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8"/>
  </p:notesMasterIdLst>
  <p:sldIdLst>
    <p:sldId id="437" r:id="rId2"/>
    <p:sldId id="435" r:id="rId3"/>
    <p:sldId id="393" r:id="rId4"/>
    <p:sldId id="450" r:id="rId5"/>
    <p:sldId id="259" r:id="rId6"/>
    <p:sldId id="265" r:id="rId7"/>
    <p:sldId id="257" r:id="rId8"/>
    <p:sldId id="260" r:id="rId9"/>
    <p:sldId id="551" r:id="rId10"/>
    <p:sldId id="552" r:id="rId11"/>
    <p:sldId id="553" r:id="rId12"/>
    <p:sldId id="554" r:id="rId13"/>
    <p:sldId id="472" r:id="rId14"/>
    <p:sldId id="555" r:id="rId15"/>
    <p:sldId id="556" r:id="rId16"/>
    <p:sldId id="444" r:id="rId17"/>
    <p:sldId id="557" r:id="rId18"/>
    <p:sldId id="558" r:id="rId19"/>
    <p:sldId id="559" r:id="rId20"/>
    <p:sldId id="561" r:id="rId21"/>
    <p:sldId id="562" r:id="rId22"/>
    <p:sldId id="563" r:id="rId23"/>
    <p:sldId id="564" r:id="rId24"/>
    <p:sldId id="566" r:id="rId25"/>
    <p:sldId id="569" r:id="rId26"/>
    <p:sldId id="570" r:id="rId27"/>
    <p:sldId id="571" r:id="rId28"/>
    <p:sldId id="572" r:id="rId29"/>
    <p:sldId id="574" r:id="rId30"/>
    <p:sldId id="575" r:id="rId31"/>
    <p:sldId id="580" r:id="rId32"/>
    <p:sldId id="577" r:id="rId33"/>
    <p:sldId id="578" r:id="rId34"/>
    <p:sldId id="579" r:id="rId35"/>
    <p:sldId id="413" r:id="rId36"/>
    <p:sldId id="46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DDD54"/>
    <a:srgbClr val="FA3752"/>
    <a:srgbClr val="FF3300"/>
    <a:srgbClr val="FFFF99"/>
    <a:srgbClr val="B9E5FB"/>
    <a:srgbClr val="F5B5A5"/>
    <a:srgbClr val="0070C0"/>
    <a:srgbClr val="FEFEFE"/>
    <a:srgbClr val="EDF2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354683-4FDF-43B4-944D-CCE8B463B9EF}" v="13" dt="2023-05-12T06:27:48.3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47" autoAdjust="0"/>
    <p:restoredTop sz="94660"/>
  </p:normalViewPr>
  <p:slideViewPr>
    <p:cSldViewPr snapToGrid="0">
      <p:cViewPr>
        <p:scale>
          <a:sx n="33" d="100"/>
          <a:sy n="33" d="100"/>
        </p:scale>
        <p:origin x="1782" y="5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23/10/2024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2446512a4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2446512a4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3920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23/10/2024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887914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23/10/2024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065863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23/10/2024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698481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23/10/2024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7003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23/10/2024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46791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23/10/2024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349509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23/10/2024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261475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23/10/2024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887283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23/10/2024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9533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23/10/2024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576786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23/10/2024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406717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0F414A3-422E-8E53-8B4E-357A5A949F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23/10/2024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extLst>
      <p:ext uri="{BB962C8B-B14F-4D97-AF65-F5344CB8AC3E}">
        <p14:creationId xmlns:p14="http://schemas.microsoft.com/office/powerpoint/2010/main" val="23364779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4.wav"/><Relationship Id="rId7" Type="http://schemas.openxmlformats.org/officeDocument/2006/relationships/image" Target="../media/image34.jpe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slide" Target="slide7.xml"/><Relationship Id="rId4" Type="http://schemas.openxmlformats.org/officeDocument/2006/relationships/image" Target="../media/image11.png"/><Relationship Id="rId9" Type="http://schemas.openxmlformats.org/officeDocument/2006/relationships/image" Target="../media/image36.gif"/></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5.wav"/><Relationship Id="rId7" Type="http://schemas.openxmlformats.org/officeDocument/2006/relationships/image" Target="../media/image34.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slide" Target="slide7.xml"/><Relationship Id="rId4" Type="http://schemas.openxmlformats.org/officeDocument/2006/relationships/image" Target="../media/image11.png"/><Relationship Id="rId9" Type="http://schemas.openxmlformats.org/officeDocument/2006/relationships/image" Target="../media/image36.gif"/></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4.wav"/><Relationship Id="rId7" Type="http://schemas.openxmlformats.org/officeDocument/2006/relationships/image" Target="../media/image34.jpe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slide" Target="slide7.xml"/><Relationship Id="rId4" Type="http://schemas.openxmlformats.org/officeDocument/2006/relationships/image" Target="../media/image11.png"/><Relationship Id="rId9" Type="http://schemas.openxmlformats.org/officeDocument/2006/relationships/image" Target="../media/image36.gif"/></Relationships>
</file>

<file path=ppt/slides/_rels/slide1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7.jpeg"/><Relationship Id="rId9"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9.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5.png"/><Relationship Id="rId2" Type="http://schemas.openxmlformats.org/officeDocument/2006/relationships/image" Target="../media/image6.jpe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48.png"/><Relationship Id="rId4" Type="http://schemas.microsoft.com/office/2007/relationships/hdphoto" Target="../media/hdphoto5.wdp"/><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7.xml"/><Relationship Id="rId7" Type="http://schemas.microsoft.com/office/2007/relationships/hdphoto" Target="../media/hdphoto7.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8.wdp"/><Relationship Id="rId5" Type="http://schemas.openxmlformats.org/officeDocument/2006/relationships/image" Target="../media/image53.png"/><Relationship Id="rId4" Type="http://schemas.openxmlformats.org/officeDocument/2006/relationships/image" Target="../media/image37.jpe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8.wdp"/><Relationship Id="rId5" Type="http://schemas.openxmlformats.org/officeDocument/2006/relationships/image" Target="../media/image54.png"/><Relationship Id="rId4" Type="http://schemas.openxmlformats.org/officeDocument/2006/relationships/image" Target="../media/image37.jpe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9.png"/><Relationship Id="rId7" Type="http://schemas.openxmlformats.org/officeDocument/2006/relationships/image" Target="../media/image56.png"/><Relationship Id="rId2" Type="http://schemas.openxmlformats.org/officeDocument/2006/relationships/image" Target="../media/image6.jpe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55.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9.png"/><Relationship Id="rId7" Type="http://schemas.openxmlformats.org/officeDocument/2006/relationships/image" Target="../media/image56.png"/><Relationship Id="rId2" Type="http://schemas.openxmlformats.org/officeDocument/2006/relationships/image" Target="../media/image6.jpe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55.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9.png"/><Relationship Id="rId7" Type="http://schemas.openxmlformats.org/officeDocument/2006/relationships/image" Target="../media/image56.png"/><Relationship Id="rId2" Type="http://schemas.openxmlformats.org/officeDocument/2006/relationships/image" Target="../media/image6.jpe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55.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7.xml"/><Relationship Id="rId7" Type="http://schemas.microsoft.com/office/2007/relationships/hdphoto" Target="../media/hdphoto9.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5.png"/><Relationship Id="rId5" Type="http://schemas.openxmlformats.org/officeDocument/2006/relationships/image" Target="../media/image52.png"/><Relationship Id="rId4" Type="http://schemas.openxmlformats.org/officeDocument/2006/relationships/image" Target="../media/image37.jpeg"/><Relationship Id="rId9" Type="http://schemas.microsoft.com/office/2007/relationships/hdphoto" Target="../media/hdphoto7.wdp"/></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jpe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8.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7.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9.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7.jpeg"/><Relationship Id="rId9" Type="http://schemas.openxmlformats.org/officeDocument/2006/relationships/audio" Target="../media/audio1.wav"/></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1.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8.png"/><Relationship Id="rId5" Type="http://schemas.openxmlformats.org/officeDocument/2006/relationships/image" Target="../media/image52.pn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37.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6.png"/><Relationship Id="rId12" Type="http://schemas.microsoft.com/office/2007/relationships/hdphoto" Target="../media/hdphoto3.wdp"/><Relationship Id="rId17" Type="http://schemas.microsoft.com/office/2007/relationships/hdphoto" Target="../media/hdphoto4.wdp"/><Relationship Id="rId2" Type="http://schemas.openxmlformats.org/officeDocument/2006/relationships/image" Target="../media/image11.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5" Type="http://schemas.openxmlformats.org/officeDocument/2006/relationships/image" Target="../media/image22.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0.png"/><Relationship Id="rId26" Type="http://schemas.openxmlformats.org/officeDocument/2006/relationships/slide" Target="slide9.xml"/><Relationship Id="rId3" Type="http://schemas.openxmlformats.org/officeDocument/2006/relationships/audio" Target="../media/audio3.wav"/><Relationship Id="rId21" Type="http://schemas.microsoft.com/office/2007/relationships/hdphoto" Target="../media/hdphoto4.wdp"/><Relationship Id="rId34" Type="http://schemas.openxmlformats.org/officeDocument/2006/relationships/slide" Target="slide13.xml"/><Relationship Id="rId7" Type="http://schemas.openxmlformats.org/officeDocument/2006/relationships/image" Target="../media/image24.png"/><Relationship Id="rId12" Type="http://schemas.openxmlformats.org/officeDocument/2006/relationships/image" Target="../media/image16.png"/><Relationship Id="rId17" Type="http://schemas.microsoft.com/office/2007/relationships/hdphoto" Target="../media/hdphoto3.wdp"/><Relationship Id="rId25" Type="http://schemas.openxmlformats.org/officeDocument/2006/relationships/image" Target="../media/image27.png"/><Relationship Id="rId33" Type="http://schemas.openxmlformats.org/officeDocument/2006/relationships/image" Target="../media/image31.png"/><Relationship Id="rId2" Type="http://schemas.openxmlformats.org/officeDocument/2006/relationships/audio" Target="../media/audio2.wav"/><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hyperlink" Target="https://www.facebook.com/nkpowerskills" TargetMode="External"/><Relationship Id="rId11" Type="http://schemas.openxmlformats.org/officeDocument/2006/relationships/image" Target="../media/image15.png"/><Relationship Id="rId24" Type="http://schemas.openxmlformats.org/officeDocument/2006/relationships/slide" Target="slide8.xml"/><Relationship Id="rId32" Type="http://schemas.openxmlformats.org/officeDocument/2006/relationships/slide" Target="slide12.xml"/><Relationship Id="rId5" Type="http://schemas.openxmlformats.org/officeDocument/2006/relationships/image" Target="../media/image22.png"/><Relationship Id="rId15" Type="http://schemas.microsoft.com/office/2007/relationships/hdphoto" Target="../media/hdphoto2.wdp"/><Relationship Id="rId23" Type="http://schemas.openxmlformats.org/officeDocument/2006/relationships/image" Target="../media/image26.png"/><Relationship Id="rId28" Type="http://schemas.openxmlformats.org/officeDocument/2006/relationships/slide" Target="slide10.xml"/><Relationship Id="rId10" Type="http://schemas.openxmlformats.org/officeDocument/2006/relationships/image" Target="../media/image14.png"/><Relationship Id="rId19" Type="http://schemas.openxmlformats.org/officeDocument/2006/relationships/image" Target="../media/image21.jpeg"/><Relationship Id="rId31"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5.png"/><Relationship Id="rId27" Type="http://schemas.openxmlformats.org/officeDocument/2006/relationships/image" Target="../media/image28.png"/><Relationship Id="rId30" Type="http://schemas.openxmlformats.org/officeDocument/2006/relationships/slide" Target="slide11.xml"/><Relationship Id="rId35" Type="http://schemas.openxmlformats.org/officeDocument/2006/relationships/image" Target="../media/image32.gif"/><Relationship Id="rId8"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5.wav"/><Relationship Id="rId7" Type="http://schemas.openxmlformats.org/officeDocument/2006/relationships/image" Target="../media/image34.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slide" Target="slide7.xml"/><Relationship Id="rId4" Type="http://schemas.openxmlformats.org/officeDocument/2006/relationships/image" Target="../media/image11.png"/><Relationship Id="rId9" Type="http://schemas.openxmlformats.org/officeDocument/2006/relationships/image" Target="../media/image36.gif"/></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5.wav"/><Relationship Id="rId7" Type="http://schemas.openxmlformats.org/officeDocument/2006/relationships/image" Target="../media/image34.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slide" Target="slide7.xml"/><Relationship Id="rId4" Type="http://schemas.openxmlformats.org/officeDocument/2006/relationships/image" Target="../media/image11.png"/><Relationship Id="rId9" Type="http://schemas.openxmlformats.org/officeDocument/2006/relationships/image" Target="../media/image3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id="{F594510E-9375-8AED-B173-BE49F43E9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8240"/>
            <a:ext cx="12192000" cy="6858000"/>
          </a:xfrm>
          <a:prstGeom prst="rect">
            <a:avLst/>
          </a:prstGeom>
        </p:spPr>
      </p:pic>
      <p:grpSp>
        <p:nvGrpSpPr>
          <p:cNvPr id="7" name="Group 6">
            <a:extLst>
              <a:ext uri="{FF2B5EF4-FFF2-40B4-BE49-F238E27FC236}">
                <a16:creationId xmlns:a16="http://schemas.microsoft.com/office/drawing/2014/main" id="{EC411242-A5AD-0D0D-FD5D-9BEDD5C98235}"/>
              </a:ext>
            </a:extLst>
          </p:cNvPr>
          <p:cNvGrpSpPr/>
          <p:nvPr/>
        </p:nvGrpSpPr>
        <p:grpSpPr>
          <a:xfrm>
            <a:off x="-113414" y="2769685"/>
            <a:ext cx="2038289" cy="2038289"/>
            <a:chOff x="5494074" y="-76580"/>
            <a:chExt cx="6577773" cy="6577773"/>
          </a:xfrm>
        </p:grpSpPr>
        <p:pic>
          <p:nvPicPr>
            <p:cNvPr id="10" name="Picture 9" descr="Shape&#10;&#10;Description automatically generated with medium confidence">
              <a:extLst>
                <a:ext uri="{FF2B5EF4-FFF2-40B4-BE49-F238E27FC236}">
                  <a16:creationId xmlns:a16="http://schemas.microsoft.com/office/drawing/2014/main" id="{BAFACC4E-E5C3-DE88-FF0C-D09377F99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9" name="Picture 8" descr="Icon&#10;&#10;Description automatically generated">
              <a:extLst>
                <a:ext uri="{FF2B5EF4-FFF2-40B4-BE49-F238E27FC236}">
                  <a16:creationId xmlns:a16="http://schemas.microsoft.com/office/drawing/2014/main" id="{2B9B4E24-DF92-C486-9134-3CBEBEB74B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0B1D4F07-7C25-EA7D-5EE3-10132CBC16B7}"/>
              </a:ext>
            </a:extLst>
          </p:cNvPr>
          <p:cNvGrpSpPr/>
          <p:nvPr/>
        </p:nvGrpSpPr>
        <p:grpSpPr>
          <a:xfrm>
            <a:off x="10218737" y="36761"/>
            <a:ext cx="1257843" cy="1257843"/>
            <a:chOff x="5494074" y="-76580"/>
            <a:chExt cx="6577773" cy="6577773"/>
          </a:xfrm>
        </p:grpSpPr>
        <p:pic>
          <p:nvPicPr>
            <p:cNvPr id="16" name="Picture 15" descr="Shape&#10;&#10;Description automatically generated with medium confidence">
              <a:extLst>
                <a:ext uri="{FF2B5EF4-FFF2-40B4-BE49-F238E27FC236}">
                  <a16:creationId xmlns:a16="http://schemas.microsoft.com/office/drawing/2014/main" id="{AF03E8AE-61E3-26B4-FAB2-3EE631A49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17" name="Picture 16" descr="Icon&#10;&#10;Description automatically generated">
              <a:extLst>
                <a:ext uri="{FF2B5EF4-FFF2-40B4-BE49-F238E27FC236}">
                  <a16:creationId xmlns:a16="http://schemas.microsoft.com/office/drawing/2014/main" id="{9BD81704-7BE3-E6D6-7F2C-69F757D19F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82F6D6DB-B5C5-81BF-F0DF-8110CDDD4E1E}"/>
              </a:ext>
            </a:extLst>
          </p:cNvPr>
          <p:cNvGrpSpPr/>
          <p:nvPr/>
        </p:nvGrpSpPr>
        <p:grpSpPr>
          <a:xfrm>
            <a:off x="10934157" y="3788829"/>
            <a:ext cx="1257843" cy="1257843"/>
            <a:chOff x="5494074" y="-76580"/>
            <a:chExt cx="6577773" cy="6577773"/>
          </a:xfrm>
        </p:grpSpPr>
        <p:pic>
          <p:nvPicPr>
            <p:cNvPr id="19" name="Picture 18" descr="Shape&#10;&#10;Description automatically generated with medium confidence">
              <a:extLst>
                <a:ext uri="{FF2B5EF4-FFF2-40B4-BE49-F238E27FC236}">
                  <a16:creationId xmlns:a16="http://schemas.microsoft.com/office/drawing/2014/main" id="{138B7D90-F0A2-729F-2F1D-652521243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0" name="Picture 19" descr="Icon&#10;&#10;Description automatically generated">
              <a:extLst>
                <a:ext uri="{FF2B5EF4-FFF2-40B4-BE49-F238E27FC236}">
                  <a16:creationId xmlns:a16="http://schemas.microsoft.com/office/drawing/2014/main" id="{E751F62E-2E12-F2FF-102B-C9D46A192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 name="Group 10">
            <a:extLst>
              <a:ext uri="{FF2B5EF4-FFF2-40B4-BE49-F238E27FC236}">
                <a16:creationId xmlns:a16="http://schemas.microsoft.com/office/drawing/2014/main" id="{6721B53E-6F95-FA5B-87F1-CA8E43DB0B28}"/>
              </a:ext>
            </a:extLst>
          </p:cNvPr>
          <p:cNvGrpSpPr/>
          <p:nvPr/>
        </p:nvGrpSpPr>
        <p:grpSpPr>
          <a:xfrm>
            <a:off x="3985958" y="161314"/>
            <a:ext cx="2705080" cy="1206515"/>
            <a:chOff x="1489752" y="1807029"/>
            <a:chExt cx="2265819" cy="1206515"/>
          </a:xfrm>
        </p:grpSpPr>
        <p:sp>
          <p:nvSpPr>
            <p:cNvPr id="8" name="TextBox 11">
              <a:extLst>
                <a:ext uri="{FF2B5EF4-FFF2-40B4-BE49-F238E27FC236}">
                  <a16:creationId xmlns:a16="http://schemas.microsoft.com/office/drawing/2014/main" id="{FB10E032-E284-B81F-38EC-CF633BFBAE90}"/>
                </a:ext>
              </a:extLst>
            </p:cNvPr>
            <p:cNvSpPr txBox="1"/>
            <p:nvPr/>
          </p:nvSpPr>
          <p:spPr>
            <a:xfrm>
              <a:off x="1491343" y="1807029"/>
              <a:ext cx="2264228" cy="1200329"/>
            </a:xfrm>
            <a:prstGeom prst="rect">
              <a:avLst/>
            </a:prstGeom>
            <a:noFill/>
          </p:spPr>
          <p:txBody>
            <a:bodyPr wrap="square" rtlCol="0">
              <a:spAutoFit/>
            </a:bodyPr>
            <a:lstStyle/>
            <a:p>
              <a:pPr algn="ctr"/>
              <a:r>
                <a:rPr lang="en-US" sz="7200">
                  <a:ln w="127000">
                    <a:solidFill>
                      <a:schemeClr val="bg1"/>
                    </a:solidFill>
                  </a:ln>
                  <a:solidFill>
                    <a:srgbClr val="FF0000"/>
                  </a:solidFill>
                  <a:latin typeface="UTM Edwardian" panose="02040603050506020204" pitchFamily="18" charset="0"/>
                  <a:ea typeface="LNTH-LuoLuoNotangYuanTi 1" pitchFamily="2" charset="-128"/>
                  <a:cs typeface="LNTH-LuoLuoNotangYuanTi 1" pitchFamily="2" charset="-128"/>
                </a:rPr>
                <a:t>Chủ đề</a:t>
              </a:r>
              <a:endParaRPr lang="en-US" sz="7200" dirty="0">
                <a:ln w="127000">
                  <a:solidFill>
                    <a:schemeClr val="bg1"/>
                  </a:solidFill>
                </a:ln>
                <a:solidFill>
                  <a:srgbClr val="FF0000"/>
                </a:solidFill>
                <a:latin typeface="UTM Edwardian" panose="02040603050506020204" pitchFamily="18" charset="0"/>
                <a:ea typeface="LNTH-LuoLuoNotangYuanTi 1" pitchFamily="2" charset="-128"/>
                <a:cs typeface="LNTH-LuoLuoNotangYuanTi 1" pitchFamily="2" charset="-128"/>
              </a:endParaRPr>
            </a:p>
          </p:txBody>
        </p:sp>
        <p:sp>
          <p:nvSpPr>
            <p:cNvPr id="11" name="TextBox 12">
              <a:extLst>
                <a:ext uri="{FF2B5EF4-FFF2-40B4-BE49-F238E27FC236}">
                  <a16:creationId xmlns:a16="http://schemas.microsoft.com/office/drawing/2014/main" id="{E05D3B5E-6D9B-7937-3B88-2F7A17E59400}"/>
                </a:ext>
              </a:extLst>
            </p:cNvPr>
            <p:cNvSpPr txBox="1"/>
            <p:nvPr/>
          </p:nvSpPr>
          <p:spPr>
            <a:xfrm>
              <a:off x="1489752" y="1813215"/>
              <a:ext cx="2264228" cy="1200329"/>
            </a:xfrm>
            <a:prstGeom prst="rect">
              <a:avLst/>
            </a:prstGeom>
            <a:noFill/>
          </p:spPr>
          <p:txBody>
            <a:bodyPr wrap="square" rtlCol="0">
              <a:spAutoFit/>
            </a:bodyPr>
            <a:lstStyle/>
            <a:p>
              <a:pPr algn="ctr"/>
              <a:r>
                <a:rPr lang="en-US" sz="7200" dirty="0" err="1">
                  <a:ln w="0"/>
                  <a:solidFill>
                    <a:srgbClr val="FF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Chủ</a:t>
              </a:r>
              <a:r>
                <a:rPr lang="en-US" sz="7200" dirty="0">
                  <a:ln w="0"/>
                  <a:solidFill>
                    <a:srgbClr val="FF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7200" dirty="0" err="1">
                  <a:ln w="0"/>
                  <a:solidFill>
                    <a:srgbClr val="FF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đề</a:t>
              </a:r>
              <a:endParaRPr lang="en-US" sz="7200" dirty="0">
                <a:ln w="0"/>
                <a:solidFill>
                  <a:srgbClr val="FF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grpSp>
      <p:grpSp>
        <p:nvGrpSpPr>
          <p:cNvPr id="21" name="Group 20">
            <a:extLst>
              <a:ext uri="{FF2B5EF4-FFF2-40B4-BE49-F238E27FC236}">
                <a16:creationId xmlns:a16="http://schemas.microsoft.com/office/drawing/2014/main" id="{169E4F32-D3ED-457D-996C-25E6087B0D06}"/>
              </a:ext>
            </a:extLst>
          </p:cNvPr>
          <p:cNvGrpSpPr/>
          <p:nvPr/>
        </p:nvGrpSpPr>
        <p:grpSpPr>
          <a:xfrm>
            <a:off x="1924875" y="1461490"/>
            <a:ext cx="7771474" cy="2352180"/>
            <a:chOff x="1652209" y="2317749"/>
            <a:chExt cx="6591905" cy="2352180"/>
          </a:xfrm>
        </p:grpSpPr>
        <p:sp>
          <p:nvSpPr>
            <p:cNvPr id="22" name="TextBox 21">
              <a:extLst>
                <a:ext uri="{FF2B5EF4-FFF2-40B4-BE49-F238E27FC236}">
                  <a16:creationId xmlns:a16="http://schemas.microsoft.com/office/drawing/2014/main" id="{327A9E48-7B89-4A3F-80A9-8AB92C329F3F}"/>
                </a:ext>
              </a:extLst>
            </p:cNvPr>
            <p:cNvSpPr txBox="1"/>
            <p:nvPr/>
          </p:nvSpPr>
          <p:spPr>
            <a:xfrm>
              <a:off x="1652209" y="2361605"/>
              <a:ext cx="6591905" cy="2308324"/>
            </a:xfrm>
            <a:prstGeom prst="rect">
              <a:avLst/>
            </a:prstGeom>
            <a:noFill/>
          </p:spPr>
          <p:txBody>
            <a:bodyPr wrap="square" rtlCol="0">
              <a:spAutoFit/>
            </a:bodyPr>
            <a:lstStyle/>
            <a:p>
              <a:pPr algn="ctr"/>
              <a:r>
                <a:rPr lang="en-US" sz="7200">
                  <a:ln w="254000">
                    <a:solidFill>
                      <a:schemeClr val="bg1"/>
                    </a:solidFill>
                  </a:ln>
                  <a:solidFill>
                    <a:srgbClr val="CC99FF"/>
                  </a:solidFill>
                  <a:effectLst>
                    <a:innerShdw blurRad="63500" dist="50800" dir="2700000">
                      <a:prstClr val="black">
                        <a:alpha val="50000"/>
                      </a:prstClr>
                    </a:innerShdw>
                  </a:effectLst>
                  <a:latin typeface="iCiel Pony" panose="02000000000000000000" pitchFamily="2" charset="0"/>
                </a:rPr>
                <a:t>LẬP KẾ HOẠCH CÁ NHÂN</a:t>
              </a:r>
              <a:endParaRPr lang="en-US" sz="7200" dirty="0">
                <a:ln w="254000">
                  <a:solidFill>
                    <a:schemeClr val="bg1"/>
                  </a:solidFill>
                </a:ln>
                <a:solidFill>
                  <a:srgbClr val="CC99FF"/>
                </a:solidFill>
                <a:effectLst>
                  <a:innerShdw blurRad="63500" dist="50800" dir="2700000">
                    <a:prstClr val="black">
                      <a:alpha val="50000"/>
                    </a:prstClr>
                  </a:innerShdw>
                </a:effectLst>
                <a:latin typeface="iCiel Pony" panose="02000000000000000000" pitchFamily="2" charset="0"/>
              </a:endParaRPr>
            </a:p>
          </p:txBody>
        </p:sp>
        <p:sp>
          <p:nvSpPr>
            <p:cNvPr id="23" name="TextBox 22">
              <a:extLst>
                <a:ext uri="{FF2B5EF4-FFF2-40B4-BE49-F238E27FC236}">
                  <a16:creationId xmlns:a16="http://schemas.microsoft.com/office/drawing/2014/main" id="{8E8F83C8-B477-4E76-A2AE-BA3D514A6C93}"/>
                </a:ext>
              </a:extLst>
            </p:cNvPr>
            <p:cNvSpPr txBox="1"/>
            <p:nvPr/>
          </p:nvSpPr>
          <p:spPr>
            <a:xfrm>
              <a:off x="1652209" y="2317749"/>
              <a:ext cx="6591905" cy="2308324"/>
            </a:xfrm>
            <a:prstGeom prst="rect">
              <a:avLst/>
            </a:prstGeom>
            <a:noFill/>
          </p:spPr>
          <p:txBody>
            <a:bodyPr wrap="square" rtlCol="0">
              <a:spAutoFit/>
            </a:bodyPr>
            <a:lstStyle/>
            <a:p>
              <a:pPr algn="ctr"/>
              <a:r>
                <a:rPr lang="en-US" sz="7200">
                  <a:ln w="28575">
                    <a:solidFill>
                      <a:schemeClr val="accent5">
                        <a:lumMod val="50000"/>
                      </a:schemeClr>
                    </a:solidFill>
                  </a:ln>
                  <a:solidFill>
                    <a:srgbClr val="FFFF00"/>
                  </a:solidFill>
                  <a:latin typeface="iCiel Pony" panose="02000000000000000000" pitchFamily="2" charset="0"/>
                </a:rPr>
                <a:t>LẬP KẾ HOẠCH CÁ NHÂN</a:t>
              </a:r>
              <a:endParaRPr lang="en-US" sz="7200" dirty="0">
                <a:ln w="28575">
                  <a:solidFill>
                    <a:schemeClr val="accent5">
                      <a:lumMod val="50000"/>
                    </a:schemeClr>
                  </a:solidFill>
                </a:ln>
                <a:solidFill>
                  <a:srgbClr val="FFFF00"/>
                </a:solidFill>
                <a:latin typeface="iCiel Pony" panose="02000000000000000000" pitchFamily="2" charset="0"/>
              </a:endParaRPr>
            </a:p>
          </p:txBody>
        </p:sp>
      </p:grpSp>
    </p:spTree>
    <p:extLst>
      <p:ext uri="{BB962C8B-B14F-4D97-AF65-F5344CB8AC3E}">
        <p14:creationId xmlns:p14="http://schemas.microsoft.com/office/powerpoint/2010/main" val="768966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04167E-6 3.7037E-6 L 1.04167E-6 -0.69699 " pathEditMode="relative" rAng="0" ptsTypes="AA">
                                      <p:cBhvr>
                                        <p:cTn id="6" dur="3000" fill="hold"/>
                                        <p:tgtEl>
                                          <p:spTgt spid="7"/>
                                        </p:tgtEl>
                                        <p:attrNameLst>
                                          <p:attrName>ppt_x</p:attrName>
                                          <p:attrName>ppt_y</p:attrName>
                                        </p:attrNameLst>
                                      </p:cBhvr>
                                      <p:rCtr x="0" y="-34861"/>
                                    </p:animMotion>
                                  </p:childTnLst>
                                </p:cTn>
                              </p:par>
                              <p:par>
                                <p:cTn id="7" presetID="42" presetClass="path" presetSubtype="0" repeatCount="indefinite" accel="50000" decel="50000" fill="hold" nodeType="withEffect">
                                  <p:stCondLst>
                                    <p:cond delay="0"/>
                                  </p:stCondLst>
                                  <p:childTnLst>
                                    <p:animMotion origin="layout" path="M -2.29167E-6 -4.07407E-6 L -2.29167E-6 -0.69699 " pathEditMode="relative" rAng="0" ptsTypes="AA">
                                      <p:cBhvr>
                                        <p:cTn id="8" dur="3000" fill="hold"/>
                                        <p:tgtEl>
                                          <p:spTgt spid="15"/>
                                        </p:tgtEl>
                                        <p:attrNameLst>
                                          <p:attrName>ppt_x</p:attrName>
                                          <p:attrName>ppt_y</p:attrName>
                                        </p:attrNameLst>
                                      </p:cBhvr>
                                      <p:rCtr x="0" y="-34861"/>
                                    </p:animMotion>
                                  </p:childTnLst>
                                </p:cTn>
                              </p:par>
                              <p:par>
                                <p:cTn id="9" presetID="42" presetClass="path" presetSubtype="0" repeatCount="indefinite" accel="50000" decel="50000" fill="hold" nodeType="withEffect">
                                  <p:stCondLst>
                                    <p:cond delay="0"/>
                                  </p:stCondLst>
                                  <p:childTnLst>
                                    <p:animMotion origin="layout" path="M 2.5E-6 -2.96296E-6 L 2.5E-6 -0.69699 " pathEditMode="relative" rAng="0" ptsTypes="AA">
                                      <p:cBhvr>
                                        <p:cTn id="10" dur="3000" fill="hold"/>
                                        <p:tgtEl>
                                          <p:spTgt spid="18"/>
                                        </p:tgtEl>
                                        <p:attrNameLst>
                                          <p:attrName>ppt_x</p:attrName>
                                          <p:attrName>ppt_y</p:attrName>
                                        </p:attrNameLst>
                                      </p:cBhvr>
                                      <p:rCtr x="0" y="-34861"/>
                                    </p:animMotion>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3000"/>
                            </p:stCondLst>
                            <p:childTnLst>
                              <p:par>
                                <p:cTn id="17" presetID="25"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22" dur="1000" fill="hold"/>
                                        <p:tgtEl>
                                          <p:spTgt spid="21"/>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pic>
        <p:nvPicPr>
          <p:cNvPr id="16"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80825E5-DDA1-4CDC-BCA1-743F7D4DD68A}"/>
              </a:ext>
            </a:extLst>
          </p:cNvPr>
          <p:cNvSpPr/>
          <p:nvPr/>
        </p:nvSpPr>
        <p:spPr>
          <a:xfrm>
            <a:off x="571809" y="226350"/>
            <a:ext cx="11093322" cy="3469542"/>
          </a:xfrm>
          <a:prstGeom prst="rect">
            <a:avLst/>
          </a:prstGeom>
          <a:solidFill>
            <a:srgbClr val="FFFEF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F1829364-040A-4093-9502-9013818A037E}"/>
              </a:ext>
            </a:extLst>
          </p:cNvPr>
          <p:cNvSpPr/>
          <p:nvPr/>
        </p:nvSpPr>
        <p:spPr>
          <a:xfrm>
            <a:off x="5899606" y="3830229"/>
            <a:ext cx="5550824" cy="867026"/>
          </a:xfrm>
          <a:prstGeom prst="rect">
            <a:avLst/>
          </a:prstGeom>
          <a:solidFill>
            <a:srgbClr val="FFFEF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Montserrat Alternates Black" panose="00000A00000000000000" pitchFamily="50" charset="0"/>
                <a:ea typeface="+mn-ea"/>
                <a:cs typeface="+mn-cs"/>
              </a:rPr>
              <a:t>Ý kiến 1,2</a:t>
            </a:r>
            <a:endParaRPr kumimoji="0" lang="en-US" sz="4400" b="1" i="0" u="none" strike="noStrike" kern="1200" cap="none" spc="0" normalizeH="0" baseline="0" noProof="0" dirty="0">
              <a:ln>
                <a:noFill/>
              </a:ln>
              <a:solidFill>
                <a:srgbClr val="0070C0"/>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EE9B8310-52FA-47E4-AFA1-AAD6C8938595}"/>
              </a:ext>
            </a:extLst>
          </p:cNvPr>
          <p:cNvSpPr/>
          <p:nvPr/>
        </p:nvSpPr>
        <p:spPr>
          <a:xfrm>
            <a:off x="561487" y="4849779"/>
            <a:ext cx="4683803" cy="810894"/>
          </a:xfrm>
          <a:prstGeom prst="rect">
            <a:avLst/>
          </a:prstGeom>
          <a:solidFill>
            <a:srgbClr val="FFFEF2"/>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en-US" sz="4400" b="1">
                <a:solidFill>
                  <a:srgbClr val="0070C0"/>
                </a:solidFill>
                <a:latin typeface="Montserrat Alternates Black" panose="00000A00000000000000" pitchFamily="50" charset="0"/>
              </a:rPr>
              <a:t>Ý kiến 2,3</a:t>
            </a:r>
            <a:endParaRPr kumimoji="0" lang="en-US" sz="4400" b="1" i="0" u="none" strike="noStrike" kern="1200" cap="none" spc="0" normalizeH="0" baseline="0" noProof="0" dirty="0">
              <a:ln>
                <a:noFill/>
              </a:ln>
              <a:solidFill>
                <a:srgbClr val="0070C0"/>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F4A8B4D8-B859-402E-9F0A-AD954401D03B}"/>
              </a:ext>
            </a:extLst>
          </p:cNvPr>
          <p:cNvSpPr/>
          <p:nvPr/>
        </p:nvSpPr>
        <p:spPr>
          <a:xfrm>
            <a:off x="5899606" y="4817172"/>
            <a:ext cx="5425891" cy="874476"/>
          </a:xfrm>
          <a:prstGeom prst="rect">
            <a:avLst/>
          </a:prstGeom>
          <a:solidFill>
            <a:srgbClr val="FFFEF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Montserrat Alternates Black" panose="00000A00000000000000" pitchFamily="50" charset="0"/>
                <a:ea typeface="+mn-ea"/>
                <a:cs typeface="+mn-cs"/>
              </a:rPr>
              <a:t>Ý Kiến 1,3</a:t>
            </a:r>
            <a:endParaRPr kumimoji="0" lang="en-US" sz="4400" b="1" i="0" u="none" strike="noStrike" kern="1200" cap="none" spc="0" normalizeH="0" baseline="0" noProof="0" dirty="0">
              <a:ln>
                <a:noFill/>
              </a:ln>
              <a:solidFill>
                <a:srgbClr val="0070C0"/>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D2FA23A4-B491-494B-BDC2-8C1B295057EE}"/>
              </a:ext>
            </a:extLst>
          </p:cNvPr>
          <p:cNvSpPr/>
          <p:nvPr/>
        </p:nvSpPr>
        <p:spPr>
          <a:xfrm>
            <a:off x="571809" y="3824597"/>
            <a:ext cx="4683803" cy="810894"/>
          </a:xfrm>
          <a:prstGeom prst="rect">
            <a:avLst/>
          </a:prstGeom>
          <a:solidFill>
            <a:srgbClr val="FFFEF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Montserrat Alternates Black" panose="00000A00000000000000" pitchFamily="50" charset="0"/>
                <a:ea typeface="+mn-ea"/>
                <a:cs typeface="+mn-cs"/>
              </a:rPr>
              <a:t>Ý kiến 1,2, 3</a:t>
            </a:r>
            <a:endParaRPr kumimoji="0" lang="en-US" sz="4400" b="1" i="0" u="none" strike="noStrike" kern="1200" cap="none" spc="0" normalizeH="0" baseline="0" noProof="0" dirty="0">
              <a:ln>
                <a:noFill/>
              </a:ln>
              <a:solidFill>
                <a:srgbClr val="0070C0"/>
              </a:solidFill>
              <a:effectLst/>
              <a:uLnTx/>
              <a:uFillTx/>
              <a:latin typeface="Calibri"/>
              <a:ea typeface="+mn-ea"/>
              <a:cs typeface="+mn-cs"/>
            </a:endParaRPr>
          </a:p>
        </p:txBody>
      </p:sp>
      <p:pic>
        <p:nvPicPr>
          <p:cNvPr id="21" name="Picture 6" descr="Káº¿t quáº£ hÃ¬nh áº£nh cho right wrong tick icon">
            <a:extLst>
              <a:ext uri="{FF2B5EF4-FFF2-40B4-BE49-F238E27FC236}">
                <a16:creationId xmlns:a16="http://schemas.microsoft.com/office/drawing/2014/main" id="{AA286511-CF0A-48C3-8B9B-64320A739C1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99190" y="371031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a:extLst>
              <a:ext uri="{FF2B5EF4-FFF2-40B4-BE49-F238E27FC236}">
                <a16:creationId xmlns:a16="http://schemas.microsoft.com/office/drawing/2014/main" id="{66E764FB-7220-47C9-BF93-8D4FC183926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94290" y="469725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a:extLst>
              <a:ext uri="{FF2B5EF4-FFF2-40B4-BE49-F238E27FC236}">
                <a16:creationId xmlns:a16="http://schemas.microsoft.com/office/drawing/2014/main" id="{968A28E0-EA2E-4C03-9479-119F05E0C29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94290" y="37192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8FD4D6E3-A843-4D7B-BAF2-ECC7F43876C8}"/>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467179" y="4749776"/>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1189127A-FBA9-4A24-B4BC-B2AB2FECA994}"/>
              </a:ext>
            </a:extLst>
          </p:cNvPr>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sp>
        <p:nvSpPr>
          <p:cNvPr id="26" name="TextBox 25">
            <a:extLst>
              <a:ext uri="{FF2B5EF4-FFF2-40B4-BE49-F238E27FC236}">
                <a16:creationId xmlns:a16="http://schemas.microsoft.com/office/drawing/2014/main" id="{10D1EE69-F9DD-4DE7-8785-B67053519F6B}"/>
              </a:ext>
            </a:extLst>
          </p:cNvPr>
          <p:cNvSpPr txBox="1"/>
          <p:nvPr/>
        </p:nvSpPr>
        <p:spPr>
          <a:xfrm>
            <a:off x="-143452" y="155928"/>
            <a:ext cx="31741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UVN Banh Mi" pitchFamily="2" charset="0"/>
                <a:ea typeface="+mn-ea"/>
                <a:cs typeface="+mn-cs"/>
              </a:rPr>
              <a:t>Câu 3:</a:t>
            </a:r>
            <a:endParaRPr kumimoji="0" lang="en-US" sz="4800" b="0" i="0" u="none" strike="noStrike" kern="1200" cap="none" spc="0" normalizeH="0" baseline="0" noProof="0" dirty="0">
              <a:ln>
                <a:noFill/>
              </a:ln>
              <a:solidFill>
                <a:srgbClr val="FF0000"/>
              </a:solidFill>
              <a:effectLst/>
              <a:uLnTx/>
              <a:uFillTx/>
              <a:latin typeface="UVN Banh Mi" pitchFamily="2" charset="0"/>
              <a:ea typeface="+mn-ea"/>
              <a:cs typeface="+mn-cs"/>
            </a:endParaRPr>
          </a:p>
        </p:txBody>
      </p:sp>
      <p:sp>
        <p:nvSpPr>
          <p:cNvPr id="28" name="TextBox 27">
            <a:extLst>
              <a:ext uri="{FF2B5EF4-FFF2-40B4-BE49-F238E27FC236}">
                <a16:creationId xmlns:a16="http://schemas.microsoft.com/office/drawing/2014/main" id="{029DD38D-F138-4A15-8878-EE4B6AAA39B0}"/>
              </a:ext>
            </a:extLst>
          </p:cNvPr>
          <p:cNvSpPr txBox="1"/>
          <p:nvPr/>
        </p:nvSpPr>
        <p:spPr>
          <a:xfrm>
            <a:off x="1915568" y="272617"/>
            <a:ext cx="998287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F3300"/>
                </a:solidFill>
                <a:effectLst/>
                <a:uLnTx/>
                <a:uFillTx/>
                <a:latin typeface="Calibri" panose="020F0502020204030204"/>
                <a:ea typeface="+mn-ea"/>
                <a:cs typeface="+mn-cs"/>
              </a:rPr>
              <a:t>Em đồng tình với các tình</a:t>
            </a:r>
            <a:r>
              <a:rPr kumimoji="0" lang="en-US" sz="3800" b="1" i="0" u="none" strike="noStrike" kern="1200" cap="none" spc="0" normalizeH="0" noProof="0">
                <a:ln>
                  <a:noFill/>
                </a:ln>
                <a:solidFill>
                  <a:srgbClr val="FF3300"/>
                </a:solidFill>
                <a:effectLst/>
                <a:uLnTx/>
                <a:uFillTx/>
                <a:latin typeface="Calibri" panose="020F0502020204030204"/>
                <a:ea typeface="+mn-ea"/>
                <a:cs typeface="+mn-cs"/>
              </a:rPr>
              <a:t> huống</a:t>
            </a:r>
            <a:r>
              <a:rPr kumimoji="0" lang="en-US" sz="3800" b="1" i="0" u="none" strike="noStrike" kern="1200" cap="none" spc="0" normalizeH="0" baseline="0" noProof="0">
                <a:ln>
                  <a:noFill/>
                </a:ln>
                <a:solidFill>
                  <a:srgbClr val="FF3300"/>
                </a:solidFill>
                <a:effectLst/>
                <a:uLnTx/>
                <a:uFillTx/>
                <a:latin typeface="Calibri" panose="020F0502020204030204"/>
                <a:ea typeface="+mn-ea"/>
                <a:cs typeface="+mn-cs"/>
              </a:rPr>
              <a:t> nào sau đây: </a:t>
            </a:r>
            <a:endParaRPr kumimoji="0" lang="en-US" sz="3800" b="1" i="0" u="none" strike="noStrike" kern="1200" cap="none" spc="0" normalizeH="0" baseline="0" noProof="0" dirty="0">
              <a:ln>
                <a:noFill/>
              </a:ln>
              <a:solidFill>
                <a:srgbClr val="FF330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B6942EC2-8390-4FDA-8D2F-021B58FB962C}"/>
              </a:ext>
            </a:extLst>
          </p:cNvPr>
          <p:cNvSpPr txBox="1"/>
          <p:nvPr/>
        </p:nvSpPr>
        <p:spPr>
          <a:xfrm>
            <a:off x="837671" y="846311"/>
            <a:ext cx="10827460" cy="2862322"/>
          </a:xfrm>
          <a:prstGeom prst="rect">
            <a:avLst/>
          </a:prstGeom>
          <a:noFill/>
        </p:spPr>
        <p:txBody>
          <a:bodyPr wrap="square" rtlCol="0">
            <a:spAutoFit/>
          </a:bodyPr>
          <a:lstStyle/>
          <a:p>
            <a:pPr lvl="0" algn="ju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1.</a:t>
            </a:r>
            <a:r>
              <a:rPr lang="en-US" sz="3600" b="1">
                <a:solidFill>
                  <a:prstClr val="black"/>
                </a:solidFill>
              </a:rPr>
              <a:t> Nguyên chỉ lập kế hoạch cho việc học tập.</a:t>
            </a:r>
          </a:p>
          <a:p>
            <a:pPr lvl="0" algn="ju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2.</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a:t>
            </a:r>
            <a:r>
              <a:rPr lang="vi-VN" sz="3600" b="1">
                <a:solidFill>
                  <a:prstClr val="black"/>
                </a:solidFill>
                <a:latin typeface="Calibri" panose="020F0502020204030204"/>
              </a:rPr>
              <a:t>Kiệt học tập và làm việc theo phương châm “Việc hôm nay chớ để ngày mai".</a:t>
            </a:r>
            <a:endParaRPr kumimoji="0" lang="en-US" sz="3600" b="1" i="0" u="none" strike="noStrike" kern="1200" cap="none" spc="0" normalizeH="0" baseline="0" noProof="0">
              <a:ln>
                <a:noFill/>
              </a:ln>
              <a:solidFill>
                <a:prstClr val="black"/>
              </a:solidFill>
              <a:effectLst/>
              <a:uLnTx/>
              <a:uFillTx/>
              <a:latin typeface="Calibri" panose="020F0502020204030204"/>
              <a:ea typeface="+mn-ea"/>
              <a:cs typeface="+mn-cs"/>
            </a:endParaRPr>
          </a:p>
          <a:p>
            <a:pPr lvl="0" algn="ju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3.</a:t>
            </a:r>
            <a:r>
              <a:rPr kumimoji="0" lang="vi-VN" sz="3600" b="1" i="0" u="none" strike="noStrike" kern="1200" cap="none" spc="0" normalizeH="0" baseline="0" noProof="0">
                <a:ln>
                  <a:noFill/>
                </a:ln>
                <a:solidFill>
                  <a:srgbClr val="FF0000"/>
                </a:solidFill>
                <a:effectLst/>
                <a:uLnTx/>
                <a:uFillTx/>
                <a:latin typeface="Calibri" panose="020F0502020204030204"/>
                <a:ea typeface="+mn-ea"/>
                <a:cs typeface="+mn-cs"/>
              </a:rPr>
              <a:t> </a:t>
            </a:r>
            <a:r>
              <a:rPr lang="vi-VN" sz="3600" b="1">
                <a:solidFill>
                  <a:prstClr val="black"/>
                </a:solidFill>
                <a:latin typeface="Calibri" panose="020F0502020204030204"/>
              </a:rPr>
              <a:t>Sang luôn chủ động lập kế hoạch cá nhân và hoàn thành kế hoạch đúng tiến độ.</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
            <a:extLst>
              <a:ext uri="{FF2B5EF4-FFF2-40B4-BE49-F238E27FC236}">
                <a16:creationId xmlns:a16="http://schemas.microsoft.com/office/drawing/2014/main" id="{408C71F4-B817-4504-864E-DD949E30478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611718" y="368372"/>
            <a:ext cx="4431406" cy="443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974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26"/>
                                        </p:tgtEl>
                                        <p:attrNameLst>
                                          <p:attrName>ppt_y</p:attrName>
                                        </p:attrNameLst>
                                      </p:cBhvr>
                                      <p:tavLst>
                                        <p:tav tm="0">
                                          <p:val>
                                            <p:strVal val="#ppt_y"/>
                                          </p:val>
                                        </p:tav>
                                        <p:tav tm="100000">
                                          <p:val>
                                            <p:strVal val="#ppt_y"/>
                                          </p:val>
                                        </p:tav>
                                      </p:tavLst>
                                    </p:anim>
                                    <p:anim calcmode="lin" valueType="num">
                                      <p:cBhvr>
                                        <p:cTn id="12"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26"/>
                                        </p:tgtEl>
                                      </p:cBhvr>
                                    </p:animEffect>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1200"/>
                            </p:stCondLst>
                            <p:childTnLst>
                              <p:par>
                                <p:cTn id="22" presetID="53" presetClass="entr" presetSubtype="16"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Effect transition="in" filter="fade">
                                      <p:cBhvr>
                                        <p:cTn id="26" dur="500"/>
                                        <p:tgtEl>
                                          <p:spTgt spid="30"/>
                                        </p:tgtEl>
                                      </p:cBhvr>
                                    </p:animEffect>
                                  </p:childTnLst>
                                </p:cTn>
                              </p:par>
                            </p:childTnLst>
                          </p:cTn>
                        </p:par>
                        <p:par>
                          <p:cTn id="27" fill="hold">
                            <p:stCondLst>
                              <p:cond delay="1700"/>
                            </p:stCondLst>
                            <p:childTnLst>
                              <p:par>
                                <p:cTn id="28" presetID="2" presetClass="entr" presetSubtype="4"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m-thanh-tra-loi-sai-www_nhacchuongvui_com.wav"/>
                                        </p:tgtEl>
                                      </p:cMediaNode>
                                    </p:audio>
                                  </p:subTnLst>
                                </p:cTn>
                              </p:par>
                            </p:childTnLst>
                          </p:cTn>
                        </p:par>
                        <p:par>
                          <p:cTn id="54" fill="hold">
                            <p:stCondLst>
                              <p:cond delay="0"/>
                            </p:stCondLst>
                            <p:childTnLst>
                              <p:par>
                                <p:cTn id="55" presetID="1" presetClass="entr" presetSubtype="0" fill="hold"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cTn>
                              </p:par>
                              <p:par>
                                <p:cTn id="57" presetID="10" presetClass="exit" presetSubtype="0" fill="hold" nodeType="withEffect">
                                  <p:stCondLst>
                                    <p:cond delay="150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0" restart="whenNotActive" fill="hold" evtFilter="cancelBubble" nodeType="interactiveSeq">
                <p:stCondLst>
                  <p:cond evt="onClick" delay="0">
                    <p:tgtEl>
                      <p:spTgt spid="1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Am-thanh-tra-loi-sai-www_nhacchuongvui_com.wav"/>
                                        </p:tgtEl>
                                      </p:cMediaNode>
                                    </p:audio>
                                  </p:subTnLst>
                                </p:cTn>
                              </p:par>
                            </p:childTnLst>
                          </p:cTn>
                        </p:par>
                        <p:par>
                          <p:cTn id="65" fill="hold">
                            <p:stCondLst>
                              <p:cond delay="0"/>
                            </p:stCondLst>
                            <p:childTnLst>
                              <p:par>
                                <p:cTn id="66" presetID="1" presetClass="entr" presetSubtype="0" fill="hold" nodeType="afterEffect">
                                  <p:stCondLst>
                                    <p:cond delay="1000"/>
                                  </p:stCondLst>
                                  <p:childTnLst>
                                    <p:set>
                                      <p:cBhvr>
                                        <p:cTn id="67" dur="1" fill="hold">
                                          <p:stCondLst>
                                            <p:cond delay="0"/>
                                          </p:stCondLst>
                                        </p:cTn>
                                        <p:tgtEl>
                                          <p:spTgt spid="29"/>
                                        </p:tgtEl>
                                        <p:attrNameLst>
                                          <p:attrName>style.visibility</p:attrName>
                                        </p:attrNameLst>
                                      </p:cBhvr>
                                      <p:to>
                                        <p:strVal val="visible"/>
                                      </p:to>
                                    </p:set>
                                  </p:childTnLst>
                                </p:cTn>
                              </p:par>
                              <p:par>
                                <p:cTn id="68" presetID="10" presetClass="exit" presetSubtype="0" fill="hold" nodeType="withEffect">
                                  <p:stCondLst>
                                    <p:cond delay="150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Am-thanh-tra-loi-sai-www_nhacchuongvui_com.wav"/>
                                        </p:tgtEl>
                                      </p:cMediaNode>
                                    </p:audio>
                                  </p:subTnLst>
                                </p:cTn>
                              </p:par>
                            </p:childTnLst>
                          </p:cTn>
                        </p:par>
                        <p:par>
                          <p:cTn id="76" fill="hold">
                            <p:stCondLst>
                              <p:cond delay="0"/>
                            </p:stCondLst>
                            <p:childTnLst>
                              <p:par>
                                <p:cTn id="77" presetID="1" presetClass="entr" presetSubtype="0" fill="hold" nodeType="afterEffect">
                                  <p:stCondLst>
                                    <p:cond delay="900"/>
                                  </p:stCondLst>
                                  <p:childTnLst>
                                    <p:set>
                                      <p:cBhvr>
                                        <p:cTn id="78" dur="1" fill="hold">
                                          <p:stCondLst>
                                            <p:cond delay="0"/>
                                          </p:stCondLst>
                                        </p:cTn>
                                        <p:tgtEl>
                                          <p:spTgt spid="29"/>
                                        </p:tgtEl>
                                        <p:attrNameLst>
                                          <p:attrName>style.visibility</p:attrName>
                                        </p:attrNameLst>
                                      </p:cBhvr>
                                      <p:to>
                                        <p:strVal val="visible"/>
                                      </p:to>
                                    </p:set>
                                  </p:childTnLst>
                                </p:cTn>
                              </p:par>
                              <p:par>
                                <p:cTn id="79" presetID="10" presetClass="exit" presetSubtype="0" fill="hold" nodeType="withEffect">
                                  <p:stCondLst>
                                    <p:cond delay="0"/>
                                  </p:stCondLst>
                                  <p:childTnLst>
                                    <p:animEffect transition="out" filter="fade">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P spid="18" grpId="0" animBg="1"/>
      <p:bldP spid="19" grpId="0" animBg="1"/>
      <p:bldP spid="20" grpId="0" animBg="1"/>
      <p:bldP spid="26" grpId="0"/>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8588" y="0"/>
            <a:ext cx="12219146" cy="6874053"/>
          </a:xfrm>
          <a:prstGeom prst="rect">
            <a:avLst/>
          </a:prstGeom>
        </p:spPr>
      </p:pic>
      <p:pic>
        <p:nvPicPr>
          <p:cNvPr id="16"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80825E5-DDA1-4CDC-BCA1-743F7D4DD68A}"/>
              </a:ext>
            </a:extLst>
          </p:cNvPr>
          <p:cNvSpPr/>
          <p:nvPr/>
        </p:nvSpPr>
        <p:spPr>
          <a:xfrm>
            <a:off x="571500" y="393781"/>
            <a:ext cx="11093322" cy="2797852"/>
          </a:xfrm>
          <a:prstGeom prst="rect">
            <a:avLst/>
          </a:prstGeom>
          <a:solidFill>
            <a:srgbClr val="FFFEF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F1829364-040A-4093-9502-9013818A037E}"/>
              </a:ext>
            </a:extLst>
          </p:cNvPr>
          <p:cNvSpPr/>
          <p:nvPr/>
        </p:nvSpPr>
        <p:spPr>
          <a:xfrm>
            <a:off x="6454227" y="3448799"/>
            <a:ext cx="5092227" cy="948585"/>
          </a:xfrm>
          <a:prstGeom prst="rect">
            <a:avLst/>
          </a:prstGeom>
          <a:solidFill>
            <a:srgbClr val="FFFEF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70C0"/>
                </a:solidFill>
                <a:effectLst/>
                <a:uLnTx/>
                <a:uFillTx/>
                <a:latin typeface="Montserrat Alternates Black" panose="00000A00000000000000" pitchFamily="50" charset="0"/>
                <a:ea typeface="+mn-ea"/>
                <a:cs typeface="+mn-cs"/>
              </a:rPr>
              <a:t>Quá trình</a:t>
            </a:r>
            <a:endParaRPr kumimoji="0" lang="en-US" sz="4800" b="1" i="0" u="none" strike="noStrike" kern="1200" cap="none" spc="0" normalizeH="0" baseline="0" noProof="0" dirty="0">
              <a:ln>
                <a:noFill/>
              </a:ln>
              <a:solidFill>
                <a:srgbClr val="0070C0"/>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EE9B8310-52FA-47E4-AFA1-AAD6C8938595}"/>
              </a:ext>
            </a:extLst>
          </p:cNvPr>
          <p:cNvSpPr/>
          <p:nvPr/>
        </p:nvSpPr>
        <p:spPr>
          <a:xfrm>
            <a:off x="830724" y="4778458"/>
            <a:ext cx="4550409" cy="948585"/>
          </a:xfrm>
          <a:prstGeom prst="rect">
            <a:avLst/>
          </a:prstGeom>
          <a:solidFill>
            <a:srgbClr val="FFFEF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70C0"/>
                </a:solidFill>
                <a:effectLst/>
                <a:uLnTx/>
                <a:uFillTx/>
                <a:latin typeface="Montserrat Alternates Black" panose="00000A00000000000000" pitchFamily="50" charset="0"/>
                <a:ea typeface="+mn-ea"/>
                <a:cs typeface="+mn-cs"/>
              </a:rPr>
              <a:t>Liệt</a:t>
            </a:r>
            <a:r>
              <a:rPr kumimoji="0" lang="en-US" sz="4800" b="1" i="0" u="none" strike="noStrike" kern="1200" cap="none" spc="0" normalizeH="0" noProof="0">
                <a:ln>
                  <a:noFill/>
                </a:ln>
                <a:solidFill>
                  <a:srgbClr val="0070C0"/>
                </a:solidFill>
                <a:effectLst/>
                <a:uLnTx/>
                <a:uFillTx/>
                <a:latin typeface="Montserrat Alternates Black" panose="00000A00000000000000" pitchFamily="50" charset="0"/>
                <a:ea typeface="+mn-ea"/>
                <a:cs typeface="+mn-cs"/>
              </a:rPr>
              <a:t> kê</a:t>
            </a:r>
            <a:endParaRPr kumimoji="0" lang="en-US" sz="4800" b="1" i="0" u="none" strike="noStrike" kern="1200" cap="none" spc="0" normalizeH="0" baseline="0" noProof="0" dirty="0">
              <a:ln>
                <a:noFill/>
              </a:ln>
              <a:solidFill>
                <a:srgbClr val="0070C0"/>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F4A8B4D8-B859-402E-9F0A-AD954401D03B}"/>
              </a:ext>
            </a:extLst>
          </p:cNvPr>
          <p:cNvSpPr/>
          <p:nvPr/>
        </p:nvSpPr>
        <p:spPr>
          <a:xfrm>
            <a:off x="6454228" y="4654549"/>
            <a:ext cx="5092226" cy="969473"/>
          </a:xfrm>
          <a:prstGeom prst="rect">
            <a:avLst/>
          </a:prstGeom>
          <a:solidFill>
            <a:srgbClr val="FFFEF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solidFill>
                  <a:srgbClr val="0070C0"/>
                </a:solidFill>
                <a:latin typeface="Montserrat Alternates Black" panose="00000A00000000000000" pitchFamily="50" charset="0"/>
              </a:rPr>
              <a:t>Điều chỉnh</a:t>
            </a:r>
            <a:endParaRPr kumimoji="0" lang="en-US" sz="4800" b="1" i="0" u="none" strike="noStrike" kern="1200" cap="none" spc="0" normalizeH="0" baseline="0" noProof="0" dirty="0">
              <a:ln>
                <a:noFill/>
              </a:ln>
              <a:solidFill>
                <a:srgbClr val="0070C0"/>
              </a:solidFill>
              <a:effectLst/>
              <a:uLnTx/>
              <a:uFillTx/>
              <a:latin typeface="Calibri"/>
            </a:endParaRPr>
          </a:p>
        </p:txBody>
      </p:sp>
      <p:sp>
        <p:nvSpPr>
          <p:cNvPr id="20" name="Rectangle 19">
            <a:extLst>
              <a:ext uri="{FF2B5EF4-FFF2-40B4-BE49-F238E27FC236}">
                <a16:creationId xmlns:a16="http://schemas.microsoft.com/office/drawing/2014/main" id="{D2FA23A4-B491-494B-BDC2-8C1B295057EE}"/>
              </a:ext>
            </a:extLst>
          </p:cNvPr>
          <p:cNvSpPr/>
          <p:nvPr/>
        </p:nvSpPr>
        <p:spPr>
          <a:xfrm>
            <a:off x="830724" y="3448799"/>
            <a:ext cx="4639563" cy="948585"/>
          </a:xfrm>
          <a:prstGeom prst="rect">
            <a:avLst/>
          </a:prstGeom>
          <a:solidFill>
            <a:srgbClr val="FFFEF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solidFill>
                  <a:srgbClr val="0070C0"/>
                </a:solidFill>
                <a:latin typeface="Montserrat Alternates Black" panose="00000A00000000000000" pitchFamily="50" charset="0"/>
              </a:rPr>
              <a:t>Lập lại </a:t>
            </a:r>
            <a:r>
              <a:rPr kumimoji="0" lang="en-US" sz="4800" b="1" i="0" u="none" strike="noStrike" kern="1200" cap="none" spc="0" normalizeH="0" baseline="0" noProof="0">
                <a:ln>
                  <a:noFill/>
                </a:ln>
                <a:solidFill>
                  <a:srgbClr val="0070C0"/>
                </a:solidFill>
                <a:effectLst/>
                <a:uLnTx/>
                <a:uFillTx/>
                <a:latin typeface="Montserrat Alternates Black" panose="00000A00000000000000" pitchFamily="50" charset="0"/>
              </a:rPr>
              <a:t> </a:t>
            </a:r>
            <a:endParaRPr kumimoji="0" lang="en-US" sz="4800" b="1" i="0" u="none" strike="noStrike" kern="1200" cap="none" spc="0" normalizeH="0" baseline="0" noProof="0" dirty="0">
              <a:ln>
                <a:noFill/>
              </a:ln>
              <a:solidFill>
                <a:srgbClr val="0070C0"/>
              </a:solidFill>
              <a:effectLst/>
              <a:uLnTx/>
              <a:uFillTx/>
              <a:latin typeface="Calibri"/>
            </a:endParaRPr>
          </a:p>
        </p:txBody>
      </p:sp>
      <p:pic>
        <p:nvPicPr>
          <p:cNvPr id="21" name="Picture 6" descr="Káº¿t quáº£ hÃ¬nh áº£nh cho right wrong tick icon">
            <a:extLst>
              <a:ext uri="{FF2B5EF4-FFF2-40B4-BE49-F238E27FC236}">
                <a16:creationId xmlns:a16="http://schemas.microsoft.com/office/drawing/2014/main" id="{AA286511-CF0A-48C3-8B9B-64320A739C1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2199" y="336966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a:extLst>
              <a:ext uri="{FF2B5EF4-FFF2-40B4-BE49-F238E27FC236}">
                <a16:creationId xmlns:a16="http://schemas.microsoft.com/office/drawing/2014/main" id="{66E764FB-7220-47C9-BF93-8D4FC183926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16498" y="328126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a:extLst>
              <a:ext uri="{FF2B5EF4-FFF2-40B4-BE49-F238E27FC236}">
                <a16:creationId xmlns:a16="http://schemas.microsoft.com/office/drawing/2014/main" id="{968A28E0-EA2E-4C03-9479-119F05E0C29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87302" y="46201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8FD4D6E3-A843-4D7B-BAF2-ECC7F43876C8}"/>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47496" y="4602453"/>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1189127A-FBA9-4A24-B4BC-B2AB2FECA994}"/>
              </a:ext>
            </a:extLst>
          </p:cNvPr>
          <p:cNvSpPr txBox="1"/>
          <p:nvPr/>
        </p:nvSpPr>
        <p:spPr>
          <a:xfrm>
            <a:off x="938357" y="525203"/>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sp>
        <p:nvSpPr>
          <p:cNvPr id="26" name="TextBox 25">
            <a:extLst>
              <a:ext uri="{FF2B5EF4-FFF2-40B4-BE49-F238E27FC236}">
                <a16:creationId xmlns:a16="http://schemas.microsoft.com/office/drawing/2014/main" id="{10D1EE69-F9DD-4DE7-8785-B67053519F6B}"/>
              </a:ext>
            </a:extLst>
          </p:cNvPr>
          <p:cNvSpPr txBox="1"/>
          <p:nvPr/>
        </p:nvSpPr>
        <p:spPr>
          <a:xfrm>
            <a:off x="240894" y="317734"/>
            <a:ext cx="25279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UVN Banh Mi" pitchFamily="2" charset="0"/>
                <a:ea typeface="+mn-ea"/>
                <a:cs typeface="+mn-cs"/>
              </a:rPr>
              <a:t>Câu 4: </a:t>
            </a:r>
            <a:endParaRPr kumimoji="0" lang="en-US" sz="4800" b="0" i="0" u="none" strike="noStrike" kern="1200" cap="none" spc="0" normalizeH="0" baseline="0" noProof="0" dirty="0">
              <a:ln>
                <a:noFill/>
              </a:ln>
              <a:solidFill>
                <a:srgbClr val="FF0000"/>
              </a:solidFill>
              <a:effectLst/>
              <a:uLnTx/>
              <a:uFillTx/>
              <a:latin typeface="UVN Banh Mi" pitchFamily="2" charset="0"/>
              <a:ea typeface="+mn-ea"/>
              <a:cs typeface="+mn-cs"/>
            </a:endParaRPr>
          </a:p>
        </p:txBody>
      </p:sp>
      <p:sp>
        <p:nvSpPr>
          <p:cNvPr id="28" name="TextBox 27">
            <a:extLst>
              <a:ext uri="{FF2B5EF4-FFF2-40B4-BE49-F238E27FC236}">
                <a16:creationId xmlns:a16="http://schemas.microsoft.com/office/drawing/2014/main" id="{029DD38D-F138-4A15-8878-EE4B6AAA39B0}"/>
              </a:ext>
            </a:extLst>
          </p:cNvPr>
          <p:cNvSpPr txBox="1"/>
          <p:nvPr/>
        </p:nvSpPr>
        <p:spPr>
          <a:xfrm>
            <a:off x="681746" y="919395"/>
            <a:ext cx="10682143" cy="2123658"/>
          </a:xfrm>
          <a:prstGeom prst="rect">
            <a:avLst/>
          </a:prstGeom>
          <a:noFill/>
        </p:spPr>
        <p:txBody>
          <a:bodyPr wrap="square" rtlCol="0">
            <a:spAutoFit/>
          </a:bodyPr>
          <a:lstStyle/>
          <a:p>
            <a:pPr lvl="0" algn="ctr">
              <a:defRPr/>
            </a:pPr>
            <a:r>
              <a:rPr lang="en-US" sz="4400" b="1">
                <a:solidFill>
                  <a:srgbClr val="FF3300"/>
                </a:solidFill>
                <a:latin typeface="Calibri" panose="020F0502020204030204"/>
              </a:rPr>
              <a:t>Trong n</a:t>
            </a:r>
            <a:r>
              <a:rPr lang="vi-VN" sz="4400" b="1">
                <a:solidFill>
                  <a:srgbClr val="FF3300"/>
                </a:solidFill>
                <a:latin typeface="Calibri" panose="020F0502020204030204"/>
              </a:rPr>
              <a:t>hững lưu ý khi lập kế hoạch cá nhân</a:t>
            </a:r>
            <a:r>
              <a:rPr lang="en-US" sz="4400" b="1">
                <a:solidFill>
                  <a:srgbClr val="FF3300"/>
                </a:solidFill>
              </a:rPr>
              <a:t>:</a:t>
            </a:r>
            <a:r>
              <a:rPr lang="vi-VN" sz="4400" b="1">
                <a:latin typeface="Calibri "/>
              </a:rPr>
              <a:t>Thường xuyên đánh giá, </a:t>
            </a:r>
            <a:r>
              <a:rPr lang="en-US" sz="4400" b="1">
                <a:latin typeface="Calibri "/>
              </a:rPr>
              <a:t>........</a:t>
            </a:r>
            <a:r>
              <a:rPr lang="vi-VN" sz="4400" b="1">
                <a:latin typeface="Calibri "/>
              </a:rPr>
              <a:t> kế hoạch cho phù hợp với điều kiện thực tế.</a:t>
            </a:r>
            <a:endParaRPr kumimoji="0" lang="en-US" sz="4400" b="1" i="0" u="none" strike="noStrike" kern="1200" cap="none" spc="0" normalizeH="0" baseline="0" noProof="0" dirty="0">
              <a:ln>
                <a:noFill/>
              </a:ln>
              <a:effectLst/>
              <a:uLnTx/>
              <a:uFillTx/>
              <a:latin typeface="Calibri "/>
            </a:endParaRPr>
          </a:p>
        </p:txBody>
      </p:sp>
      <p:pic>
        <p:nvPicPr>
          <p:cNvPr id="29" name="Picture 2">
            <a:extLst>
              <a:ext uri="{FF2B5EF4-FFF2-40B4-BE49-F238E27FC236}">
                <a16:creationId xmlns:a16="http://schemas.microsoft.com/office/drawing/2014/main" id="{408C71F4-B817-4504-864E-DD949E30478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29043" y="821344"/>
            <a:ext cx="4431406" cy="443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208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26"/>
                                        </p:tgtEl>
                                        <p:attrNameLst>
                                          <p:attrName>ppt_y</p:attrName>
                                        </p:attrNameLst>
                                      </p:cBhvr>
                                      <p:tavLst>
                                        <p:tav tm="0">
                                          <p:val>
                                            <p:strVal val="#ppt_y"/>
                                          </p:val>
                                        </p:tav>
                                        <p:tav tm="100000">
                                          <p:val>
                                            <p:strVal val="#ppt_y"/>
                                          </p:val>
                                        </p:tav>
                                      </p:tavLst>
                                    </p:anim>
                                    <p:anim calcmode="lin" valueType="num">
                                      <p:cBhvr>
                                        <p:cTn id="12"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26"/>
                                        </p:tgtEl>
                                      </p:cBhvr>
                                    </p:animEffect>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1200"/>
                            </p:stCondLst>
                            <p:childTnLst>
                              <p:par>
                                <p:cTn id="22" presetID="2" presetClass="entr" presetSubtype="4"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Am-thanh-tra-loi-sai-www_nhacchuongvui_com.wav"/>
                                        </p:tgtEl>
                                      </p:cMediaNode>
                                    </p:audio>
                                  </p:subTnLst>
                                </p:cTn>
                              </p:par>
                            </p:childTnLst>
                          </p:cTn>
                        </p:par>
                        <p:par>
                          <p:cTn id="43" fill="hold">
                            <p:stCondLst>
                              <p:cond delay="0"/>
                            </p:stCondLst>
                            <p:childTnLst>
                              <p:par>
                                <p:cTn id="44" presetID="1" presetClass="entr" presetSubtype="0" fill="hold" nodeType="afterEffect">
                                  <p:stCondLst>
                                    <p:cond delay="1000"/>
                                  </p:stCondLst>
                                  <p:childTnLst>
                                    <p:set>
                                      <p:cBhvr>
                                        <p:cTn id="45" dur="1" fill="hold">
                                          <p:stCondLst>
                                            <p:cond delay="0"/>
                                          </p:stCondLst>
                                        </p:cTn>
                                        <p:tgtEl>
                                          <p:spTgt spid="29"/>
                                        </p:tgtEl>
                                        <p:attrNameLst>
                                          <p:attrName>style.visibility</p:attrName>
                                        </p:attrNameLst>
                                      </p:cBhvr>
                                      <p:to>
                                        <p:strVal val="visible"/>
                                      </p:to>
                                    </p:set>
                                  </p:childTnLst>
                                </p:cTn>
                              </p:par>
                              <p:par>
                                <p:cTn id="46" presetID="10" presetClass="exit" presetSubtype="0" fill="hold" nodeType="withEffect">
                                  <p:stCondLst>
                                    <p:cond delay="150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Am-thanh-tra-loi-sai-www_nhacchuongvui_com.wav"/>
                                        </p:tgtEl>
                                      </p:cMediaNode>
                                    </p:audio>
                                  </p:subTnLst>
                                </p:cTn>
                              </p:par>
                            </p:childTnLst>
                          </p:cTn>
                        </p:par>
                        <p:par>
                          <p:cTn id="54" fill="hold">
                            <p:stCondLst>
                              <p:cond delay="0"/>
                            </p:stCondLst>
                            <p:childTnLst>
                              <p:par>
                                <p:cTn id="55" presetID="1" presetClass="entr" presetSubtype="0" fill="hold"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cTn>
                              </p:par>
                              <p:par>
                                <p:cTn id="57" presetID="10" presetClass="exit" presetSubtype="0" fill="hold" nodeType="withEffect">
                                  <p:stCondLst>
                                    <p:cond delay="150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0" restart="whenNotActive" fill="hold" evtFilter="cancelBubble" nodeType="interactiveSeq">
                <p:stCondLst>
                  <p:cond evt="onClick" delay="0">
                    <p:tgtEl>
                      <p:spTgt spid="1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1000"/>
                                  </p:stCondLst>
                                  <p:childTnLst>
                                    <p:set>
                                      <p:cBhvr>
                                        <p:cTn id="7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Am-thanh-tra-loi-sai-www_nhacchuongvui_com.wav"/>
                                        </p:tgtEl>
                                      </p:cMediaNode>
                                    </p:audio>
                                  </p:subTnLst>
                                </p:cTn>
                              </p:par>
                            </p:childTnLst>
                          </p:cTn>
                        </p:par>
                        <p:par>
                          <p:cTn id="74" fill="hold">
                            <p:stCondLst>
                              <p:cond delay="1000"/>
                            </p:stCondLst>
                            <p:childTnLst>
                              <p:par>
                                <p:cTn id="75" presetID="10" presetClass="exit" presetSubtype="0" fill="hold" nodeType="after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P spid="18" grpId="0" animBg="1"/>
      <p:bldP spid="19" grpId="0" animBg="1"/>
      <p:bldP spid="20" grpId="0" animBg="1"/>
      <p:bldP spid="26"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8588" y="0"/>
            <a:ext cx="12219146" cy="6874053"/>
          </a:xfrm>
          <a:prstGeom prst="rect">
            <a:avLst/>
          </a:prstGeom>
        </p:spPr>
      </p:pic>
      <p:pic>
        <p:nvPicPr>
          <p:cNvPr id="16"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80825E5-DDA1-4CDC-BCA1-743F7D4DD68A}"/>
              </a:ext>
            </a:extLst>
          </p:cNvPr>
          <p:cNvSpPr/>
          <p:nvPr/>
        </p:nvSpPr>
        <p:spPr>
          <a:xfrm>
            <a:off x="571500" y="474167"/>
            <a:ext cx="11093322" cy="2430078"/>
          </a:xfrm>
          <a:prstGeom prst="rect">
            <a:avLst/>
          </a:prstGeom>
          <a:solidFill>
            <a:srgbClr val="FFFEF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F1829364-040A-4093-9502-9013818A037E}"/>
              </a:ext>
            </a:extLst>
          </p:cNvPr>
          <p:cNvSpPr/>
          <p:nvPr/>
        </p:nvSpPr>
        <p:spPr>
          <a:xfrm>
            <a:off x="6454227" y="3239791"/>
            <a:ext cx="5092227" cy="948585"/>
          </a:xfrm>
          <a:prstGeom prst="rect">
            <a:avLst/>
          </a:prstGeom>
          <a:solidFill>
            <a:srgbClr val="FFFEF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70C0"/>
                </a:solidFill>
                <a:effectLst/>
                <a:uLnTx/>
                <a:uFillTx/>
                <a:latin typeface="Montserrat Alternates Black" panose="00000A00000000000000" pitchFamily="50" charset="0"/>
                <a:ea typeface="+mn-ea"/>
                <a:cs typeface="+mn-cs"/>
              </a:rPr>
              <a:t>7 bước</a:t>
            </a:r>
            <a:endParaRPr kumimoji="0" lang="en-US" sz="5400" b="1" i="0" u="none" strike="noStrike" kern="1200" cap="none" spc="0" normalizeH="0" baseline="0" noProof="0" dirty="0">
              <a:ln>
                <a:noFill/>
              </a:ln>
              <a:solidFill>
                <a:srgbClr val="0070C0"/>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EE9B8310-52FA-47E4-AFA1-AAD6C8938595}"/>
              </a:ext>
            </a:extLst>
          </p:cNvPr>
          <p:cNvSpPr/>
          <p:nvPr/>
        </p:nvSpPr>
        <p:spPr>
          <a:xfrm>
            <a:off x="741570" y="4547694"/>
            <a:ext cx="4639563" cy="970342"/>
          </a:xfrm>
          <a:prstGeom prst="rect">
            <a:avLst/>
          </a:prstGeom>
          <a:solidFill>
            <a:srgbClr val="FFFEF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70C0"/>
                </a:solidFill>
                <a:effectLst/>
                <a:uLnTx/>
                <a:uFillTx/>
                <a:latin typeface="Montserrat Alternates Black" panose="00000A00000000000000" pitchFamily="50" charset="0"/>
                <a:ea typeface="+mn-ea"/>
                <a:cs typeface="+mn-cs"/>
              </a:rPr>
              <a:t>6 bước</a:t>
            </a:r>
            <a:endParaRPr kumimoji="0" lang="en-US" sz="5400" b="1" i="0" u="none" strike="noStrike" kern="1200" cap="none" spc="0" normalizeH="0" baseline="0" noProof="0" dirty="0">
              <a:ln>
                <a:noFill/>
              </a:ln>
              <a:solidFill>
                <a:srgbClr val="0070C0"/>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F4A8B4D8-B859-402E-9F0A-AD954401D03B}"/>
              </a:ext>
            </a:extLst>
          </p:cNvPr>
          <p:cNvSpPr/>
          <p:nvPr/>
        </p:nvSpPr>
        <p:spPr>
          <a:xfrm>
            <a:off x="6454228" y="4477365"/>
            <a:ext cx="5092226" cy="893376"/>
          </a:xfrm>
          <a:prstGeom prst="rect">
            <a:avLst/>
          </a:prstGeom>
          <a:solidFill>
            <a:srgbClr val="FFFEF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70C0"/>
                </a:solidFill>
                <a:effectLst/>
                <a:uLnTx/>
                <a:uFillTx/>
                <a:latin typeface="Montserrat Alternates Black" panose="00000A00000000000000" pitchFamily="50" charset="0"/>
                <a:ea typeface="+mn-ea"/>
                <a:cs typeface="+mn-cs"/>
              </a:rPr>
              <a:t>5 bước</a:t>
            </a:r>
            <a:endParaRPr kumimoji="0" lang="en-US" sz="5400" b="1" i="0" u="none" strike="noStrike" kern="1200" cap="none" spc="0" normalizeH="0" baseline="0" noProof="0" dirty="0">
              <a:ln>
                <a:noFill/>
              </a:ln>
              <a:solidFill>
                <a:srgbClr val="0070C0"/>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D2FA23A4-B491-494B-BDC2-8C1B295057EE}"/>
              </a:ext>
            </a:extLst>
          </p:cNvPr>
          <p:cNvSpPr/>
          <p:nvPr/>
        </p:nvSpPr>
        <p:spPr>
          <a:xfrm>
            <a:off x="645546" y="3239791"/>
            <a:ext cx="4898788" cy="948585"/>
          </a:xfrm>
          <a:prstGeom prst="rect">
            <a:avLst/>
          </a:prstGeom>
          <a:solidFill>
            <a:srgbClr val="FFFEF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70C0"/>
                </a:solidFill>
                <a:effectLst/>
                <a:uLnTx/>
                <a:uFillTx/>
                <a:latin typeface="Montserrat Alternates Black" panose="00000A00000000000000" pitchFamily="50" charset="0"/>
                <a:ea typeface="+mn-ea"/>
                <a:cs typeface="+mn-cs"/>
              </a:rPr>
              <a:t>8 bước </a:t>
            </a:r>
            <a:endParaRPr kumimoji="0" lang="en-US" sz="5400" b="1" i="0" u="none" strike="noStrike" kern="1200" cap="none" spc="0" normalizeH="0" baseline="0" noProof="0" dirty="0">
              <a:ln>
                <a:noFill/>
              </a:ln>
              <a:solidFill>
                <a:srgbClr val="0070C0"/>
              </a:solidFill>
              <a:effectLst/>
              <a:uLnTx/>
              <a:uFillTx/>
              <a:latin typeface="Calibri"/>
              <a:ea typeface="+mn-ea"/>
              <a:cs typeface="+mn-cs"/>
            </a:endParaRPr>
          </a:p>
        </p:txBody>
      </p:sp>
      <p:pic>
        <p:nvPicPr>
          <p:cNvPr id="21" name="Picture 6" descr="Káº¿t quáº£ hÃ¬nh áº£nh cho right wrong tick icon">
            <a:extLst>
              <a:ext uri="{FF2B5EF4-FFF2-40B4-BE49-F238E27FC236}">
                <a16:creationId xmlns:a16="http://schemas.microsoft.com/office/drawing/2014/main" id="{AA286511-CF0A-48C3-8B9B-64320A739C1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78615" y="313737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a:extLst>
              <a:ext uri="{FF2B5EF4-FFF2-40B4-BE49-F238E27FC236}">
                <a16:creationId xmlns:a16="http://schemas.microsoft.com/office/drawing/2014/main" id="{66E764FB-7220-47C9-BF93-8D4FC183926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78615" y="440265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a:extLst>
              <a:ext uri="{FF2B5EF4-FFF2-40B4-BE49-F238E27FC236}">
                <a16:creationId xmlns:a16="http://schemas.microsoft.com/office/drawing/2014/main" id="{968A28E0-EA2E-4C03-9479-119F05E0C29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98234" y="31810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8FD4D6E3-A843-4D7B-BAF2-ECC7F43876C8}"/>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38926" y="4414881"/>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1189127A-FBA9-4A24-B4BC-B2AB2FECA994}"/>
              </a:ext>
            </a:extLst>
          </p:cNvPr>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sp>
        <p:nvSpPr>
          <p:cNvPr id="26" name="TextBox 25">
            <a:extLst>
              <a:ext uri="{FF2B5EF4-FFF2-40B4-BE49-F238E27FC236}">
                <a16:creationId xmlns:a16="http://schemas.microsoft.com/office/drawing/2014/main" id="{10D1EE69-F9DD-4DE7-8785-B67053519F6B}"/>
              </a:ext>
            </a:extLst>
          </p:cNvPr>
          <p:cNvSpPr txBox="1"/>
          <p:nvPr/>
        </p:nvSpPr>
        <p:spPr>
          <a:xfrm>
            <a:off x="-268334" y="444163"/>
            <a:ext cx="39319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UVN Banh Mi" pitchFamily="2" charset="0"/>
                <a:ea typeface="+mn-ea"/>
                <a:cs typeface="+mn-cs"/>
              </a:rPr>
              <a:t>Câu 5:</a:t>
            </a:r>
            <a:endParaRPr kumimoji="0" lang="en-US" sz="5400" b="0" i="0" u="none" strike="noStrike" kern="1200" cap="none" spc="0" normalizeH="0" baseline="0" noProof="0" dirty="0">
              <a:ln>
                <a:noFill/>
              </a:ln>
              <a:solidFill>
                <a:srgbClr val="FF0000"/>
              </a:solidFill>
              <a:effectLst/>
              <a:uLnTx/>
              <a:uFillTx/>
              <a:latin typeface="UVN Banh Mi" pitchFamily="2" charset="0"/>
              <a:ea typeface="+mn-ea"/>
              <a:cs typeface="+mn-cs"/>
            </a:endParaRPr>
          </a:p>
        </p:txBody>
      </p:sp>
      <p:sp>
        <p:nvSpPr>
          <p:cNvPr id="28" name="TextBox 27">
            <a:extLst>
              <a:ext uri="{FF2B5EF4-FFF2-40B4-BE49-F238E27FC236}">
                <a16:creationId xmlns:a16="http://schemas.microsoft.com/office/drawing/2014/main" id="{029DD38D-F138-4A15-8878-EE4B6AAA39B0}"/>
              </a:ext>
            </a:extLst>
          </p:cNvPr>
          <p:cNvSpPr txBox="1"/>
          <p:nvPr/>
        </p:nvSpPr>
        <p:spPr>
          <a:xfrm>
            <a:off x="1266442" y="1198419"/>
            <a:ext cx="10073161" cy="1569660"/>
          </a:xfrm>
          <a:prstGeom prst="rect">
            <a:avLst/>
          </a:prstGeom>
          <a:noFill/>
        </p:spPr>
        <p:txBody>
          <a:bodyPr wrap="square" rtlCol="0">
            <a:spAutoFit/>
          </a:bodyPr>
          <a:lstStyle/>
          <a:p>
            <a:pPr lvl="0" algn="ctr">
              <a:defRPr/>
            </a:pPr>
            <a:r>
              <a:rPr kumimoji="0" lang="en-US" sz="4800" b="1" i="0" u="none" strike="noStrike" kern="1200" cap="none" spc="0" normalizeH="0" baseline="0" noProof="0">
                <a:ln>
                  <a:noFill/>
                </a:ln>
                <a:solidFill>
                  <a:srgbClr val="FF3300"/>
                </a:solidFill>
                <a:effectLst/>
                <a:uLnTx/>
                <a:uFillTx/>
                <a:latin typeface="Calibri" panose="020F0502020204030204"/>
              </a:rPr>
              <a:t>Theo em </a:t>
            </a:r>
            <a:r>
              <a:rPr lang="vi-VN" sz="4800" b="1">
                <a:solidFill>
                  <a:srgbClr val="FF3300"/>
                </a:solidFill>
                <a:latin typeface="Calibri" panose="020F0502020204030204"/>
              </a:rPr>
              <a:t>trình tự các bước lập kế hoạch cá nhân</a:t>
            </a:r>
            <a:r>
              <a:rPr kumimoji="0" lang="en-US" sz="4800" b="1" i="0" u="none" strike="noStrike" kern="1200" cap="none" spc="0" normalizeH="0" baseline="0" noProof="0">
                <a:ln>
                  <a:noFill/>
                </a:ln>
                <a:solidFill>
                  <a:srgbClr val="FF3300"/>
                </a:solidFill>
                <a:effectLst/>
                <a:uLnTx/>
                <a:uFillTx/>
                <a:latin typeface="Calibri" panose="020F0502020204030204"/>
              </a:rPr>
              <a:t> gồm</a:t>
            </a:r>
            <a:r>
              <a:rPr kumimoji="0" lang="en-US" sz="4800" b="1" i="0" u="none" strike="noStrike" kern="1200" cap="none" spc="0" normalizeH="0" noProof="0">
                <a:ln>
                  <a:noFill/>
                </a:ln>
                <a:solidFill>
                  <a:srgbClr val="FF3300"/>
                </a:solidFill>
                <a:effectLst/>
                <a:uLnTx/>
                <a:uFillTx/>
                <a:latin typeface="Calibri" panose="020F0502020204030204"/>
              </a:rPr>
              <a:t> bao nhiêu bước ?</a:t>
            </a:r>
            <a:endParaRPr kumimoji="0" lang="en-US" sz="4800" b="1" i="0" u="none" strike="noStrike" kern="1200" cap="none" spc="0" normalizeH="0" baseline="0" noProof="0" dirty="0">
              <a:ln>
                <a:noFill/>
              </a:ln>
              <a:solidFill>
                <a:prstClr val="black"/>
              </a:solidFill>
              <a:effectLst/>
              <a:uLnTx/>
              <a:uFillTx/>
              <a:latin typeface="Calibri" panose="020F0502020204030204"/>
            </a:endParaRPr>
          </a:p>
        </p:txBody>
      </p:sp>
      <p:pic>
        <p:nvPicPr>
          <p:cNvPr id="29" name="Picture 2">
            <a:extLst>
              <a:ext uri="{FF2B5EF4-FFF2-40B4-BE49-F238E27FC236}">
                <a16:creationId xmlns:a16="http://schemas.microsoft.com/office/drawing/2014/main" id="{408C71F4-B817-4504-864E-DD949E30478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728342" y="867862"/>
            <a:ext cx="4431406" cy="443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6204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26"/>
                                        </p:tgtEl>
                                        <p:attrNameLst>
                                          <p:attrName>ppt_y</p:attrName>
                                        </p:attrNameLst>
                                      </p:cBhvr>
                                      <p:tavLst>
                                        <p:tav tm="0">
                                          <p:val>
                                            <p:strVal val="#ppt_y"/>
                                          </p:val>
                                        </p:tav>
                                        <p:tav tm="100000">
                                          <p:val>
                                            <p:strVal val="#ppt_y"/>
                                          </p:val>
                                        </p:tav>
                                      </p:tavLst>
                                    </p:anim>
                                    <p:anim calcmode="lin" valueType="num">
                                      <p:cBhvr>
                                        <p:cTn id="12"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26"/>
                                        </p:tgtEl>
                                      </p:cBhvr>
                                    </p:animEffect>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1200"/>
                            </p:stCondLst>
                            <p:childTnLst>
                              <p:par>
                                <p:cTn id="22" presetID="2" presetClass="entr" presetSubtype="4"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18"/>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sai-www_nhacchuongvui_com.wav"/>
                                        </p:tgtEl>
                                      </p:cMediaNode>
                                    </p:audio>
                                  </p:subTnLst>
                                </p:cTn>
                              </p:par>
                            </p:childTnLst>
                          </p:cTn>
                        </p:par>
                        <p:par>
                          <p:cTn id="48" fill="hold">
                            <p:stCondLst>
                              <p:cond delay="0"/>
                            </p:stCondLst>
                            <p:childTnLst>
                              <p:par>
                                <p:cTn id="49" presetID="1" presetClass="entr" presetSubtype="0" fill="hold" nodeType="afterEffect">
                                  <p:stCondLst>
                                    <p:cond delay="1000"/>
                                  </p:stCondLst>
                                  <p:childTnLst>
                                    <p:set>
                                      <p:cBhvr>
                                        <p:cTn id="50" dur="1" fill="hold">
                                          <p:stCondLst>
                                            <p:cond delay="0"/>
                                          </p:stCondLst>
                                        </p:cTn>
                                        <p:tgtEl>
                                          <p:spTgt spid="29"/>
                                        </p:tgtEl>
                                        <p:attrNameLst>
                                          <p:attrName>style.visibility</p:attrName>
                                        </p:attrNameLst>
                                      </p:cBhvr>
                                      <p:to>
                                        <p:strVal val="visible"/>
                                      </p:to>
                                    </p:set>
                                  </p:childTnLst>
                                </p:cTn>
                              </p:par>
                              <p:par>
                                <p:cTn id="51" presetID="10" presetClass="exit" presetSubtype="0" fill="hold" nodeType="withEffect">
                                  <p:stCondLst>
                                    <p:cond delay="1500"/>
                                  </p:stCondLst>
                                  <p:childTnLst>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Am-thanh-tra-loi-sai-www_nhacchuongvui_com.wav"/>
                                        </p:tgtEl>
                                      </p:cMediaNode>
                                    </p:audio>
                                  </p:subTnLst>
                                </p:cTn>
                              </p:par>
                            </p:childTnLst>
                          </p:cTn>
                        </p:par>
                        <p:par>
                          <p:cTn id="59" fill="hold">
                            <p:stCondLst>
                              <p:cond delay="0"/>
                            </p:stCondLst>
                            <p:childTnLst>
                              <p:par>
                                <p:cTn id="60" presetID="1" presetClass="entr" presetSubtype="0" fill="hold" nodeType="afterEffect">
                                  <p:stCondLst>
                                    <p:cond delay="1000"/>
                                  </p:stCondLst>
                                  <p:childTnLst>
                                    <p:set>
                                      <p:cBhvr>
                                        <p:cTn id="61" dur="1" fill="hold">
                                          <p:stCondLst>
                                            <p:cond delay="0"/>
                                          </p:stCondLst>
                                        </p:cTn>
                                        <p:tgtEl>
                                          <p:spTgt spid="29"/>
                                        </p:tgtEl>
                                        <p:attrNameLst>
                                          <p:attrName>style.visibility</p:attrName>
                                        </p:attrNameLst>
                                      </p:cBhvr>
                                      <p:to>
                                        <p:strVal val="visible"/>
                                      </p:to>
                                    </p:set>
                                  </p:childTnLst>
                                </p:cTn>
                              </p:par>
                              <p:par>
                                <p:cTn id="62" presetID="10" presetClass="exit" presetSubtype="0" fill="hold" nodeType="withEffect">
                                  <p:stCondLst>
                                    <p:cond delay="150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Am-thanh-tra-loi-sai-www_nhacchuongvui_com.wav"/>
                                        </p:tgtEl>
                                      </p:cMediaNode>
                                    </p:audio>
                                  </p:subTnLst>
                                </p:cTn>
                              </p:par>
                            </p:childTnLst>
                          </p:cTn>
                        </p:par>
                        <p:par>
                          <p:cTn id="70" fill="hold">
                            <p:stCondLst>
                              <p:cond delay="0"/>
                            </p:stCondLst>
                            <p:childTnLst>
                              <p:par>
                                <p:cTn id="71" presetID="1" presetClass="entr" presetSubtype="0" fill="hold"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cTn>
                              </p:par>
                            </p:childTnLst>
                          </p:cTn>
                        </p:par>
                        <p:par>
                          <p:cTn id="73" fill="hold">
                            <p:stCondLst>
                              <p:cond delay="1000"/>
                            </p:stCondLst>
                            <p:childTnLst>
                              <p:par>
                                <p:cTn id="74" presetID="10" presetClass="exit" presetSubtype="0" fill="hold" nodeType="afterEffect">
                                  <p:stCondLst>
                                    <p:cond delay="0"/>
                                  </p:stCondLst>
                                  <p:childTnLst>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P spid="18" grpId="0" animBg="1"/>
      <p:bldP spid="19" grpId="0" animBg="1"/>
      <p:bldP spid="20" grpId="0" animBg="1"/>
      <p:bldP spid="26"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98CD133B-0197-6D8F-674B-8C054C920154}"/>
              </a:ext>
            </a:extLst>
          </p:cNvPr>
          <p:cNvGrpSpPr/>
          <p:nvPr/>
        </p:nvGrpSpPr>
        <p:grpSpPr>
          <a:xfrm>
            <a:off x="1989437" y="-168812"/>
            <a:ext cx="7431753" cy="6611047"/>
            <a:chOff x="0" y="-515048"/>
            <a:chExt cx="7431753" cy="6611047"/>
          </a:xfrm>
        </p:grpSpPr>
        <p:pic>
          <p:nvPicPr>
            <p:cNvPr id="16" name="Picture 15" descr="A picture containing text&#10;&#10;Description automatically generated">
              <a:extLst>
                <a:ext uri="{FF2B5EF4-FFF2-40B4-BE49-F238E27FC236}">
                  <a16:creationId xmlns:a16="http://schemas.microsoft.com/office/drawing/2014/main" id="{8715F576-A16D-2EDF-3B6C-24708BC3707C}"/>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a:off x="0" y="-515048"/>
              <a:ext cx="7431753" cy="6611047"/>
            </a:xfrm>
            <a:prstGeom prst="rect">
              <a:avLst/>
            </a:prstGeom>
          </p:spPr>
        </p:pic>
        <p:sp>
          <p:nvSpPr>
            <p:cNvPr id="17" name="TextBox 16">
              <a:extLst>
                <a:ext uri="{FF2B5EF4-FFF2-40B4-BE49-F238E27FC236}">
                  <a16:creationId xmlns:a16="http://schemas.microsoft.com/office/drawing/2014/main" id="{6F0B00E5-1B8F-D52D-C836-DC81A99D0DA5}"/>
                </a:ext>
              </a:extLst>
            </p:cNvPr>
            <p:cNvSpPr txBox="1"/>
            <p:nvPr/>
          </p:nvSpPr>
          <p:spPr>
            <a:xfrm>
              <a:off x="1313836" y="974593"/>
              <a:ext cx="4345745" cy="3631763"/>
            </a:xfrm>
            <a:prstGeom prst="rect">
              <a:avLst/>
            </a:prstGeom>
            <a:noFill/>
          </p:spPr>
          <p:txBody>
            <a:bodyPr wrap="square">
              <a:spAutoFit/>
            </a:bodyPr>
            <a:lstStyle/>
            <a:p>
              <a:pPr algn="ctr"/>
              <a:r>
                <a:rPr lang="en-US" sz="11500" b="1">
                  <a:ln w="6600">
                    <a:solidFill>
                      <a:srgbClr val="C00000"/>
                    </a:solidFill>
                    <a:prstDash val="solid"/>
                  </a:ln>
                  <a:solidFill>
                    <a:srgbClr val="FA3751"/>
                  </a:solidFill>
                  <a:effectLst>
                    <a:outerShdw dist="38100" dir="2700000" algn="tl" rotWithShape="0">
                      <a:srgbClr val="002060"/>
                    </a:outerShdw>
                  </a:effectLst>
                  <a:latin typeface="#9Slide05 SVNClementine" panose="020F0502020204030203" pitchFamily="34" charset="0"/>
                </a:rPr>
                <a:t>LUYỆN </a:t>
              </a:r>
            </a:p>
            <a:p>
              <a:pPr algn="ctr"/>
              <a:r>
                <a:rPr lang="en-US" sz="11500" b="1">
                  <a:ln w="6600">
                    <a:solidFill>
                      <a:srgbClr val="C00000"/>
                    </a:solidFill>
                    <a:prstDash val="solid"/>
                  </a:ln>
                  <a:solidFill>
                    <a:srgbClr val="FA3751"/>
                  </a:solidFill>
                  <a:effectLst>
                    <a:outerShdw dist="38100" dir="2700000" algn="tl" rotWithShape="0">
                      <a:srgbClr val="002060"/>
                    </a:outerShdw>
                  </a:effectLst>
                  <a:latin typeface="#9Slide05 SVNClementine" panose="020F0502020204030203" pitchFamily="34" charset="0"/>
                </a:rPr>
                <a:t>TẬP</a:t>
              </a:r>
              <a:endParaRPr lang="en-US" sz="11500" b="1" dirty="0">
                <a:ln w="6600">
                  <a:solidFill>
                    <a:srgbClr val="C00000"/>
                  </a:solidFill>
                  <a:prstDash val="solid"/>
                </a:ln>
                <a:solidFill>
                  <a:srgbClr val="FA3751"/>
                </a:solidFill>
                <a:effectLst>
                  <a:outerShdw dist="38100" dir="2700000" algn="tl" rotWithShape="0">
                    <a:srgbClr val="002060"/>
                  </a:outerShdw>
                </a:effectLst>
                <a:latin typeface="#9Slide05 SVNClementine" panose="020F0502020204030203" pitchFamily="34" charset="0"/>
              </a:endParaRPr>
            </a:p>
          </p:txBody>
        </p:sp>
      </p:grpSp>
      <p:pic>
        <p:nvPicPr>
          <p:cNvPr id="18" name="Picture 17" descr="A group of people in clothing&#10;&#10;Description automatically generated with low confidence">
            <a:extLst>
              <a:ext uri="{FF2B5EF4-FFF2-40B4-BE49-F238E27FC236}">
                <a16:creationId xmlns:a16="http://schemas.microsoft.com/office/drawing/2014/main" id="{E7DB1145-27BF-E033-83D3-C823B4FBD8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1482" y="4302580"/>
            <a:ext cx="3730432" cy="2347538"/>
          </a:xfrm>
          <a:prstGeom prst="rect">
            <a:avLst/>
          </a:prstGeom>
        </p:spPr>
      </p:pic>
      <p:pic>
        <p:nvPicPr>
          <p:cNvPr id="19" name="Picture 18" descr="A picture containing indoor, seat&#10;&#10;Description automatically generated">
            <a:extLst>
              <a:ext uri="{FF2B5EF4-FFF2-40B4-BE49-F238E27FC236}">
                <a16:creationId xmlns:a16="http://schemas.microsoft.com/office/drawing/2014/main" id="{7A6F30B5-A85E-F469-27DF-DFC6D06D36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781" y="4092044"/>
            <a:ext cx="2199029" cy="2718712"/>
          </a:xfrm>
          <a:prstGeom prst="rect">
            <a:avLst/>
          </a:prstGeom>
        </p:spPr>
      </p:pic>
    </p:spTree>
    <p:extLst>
      <p:ext uri="{BB962C8B-B14F-4D97-AF65-F5344CB8AC3E}">
        <p14:creationId xmlns:p14="http://schemas.microsoft.com/office/powerpoint/2010/main" val="8903302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1" presetID="2" presetClass="entr" presetSubtype="4" fill="hold" nodeType="withEffect" p14:presetBounceEnd="40000">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14:bounceEnd="40000">
                                          <p:cBhvr additive="base">
                                            <p:cTn id="13" dur="75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8"/>
                                            </p:tgtEl>
                                            <p:attrNameLst>
                                              <p:attrName>r</p:attrName>
                                            </p:attrNameLst>
                                          </p:cBhvr>
                                        </p:animRot>
                                        <p:animRot by="-240000">
                                          <p:cBhvr>
                                            <p:cTn id="17" dur="200" fill="hold">
                                              <p:stCondLst>
                                                <p:cond delay="200"/>
                                              </p:stCondLst>
                                            </p:cTn>
                                            <p:tgtEl>
                                              <p:spTgt spid="18"/>
                                            </p:tgtEl>
                                            <p:attrNameLst>
                                              <p:attrName>r</p:attrName>
                                            </p:attrNameLst>
                                          </p:cBhvr>
                                        </p:animRot>
                                        <p:animRot by="240000">
                                          <p:cBhvr>
                                            <p:cTn id="18" dur="200" fill="hold">
                                              <p:stCondLst>
                                                <p:cond delay="400"/>
                                              </p:stCondLst>
                                            </p:cTn>
                                            <p:tgtEl>
                                              <p:spTgt spid="18"/>
                                            </p:tgtEl>
                                            <p:attrNameLst>
                                              <p:attrName>r</p:attrName>
                                            </p:attrNameLst>
                                          </p:cBhvr>
                                        </p:animRot>
                                        <p:animRot by="-240000">
                                          <p:cBhvr>
                                            <p:cTn id="19" dur="200" fill="hold">
                                              <p:stCondLst>
                                                <p:cond delay="600"/>
                                              </p:stCondLst>
                                            </p:cTn>
                                            <p:tgtEl>
                                              <p:spTgt spid="18"/>
                                            </p:tgtEl>
                                            <p:attrNameLst>
                                              <p:attrName>r</p:attrName>
                                            </p:attrNameLst>
                                          </p:cBhvr>
                                        </p:animRot>
                                        <p:animRot by="120000">
                                          <p:cBhvr>
                                            <p:cTn id="2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8" name="Trò-chơi-ting.wav"/>
                                            </p:tgtEl>
                                          </p:cMediaNode>
                                        </p:audio>
                                      </p:subTnLst>
                                    </p:cTn>
                                  </p:par>
                                  <p:par>
                                    <p:cTn id="11" presetID="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750" fill="hold"/>
                                            <p:tgtEl>
                                              <p:spTgt spid="18"/>
                                            </p:tgtEl>
                                            <p:attrNameLst>
                                              <p:attrName>ppt_x</p:attrName>
                                            </p:attrNameLst>
                                          </p:cBhvr>
                                          <p:tavLst>
                                            <p:tav tm="0">
                                              <p:val>
                                                <p:strVal val="#ppt_x"/>
                                              </p:val>
                                            </p:tav>
                                            <p:tav tm="100000">
                                              <p:val>
                                                <p:strVal val="#ppt_x"/>
                                              </p:val>
                                            </p:tav>
                                          </p:tavLst>
                                        </p:anim>
                                        <p:anim calcmode="lin" valueType="num">
                                          <p:cBhvr additive="base">
                                            <p:cTn id="14"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9"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8"/>
                                            </p:tgtEl>
                                            <p:attrNameLst>
                                              <p:attrName>r</p:attrName>
                                            </p:attrNameLst>
                                          </p:cBhvr>
                                        </p:animRot>
                                        <p:animRot by="-240000">
                                          <p:cBhvr>
                                            <p:cTn id="17" dur="200" fill="hold">
                                              <p:stCondLst>
                                                <p:cond delay="200"/>
                                              </p:stCondLst>
                                            </p:cTn>
                                            <p:tgtEl>
                                              <p:spTgt spid="18"/>
                                            </p:tgtEl>
                                            <p:attrNameLst>
                                              <p:attrName>r</p:attrName>
                                            </p:attrNameLst>
                                          </p:cBhvr>
                                        </p:animRot>
                                        <p:animRot by="240000">
                                          <p:cBhvr>
                                            <p:cTn id="18" dur="200" fill="hold">
                                              <p:stCondLst>
                                                <p:cond delay="400"/>
                                              </p:stCondLst>
                                            </p:cTn>
                                            <p:tgtEl>
                                              <p:spTgt spid="18"/>
                                            </p:tgtEl>
                                            <p:attrNameLst>
                                              <p:attrName>r</p:attrName>
                                            </p:attrNameLst>
                                          </p:cBhvr>
                                        </p:animRot>
                                        <p:animRot by="-240000">
                                          <p:cBhvr>
                                            <p:cTn id="19" dur="200" fill="hold">
                                              <p:stCondLst>
                                                <p:cond delay="600"/>
                                              </p:stCondLst>
                                            </p:cTn>
                                            <p:tgtEl>
                                              <p:spTgt spid="18"/>
                                            </p:tgtEl>
                                            <p:attrNameLst>
                                              <p:attrName>r</p:attrName>
                                            </p:attrNameLst>
                                          </p:cBhvr>
                                        </p:animRot>
                                        <p:animRot by="120000">
                                          <p:cBhvr>
                                            <p:cTn id="2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342900" y="-265286"/>
            <a:ext cx="8305800" cy="7388571"/>
          </a:xfrm>
          <a:prstGeom prst="rect">
            <a:avLst/>
          </a:prstGeom>
        </p:spPr>
      </p:pic>
      <p:sp>
        <p:nvSpPr>
          <p:cNvPr id="10" name="TextBox 9">
            <a:extLst>
              <a:ext uri="{FF2B5EF4-FFF2-40B4-BE49-F238E27FC236}">
                <a16:creationId xmlns:a16="http://schemas.microsoft.com/office/drawing/2014/main" id="{F1D66302-724E-C40D-7826-A67CE5702054}"/>
              </a:ext>
            </a:extLst>
          </p:cNvPr>
          <p:cNvSpPr txBox="1"/>
          <p:nvPr/>
        </p:nvSpPr>
        <p:spPr>
          <a:xfrm>
            <a:off x="1104876" y="1459021"/>
            <a:ext cx="5410247"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HOẠT </a:t>
            </a:r>
            <a:r>
              <a:rPr kumimoji="0" lang="en-US" sz="7000" b="1" i="0" u="none" strike="noStrike" kern="1200" cap="none" spc="0" normalizeH="0" baseline="0" noProof="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ĐỘNG 5</a:t>
            </a:r>
            <a:endParaRPr kumimoji="0" lang="en-US" sz="70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endParaRPr>
          </a:p>
        </p:txBody>
      </p:sp>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7872" y="2893857"/>
            <a:ext cx="6224337" cy="3916937"/>
          </a:xfrm>
          <a:prstGeom prst="rect">
            <a:avLst/>
          </a:prstGeom>
        </p:spPr>
      </p:pic>
      <p:grpSp>
        <p:nvGrpSpPr>
          <p:cNvPr id="6" name="Group 5">
            <a:extLst>
              <a:ext uri="{FF2B5EF4-FFF2-40B4-BE49-F238E27FC236}">
                <a16:creationId xmlns:a16="http://schemas.microsoft.com/office/drawing/2014/main" id="{D15D8BBB-496E-71A7-C99E-D681A08EB951}"/>
              </a:ext>
            </a:extLst>
          </p:cNvPr>
          <p:cNvGrpSpPr/>
          <p:nvPr/>
        </p:nvGrpSpPr>
        <p:grpSpPr>
          <a:xfrm>
            <a:off x="12276360" y="1132568"/>
            <a:ext cx="2038289" cy="2038289"/>
            <a:chOff x="5494074" y="-76580"/>
            <a:chExt cx="6577773" cy="6577773"/>
          </a:xfrm>
        </p:grpSpPr>
        <p:pic>
          <p:nvPicPr>
            <p:cNvPr id="7" name="Picture 6" descr="Shape&#10;&#10;Description automatically generated with medium confidence">
              <a:extLst>
                <a:ext uri="{FF2B5EF4-FFF2-40B4-BE49-F238E27FC236}">
                  <a16:creationId xmlns:a16="http://schemas.microsoft.com/office/drawing/2014/main" id="{F68D7187-6F78-04C0-BD2D-C87BC3D6D1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8" name="Picture 7" descr="Icon&#10;&#10;Description automatically generated">
              <a:extLst>
                <a:ext uri="{FF2B5EF4-FFF2-40B4-BE49-F238E27FC236}">
                  <a16:creationId xmlns:a16="http://schemas.microsoft.com/office/drawing/2014/main" id="{DBB6688D-1D41-AFCA-C455-ABAB8D7187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sp>
        <p:nvSpPr>
          <p:cNvPr id="2" name="TextBox 15">
            <a:extLst>
              <a:ext uri="{FF2B5EF4-FFF2-40B4-BE49-F238E27FC236}">
                <a16:creationId xmlns:a16="http://schemas.microsoft.com/office/drawing/2014/main" id="{57E6BE80-93E1-608E-00B9-9FDD7473EE0A}"/>
              </a:ext>
            </a:extLst>
          </p:cNvPr>
          <p:cNvSpPr txBox="1"/>
          <p:nvPr/>
        </p:nvSpPr>
        <p:spPr>
          <a:xfrm flipH="1">
            <a:off x="1195320" y="2536194"/>
            <a:ext cx="512887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CC00CC"/>
                </a:solidFill>
                <a:effectLst/>
                <a:uLnTx/>
                <a:uFillTx/>
                <a:latin typeface="Calibri" panose="020F0502020204030204"/>
                <a:ea typeface="+mn-ea"/>
                <a:cs typeface="+mn-cs"/>
              </a:rPr>
              <a:t>Sắp xếp các nội dung theo trình tự các bước lập kế hoạch cá nhân</a:t>
            </a:r>
            <a:endPar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12985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par>
                                    <p:cTn id="12" presetID="37" presetClass="path" presetSubtype="0" repeatCount="indefinite" accel="50000" decel="50000" fill="hold" nodeType="withEffect">
                                      <p:stCondLst>
                                        <p:cond delay="0"/>
                                      </p:stCondLst>
                                      <p:childTnLst>
                                        <p:animMotion origin="layout" path="M -0.45221 -0.10857 L -0.38515 -0.06852 C -0.37122 -0.05949 -0.35026 -0.05463 -0.32825 -0.05463 C -0.30325 -0.05463 -0.2832 -0.05949 -0.26927 -0.06852 L -0.20221 -0.10857 " pathEditMode="relative" rAng="0" ptsTypes="AAAAA">
                                          <p:cBhvr>
                                            <p:cTn id="13" dur="2000" fill="hold"/>
                                            <p:tgtEl>
                                              <p:spTgt spid="6"/>
                                            </p:tgtEl>
                                            <p:attrNameLst>
                                              <p:attrName>ppt_x</p:attrName>
                                              <p:attrName>ppt_y</p:attrName>
                                            </p:attrNameLst>
                                          </p:cBhvr>
                                          <p:rCtr x="12500" y="2685"/>
                                        </p:animMotion>
                                      </p:childTnLst>
                                    </p:cTn>
                                  </p:par>
                                  <p:par>
                                    <p:cTn id="14" presetID="32" presetClass="emph" presetSubtype="0" repeatCount="indefinite" fill="hold" nodeType="withEffect">
                                      <p:stCondLst>
                                        <p:cond delay="0"/>
                                      </p:stCondLst>
                                      <p:childTnLst>
                                        <p:animRot by="120000">
                                          <p:cBhvr>
                                            <p:cTn id="15" dur="200" fill="hold">
                                              <p:stCondLst>
                                                <p:cond delay="0"/>
                                              </p:stCondLst>
                                            </p:cTn>
                                            <p:tgtEl>
                                              <p:spTgt spid="15"/>
                                            </p:tgtEl>
                                            <p:attrNameLst>
                                              <p:attrName>r</p:attrName>
                                            </p:attrNameLst>
                                          </p:cBhvr>
                                        </p:animRot>
                                        <p:animRot by="-240000">
                                          <p:cBhvr>
                                            <p:cTn id="16" dur="400" fill="hold">
                                              <p:stCondLst>
                                                <p:cond delay="400"/>
                                              </p:stCondLst>
                                            </p:cTn>
                                            <p:tgtEl>
                                              <p:spTgt spid="15"/>
                                            </p:tgtEl>
                                            <p:attrNameLst>
                                              <p:attrName>r</p:attrName>
                                            </p:attrNameLst>
                                          </p:cBhvr>
                                        </p:animRot>
                                        <p:animRot by="240000">
                                          <p:cBhvr>
                                            <p:cTn id="17" dur="400" fill="hold">
                                              <p:stCondLst>
                                                <p:cond delay="800"/>
                                              </p:stCondLst>
                                            </p:cTn>
                                            <p:tgtEl>
                                              <p:spTgt spid="15"/>
                                            </p:tgtEl>
                                            <p:attrNameLst>
                                              <p:attrName>r</p:attrName>
                                            </p:attrNameLst>
                                          </p:cBhvr>
                                        </p:animRot>
                                        <p:animRot by="-240000">
                                          <p:cBhvr>
                                            <p:cTn id="18" dur="400" fill="hold">
                                              <p:stCondLst>
                                                <p:cond delay="1200"/>
                                              </p:stCondLst>
                                            </p:cTn>
                                            <p:tgtEl>
                                              <p:spTgt spid="15"/>
                                            </p:tgtEl>
                                            <p:attrNameLst>
                                              <p:attrName>r</p:attrName>
                                            </p:attrNameLst>
                                          </p:cBhvr>
                                        </p:animRot>
                                        <p:animRot by="120000">
                                          <p:cBhvr>
                                            <p:cTn id="19" dur="400" fill="hold">
                                              <p:stCondLst>
                                                <p:cond delay="1600"/>
                                              </p:stCondLst>
                                            </p:cTn>
                                            <p:tgtEl>
                                              <p:spTgt spid="15"/>
                                            </p:tgtEl>
                                            <p:attrNameLst>
                                              <p:attrName>r</p:attrName>
                                            </p:attrNameLst>
                                          </p:cBhvr>
                                        </p:animRot>
                                      </p:childTnLst>
                                    </p:cTn>
                                  </p:par>
                                  <p:par>
                                    <p:cTn id="20" presetID="2" presetClass="entr" presetSubtype="4" fill="hold" nodeType="withEffect" p14:presetBounceEnd="40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40000">
                                          <p:cBhvr additive="base">
                                            <p:cTn id="22"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par>
                                    <p:cTn id="24" presetID="32" presetClass="emph" presetSubtype="0" repeatCount="indefinite" fill="hold" nodeType="withEffect">
                                      <p:stCondLst>
                                        <p:cond delay="0"/>
                                      </p:stCondLst>
                                      <p:childTnLst>
                                        <p:animRot by="120000">
                                          <p:cBhvr>
                                            <p:cTn id="25" dur="100" fill="hold">
                                              <p:stCondLst>
                                                <p:cond delay="0"/>
                                              </p:stCondLst>
                                            </p:cTn>
                                            <p:tgtEl>
                                              <p:spTgt spid="4"/>
                                            </p:tgtEl>
                                            <p:attrNameLst>
                                              <p:attrName>r</p:attrName>
                                            </p:attrNameLst>
                                          </p:cBhvr>
                                        </p:animRot>
                                        <p:animRot by="-240000">
                                          <p:cBhvr>
                                            <p:cTn id="26" dur="200" fill="hold">
                                              <p:stCondLst>
                                                <p:cond delay="200"/>
                                              </p:stCondLst>
                                            </p:cTn>
                                            <p:tgtEl>
                                              <p:spTgt spid="4"/>
                                            </p:tgtEl>
                                            <p:attrNameLst>
                                              <p:attrName>r</p:attrName>
                                            </p:attrNameLst>
                                          </p:cBhvr>
                                        </p:animRot>
                                        <p:animRot by="240000">
                                          <p:cBhvr>
                                            <p:cTn id="27" dur="200" fill="hold">
                                              <p:stCondLst>
                                                <p:cond delay="400"/>
                                              </p:stCondLst>
                                            </p:cTn>
                                            <p:tgtEl>
                                              <p:spTgt spid="4"/>
                                            </p:tgtEl>
                                            <p:attrNameLst>
                                              <p:attrName>r</p:attrName>
                                            </p:attrNameLst>
                                          </p:cBhvr>
                                        </p:animRot>
                                        <p:animRot by="-240000">
                                          <p:cBhvr>
                                            <p:cTn id="28" dur="200" fill="hold">
                                              <p:stCondLst>
                                                <p:cond delay="600"/>
                                              </p:stCondLst>
                                            </p:cTn>
                                            <p:tgtEl>
                                              <p:spTgt spid="4"/>
                                            </p:tgtEl>
                                            <p:attrNameLst>
                                              <p:attrName>r</p:attrName>
                                            </p:attrNameLst>
                                          </p:cBhvr>
                                        </p:animRot>
                                        <p:animRot by="120000">
                                          <p:cBhvr>
                                            <p:cTn id="2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par>
                                    <p:cTn id="12" presetID="37" presetClass="path" presetSubtype="0" repeatCount="indefinite" accel="50000" decel="50000" fill="hold" nodeType="withEffect">
                                      <p:stCondLst>
                                        <p:cond delay="0"/>
                                      </p:stCondLst>
                                      <p:childTnLst>
                                        <p:animMotion origin="layout" path="M -0.45221 -0.10857 L -0.38515 -0.06852 C -0.37122 -0.05949 -0.35026 -0.05463 -0.32825 -0.05463 C -0.30325 -0.05463 -0.2832 -0.05949 -0.26927 -0.06852 L -0.20221 -0.10857 " pathEditMode="relative" rAng="0" ptsTypes="AAAAA">
                                          <p:cBhvr>
                                            <p:cTn id="13" dur="2000" fill="hold"/>
                                            <p:tgtEl>
                                              <p:spTgt spid="6"/>
                                            </p:tgtEl>
                                            <p:attrNameLst>
                                              <p:attrName>ppt_x</p:attrName>
                                              <p:attrName>ppt_y</p:attrName>
                                            </p:attrNameLst>
                                          </p:cBhvr>
                                          <p:rCtr x="12500" y="2685"/>
                                        </p:animMotion>
                                      </p:childTnLst>
                                    </p:cTn>
                                  </p:par>
                                  <p:par>
                                    <p:cTn id="14" presetID="32" presetClass="emph" presetSubtype="0" repeatCount="indefinite" fill="hold" nodeType="withEffect">
                                      <p:stCondLst>
                                        <p:cond delay="0"/>
                                      </p:stCondLst>
                                      <p:childTnLst>
                                        <p:animRot by="120000">
                                          <p:cBhvr>
                                            <p:cTn id="15" dur="200" fill="hold">
                                              <p:stCondLst>
                                                <p:cond delay="0"/>
                                              </p:stCondLst>
                                            </p:cTn>
                                            <p:tgtEl>
                                              <p:spTgt spid="15"/>
                                            </p:tgtEl>
                                            <p:attrNameLst>
                                              <p:attrName>r</p:attrName>
                                            </p:attrNameLst>
                                          </p:cBhvr>
                                        </p:animRot>
                                        <p:animRot by="-240000">
                                          <p:cBhvr>
                                            <p:cTn id="16" dur="400" fill="hold">
                                              <p:stCondLst>
                                                <p:cond delay="400"/>
                                              </p:stCondLst>
                                            </p:cTn>
                                            <p:tgtEl>
                                              <p:spTgt spid="15"/>
                                            </p:tgtEl>
                                            <p:attrNameLst>
                                              <p:attrName>r</p:attrName>
                                            </p:attrNameLst>
                                          </p:cBhvr>
                                        </p:animRot>
                                        <p:animRot by="240000">
                                          <p:cBhvr>
                                            <p:cTn id="17" dur="400" fill="hold">
                                              <p:stCondLst>
                                                <p:cond delay="800"/>
                                              </p:stCondLst>
                                            </p:cTn>
                                            <p:tgtEl>
                                              <p:spTgt spid="15"/>
                                            </p:tgtEl>
                                            <p:attrNameLst>
                                              <p:attrName>r</p:attrName>
                                            </p:attrNameLst>
                                          </p:cBhvr>
                                        </p:animRot>
                                        <p:animRot by="-240000">
                                          <p:cBhvr>
                                            <p:cTn id="18" dur="400" fill="hold">
                                              <p:stCondLst>
                                                <p:cond delay="1200"/>
                                              </p:stCondLst>
                                            </p:cTn>
                                            <p:tgtEl>
                                              <p:spTgt spid="15"/>
                                            </p:tgtEl>
                                            <p:attrNameLst>
                                              <p:attrName>r</p:attrName>
                                            </p:attrNameLst>
                                          </p:cBhvr>
                                        </p:animRot>
                                        <p:animRot by="120000">
                                          <p:cBhvr>
                                            <p:cTn id="19" dur="400" fill="hold">
                                              <p:stCondLst>
                                                <p:cond delay="1600"/>
                                              </p:stCondLst>
                                            </p:cTn>
                                            <p:tgtEl>
                                              <p:spTgt spid="15"/>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8" name="Trò-chơi-chíu.wav"/>
                                            </p:tgtEl>
                                          </p:cMediaNode>
                                        </p:audio>
                                      </p:subTnLst>
                                    </p:cTn>
                                  </p:par>
                                  <p:par>
                                    <p:cTn id="24" presetID="32" presetClass="emph" presetSubtype="0" repeatCount="indefinite" fill="hold" nodeType="withEffect">
                                      <p:stCondLst>
                                        <p:cond delay="0"/>
                                      </p:stCondLst>
                                      <p:childTnLst>
                                        <p:animRot by="120000">
                                          <p:cBhvr>
                                            <p:cTn id="25" dur="100" fill="hold">
                                              <p:stCondLst>
                                                <p:cond delay="0"/>
                                              </p:stCondLst>
                                            </p:cTn>
                                            <p:tgtEl>
                                              <p:spTgt spid="4"/>
                                            </p:tgtEl>
                                            <p:attrNameLst>
                                              <p:attrName>r</p:attrName>
                                            </p:attrNameLst>
                                          </p:cBhvr>
                                        </p:animRot>
                                        <p:animRot by="-240000">
                                          <p:cBhvr>
                                            <p:cTn id="26" dur="200" fill="hold">
                                              <p:stCondLst>
                                                <p:cond delay="200"/>
                                              </p:stCondLst>
                                            </p:cTn>
                                            <p:tgtEl>
                                              <p:spTgt spid="4"/>
                                            </p:tgtEl>
                                            <p:attrNameLst>
                                              <p:attrName>r</p:attrName>
                                            </p:attrNameLst>
                                          </p:cBhvr>
                                        </p:animRot>
                                        <p:animRot by="240000">
                                          <p:cBhvr>
                                            <p:cTn id="27" dur="200" fill="hold">
                                              <p:stCondLst>
                                                <p:cond delay="400"/>
                                              </p:stCondLst>
                                            </p:cTn>
                                            <p:tgtEl>
                                              <p:spTgt spid="4"/>
                                            </p:tgtEl>
                                            <p:attrNameLst>
                                              <p:attrName>r</p:attrName>
                                            </p:attrNameLst>
                                          </p:cBhvr>
                                        </p:animRot>
                                        <p:animRot by="-240000">
                                          <p:cBhvr>
                                            <p:cTn id="28" dur="200" fill="hold">
                                              <p:stCondLst>
                                                <p:cond delay="600"/>
                                              </p:stCondLst>
                                            </p:cTn>
                                            <p:tgtEl>
                                              <p:spTgt spid="4"/>
                                            </p:tgtEl>
                                            <p:attrNameLst>
                                              <p:attrName>r</p:attrName>
                                            </p:attrNameLst>
                                          </p:cBhvr>
                                        </p:animRot>
                                        <p:animRot by="120000">
                                          <p:cBhvr>
                                            <p:cTn id="2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1DE0AA-3196-94F1-80A3-81EC5026B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9" y="9981"/>
            <a:ext cx="12192000" cy="6858000"/>
          </a:xfrm>
          <a:prstGeom prst="rect">
            <a:avLst/>
          </a:prstGeom>
        </p:spPr>
      </p:pic>
      <p:sp>
        <p:nvSpPr>
          <p:cNvPr id="6" name="Rectangle: Rounded Corners 3">
            <a:extLst>
              <a:ext uri="{FF2B5EF4-FFF2-40B4-BE49-F238E27FC236}">
                <a16:creationId xmlns:a16="http://schemas.microsoft.com/office/drawing/2014/main" id="{AD4AFCA3-9D99-AA5C-DB57-21E6C123E57C}"/>
              </a:ext>
            </a:extLst>
          </p:cNvPr>
          <p:cNvSpPr/>
          <p:nvPr/>
        </p:nvSpPr>
        <p:spPr>
          <a:xfrm>
            <a:off x="3762530" y="469720"/>
            <a:ext cx="8166054" cy="5938522"/>
          </a:xfrm>
          <a:prstGeom prst="roundRect">
            <a:avLst>
              <a:gd name="adj" fmla="val 9668"/>
            </a:avLst>
          </a:prstGeom>
          <a:solidFill>
            <a:schemeClr val="bg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2" descr="Free vector woman smiling and pointing to empty copy space business woman character hand drawn cartoon illustration">
            <a:extLst>
              <a:ext uri="{FF2B5EF4-FFF2-40B4-BE49-F238E27FC236}">
                <a16:creationId xmlns:a16="http://schemas.microsoft.com/office/drawing/2014/main" id="{F8739210-CD66-4BEB-BBCE-B1E0CF3E9DD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60587" y="997651"/>
            <a:ext cx="3548132" cy="64297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CE5F3A7-143B-4C99-A481-E9352635A222}"/>
              </a:ext>
            </a:extLst>
          </p:cNvPr>
          <p:cNvPicPr>
            <a:picLocks noChangeAspect="1"/>
          </p:cNvPicPr>
          <p:nvPr/>
        </p:nvPicPr>
        <p:blipFill rotWithShape="1">
          <a:blip r:embed="rId5">
            <a:extLst>
              <a:ext uri="{28A0092B-C50C-407E-A947-70E740481C1C}">
                <a14:useLocalDpi xmlns:a14="http://schemas.microsoft.com/office/drawing/2010/main" val="0"/>
              </a:ext>
            </a:extLst>
          </a:blip>
          <a:srcRect l="1159" t="602" r="2859"/>
          <a:stretch/>
        </p:blipFill>
        <p:spPr>
          <a:xfrm>
            <a:off x="3979873" y="670168"/>
            <a:ext cx="7776327" cy="5624709"/>
          </a:xfrm>
          <a:prstGeom prst="rect">
            <a:avLst/>
          </a:prstGeom>
        </p:spPr>
      </p:pic>
      <p:grpSp>
        <p:nvGrpSpPr>
          <p:cNvPr id="8" name="Group 7">
            <a:extLst>
              <a:ext uri="{FF2B5EF4-FFF2-40B4-BE49-F238E27FC236}">
                <a16:creationId xmlns:a16="http://schemas.microsoft.com/office/drawing/2014/main" id="{C934F5DF-9C8A-4F52-A196-4FB12E625D79}"/>
              </a:ext>
            </a:extLst>
          </p:cNvPr>
          <p:cNvGrpSpPr/>
          <p:nvPr/>
        </p:nvGrpSpPr>
        <p:grpSpPr>
          <a:xfrm>
            <a:off x="860393" y="155601"/>
            <a:ext cx="3254160" cy="1951722"/>
            <a:chOff x="773307" y="312507"/>
            <a:chExt cx="3254160" cy="1951722"/>
          </a:xfrm>
        </p:grpSpPr>
        <p:sp>
          <p:nvSpPr>
            <p:cNvPr id="2" name="Speech Bubble: Rectangle with Corners Rounded 1">
              <a:extLst>
                <a:ext uri="{FF2B5EF4-FFF2-40B4-BE49-F238E27FC236}">
                  <a16:creationId xmlns:a16="http://schemas.microsoft.com/office/drawing/2014/main" id="{7629294B-DAB5-4639-8C7B-FA86216D91D4}"/>
                </a:ext>
              </a:extLst>
            </p:cNvPr>
            <p:cNvSpPr/>
            <p:nvPr/>
          </p:nvSpPr>
          <p:spPr>
            <a:xfrm>
              <a:off x="773307" y="312507"/>
              <a:ext cx="3254160" cy="1951722"/>
            </a:xfrm>
            <a:prstGeom prst="wedgeRoundRectCallout">
              <a:avLst>
                <a:gd name="adj1" fmla="val -34536"/>
                <a:gd name="adj2" fmla="val 60116"/>
                <a:gd name="adj3" fmla="val 16667"/>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5" name="TextBox 4">
              <a:extLst>
                <a:ext uri="{FF2B5EF4-FFF2-40B4-BE49-F238E27FC236}">
                  <a16:creationId xmlns:a16="http://schemas.microsoft.com/office/drawing/2014/main" id="{563C5136-6038-463E-9851-FF779F072A9A}"/>
                </a:ext>
              </a:extLst>
            </p:cNvPr>
            <p:cNvSpPr txBox="1"/>
            <p:nvPr/>
          </p:nvSpPr>
          <p:spPr>
            <a:xfrm>
              <a:off x="773308" y="427025"/>
              <a:ext cx="3254159" cy="1815882"/>
            </a:xfrm>
            <a:prstGeom prst="rect">
              <a:avLst/>
            </a:prstGeom>
            <a:noFill/>
          </p:spPr>
          <p:txBody>
            <a:bodyPr wrap="square" rtlCol="0">
              <a:spAutoFit/>
            </a:bodyPr>
            <a:lstStyle/>
            <a:p>
              <a:pPr algn="ctr"/>
              <a:r>
                <a:rPr lang="vi-VN" sz="2800"/>
                <a:t>Sắp xếp các nội dung sau theo trình tự các bước lập kế hoạch cá nhân</a:t>
              </a:r>
              <a:endParaRPr lang="en-US" sz="2800"/>
            </a:p>
          </p:txBody>
        </p:sp>
      </p:grpSp>
    </p:spTree>
    <p:extLst>
      <p:ext uri="{BB962C8B-B14F-4D97-AF65-F5344CB8AC3E}">
        <p14:creationId xmlns:p14="http://schemas.microsoft.com/office/powerpoint/2010/main" val="22337446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picture containing treemap chart&#10;&#10;Description automatically generated">
            <a:extLst>
              <a:ext uri="{FF2B5EF4-FFF2-40B4-BE49-F238E27FC236}">
                <a16:creationId xmlns:a16="http://schemas.microsoft.com/office/drawing/2014/main" id="{6D7DF704-0EDB-E6AC-9830-C01FCDF7A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547"/>
            <a:ext cx="12192000" cy="6858000"/>
          </a:xfrm>
          <a:prstGeom prst="rect">
            <a:avLst/>
          </a:prstGeom>
        </p:spPr>
      </p:pic>
      <p:grpSp>
        <p:nvGrpSpPr>
          <p:cNvPr id="7" name="Group 6">
            <a:extLst>
              <a:ext uri="{FF2B5EF4-FFF2-40B4-BE49-F238E27FC236}">
                <a16:creationId xmlns:a16="http://schemas.microsoft.com/office/drawing/2014/main" id="{15C31248-C40C-D83E-4E5C-ACE04F2AFE41}"/>
              </a:ext>
            </a:extLst>
          </p:cNvPr>
          <p:cNvGrpSpPr/>
          <p:nvPr/>
        </p:nvGrpSpPr>
        <p:grpSpPr>
          <a:xfrm>
            <a:off x="639144" y="1031057"/>
            <a:ext cx="4290477" cy="5609133"/>
            <a:chOff x="305797" y="-783024"/>
            <a:chExt cx="5455920" cy="7595615"/>
          </a:xfrm>
        </p:grpSpPr>
        <p:grpSp>
          <p:nvGrpSpPr>
            <p:cNvPr id="19" name="Group 18">
              <a:extLst>
                <a:ext uri="{FF2B5EF4-FFF2-40B4-BE49-F238E27FC236}">
                  <a16:creationId xmlns:a16="http://schemas.microsoft.com/office/drawing/2014/main" id="{3C82ACE7-3A91-8443-807A-DCA51DB130FA}"/>
                </a:ext>
              </a:extLst>
            </p:cNvPr>
            <p:cNvGrpSpPr/>
            <p:nvPr/>
          </p:nvGrpSpPr>
          <p:grpSpPr>
            <a:xfrm>
              <a:off x="305797" y="2309160"/>
              <a:ext cx="5455920" cy="4503431"/>
              <a:chOff x="0" y="2686369"/>
              <a:chExt cx="5455920" cy="4503431"/>
            </a:xfrm>
          </p:grpSpPr>
          <p:pic>
            <p:nvPicPr>
              <p:cNvPr id="12" name="Picture 11" descr="A picture containing icon&#10;&#10;Description automatically generated">
                <a:extLst>
                  <a:ext uri="{FF2B5EF4-FFF2-40B4-BE49-F238E27FC236}">
                    <a16:creationId xmlns:a16="http://schemas.microsoft.com/office/drawing/2014/main" id="{0AF40526-F8C7-9912-3C00-B36EEB916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4" name="Picture 3" descr="Icon&#10;&#10;Description automatically generated">
                <a:extLst>
                  <a:ext uri="{FF2B5EF4-FFF2-40B4-BE49-F238E27FC236}">
                    <a16:creationId xmlns:a16="http://schemas.microsoft.com/office/drawing/2014/main" id="{93408E32-D731-F152-F723-39A630501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17" name="Group 16">
              <a:extLst>
                <a:ext uri="{FF2B5EF4-FFF2-40B4-BE49-F238E27FC236}">
                  <a16:creationId xmlns:a16="http://schemas.microsoft.com/office/drawing/2014/main" id="{854CC6A0-BB51-F57F-8791-E747A0A246F1}"/>
                </a:ext>
              </a:extLst>
            </p:cNvPr>
            <p:cNvGrpSpPr/>
            <p:nvPr/>
          </p:nvGrpSpPr>
          <p:grpSpPr>
            <a:xfrm>
              <a:off x="805413" y="-783024"/>
              <a:ext cx="4275794" cy="2911395"/>
              <a:chOff x="-403110" y="1389470"/>
              <a:chExt cx="2982450" cy="2060517"/>
            </a:xfrm>
          </p:grpSpPr>
          <p:sp>
            <p:nvSpPr>
              <p:cNvPr id="20" name="Speech Bubble: Oval 19">
                <a:extLst>
                  <a:ext uri="{FF2B5EF4-FFF2-40B4-BE49-F238E27FC236}">
                    <a16:creationId xmlns:a16="http://schemas.microsoft.com/office/drawing/2014/main" id="{EC9C4338-F39D-436F-510F-02369CEB14AD}"/>
                  </a:ext>
                </a:extLst>
              </p:cNvPr>
              <p:cNvSpPr/>
              <p:nvPr/>
            </p:nvSpPr>
            <p:spPr>
              <a:xfrm flipH="1">
                <a:off x="-403110" y="1389470"/>
                <a:ext cx="2982450" cy="2060517"/>
              </a:xfrm>
              <a:custGeom>
                <a:avLst/>
                <a:gdLst>
                  <a:gd name="connsiteX0" fmla="*/ 276622 w 2982450"/>
                  <a:gd name="connsiteY0" fmla="*/ 1941892 h 2060517"/>
                  <a:gd name="connsiteX1" fmla="*/ 290497 w 2982450"/>
                  <a:gd name="connsiteY1" fmla="*/ 1641211 h 2060517"/>
                  <a:gd name="connsiteX2" fmla="*/ 868757 w 2982450"/>
                  <a:gd name="connsiteY2" fmla="*/ 94047 h 2060517"/>
                  <a:gd name="connsiteX3" fmla="*/ 2487510 w 2982450"/>
                  <a:gd name="connsiteY3" fmla="*/ 263670 h 2060517"/>
                  <a:gd name="connsiteX4" fmla="*/ 2326928 w 2982450"/>
                  <a:gd name="connsiteY4" fmla="*/ 1883530 h 2060517"/>
                  <a:gd name="connsiteX5" fmla="*/ 709198 w 2982450"/>
                  <a:gd name="connsiteY5" fmla="*/ 1907482 h 2060517"/>
                  <a:gd name="connsiteX6" fmla="*/ 276622 w 2982450"/>
                  <a:gd name="connsiteY6" fmla="*/ 1941892 h 2060517"/>
                  <a:gd name="connsiteX0" fmla="*/ 276622 w 2982450"/>
                  <a:gd name="connsiteY0" fmla="*/ 1941892 h 2060517"/>
                  <a:gd name="connsiteX1" fmla="*/ 290497 w 2982450"/>
                  <a:gd name="connsiteY1" fmla="*/ 1641211 h 2060517"/>
                  <a:gd name="connsiteX2" fmla="*/ 868757 w 2982450"/>
                  <a:gd name="connsiteY2" fmla="*/ 94047 h 2060517"/>
                  <a:gd name="connsiteX3" fmla="*/ 2487510 w 2982450"/>
                  <a:gd name="connsiteY3" fmla="*/ 263670 h 2060517"/>
                  <a:gd name="connsiteX4" fmla="*/ 2326928 w 2982450"/>
                  <a:gd name="connsiteY4" fmla="*/ 1883530 h 2060517"/>
                  <a:gd name="connsiteX5" fmla="*/ 709198 w 2982450"/>
                  <a:gd name="connsiteY5" fmla="*/ 1907482 h 2060517"/>
                  <a:gd name="connsiteX6" fmla="*/ 276622 w 2982450"/>
                  <a:gd name="connsiteY6" fmla="*/ 1941892 h 2060517"/>
                  <a:gd name="connsiteX0" fmla="*/ 276622 w 2982450"/>
                  <a:gd name="connsiteY0" fmla="*/ 1941892 h 2060517"/>
                  <a:gd name="connsiteX1" fmla="*/ 290497 w 2982450"/>
                  <a:gd name="connsiteY1" fmla="*/ 1641211 h 2060517"/>
                  <a:gd name="connsiteX2" fmla="*/ 868757 w 2982450"/>
                  <a:gd name="connsiteY2" fmla="*/ 94047 h 2060517"/>
                  <a:gd name="connsiteX3" fmla="*/ 2487510 w 2982450"/>
                  <a:gd name="connsiteY3" fmla="*/ 263670 h 2060517"/>
                  <a:gd name="connsiteX4" fmla="*/ 2326928 w 2982450"/>
                  <a:gd name="connsiteY4" fmla="*/ 1883530 h 2060517"/>
                  <a:gd name="connsiteX5" fmla="*/ 709198 w 2982450"/>
                  <a:gd name="connsiteY5" fmla="*/ 1907482 h 2060517"/>
                  <a:gd name="connsiteX6" fmla="*/ 276622 w 2982450"/>
                  <a:gd name="connsiteY6" fmla="*/ 1941892 h 206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450" h="2060517" fill="none" extrusionOk="0">
                    <a:moveTo>
                      <a:pt x="276622" y="1941892"/>
                    </a:moveTo>
                    <a:cubicBezTo>
                      <a:pt x="261067" y="1875695"/>
                      <a:pt x="295765" y="1716727"/>
                      <a:pt x="290497" y="1641211"/>
                    </a:cubicBezTo>
                    <a:cubicBezTo>
                      <a:pt x="-295547" y="1387085"/>
                      <a:pt x="143812" y="267565"/>
                      <a:pt x="868757" y="94047"/>
                    </a:cubicBezTo>
                    <a:cubicBezTo>
                      <a:pt x="1420068" y="-212094"/>
                      <a:pt x="2012384" y="22771"/>
                      <a:pt x="2487510" y="263670"/>
                    </a:cubicBezTo>
                    <a:cubicBezTo>
                      <a:pt x="3161217" y="426955"/>
                      <a:pt x="2879610" y="1892817"/>
                      <a:pt x="2326928" y="1883530"/>
                    </a:cubicBezTo>
                    <a:cubicBezTo>
                      <a:pt x="1666192" y="2180025"/>
                      <a:pt x="1282619" y="1993079"/>
                      <a:pt x="709198" y="1907482"/>
                    </a:cubicBezTo>
                    <a:cubicBezTo>
                      <a:pt x="503982" y="1917250"/>
                      <a:pt x="464682" y="1940214"/>
                      <a:pt x="276622" y="1941892"/>
                    </a:cubicBezTo>
                    <a:close/>
                  </a:path>
                  <a:path w="2982450" h="2060517" stroke="0" extrusionOk="0">
                    <a:moveTo>
                      <a:pt x="276622" y="1941892"/>
                    </a:moveTo>
                    <a:cubicBezTo>
                      <a:pt x="290353" y="1822378"/>
                      <a:pt x="302696" y="1685699"/>
                      <a:pt x="290497" y="1641211"/>
                    </a:cubicBezTo>
                    <a:cubicBezTo>
                      <a:pt x="-35015" y="1348383"/>
                      <a:pt x="-331114" y="163383"/>
                      <a:pt x="868757" y="94047"/>
                    </a:cubicBezTo>
                    <a:cubicBezTo>
                      <a:pt x="1305146" y="-197382"/>
                      <a:pt x="2063624" y="145667"/>
                      <a:pt x="2487510" y="263670"/>
                    </a:cubicBezTo>
                    <a:cubicBezTo>
                      <a:pt x="3178371" y="703280"/>
                      <a:pt x="3337085" y="1514957"/>
                      <a:pt x="2326928" y="1883530"/>
                    </a:cubicBezTo>
                    <a:cubicBezTo>
                      <a:pt x="1912085" y="2103032"/>
                      <a:pt x="1060281" y="2242134"/>
                      <a:pt x="709198" y="1907482"/>
                    </a:cubicBezTo>
                    <a:cubicBezTo>
                      <a:pt x="560047" y="1846294"/>
                      <a:pt x="418699" y="1926266"/>
                      <a:pt x="276622" y="1941892"/>
                    </a:cubicBezTo>
                    <a:close/>
                  </a:path>
                  <a:path w="2982450" h="2060517" fill="none" stroke="0" extrusionOk="0">
                    <a:moveTo>
                      <a:pt x="276622" y="1941892"/>
                    </a:moveTo>
                    <a:cubicBezTo>
                      <a:pt x="269627" y="1838321"/>
                      <a:pt x="265753" y="1710193"/>
                      <a:pt x="290497" y="1641211"/>
                    </a:cubicBezTo>
                    <a:cubicBezTo>
                      <a:pt x="-492870" y="1074768"/>
                      <a:pt x="68950" y="573117"/>
                      <a:pt x="868757" y="94047"/>
                    </a:cubicBezTo>
                    <a:cubicBezTo>
                      <a:pt x="1575286" y="-201256"/>
                      <a:pt x="2091385" y="119611"/>
                      <a:pt x="2487510" y="263670"/>
                    </a:cubicBezTo>
                    <a:cubicBezTo>
                      <a:pt x="3385066" y="760030"/>
                      <a:pt x="3179148" y="1772250"/>
                      <a:pt x="2326928" y="1883530"/>
                    </a:cubicBezTo>
                    <a:cubicBezTo>
                      <a:pt x="1969518" y="2046418"/>
                      <a:pt x="1164608" y="2093407"/>
                      <a:pt x="709198" y="1907482"/>
                    </a:cubicBezTo>
                    <a:cubicBezTo>
                      <a:pt x="509430" y="1908033"/>
                      <a:pt x="482348" y="1928304"/>
                      <a:pt x="276622" y="1941892"/>
                    </a:cubicBezTo>
                    <a:close/>
                  </a:path>
                  <a:path w="2982450" h="2060517" fill="none" stroke="0" extrusionOk="0">
                    <a:moveTo>
                      <a:pt x="276622" y="1941892"/>
                    </a:moveTo>
                    <a:cubicBezTo>
                      <a:pt x="269594" y="1872157"/>
                      <a:pt x="296258" y="1717413"/>
                      <a:pt x="290497" y="1641211"/>
                    </a:cubicBezTo>
                    <a:cubicBezTo>
                      <a:pt x="-377312" y="1214640"/>
                      <a:pt x="68553" y="394954"/>
                      <a:pt x="868757" y="94047"/>
                    </a:cubicBezTo>
                    <a:cubicBezTo>
                      <a:pt x="1486351" y="-129873"/>
                      <a:pt x="2019903" y="27178"/>
                      <a:pt x="2487510" y="263670"/>
                    </a:cubicBezTo>
                    <a:cubicBezTo>
                      <a:pt x="3180437" y="634952"/>
                      <a:pt x="2964602" y="1881859"/>
                      <a:pt x="2326928" y="1883530"/>
                    </a:cubicBezTo>
                    <a:cubicBezTo>
                      <a:pt x="1791817" y="2046596"/>
                      <a:pt x="1289908" y="2047584"/>
                      <a:pt x="709198" y="1907482"/>
                    </a:cubicBezTo>
                    <a:cubicBezTo>
                      <a:pt x="506251" y="1911045"/>
                      <a:pt x="477116" y="1933399"/>
                      <a:pt x="276622" y="1941892"/>
                    </a:cubicBezTo>
                    <a:close/>
                  </a:path>
                </a:pathLst>
              </a:custGeom>
              <a:solidFill>
                <a:srgbClr val="FFFF99"/>
              </a:solidFill>
              <a:ln w="12700">
                <a:solidFill>
                  <a:srgbClr val="FFC000"/>
                </a:solidFill>
                <a:extLst>
                  <a:ext uri="{C807C97D-BFC1-408E-A445-0C87EB9F89A2}">
                    <ask:lineSketchStyleProps xmlns:ask="http://schemas.microsoft.com/office/drawing/2018/sketchyshapes" sd="2719067709">
                      <a:custGeom>
                        <a:avLst/>
                        <a:gdLst>
                          <a:gd name="connsiteX0" fmla="*/ 228547 w 2464119"/>
                          <a:gd name="connsiteY0" fmla="*/ 1436114 h 1523842"/>
                          <a:gd name="connsiteX1" fmla="*/ 240011 w 2464119"/>
                          <a:gd name="connsiteY1" fmla="*/ 1213747 h 1523842"/>
                          <a:gd name="connsiteX2" fmla="*/ 717773 w 2464119"/>
                          <a:gd name="connsiteY2" fmla="*/ 69552 h 1523842"/>
                          <a:gd name="connsiteX3" fmla="*/ 2055197 w 2464119"/>
                          <a:gd name="connsiteY3" fmla="*/ 194996 h 1523842"/>
                          <a:gd name="connsiteX4" fmla="*/ 1922523 w 2464119"/>
                          <a:gd name="connsiteY4" fmla="*/ 1392953 h 1523842"/>
                          <a:gd name="connsiteX5" fmla="*/ 585944 w 2464119"/>
                          <a:gd name="connsiteY5" fmla="*/ 1410666 h 1523842"/>
                          <a:gd name="connsiteX6" fmla="*/ 228547 w 2464119"/>
                          <a:gd name="connsiteY6" fmla="*/ 1436114 h 1523842"/>
                          <a:gd name="connsiteX0" fmla="*/ 228547 w 2464119"/>
                          <a:gd name="connsiteY0" fmla="*/ 1436114 h 1523842"/>
                          <a:gd name="connsiteX1" fmla="*/ 240011 w 2464119"/>
                          <a:gd name="connsiteY1" fmla="*/ 1213747 h 1523842"/>
                          <a:gd name="connsiteX2" fmla="*/ 717773 w 2464119"/>
                          <a:gd name="connsiteY2" fmla="*/ 69552 h 1523842"/>
                          <a:gd name="connsiteX3" fmla="*/ 2055197 w 2464119"/>
                          <a:gd name="connsiteY3" fmla="*/ 194996 h 1523842"/>
                          <a:gd name="connsiteX4" fmla="*/ 1922523 w 2464119"/>
                          <a:gd name="connsiteY4" fmla="*/ 1392953 h 1523842"/>
                          <a:gd name="connsiteX5" fmla="*/ 585944 w 2464119"/>
                          <a:gd name="connsiteY5" fmla="*/ 1410666 h 1523842"/>
                          <a:gd name="connsiteX6" fmla="*/ 228547 w 2464119"/>
                          <a:gd name="connsiteY6" fmla="*/ 1436114 h 15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4119" h="1523842" fill="none" extrusionOk="0">
                            <a:moveTo>
                              <a:pt x="228547" y="1436114"/>
                            </a:moveTo>
                            <a:cubicBezTo>
                              <a:pt x="220260" y="1380693"/>
                              <a:pt x="241357" y="1269160"/>
                              <a:pt x="240011" y="1213747"/>
                            </a:cubicBezTo>
                            <a:cubicBezTo>
                              <a:pt x="-339842" y="914090"/>
                              <a:pt x="32682" y="288268"/>
                              <a:pt x="717773" y="69552"/>
                            </a:cubicBezTo>
                            <a:cubicBezTo>
                              <a:pt x="1176663" y="-80439"/>
                              <a:pt x="1689973" y="-37958"/>
                              <a:pt x="2055197" y="194996"/>
                            </a:cubicBezTo>
                            <a:cubicBezTo>
                              <a:pt x="2663577" y="395886"/>
                              <a:pt x="2438669" y="1308781"/>
                              <a:pt x="1922523" y="1392953"/>
                            </a:cubicBezTo>
                            <a:cubicBezTo>
                              <a:pt x="1486365" y="1589056"/>
                              <a:pt x="1038665" y="1504711"/>
                              <a:pt x="585944" y="1410666"/>
                            </a:cubicBezTo>
                            <a:cubicBezTo>
                              <a:pt x="418104" y="1416818"/>
                              <a:pt x="387361" y="1432353"/>
                              <a:pt x="228547" y="1436114"/>
                            </a:cubicBezTo>
                            <a:close/>
                          </a:path>
                          <a:path w="2464119" h="1523842" stroke="0" extrusionOk="0">
                            <a:moveTo>
                              <a:pt x="228547" y="1436114"/>
                            </a:moveTo>
                            <a:cubicBezTo>
                              <a:pt x="241035" y="1348513"/>
                              <a:pt x="247474" y="1251005"/>
                              <a:pt x="240011" y="1213747"/>
                            </a:cubicBezTo>
                            <a:cubicBezTo>
                              <a:pt x="-140938" y="919894"/>
                              <a:pt x="-111373" y="160620"/>
                              <a:pt x="717773" y="69552"/>
                            </a:cubicBezTo>
                            <a:cubicBezTo>
                              <a:pt x="1093824" y="-112930"/>
                              <a:pt x="1682379" y="27997"/>
                              <a:pt x="2055197" y="194996"/>
                            </a:cubicBezTo>
                            <a:cubicBezTo>
                              <a:pt x="2616508" y="575322"/>
                              <a:pt x="2724478" y="1121496"/>
                              <a:pt x="1922523" y="1392953"/>
                            </a:cubicBezTo>
                            <a:cubicBezTo>
                              <a:pt x="1557395" y="1551602"/>
                              <a:pt x="952003" y="1654137"/>
                              <a:pt x="585944" y="1410666"/>
                            </a:cubicBezTo>
                            <a:cubicBezTo>
                              <a:pt x="460584" y="1390479"/>
                              <a:pt x="350314" y="1422107"/>
                              <a:pt x="228547" y="1436114"/>
                            </a:cubicBezTo>
                            <a:close/>
                          </a:path>
                          <a:path w="2464119" h="1523842" fill="none" stroke="0" extrusionOk="0">
                            <a:moveTo>
                              <a:pt x="228547" y="1436114"/>
                            </a:moveTo>
                            <a:cubicBezTo>
                              <a:pt x="228185" y="1372232"/>
                              <a:pt x="232908" y="1268448"/>
                              <a:pt x="240011" y="1213747"/>
                            </a:cubicBezTo>
                            <a:cubicBezTo>
                              <a:pt x="-300892" y="830242"/>
                              <a:pt x="46861" y="327079"/>
                              <a:pt x="717773" y="69552"/>
                            </a:cubicBezTo>
                            <a:cubicBezTo>
                              <a:pt x="1245728" y="-90626"/>
                              <a:pt x="1681711" y="2739"/>
                              <a:pt x="2055197" y="194996"/>
                            </a:cubicBezTo>
                            <a:cubicBezTo>
                              <a:pt x="2704469" y="590945"/>
                              <a:pt x="2525442" y="1293968"/>
                              <a:pt x="1922523" y="1392953"/>
                            </a:cubicBezTo>
                            <a:cubicBezTo>
                              <a:pt x="1584024" y="1489472"/>
                              <a:pt x="1083840" y="1562954"/>
                              <a:pt x="585944" y="1410666"/>
                            </a:cubicBezTo>
                            <a:cubicBezTo>
                              <a:pt x="420854" y="1413542"/>
                              <a:pt x="393967" y="1427401"/>
                              <a:pt x="228547" y="143611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21" name="TextBox 20">
                <a:extLst>
                  <a:ext uri="{FF2B5EF4-FFF2-40B4-BE49-F238E27FC236}">
                    <a16:creationId xmlns:a16="http://schemas.microsoft.com/office/drawing/2014/main" id="{2FA0E9D1-5937-5CE9-83EC-9FB4A76256AF}"/>
                  </a:ext>
                </a:extLst>
              </p:cNvPr>
              <p:cNvSpPr txBox="1"/>
              <p:nvPr/>
            </p:nvSpPr>
            <p:spPr>
              <a:xfrm>
                <a:off x="-138508" y="1726549"/>
                <a:ext cx="2532772" cy="1386359"/>
              </a:xfrm>
              <a:prstGeom prst="rect">
                <a:avLst/>
              </a:prstGeom>
              <a:noFill/>
            </p:spPr>
            <p:txBody>
              <a:bodyPr wrap="square">
                <a:spAutoFit/>
              </a:bodyPr>
              <a:lstStyle/>
              <a:p>
                <a:pPr algn="ctr"/>
                <a:r>
                  <a:rPr lang="en-US" sz="4400" b="1">
                    <a:solidFill>
                      <a:srgbClr val="FF3F6E"/>
                    </a:solidFill>
                  </a:rPr>
                  <a:t>Hoạt động nhóm đôi</a:t>
                </a:r>
                <a:endParaRPr lang="en-US" sz="4400" b="1" dirty="0">
                  <a:solidFill>
                    <a:srgbClr val="FF3F6E"/>
                  </a:solidFill>
                </a:endParaRPr>
              </a:p>
            </p:txBody>
          </p:sp>
        </p:grpSp>
      </p:grpSp>
      <p:pic>
        <p:nvPicPr>
          <p:cNvPr id="32" name="Picture 31" descr="A close-up of a logo&#10;&#10;Description automatically generated with low confidence">
            <a:extLst>
              <a:ext uri="{FF2B5EF4-FFF2-40B4-BE49-F238E27FC236}">
                <a16:creationId xmlns:a16="http://schemas.microsoft.com/office/drawing/2014/main" id="{11CC16E8-B240-CCAF-5D60-2DD8285EF4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0211" y="5481639"/>
            <a:ext cx="2696979" cy="1408123"/>
          </a:xfrm>
          <a:prstGeom prst="rect">
            <a:avLst/>
          </a:prstGeom>
        </p:spPr>
      </p:pic>
      <p:sp>
        <p:nvSpPr>
          <p:cNvPr id="15" name="Rectangle: Rounded Corners 14">
            <a:extLst>
              <a:ext uri="{FF2B5EF4-FFF2-40B4-BE49-F238E27FC236}">
                <a16:creationId xmlns:a16="http://schemas.microsoft.com/office/drawing/2014/main" id="{6E8384A4-18C5-F1FB-8284-D80F2D3C6CB6}"/>
              </a:ext>
            </a:extLst>
          </p:cNvPr>
          <p:cNvSpPr/>
          <p:nvPr/>
        </p:nvSpPr>
        <p:spPr>
          <a:xfrm>
            <a:off x="4868835" y="1572465"/>
            <a:ext cx="5466298" cy="3921320"/>
          </a:xfrm>
          <a:custGeom>
            <a:avLst/>
            <a:gdLst>
              <a:gd name="connsiteX0" fmla="*/ 0 w 5466298"/>
              <a:gd name="connsiteY0" fmla="*/ 886022 h 3921320"/>
              <a:gd name="connsiteX1" fmla="*/ 886022 w 5466298"/>
              <a:gd name="connsiteY1" fmla="*/ 0 h 3921320"/>
              <a:gd name="connsiteX2" fmla="*/ 1538674 w 5466298"/>
              <a:gd name="connsiteY2" fmla="*/ 0 h 3921320"/>
              <a:gd name="connsiteX3" fmla="*/ 2080497 w 5466298"/>
              <a:gd name="connsiteY3" fmla="*/ 0 h 3921320"/>
              <a:gd name="connsiteX4" fmla="*/ 2696206 w 5466298"/>
              <a:gd name="connsiteY4" fmla="*/ 0 h 3921320"/>
              <a:gd name="connsiteX5" fmla="*/ 3201088 w 5466298"/>
              <a:gd name="connsiteY5" fmla="*/ 0 h 3921320"/>
              <a:gd name="connsiteX6" fmla="*/ 3705969 w 5466298"/>
              <a:gd name="connsiteY6" fmla="*/ 0 h 3921320"/>
              <a:gd name="connsiteX7" fmla="*/ 4580276 w 5466298"/>
              <a:gd name="connsiteY7" fmla="*/ 0 h 3921320"/>
              <a:gd name="connsiteX8" fmla="*/ 5466298 w 5466298"/>
              <a:gd name="connsiteY8" fmla="*/ 886022 h 3921320"/>
              <a:gd name="connsiteX9" fmla="*/ 5466298 w 5466298"/>
              <a:gd name="connsiteY9" fmla="*/ 1358863 h 3921320"/>
              <a:gd name="connsiteX10" fmla="*/ 5466298 w 5466298"/>
              <a:gd name="connsiteY10" fmla="*/ 1874689 h 3921320"/>
              <a:gd name="connsiteX11" fmla="*/ 5466298 w 5466298"/>
              <a:gd name="connsiteY11" fmla="*/ 2412008 h 3921320"/>
              <a:gd name="connsiteX12" fmla="*/ 5466298 w 5466298"/>
              <a:gd name="connsiteY12" fmla="*/ 3035298 h 3921320"/>
              <a:gd name="connsiteX13" fmla="*/ 4580276 w 5466298"/>
              <a:gd name="connsiteY13" fmla="*/ 3921320 h 3921320"/>
              <a:gd name="connsiteX14" fmla="*/ 4001510 w 5466298"/>
              <a:gd name="connsiteY14" fmla="*/ 3921320 h 3921320"/>
              <a:gd name="connsiteX15" fmla="*/ 3311915 w 5466298"/>
              <a:gd name="connsiteY15" fmla="*/ 3921320 h 3921320"/>
              <a:gd name="connsiteX16" fmla="*/ 2770092 w 5466298"/>
              <a:gd name="connsiteY16" fmla="*/ 3921320 h 3921320"/>
              <a:gd name="connsiteX17" fmla="*/ 2080497 w 5466298"/>
              <a:gd name="connsiteY17" fmla="*/ 3921320 h 3921320"/>
              <a:gd name="connsiteX18" fmla="*/ 1464788 w 5466298"/>
              <a:gd name="connsiteY18" fmla="*/ 3921320 h 3921320"/>
              <a:gd name="connsiteX19" fmla="*/ 886022 w 5466298"/>
              <a:gd name="connsiteY19" fmla="*/ 3921320 h 3921320"/>
              <a:gd name="connsiteX20" fmla="*/ 0 w 5466298"/>
              <a:gd name="connsiteY20" fmla="*/ 3035298 h 3921320"/>
              <a:gd name="connsiteX21" fmla="*/ 0 w 5466298"/>
              <a:gd name="connsiteY21" fmla="*/ 2476486 h 3921320"/>
              <a:gd name="connsiteX22" fmla="*/ 0 w 5466298"/>
              <a:gd name="connsiteY22" fmla="*/ 2003646 h 3921320"/>
              <a:gd name="connsiteX23" fmla="*/ 0 w 5466298"/>
              <a:gd name="connsiteY23" fmla="*/ 1466327 h 3921320"/>
              <a:gd name="connsiteX24" fmla="*/ 0 w 5466298"/>
              <a:gd name="connsiteY24" fmla="*/ 886022 h 39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66298" h="3921320" fill="none" extrusionOk="0">
                <a:moveTo>
                  <a:pt x="0" y="886022"/>
                </a:moveTo>
                <a:cubicBezTo>
                  <a:pt x="-79375" y="360322"/>
                  <a:pt x="439155" y="-65976"/>
                  <a:pt x="886022" y="0"/>
                </a:cubicBezTo>
                <a:cubicBezTo>
                  <a:pt x="1176890" y="10339"/>
                  <a:pt x="1326155" y="-13023"/>
                  <a:pt x="1538674" y="0"/>
                </a:cubicBezTo>
                <a:cubicBezTo>
                  <a:pt x="1751193" y="13023"/>
                  <a:pt x="1941470" y="7968"/>
                  <a:pt x="2080497" y="0"/>
                </a:cubicBezTo>
                <a:cubicBezTo>
                  <a:pt x="2219524" y="-7968"/>
                  <a:pt x="2552953" y="-10904"/>
                  <a:pt x="2696206" y="0"/>
                </a:cubicBezTo>
                <a:cubicBezTo>
                  <a:pt x="2839459" y="10904"/>
                  <a:pt x="2981685" y="-10454"/>
                  <a:pt x="3201088" y="0"/>
                </a:cubicBezTo>
                <a:cubicBezTo>
                  <a:pt x="3420491" y="10454"/>
                  <a:pt x="3554772" y="1136"/>
                  <a:pt x="3705969" y="0"/>
                </a:cubicBezTo>
                <a:cubicBezTo>
                  <a:pt x="3857166" y="-1136"/>
                  <a:pt x="4306717" y="-1666"/>
                  <a:pt x="4580276" y="0"/>
                </a:cubicBezTo>
                <a:cubicBezTo>
                  <a:pt x="5094140" y="-801"/>
                  <a:pt x="5413651" y="470766"/>
                  <a:pt x="5466298" y="886022"/>
                </a:cubicBezTo>
                <a:cubicBezTo>
                  <a:pt x="5450139" y="1073446"/>
                  <a:pt x="5457710" y="1210921"/>
                  <a:pt x="5466298" y="1358863"/>
                </a:cubicBezTo>
                <a:cubicBezTo>
                  <a:pt x="5474886" y="1506805"/>
                  <a:pt x="5449038" y="1694603"/>
                  <a:pt x="5466298" y="1874689"/>
                </a:cubicBezTo>
                <a:cubicBezTo>
                  <a:pt x="5483558" y="2054775"/>
                  <a:pt x="5447649" y="2157001"/>
                  <a:pt x="5466298" y="2412008"/>
                </a:cubicBezTo>
                <a:cubicBezTo>
                  <a:pt x="5484947" y="2667015"/>
                  <a:pt x="5467549" y="2858869"/>
                  <a:pt x="5466298" y="3035298"/>
                </a:cubicBezTo>
                <a:cubicBezTo>
                  <a:pt x="5351186" y="3541160"/>
                  <a:pt x="4954844" y="3884655"/>
                  <a:pt x="4580276" y="3921320"/>
                </a:cubicBezTo>
                <a:cubicBezTo>
                  <a:pt x="4364972" y="3928526"/>
                  <a:pt x="4163710" y="3946523"/>
                  <a:pt x="4001510" y="3921320"/>
                </a:cubicBezTo>
                <a:cubicBezTo>
                  <a:pt x="3839310" y="3896117"/>
                  <a:pt x="3582510" y="3927910"/>
                  <a:pt x="3311915" y="3921320"/>
                </a:cubicBezTo>
                <a:cubicBezTo>
                  <a:pt x="3041321" y="3914730"/>
                  <a:pt x="3019395" y="3916836"/>
                  <a:pt x="2770092" y="3921320"/>
                </a:cubicBezTo>
                <a:cubicBezTo>
                  <a:pt x="2520789" y="3925804"/>
                  <a:pt x="2402181" y="3908179"/>
                  <a:pt x="2080497" y="3921320"/>
                </a:cubicBezTo>
                <a:cubicBezTo>
                  <a:pt x="1758813" y="3934461"/>
                  <a:pt x="1690833" y="3936602"/>
                  <a:pt x="1464788" y="3921320"/>
                </a:cubicBezTo>
                <a:cubicBezTo>
                  <a:pt x="1238743" y="3906038"/>
                  <a:pt x="1116593" y="3893045"/>
                  <a:pt x="886022" y="3921320"/>
                </a:cubicBezTo>
                <a:cubicBezTo>
                  <a:pt x="418524" y="3908317"/>
                  <a:pt x="-62793" y="3555912"/>
                  <a:pt x="0" y="3035298"/>
                </a:cubicBezTo>
                <a:cubicBezTo>
                  <a:pt x="3238" y="2819852"/>
                  <a:pt x="-27211" y="2657900"/>
                  <a:pt x="0" y="2476486"/>
                </a:cubicBezTo>
                <a:cubicBezTo>
                  <a:pt x="27211" y="2295072"/>
                  <a:pt x="20947" y="2230248"/>
                  <a:pt x="0" y="2003646"/>
                </a:cubicBezTo>
                <a:cubicBezTo>
                  <a:pt x="-20947" y="1777044"/>
                  <a:pt x="-18993" y="1589462"/>
                  <a:pt x="0" y="1466327"/>
                </a:cubicBezTo>
                <a:cubicBezTo>
                  <a:pt x="18993" y="1343192"/>
                  <a:pt x="-22804" y="1050727"/>
                  <a:pt x="0" y="886022"/>
                </a:cubicBezTo>
                <a:close/>
              </a:path>
              <a:path w="5466298" h="3921320" stroke="0" extrusionOk="0">
                <a:moveTo>
                  <a:pt x="0" y="886022"/>
                </a:moveTo>
                <a:cubicBezTo>
                  <a:pt x="-39494" y="438137"/>
                  <a:pt x="408183" y="48635"/>
                  <a:pt x="886022" y="0"/>
                </a:cubicBezTo>
                <a:cubicBezTo>
                  <a:pt x="1031214" y="-9229"/>
                  <a:pt x="1301225" y="24010"/>
                  <a:pt x="1427846" y="0"/>
                </a:cubicBezTo>
                <a:cubicBezTo>
                  <a:pt x="1554467" y="-24010"/>
                  <a:pt x="1840733" y="11481"/>
                  <a:pt x="2006612" y="0"/>
                </a:cubicBezTo>
                <a:cubicBezTo>
                  <a:pt x="2172491" y="-11481"/>
                  <a:pt x="2282215" y="384"/>
                  <a:pt x="2511494" y="0"/>
                </a:cubicBezTo>
                <a:cubicBezTo>
                  <a:pt x="2740773" y="-384"/>
                  <a:pt x="2941684" y="-10571"/>
                  <a:pt x="3164145" y="0"/>
                </a:cubicBezTo>
                <a:cubicBezTo>
                  <a:pt x="3386606" y="10571"/>
                  <a:pt x="3556159" y="-21940"/>
                  <a:pt x="3669027" y="0"/>
                </a:cubicBezTo>
                <a:cubicBezTo>
                  <a:pt x="3781895" y="21940"/>
                  <a:pt x="4169046" y="23362"/>
                  <a:pt x="4580276" y="0"/>
                </a:cubicBezTo>
                <a:cubicBezTo>
                  <a:pt x="4969836" y="-11201"/>
                  <a:pt x="5517855" y="458717"/>
                  <a:pt x="5466298" y="886022"/>
                </a:cubicBezTo>
                <a:cubicBezTo>
                  <a:pt x="5490810" y="1132090"/>
                  <a:pt x="5477418" y="1220998"/>
                  <a:pt x="5466298" y="1401848"/>
                </a:cubicBezTo>
                <a:cubicBezTo>
                  <a:pt x="5455178" y="1582698"/>
                  <a:pt x="5489060" y="1668150"/>
                  <a:pt x="5466298" y="1874689"/>
                </a:cubicBezTo>
                <a:cubicBezTo>
                  <a:pt x="5443536" y="2081228"/>
                  <a:pt x="5449796" y="2151448"/>
                  <a:pt x="5466298" y="2369022"/>
                </a:cubicBezTo>
                <a:cubicBezTo>
                  <a:pt x="5482800" y="2586596"/>
                  <a:pt x="5488510" y="2817974"/>
                  <a:pt x="5466298" y="3035298"/>
                </a:cubicBezTo>
                <a:cubicBezTo>
                  <a:pt x="5401253" y="3533620"/>
                  <a:pt x="5161468" y="3937449"/>
                  <a:pt x="4580276" y="3921320"/>
                </a:cubicBezTo>
                <a:cubicBezTo>
                  <a:pt x="4319887" y="3934132"/>
                  <a:pt x="4119490" y="3949575"/>
                  <a:pt x="4001510" y="3921320"/>
                </a:cubicBezTo>
                <a:cubicBezTo>
                  <a:pt x="3883530" y="3893065"/>
                  <a:pt x="3634398" y="3903732"/>
                  <a:pt x="3422743" y="3921320"/>
                </a:cubicBezTo>
                <a:cubicBezTo>
                  <a:pt x="3211088" y="3938908"/>
                  <a:pt x="3056085" y="3902322"/>
                  <a:pt x="2880919" y="3921320"/>
                </a:cubicBezTo>
                <a:cubicBezTo>
                  <a:pt x="2705753" y="3940318"/>
                  <a:pt x="2492495" y="3926483"/>
                  <a:pt x="2302153" y="3921320"/>
                </a:cubicBezTo>
                <a:cubicBezTo>
                  <a:pt x="2111811" y="3916157"/>
                  <a:pt x="1912673" y="3953147"/>
                  <a:pt x="1649501" y="3921320"/>
                </a:cubicBezTo>
                <a:cubicBezTo>
                  <a:pt x="1386329" y="3889493"/>
                  <a:pt x="1113517" y="3891132"/>
                  <a:pt x="886022" y="3921320"/>
                </a:cubicBezTo>
                <a:cubicBezTo>
                  <a:pt x="416777" y="3956197"/>
                  <a:pt x="33705" y="3567915"/>
                  <a:pt x="0" y="3035298"/>
                </a:cubicBezTo>
                <a:cubicBezTo>
                  <a:pt x="16962" y="2832381"/>
                  <a:pt x="24550" y="2638743"/>
                  <a:pt x="0" y="2454993"/>
                </a:cubicBezTo>
                <a:cubicBezTo>
                  <a:pt x="-24550" y="2271243"/>
                  <a:pt x="14597" y="2147370"/>
                  <a:pt x="0" y="1874689"/>
                </a:cubicBezTo>
                <a:cubicBezTo>
                  <a:pt x="-14597" y="1602008"/>
                  <a:pt x="10318" y="1615620"/>
                  <a:pt x="0" y="1358863"/>
                </a:cubicBezTo>
                <a:cubicBezTo>
                  <a:pt x="-10318" y="1102106"/>
                  <a:pt x="5504" y="1033756"/>
                  <a:pt x="0" y="886022"/>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2">
                    <a:lumMod val="75000"/>
                  </a:schemeClr>
                </a:solidFill>
                <a:latin typeface="Calibri" panose="020F0502020204030204" pitchFamily="34" charset="0"/>
                <a:cs typeface="Calibri" panose="020F0502020204030204" pitchFamily="34" charset="0"/>
              </a:rPr>
              <a:t>Đ</a:t>
            </a:r>
            <a:r>
              <a:rPr lang="vi-VN" sz="4400" b="1">
                <a:solidFill>
                  <a:schemeClr val="tx2">
                    <a:lumMod val="75000"/>
                  </a:schemeClr>
                </a:solidFill>
                <a:latin typeface="Calibri" panose="020F0502020204030204" pitchFamily="34" charset="0"/>
                <a:cs typeface="Calibri" panose="020F0502020204030204" pitchFamily="34" charset="0"/>
              </a:rPr>
              <a:t>ọc các nội dung ở trang 47 SGK và sắp xếp lại theo trình tự các bước lập kế hoạch cá nhân</a:t>
            </a:r>
            <a:endParaRPr lang="en-US" sz="4400" b="1" dirty="0">
              <a:solidFill>
                <a:schemeClr val="tx2">
                  <a:lumMod val="75000"/>
                </a:schemeClr>
              </a:solidFill>
              <a:latin typeface="Calibri" panose="020F0502020204030204" pitchFamily="34" charset="0"/>
              <a:cs typeface="Calibri" panose="020F0502020204030204" pitchFamily="34" charset="0"/>
            </a:endParaRPr>
          </a:p>
        </p:txBody>
      </p:sp>
      <p:pic>
        <p:nvPicPr>
          <p:cNvPr id="5" name="Picture 4" descr="Icon&#10;&#10;Description automatically generated">
            <a:extLst>
              <a:ext uri="{FF2B5EF4-FFF2-40B4-BE49-F238E27FC236}">
                <a16:creationId xmlns:a16="http://schemas.microsoft.com/office/drawing/2014/main" id="{97CE625B-3158-3178-2791-C5C28F7B19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8651" y="3368337"/>
            <a:ext cx="2107150" cy="2363782"/>
          </a:xfrm>
          <a:prstGeom prst="rect">
            <a:avLst/>
          </a:prstGeom>
        </p:spPr>
      </p:pic>
      <p:grpSp>
        <p:nvGrpSpPr>
          <p:cNvPr id="8" name="Group 8">
            <a:extLst>
              <a:ext uri="{FF2B5EF4-FFF2-40B4-BE49-F238E27FC236}">
                <a16:creationId xmlns:a16="http://schemas.microsoft.com/office/drawing/2014/main" id="{2431A6CE-A07E-367F-A59F-1A5EDBA899E3}"/>
              </a:ext>
            </a:extLst>
          </p:cNvPr>
          <p:cNvGrpSpPr/>
          <p:nvPr/>
        </p:nvGrpSpPr>
        <p:grpSpPr>
          <a:xfrm>
            <a:off x="5094841" y="825554"/>
            <a:ext cx="4703810" cy="1017154"/>
            <a:chOff x="2048338" y="3521408"/>
            <a:chExt cx="6732561" cy="1017154"/>
          </a:xfrm>
        </p:grpSpPr>
        <p:sp>
          <p:nvSpPr>
            <p:cNvPr id="9" name="TextBox 9">
              <a:extLst>
                <a:ext uri="{FF2B5EF4-FFF2-40B4-BE49-F238E27FC236}">
                  <a16:creationId xmlns:a16="http://schemas.microsoft.com/office/drawing/2014/main" id="{2DA7A3D7-1603-50F3-2CAB-252FEB3618CE}"/>
                </a:ext>
              </a:extLst>
            </p:cNvPr>
            <p:cNvSpPr txBox="1"/>
            <p:nvPr/>
          </p:nvSpPr>
          <p:spPr>
            <a:xfrm>
              <a:off x="2048338" y="3522899"/>
              <a:ext cx="6591905" cy="1015663"/>
            </a:xfrm>
            <a:prstGeom prst="rect">
              <a:avLst/>
            </a:prstGeom>
            <a:noFill/>
          </p:spPr>
          <p:txBody>
            <a:bodyPr wrap="square" rtlCol="0">
              <a:spAutoFit/>
            </a:bodyPr>
            <a:lstStyle/>
            <a:p>
              <a:pPr algn="ctr"/>
              <a:r>
                <a:rPr lang="en-US" sz="6000">
                  <a:ln w="254000">
                    <a:solidFill>
                      <a:schemeClr val="bg1"/>
                    </a:solidFill>
                  </a:ln>
                  <a:solidFill>
                    <a:srgbClr val="CC99FF"/>
                  </a:solidFill>
                  <a:latin typeface="iCiel Pony" panose="02000000000000000000" pitchFamily="2" charset="0"/>
                </a:rPr>
                <a:t>Nhiệm vụ</a:t>
              </a:r>
            </a:p>
          </p:txBody>
        </p:sp>
        <p:sp>
          <p:nvSpPr>
            <p:cNvPr id="10" name="TextBox 10">
              <a:extLst>
                <a:ext uri="{FF2B5EF4-FFF2-40B4-BE49-F238E27FC236}">
                  <a16:creationId xmlns:a16="http://schemas.microsoft.com/office/drawing/2014/main" id="{B7773868-DB3C-C47B-41DE-6632FA6CE569}"/>
                </a:ext>
              </a:extLst>
            </p:cNvPr>
            <p:cNvSpPr txBox="1"/>
            <p:nvPr/>
          </p:nvSpPr>
          <p:spPr>
            <a:xfrm>
              <a:off x="2188994" y="3521408"/>
              <a:ext cx="6591905" cy="1015663"/>
            </a:xfrm>
            <a:prstGeom prst="rect">
              <a:avLst/>
            </a:prstGeom>
            <a:noFill/>
          </p:spPr>
          <p:txBody>
            <a:bodyPr wrap="square" rtlCol="0">
              <a:spAutoFit/>
            </a:bodyPr>
            <a:lstStyle/>
            <a:p>
              <a:pPr algn="ctr"/>
              <a:r>
                <a:rPr lang="en-US" sz="6000">
                  <a:ln w="28575">
                    <a:solidFill>
                      <a:srgbClr val="7030A0"/>
                    </a:solidFill>
                  </a:ln>
                  <a:solidFill>
                    <a:schemeClr val="accent4">
                      <a:lumMod val="40000"/>
                      <a:lumOff val="60000"/>
                    </a:schemeClr>
                  </a:solidFill>
                  <a:latin typeface="iCiel Pony" panose="02000000000000000000" pitchFamily="2" charset="0"/>
                </a:rPr>
                <a:t>Nhiệm vụ</a:t>
              </a:r>
              <a:endParaRPr lang="en-US" sz="6000" dirty="0">
                <a:ln w="28575">
                  <a:solidFill>
                    <a:srgbClr val="7030A0"/>
                  </a:solidFill>
                </a:ln>
                <a:solidFill>
                  <a:schemeClr val="accent4">
                    <a:lumMod val="40000"/>
                    <a:lumOff val="60000"/>
                  </a:schemeClr>
                </a:solidFill>
                <a:latin typeface="iCiel Pony" panose="02000000000000000000" pitchFamily="2" charset="0"/>
              </a:endParaRPr>
            </a:p>
          </p:txBody>
        </p:sp>
      </p:grpSp>
    </p:spTree>
    <p:extLst>
      <p:ext uri="{BB962C8B-B14F-4D97-AF65-F5344CB8AC3E}">
        <p14:creationId xmlns:p14="http://schemas.microsoft.com/office/powerpoint/2010/main" val="1111271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picture containing treemap chart&#10;&#10;Description automatically generated">
            <a:extLst>
              <a:ext uri="{FF2B5EF4-FFF2-40B4-BE49-F238E27FC236}">
                <a16:creationId xmlns:a16="http://schemas.microsoft.com/office/drawing/2014/main" id="{6D7DF704-0EDB-E6AC-9830-C01FCDF7A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oup 8">
            <a:extLst>
              <a:ext uri="{FF2B5EF4-FFF2-40B4-BE49-F238E27FC236}">
                <a16:creationId xmlns:a16="http://schemas.microsoft.com/office/drawing/2014/main" id="{4DE1C80F-A9AE-6D97-ADE4-8312802C4673}"/>
              </a:ext>
            </a:extLst>
          </p:cNvPr>
          <p:cNvGrpSpPr/>
          <p:nvPr/>
        </p:nvGrpSpPr>
        <p:grpSpPr>
          <a:xfrm>
            <a:off x="1384663" y="601369"/>
            <a:ext cx="9422674" cy="1458272"/>
            <a:chOff x="1652208" y="4584007"/>
            <a:chExt cx="8142060" cy="1458272"/>
          </a:xfrm>
        </p:grpSpPr>
        <p:sp>
          <p:nvSpPr>
            <p:cNvPr id="12" name="TextBox 9">
              <a:extLst>
                <a:ext uri="{FF2B5EF4-FFF2-40B4-BE49-F238E27FC236}">
                  <a16:creationId xmlns:a16="http://schemas.microsoft.com/office/drawing/2014/main" id="{6F590D4D-E46E-641D-75E7-CB5E328D6EA1}"/>
                </a:ext>
              </a:extLst>
            </p:cNvPr>
            <p:cNvSpPr txBox="1"/>
            <p:nvPr/>
          </p:nvSpPr>
          <p:spPr>
            <a:xfrm>
              <a:off x="1652208" y="4584007"/>
              <a:ext cx="814206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0">
                    <a:solidFill>
                      <a:prstClr val="white"/>
                    </a:solidFill>
                  </a:ln>
                  <a:solidFill>
                    <a:srgbClr val="FDDD54"/>
                  </a:solidFill>
                  <a:effectLst/>
                  <a:uLnTx/>
                  <a:uFillTx/>
                  <a:latin typeface="iCiel Pony" panose="02000000000000000000" pitchFamily="2" charset="0"/>
                  <a:ea typeface="+mn-ea"/>
                  <a:cs typeface="+mn-cs"/>
                </a:rPr>
                <a:t>CÙNG CHIA SẺ</a:t>
              </a:r>
            </a:p>
          </p:txBody>
        </p:sp>
        <p:sp>
          <p:nvSpPr>
            <p:cNvPr id="13" name="TextBox 10">
              <a:extLst>
                <a:ext uri="{FF2B5EF4-FFF2-40B4-BE49-F238E27FC236}">
                  <a16:creationId xmlns:a16="http://schemas.microsoft.com/office/drawing/2014/main" id="{EB1F0592-F972-149F-21A8-67038AEFFC0E}"/>
                </a:ext>
              </a:extLst>
            </p:cNvPr>
            <p:cNvSpPr txBox="1"/>
            <p:nvPr/>
          </p:nvSpPr>
          <p:spPr>
            <a:xfrm>
              <a:off x="2013409" y="4595729"/>
              <a:ext cx="741965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srgbClr val="7030A0"/>
                    </a:solidFill>
                  </a:ln>
                  <a:solidFill>
                    <a:srgbClr val="FDDD54"/>
                  </a:solidFill>
                  <a:effectLst/>
                  <a:uLnTx/>
                  <a:uFillTx/>
                  <a:latin typeface="iCiel Pony" panose="02000000000000000000" pitchFamily="2" charset="0"/>
                  <a:ea typeface="+mn-ea"/>
                  <a:cs typeface="+mn-cs"/>
                </a:rPr>
                <a:t>CÙNG CHIA SẺ</a:t>
              </a:r>
            </a:p>
          </p:txBody>
        </p:sp>
      </p:grpSp>
      <p:pic>
        <p:nvPicPr>
          <p:cNvPr id="15" name="Picture 3" descr="A group of people in clothing&#10;&#10;Description automatically generated with low confidence">
            <a:extLst>
              <a:ext uri="{FF2B5EF4-FFF2-40B4-BE49-F238E27FC236}">
                <a16:creationId xmlns:a16="http://schemas.microsoft.com/office/drawing/2014/main" id="{74E7FF13-215D-C838-AF1E-9E68BA53E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7051" y="2861125"/>
            <a:ext cx="6388621" cy="4020320"/>
          </a:xfrm>
          <a:prstGeom prst="rect">
            <a:avLst/>
          </a:prstGeom>
        </p:spPr>
      </p:pic>
      <p:grpSp>
        <p:nvGrpSpPr>
          <p:cNvPr id="2" name="Group 13">
            <a:extLst>
              <a:ext uri="{FF2B5EF4-FFF2-40B4-BE49-F238E27FC236}">
                <a16:creationId xmlns:a16="http://schemas.microsoft.com/office/drawing/2014/main" id="{B4E06036-9776-9892-9F98-B1FA03256C82}"/>
              </a:ext>
            </a:extLst>
          </p:cNvPr>
          <p:cNvGrpSpPr/>
          <p:nvPr/>
        </p:nvGrpSpPr>
        <p:grpSpPr>
          <a:xfrm>
            <a:off x="156712" y="1809000"/>
            <a:ext cx="3642219" cy="3240000"/>
            <a:chOff x="1189829" y="291094"/>
            <a:chExt cx="3642219" cy="3240000"/>
          </a:xfrm>
        </p:grpSpPr>
        <p:pic>
          <p:nvPicPr>
            <p:cNvPr id="3" name="Picture 14" descr="A picture containing text&#10;&#10;Description automatically generated">
              <a:extLst>
                <a:ext uri="{FF2B5EF4-FFF2-40B4-BE49-F238E27FC236}">
                  <a16:creationId xmlns:a16="http://schemas.microsoft.com/office/drawing/2014/main" id="{D12EDB50-8261-4A74-0A74-2839580209E5}"/>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4" name="TextBox 15">
              <a:extLst>
                <a:ext uri="{FF2B5EF4-FFF2-40B4-BE49-F238E27FC236}">
                  <a16:creationId xmlns:a16="http://schemas.microsoft.com/office/drawing/2014/main" id="{57E0D76E-3883-C2FD-10DF-0E0DFCA4E7E8}"/>
                </a:ext>
              </a:extLst>
            </p:cNvPr>
            <p:cNvSpPr txBox="1"/>
            <p:nvPr/>
          </p:nvSpPr>
          <p:spPr>
            <a:xfrm rot="20088135" flipH="1">
              <a:off x="1741290" y="1000956"/>
              <a:ext cx="225975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CC00CC"/>
                  </a:solidFill>
                  <a:effectLst/>
                  <a:uLnTx/>
                  <a:uFillTx/>
                  <a:latin typeface="Calibri" panose="020F0502020204030204"/>
                  <a:ea typeface="+mn-ea"/>
                  <a:cs typeface="+mn-cs"/>
                </a:rPr>
                <a:t>Trình</a:t>
              </a:r>
              <a:r>
                <a:rPr kumimoji="0" lang="en-US" sz="48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CC00CC"/>
                  </a:solidFill>
                  <a:effectLst/>
                  <a:uLnTx/>
                  <a:uFillTx/>
                  <a:latin typeface="Calibri" panose="020F0502020204030204"/>
                  <a:ea typeface="+mn-ea"/>
                  <a:cs typeface="+mn-cs"/>
                </a:rPr>
                <a:t>bày</a:t>
              </a:r>
              <a:endParaRPr kumimoji="0" lang="en-US" sz="48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5" name="Group 16">
            <a:extLst>
              <a:ext uri="{FF2B5EF4-FFF2-40B4-BE49-F238E27FC236}">
                <a16:creationId xmlns:a16="http://schemas.microsoft.com/office/drawing/2014/main" id="{7C661FD5-A16E-9F41-F8CA-EE930FEDE5D2}"/>
              </a:ext>
            </a:extLst>
          </p:cNvPr>
          <p:cNvGrpSpPr/>
          <p:nvPr/>
        </p:nvGrpSpPr>
        <p:grpSpPr>
          <a:xfrm>
            <a:off x="8620533" y="1809000"/>
            <a:ext cx="3642219" cy="3240000"/>
            <a:chOff x="7359952" y="291095"/>
            <a:chExt cx="3642219" cy="3240000"/>
          </a:xfrm>
        </p:grpSpPr>
        <p:pic>
          <p:nvPicPr>
            <p:cNvPr id="7" name="Picture 17" descr="A picture containing text&#10;&#10;Description automatically generated">
              <a:extLst>
                <a:ext uri="{FF2B5EF4-FFF2-40B4-BE49-F238E27FC236}">
                  <a16:creationId xmlns:a16="http://schemas.microsoft.com/office/drawing/2014/main" id="{92E736F7-A05D-C467-BEB0-A9CA0ADD2BEE}"/>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18">
              <a:extLst>
                <a:ext uri="{FF2B5EF4-FFF2-40B4-BE49-F238E27FC236}">
                  <a16:creationId xmlns:a16="http://schemas.microsoft.com/office/drawing/2014/main" id="{FD6DC4EE-1EBA-71C3-EE8B-B9FA6F30B596}"/>
                </a:ext>
              </a:extLst>
            </p:cNvPr>
            <p:cNvSpPr txBox="1"/>
            <p:nvPr/>
          </p:nvSpPr>
          <p:spPr>
            <a:xfrm rot="1511865">
              <a:off x="8079777" y="1000958"/>
              <a:ext cx="222139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3399"/>
                  </a:solidFill>
                  <a:effectLst/>
                  <a:uLnTx/>
                  <a:uFillTx/>
                  <a:latin typeface="Calibri" panose="020F0502020204030204"/>
                  <a:ea typeface="+mn-ea"/>
                  <a:cs typeface="+mn-cs"/>
                </a:rPr>
                <a:t>Nhận xét</a:t>
              </a:r>
            </a:p>
          </p:txBody>
        </p:sp>
      </p:grpSp>
    </p:spTree>
    <p:extLst>
      <p:ext uri="{BB962C8B-B14F-4D97-AF65-F5344CB8AC3E}">
        <p14:creationId xmlns:p14="http://schemas.microsoft.com/office/powerpoint/2010/main" val="29928869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par>
                                    <p:cTn id="15" presetID="2" presetClass="entr" presetSubtype="4" fill="hold" nodeType="withEffect" p14:presetBounceEnd="4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40000">
                                          <p:cBhvr additive="base">
                                            <p:cTn id="17" dur="75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5"/>
                                            </p:tgtEl>
                                            <p:attrNameLst>
                                              <p:attrName>r</p:attrName>
                                            </p:attrNameLst>
                                          </p:cBhvr>
                                        </p:animRot>
                                        <p:animRot by="-240000">
                                          <p:cBhvr>
                                            <p:cTn id="21" dur="200" fill="hold">
                                              <p:stCondLst>
                                                <p:cond delay="200"/>
                                              </p:stCondLst>
                                            </p:cTn>
                                            <p:tgtEl>
                                              <p:spTgt spid="15"/>
                                            </p:tgtEl>
                                            <p:attrNameLst>
                                              <p:attrName>r</p:attrName>
                                            </p:attrNameLst>
                                          </p:cBhvr>
                                        </p:animRot>
                                        <p:animRot by="240000">
                                          <p:cBhvr>
                                            <p:cTn id="22" dur="200" fill="hold">
                                              <p:stCondLst>
                                                <p:cond delay="400"/>
                                              </p:stCondLst>
                                            </p:cTn>
                                            <p:tgtEl>
                                              <p:spTgt spid="15"/>
                                            </p:tgtEl>
                                            <p:attrNameLst>
                                              <p:attrName>r</p:attrName>
                                            </p:attrNameLst>
                                          </p:cBhvr>
                                        </p:animRot>
                                        <p:animRot by="-240000">
                                          <p:cBhvr>
                                            <p:cTn id="23" dur="200" fill="hold">
                                              <p:stCondLst>
                                                <p:cond delay="600"/>
                                              </p:stCondLst>
                                            </p:cTn>
                                            <p:tgtEl>
                                              <p:spTgt spid="15"/>
                                            </p:tgtEl>
                                            <p:attrNameLst>
                                              <p:attrName>r</p:attrName>
                                            </p:attrNameLst>
                                          </p:cBhvr>
                                        </p:animRot>
                                        <p:animRot by="120000">
                                          <p:cBhvr>
                                            <p:cTn id="24" dur="200" fill="hold">
                                              <p:stCondLst>
                                                <p:cond delay="800"/>
                                              </p:stCondLst>
                                            </p:cTn>
                                            <p:tgtEl>
                                              <p:spTgt spid="15"/>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14:bounceEnd="40000">
                                          <p:cBhvr additive="base">
                                            <p:cTn id="2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
                                            </p:tgtEl>
                                            <p:attrNameLst>
                                              <p:attrName>r</p:attrName>
                                            </p:attrNameLst>
                                          </p:cBhvr>
                                        </p:animRot>
                                        <p:animRot by="-240000">
                                          <p:cBhvr>
                                            <p:cTn id="31" dur="200" fill="hold">
                                              <p:stCondLst>
                                                <p:cond delay="200"/>
                                              </p:stCondLst>
                                            </p:cTn>
                                            <p:tgtEl>
                                              <p:spTgt spid="2"/>
                                            </p:tgtEl>
                                            <p:attrNameLst>
                                              <p:attrName>r</p:attrName>
                                            </p:attrNameLst>
                                          </p:cBhvr>
                                        </p:animRot>
                                        <p:animRot by="240000">
                                          <p:cBhvr>
                                            <p:cTn id="32" dur="200" fill="hold">
                                              <p:stCondLst>
                                                <p:cond delay="400"/>
                                              </p:stCondLst>
                                            </p:cTn>
                                            <p:tgtEl>
                                              <p:spTgt spid="2"/>
                                            </p:tgtEl>
                                            <p:attrNameLst>
                                              <p:attrName>r</p:attrName>
                                            </p:attrNameLst>
                                          </p:cBhvr>
                                        </p:animRot>
                                        <p:animRot by="-240000">
                                          <p:cBhvr>
                                            <p:cTn id="33" dur="200" fill="hold">
                                              <p:stCondLst>
                                                <p:cond delay="600"/>
                                              </p:stCondLst>
                                            </p:cTn>
                                            <p:tgtEl>
                                              <p:spTgt spid="2"/>
                                            </p:tgtEl>
                                            <p:attrNameLst>
                                              <p:attrName>r</p:attrName>
                                            </p:attrNameLst>
                                          </p:cBhvr>
                                        </p:animRot>
                                        <p:animRot by="120000">
                                          <p:cBhvr>
                                            <p:cTn id="34" dur="200" fill="hold">
                                              <p:stCondLst>
                                                <p:cond delay="800"/>
                                              </p:stCondLst>
                                            </p:cTn>
                                            <p:tgtEl>
                                              <p:spTgt spid="2"/>
                                            </p:tgtEl>
                                            <p:attrNameLst>
                                              <p:attrName>r</p:attrName>
                                            </p:attrNameLst>
                                          </p:cBhvr>
                                        </p:animRot>
                                      </p:childTnLst>
                                    </p:cTn>
                                  </p:par>
                                  <p:par>
                                    <p:cTn id="35" presetID="2" presetClass="entr" presetSubtype="4" fill="hold" nodeType="withEffect" p14:presetBounceEnd="40000">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14:bounceEnd="40000">
                                          <p:cBhvr additive="base">
                                            <p:cTn id="37"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par>
                                    <p:cTn id="39" presetID="32" presetClass="emph" presetSubtype="0" repeatCount="indefinite" fill="hold" nodeType="withEffect">
                                      <p:stCondLst>
                                        <p:cond delay="0"/>
                                      </p:stCondLst>
                                      <p:childTnLst>
                                        <p:animRot by="120000">
                                          <p:cBhvr>
                                            <p:cTn id="40" dur="100" fill="hold">
                                              <p:stCondLst>
                                                <p:cond delay="0"/>
                                              </p:stCondLst>
                                            </p:cTn>
                                            <p:tgtEl>
                                              <p:spTgt spid="5"/>
                                            </p:tgtEl>
                                            <p:attrNameLst>
                                              <p:attrName>r</p:attrName>
                                            </p:attrNameLst>
                                          </p:cBhvr>
                                        </p:animRot>
                                        <p:animRot by="-240000">
                                          <p:cBhvr>
                                            <p:cTn id="41" dur="200" fill="hold">
                                              <p:stCondLst>
                                                <p:cond delay="200"/>
                                              </p:stCondLst>
                                            </p:cTn>
                                            <p:tgtEl>
                                              <p:spTgt spid="5"/>
                                            </p:tgtEl>
                                            <p:attrNameLst>
                                              <p:attrName>r</p:attrName>
                                            </p:attrNameLst>
                                          </p:cBhvr>
                                        </p:animRot>
                                        <p:animRot by="240000">
                                          <p:cBhvr>
                                            <p:cTn id="42" dur="200" fill="hold">
                                              <p:stCondLst>
                                                <p:cond delay="400"/>
                                              </p:stCondLst>
                                            </p:cTn>
                                            <p:tgtEl>
                                              <p:spTgt spid="5"/>
                                            </p:tgtEl>
                                            <p:attrNameLst>
                                              <p:attrName>r</p:attrName>
                                            </p:attrNameLst>
                                          </p:cBhvr>
                                        </p:animRot>
                                        <p:animRot by="-240000">
                                          <p:cBhvr>
                                            <p:cTn id="43" dur="200" fill="hold">
                                              <p:stCondLst>
                                                <p:cond delay="600"/>
                                              </p:stCondLst>
                                            </p:cTn>
                                            <p:tgtEl>
                                              <p:spTgt spid="5"/>
                                            </p:tgtEl>
                                            <p:attrNameLst>
                                              <p:attrName>r</p:attrName>
                                            </p:attrNameLst>
                                          </p:cBhvr>
                                        </p:animRot>
                                        <p:animRot by="120000">
                                          <p:cBhvr>
                                            <p:cTn id="4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750" fill="hold"/>
                                            <p:tgtEl>
                                              <p:spTgt spid="15"/>
                                            </p:tgtEl>
                                            <p:attrNameLst>
                                              <p:attrName>ppt_x</p:attrName>
                                            </p:attrNameLst>
                                          </p:cBhvr>
                                          <p:tavLst>
                                            <p:tav tm="0">
                                              <p:val>
                                                <p:strVal val="#ppt_x"/>
                                              </p:val>
                                            </p:tav>
                                            <p:tav tm="100000">
                                              <p:val>
                                                <p:strVal val="#ppt_x"/>
                                              </p:val>
                                            </p:tav>
                                          </p:tavLst>
                                        </p:anim>
                                        <p:anim calcmode="lin" valueType="num">
                                          <p:cBhvr additive="base">
                                            <p:cTn id="18"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5"/>
                                            </p:tgtEl>
                                            <p:attrNameLst>
                                              <p:attrName>r</p:attrName>
                                            </p:attrNameLst>
                                          </p:cBhvr>
                                        </p:animRot>
                                        <p:animRot by="-240000">
                                          <p:cBhvr>
                                            <p:cTn id="21" dur="200" fill="hold">
                                              <p:stCondLst>
                                                <p:cond delay="200"/>
                                              </p:stCondLst>
                                            </p:cTn>
                                            <p:tgtEl>
                                              <p:spTgt spid="15"/>
                                            </p:tgtEl>
                                            <p:attrNameLst>
                                              <p:attrName>r</p:attrName>
                                            </p:attrNameLst>
                                          </p:cBhvr>
                                        </p:animRot>
                                        <p:animRot by="240000">
                                          <p:cBhvr>
                                            <p:cTn id="22" dur="200" fill="hold">
                                              <p:stCondLst>
                                                <p:cond delay="400"/>
                                              </p:stCondLst>
                                            </p:cTn>
                                            <p:tgtEl>
                                              <p:spTgt spid="15"/>
                                            </p:tgtEl>
                                            <p:attrNameLst>
                                              <p:attrName>r</p:attrName>
                                            </p:attrNameLst>
                                          </p:cBhvr>
                                        </p:animRot>
                                        <p:animRot by="-240000">
                                          <p:cBhvr>
                                            <p:cTn id="23" dur="200" fill="hold">
                                              <p:stCondLst>
                                                <p:cond delay="600"/>
                                              </p:stCondLst>
                                            </p:cTn>
                                            <p:tgtEl>
                                              <p:spTgt spid="15"/>
                                            </p:tgtEl>
                                            <p:attrNameLst>
                                              <p:attrName>r</p:attrName>
                                            </p:attrNameLst>
                                          </p:cBhvr>
                                        </p:animRot>
                                        <p:animRot by="120000">
                                          <p:cBhvr>
                                            <p:cTn id="24" dur="200" fill="hold">
                                              <p:stCondLst>
                                                <p:cond delay="800"/>
                                              </p:stCondLst>
                                            </p:cTn>
                                            <p:tgtEl>
                                              <p:spTgt spid="15"/>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750" fill="hold"/>
                                            <p:tgtEl>
                                              <p:spTgt spid="2"/>
                                            </p:tgtEl>
                                            <p:attrNameLst>
                                              <p:attrName>ppt_x</p:attrName>
                                            </p:attrNameLst>
                                          </p:cBhvr>
                                          <p:tavLst>
                                            <p:tav tm="0">
                                              <p:val>
                                                <p:strVal val="#ppt_x"/>
                                              </p:val>
                                            </p:tav>
                                            <p:tav tm="100000">
                                              <p:val>
                                                <p:strVal val="#ppt_x"/>
                                              </p:val>
                                            </p:tav>
                                          </p:tavLst>
                                        </p:anim>
                                        <p:anim calcmode="lin" valueType="num">
                                          <p:cBhvr additive="base">
                                            <p:cTn id="2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6"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
                                            </p:tgtEl>
                                            <p:attrNameLst>
                                              <p:attrName>r</p:attrName>
                                            </p:attrNameLst>
                                          </p:cBhvr>
                                        </p:animRot>
                                        <p:animRot by="-240000">
                                          <p:cBhvr>
                                            <p:cTn id="31" dur="200" fill="hold">
                                              <p:stCondLst>
                                                <p:cond delay="200"/>
                                              </p:stCondLst>
                                            </p:cTn>
                                            <p:tgtEl>
                                              <p:spTgt spid="2"/>
                                            </p:tgtEl>
                                            <p:attrNameLst>
                                              <p:attrName>r</p:attrName>
                                            </p:attrNameLst>
                                          </p:cBhvr>
                                        </p:animRot>
                                        <p:animRot by="240000">
                                          <p:cBhvr>
                                            <p:cTn id="32" dur="200" fill="hold">
                                              <p:stCondLst>
                                                <p:cond delay="400"/>
                                              </p:stCondLst>
                                            </p:cTn>
                                            <p:tgtEl>
                                              <p:spTgt spid="2"/>
                                            </p:tgtEl>
                                            <p:attrNameLst>
                                              <p:attrName>r</p:attrName>
                                            </p:attrNameLst>
                                          </p:cBhvr>
                                        </p:animRot>
                                        <p:animRot by="-240000">
                                          <p:cBhvr>
                                            <p:cTn id="33" dur="200" fill="hold">
                                              <p:stCondLst>
                                                <p:cond delay="600"/>
                                              </p:stCondLst>
                                            </p:cTn>
                                            <p:tgtEl>
                                              <p:spTgt spid="2"/>
                                            </p:tgtEl>
                                            <p:attrNameLst>
                                              <p:attrName>r</p:attrName>
                                            </p:attrNameLst>
                                          </p:cBhvr>
                                        </p:animRot>
                                        <p:animRot by="120000">
                                          <p:cBhvr>
                                            <p:cTn id="34" dur="200" fill="hold">
                                              <p:stCondLst>
                                                <p:cond delay="800"/>
                                              </p:stCondLst>
                                            </p:cTn>
                                            <p:tgtEl>
                                              <p:spTgt spid="2"/>
                                            </p:tgtEl>
                                            <p:attrNameLst>
                                              <p:attrName>r</p:attrName>
                                            </p:attrNameLst>
                                          </p:cBhvr>
                                        </p:animRot>
                                      </p:childTnLst>
                                    </p:cTn>
                                  </p:par>
                                  <p:par>
                                    <p:cTn id="35" presetID="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750" fill="hold"/>
                                            <p:tgtEl>
                                              <p:spTgt spid="5"/>
                                            </p:tgtEl>
                                            <p:attrNameLst>
                                              <p:attrName>ppt_x</p:attrName>
                                            </p:attrNameLst>
                                          </p:cBhvr>
                                          <p:tavLst>
                                            <p:tav tm="0">
                                              <p:val>
                                                <p:strVal val="#ppt_x"/>
                                              </p:val>
                                            </p:tav>
                                            <p:tav tm="100000">
                                              <p:val>
                                                <p:strVal val="#ppt_x"/>
                                              </p:val>
                                            </p:tav>
                                          </p:tavLst>
                                        </p:anim>
                                        <p:anim calcmode="lin" valueType="num">
                                          <p:cBhvr additive="base">
                                            <p:cTn id="3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6" name="Trò-chơi-chíu.wav"/>
                                            </p:tgtEl>
                                          </p:cMediaNode>
                                        </p:audio>
                                      </p:subTnLst>
                                    </p:cTn>
                                  </p:par>
                                  <p:par>
                                    <p:cTn id="39" presetID="32" presetClass="emph" presetSubtype="0" repeatCount="indefinite" fill="hold" nodeType="withEffect">
                                      <p:stCondLst>
                                        <p:cond delay="0"/>
                                      </p:stCondLst>
                                      <p:childTnLst>
                                        <p:animRot by="120000">
                                          <p:cBhvr>
                                            <p:cTn id="40" dur="100" fill="hold">
                                              <p:stCondLst>
                                                <p:cond delay="0"/>
                                              </p:stCondLst>
                                            </p:cTn>
                                            <p:tgtEl>
                                              <p:spTgt spid="5"/>
                                            </p:tgtEl>
                                            <p:attrNameLst>
                                              <p:attrName>r</p:attrName>
                                            </p:attrNameLst>
                                          </p:cBhvr>
                                        </p:animRot>
                                        <p:animRot by="-240000">
                                          <p:cBhvr>
                                            <p:cTn id="41" dur="200" fill="hold">
                                              <p:stCondLst>
                                                <p:cond delay="200"/>
                                              </p:stCondLst>
                                            </p:cTn>
                                            <p:tgtEl>
                                              <p:spTgt spid="5"/>
                                            </p:tgtEl>
                                            <p:attrNameLst>
                                              <p:attrName>r</p:attrName>
                                            </p:attrNameLst>
                                          </p:cBhvr>
                                        </p:animRot>
                                        <p:animRot by="240000">
                                          <p:cBhvr>
                                            <p:cTn id="42" dur="200" fill="hold">
                                              <p:stCondLst>
                                                <p:cond delay="400"/>
                                              </p:stCondLst>
                                            </p:cTn>
                                            <p:tgtEl>
                                              <p:spTgt spid="5"/>
                                            </p:tgtEl>
                                            <p:attrNameLst>
                                              <p:attrName>r</p:attrName>
                                            </p:attrNameLst>
                                          </p:cBhvr>
                                        </p:animRot>
                                        <p:animRot by="-240000">
                                          <p:cBhvr>
                                            <p:cTn id="43" dur="200" fill="hold">
                                              <p:stCondLst>
                                                <p:cond delay="600"/>
                                              </p:stCondLst>
                                            </p:cTn>
                                            <p:tgtEl>
                                              <p:spTgt spid="5"/>
                                            </p:tgtEl>
                                            <p:attrNameLst>
                                              <p:attrName>r</p:attrName>
                                            </p:attrNameLst>
                                          </p:cBhvr>
                                        </p:animRot>
                                        <p:animRot by="120000">
                                          <p:cBhvr>
                                            <p:cTn id="4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1DE0AA-3196-94F1-80A3-81EC5026B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5"/>
            <a:ext cx="12192000" cy="6858000"/>
          </a:xfrm>
          <a:prstGeom prst="rect">
            <a:avLst/>
          </a:prstGeom>
        </p:spPr>
      </p:pic>
      <p:sp>
        <p:nvSpPr>
          <p:cNvPr id="6" name="Rectangle: Rounded Corners 3">
            <a:extLst>
              <a:ext uri="{FF2B5EF4-FFF2-40B4-BE49-F238E27FC236}">
                <a16:creationId xmlns:a16="http://schemas.microsoft.com/office/drawing/2014/main" id="{AD4AFCA3-9D99-AA5C-DB57-21E6C123E57C}"/>
              </a:ext>
            </a:extLst>
          </p:cNvPr>
          <p:cNvSpPr/>
          <p:nvPr/>
        </p:nvSpPr>
        <p:spPr>
          <a:xfrm>
            <a:off x="2627086" y="1025456"/>
            <a:ext cx="9301498" cy="5638273"/>
          </a:xfrm>
          <a:prstGeom prst="roundRect">
            <a:avLst>
              <a:gd name="adj" fmla="val 9668"/>
            </a:avLst>
          </a:prstGeom>
          <a:solidFill>
            <a:schemeClr val="bg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2" descr="Free vector woman smiling and pointing to empty copy space business woman character hand drawn cartoon illustration">
            <a:extLst>
              <a:ext uri="{FF2B5EF4-FFF2-40B4-BE49-F238E27FC236}">
                <a16:creationId xmlns:a16="http://schemas.microsoft.com/office/drawing/2014/main" id="{F8739210-CD66-4BEB-BBCE-B1E0CF3E9DD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76217" y="745309"/>
            <a:ext cx="3548132" cy="64297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CE5F3A7-143B-4C99-A481-E9352635A22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4097" b="98210" l="3402" r="96104">
                        <a14:foregroundMark x1="13463" y1="89759" x2="69293" y2="90300"/>
                        <a14:foregroundMark x1="5409" y1="86844" x2="93894" y2="86844"/>
                        <a14:foregroundMark x1="4594" y1="96378" x2="5612" y2="96378"/>
                        <a14:foregroundMark x1="92265" y1="95504" x2="94882" y2="97544"/>
                        <a14:foregroundMark x1="6630" y1="85970" x2="4216" y2="84846"/>
                        <a14:foregroundMark x1="96104" y1="86553" x2="94097" y2="86553"/>
                        <a14:foregroundMark x1="7415" y1="94338" x2="3606" y2="96669"/>
                        <a14:foregroundMark x1="6426" y1="94088" x2="3402" y2="96669"/>
                      </a14:backgroundRemoval>
                    </a14:imgEffect>
                  </a14:imgLayer>
                </a14:imgProps>
              </a:ext>
              <a:ext uri="{28A0092B-C50C-407E-A947-70E740481C1C}">
                <a14:useLocalDpi xmlns:a14="http://schemas.microsoft.com/office/drawing/2010/main" val="0"/>
              </a:ext>
            </a:extLst>
          </a:blip>
          <a:srcRect l="1159" t="82369" r="2859"/>
          <a:stretch/>
        </p:blipFill>
        <p:spPr>
          <a:xfrm>
            <a:off x="3928988" y="5706700"/>
            <a:ext cx="7776327" cy="997687"/>
          </a:xfrm>
          <a:prstGeom prst="rect">
            <a:avLst/>
          </a:prstGeom>
        </p:spPr>
      </p:pic>
      <p:sp>
        <p:nvSpPr>
          <p:cNvPr id="9" name="TextBox 10">
            <a:extLst>
              <a:ext uri="{FF2B5EF4-FFF2-40B4-BE49-F238E27FC236}">
                <a16:creationId xmlns:a16="http://schemas.microsoft.com/office/drawing/2014/main" id="{B4A05F01-4A5C-493C-8CF5-424B4C077A05}"/>
              </a:ext>
            </a:extLst>
          </p:cNvPr>
          <p:cNvSpPr txBox="1"/>
          <p:nvPr/>
        </p:nvSpPr>
        <p:spPr>
          <a:xfrm>
            <a:off x="449943" y="69468"/>
            <a:ext cx="11292114" cy="923330"/>
          </a:xfrm>
          <a:prstGeom prst="rect">
            <a:avLst/>
          </a:prstGeom>
          <a:noFill/>
        </p:spPr>
        <p:txBody>
          <a:bodyPr wrap="square" rtlCol="0">
            <a:spAutoFit/>
          </a:bodyPr>
          <a:lstStyle/>
          <a:p>
            <a:pPr algn="ctr"/>
            <a:r>
              <a:rPr lang="vi-VN" sz="5400">
                <a:ln w="28575">
                  <a:solidFill>
                    <a:srgbClr val="7030A0"/>
                  </a:solidFill>
                </a:ln>
                <a:solidFill>
                  <a:schemeClr val="accent4">
                    <a:lumMod val="40000"/>
                    <a:lumOff val="60000"/>
                  </a:schemeClr>
                </a:solidFill>
                <a:latin typeface="iCiel Pony" panose="02000000000000000000" pitchFamily="2" charset="0"/>
              </a:rPr>
              <a:t>Các bước lập kế hoạch cá nhân</a:t>
            </a:r>
            <a:endParaRPr lang="en-US" sz="5400" dirty="0">
              <a:ln w="28575">
                <a:solidFill>
                  <a:srgbClr val="7030A0"/>
                </a:solidFill>
              </a:ln>
              <a:solidFill>
                <a:schemeClr val="accent4">
                  <a:lumMod val="40000"/>
                  <a:lumOff val="60000"/>
                </a:schemeClr>
              </a:solidFill>
              <a:latin typeface="iCiel Pony" panose="02000000000000000000" pitchFamily="2" charset="0"/>
            </a:endParaRPr>
          </a:p>
        </p:txBody>
      </p:sp>
      <p:pic>
        <p:nvPicPr>
          <p:cNvPr id="10" name="Picture 9">
            <a:extLst>
              <a:ext uri="{FF2B5EF4-FFF2-40B4-BE49-F238E27FC236}">
                <a16:creationId xmlns:a16="http://schemas.microsoft.com/office/drawing/2014/main" id="{2D0C8E46-E5EC-40DB-A18F-2B8F64CEC0A8}"/>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290" b="17652" l="3199" r="94446">
                        <a14:foregroundMark x1="10061" y1="9284" x2="10061" y2="9284"/>
                        <a14:foregroundMark x1="6426" y1="4080" x2="6426" y2="4080"/>
                        <a14:foregroundMark x1="5612" y1="11907" x2="5612" y2="11907"/>
                        <a14:foregroundMark x1="4798" y1="4371" x2="4798" y2="4371"/>
                        <a14:foregroundMark x1="89067" y1="5246" x2="93894" y2="3539"/>
                        <a14:foregroundMark x1="89445" y1="11032" x2="94504" y2="13614"/>
                        <a14:foregroundMark x1="94504" y1="3539" x2="94504" y2="3539"/>
                        <a14:foregroundMark x1="94504" y1="5246" x2="94504" y2="5246"/>
                        <a14:foregroundMark x1="5409" y1="13614" x2="3199" y2="14488"/>
                        <a14:foregroundMark x1="6223" y1="12448" x2="6223" y2="12448"/>
                        <a14:foregroundMark x1="74149" y1="17652" x2="74149" y2="17652"/>
                      </a14:backgroundRemoval>
                    </a14:imgEffect>
                  </a14:imgLayer>
                </a14:imgProps>
              </a:ext>
              <a:ext uri="{28A0092B-C50C-407E-A947-70E740481C1C}">
                <a14:useLocalDpi xmlns:a14="http://schemas.microsoft.com/office/drawing/2010/main" val="0"/>
              </a:ext>
            </a:extLst>
          </a:blip>
          <a:srcRect l="1159" t="602" r="2859" b="82340"/>
          <a:stretch/>
        </p:blipFill>
        <p:spPr>
          <a:xfrm>
            <a:off x="3916742" y="2888752"/>
            <a:ext cx="7776327" cy="965226"/>
          </a:xfrm>
          <a:prstGeom prst="rect">
            <a:avLst/>
          </a:prstGeom>
        </p:spPr>
      </p:pic>
      <p:pic>
        <p:nvPicPr>
          <p:cNvPr id="11" name="Picture 10">
            <a:extLst>
              <a:ext uri="{FF2B5EF4-FFF2-40B4-BE49-F238E27FC236}">
                <a16:creationId xmlns:a16="http://schemas.microsoft.com/office/drawing/2014/main" id="{2AEB5D7E-42B6-4D46-823F-7E66293B4CE8}"/>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16445" b="31141" l="5176" r="96714">
                        <a14:foregroundMark x1="87845" y1="23106" x2="91887" y2="23356"/>
                        <a14:foregroundMark x1="86828" y1="28560" x2="92876" y2="31182"/>
                        <a14:foregroundMark x1="92876" y1="21940" x2="93486" y2="22231"/>
                        <a14:foregroundMark x1="9043" y1="22231" x2="5205" y2="22231"/>
                        <a14:foregroundMark x1="40273" y1="31474" x2="55888" y2="31182"/>
                        <a14:foregroundMark x1="55888" y1="31182" x2="60221" y2="31182"/>
                        <a14:foregroundMark x1="95900" y1="20192" x2="95900" y2="20192"/>
                        <a14:foregroundMark x1="95115" y1="19026" x2="94911" y2="20192"/>
                        <a14:foregroundMark x1="95493" y1="20192" x2="95493" y2="21066"/>
                        <a14:foregroundMark x1="96714" y1="19609" x2="94911" y2="19609"/>
                      </a14:backgroundRemoval>
                    </a14:imgEffect>
                  </a14:imgLayer>
                </a14:imgProps>
              </a:ext>
              <a:ext uri="{28A0092B-C50C-407E-A947-70E740481C1C}">
                <a14:useLocalDpi xmlns:a14="http://schemas.microsoft.com/office/drawing/2010/main" val="0"/>
              </a:ext>
            </a:extLst>
          </a:blip>
          <a:srcRect l="1159" t="14688" r="2859" b="67681"/>
          <a:stretch/>
        </p:blipFill>
        <p:spPr>
          <a:xfrm>
            <a:off x="3941236" y="3712996"/>
            <a:ext cx="7776327" cy="997687"/>
          </a:xfrm>
          <a:prstGeom prst="rect">
            <a:avLst/>
          </a:prstGeom>
        </p:spPr>
      </p:pic>
      <p:pic>
        <p:nvPicPr>
          <p:cNvPr id="12" name="Picture 11">
            <a:extLst>
              <a:ext uri="{FF2B5EF4-FFF2-40B4-BE49-F238E27FC236}">
                <a16:creationId xmlns:a16="http://schemas.microsoft.com/office/drawing/2014/main" id="{6493476E-0DC4-4EDA-BE26-E5857FBEE500}"/>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32973" b="47169" l="4798" r="95086">
                        <a14:foregroundMark x1="14045" y1="44255" x2="5787" y2="46586"/>
                        <a14:foregroundMark x1="10439" y1="38510" x2="4798" y2="37052"/>
                        <a14:foregroundMark x1="84996" y1="40216" x2="95086" y2="36761"/>
                        <a14:foregroundMark x1="89445" y1="45712" x2="93864" y2="46586"/>
                        <a14:foregroundMark x1="3984" y1="46586" x2="19017" y2="46586"/>
                        <a14:foregroundMark x1="19017" y1="46586" x2="27712" y2="46128"/>
                        <a14:foregroundMark x1="27712" y1="46128" x2="42745" y2="46878"/>
                        <a14:foregroundMark x1="42745" y1="46878" x2="49084" y2="46336"/>
                        <a14:foregroundMark x1="49084" y1="46336" x2="58447" y2="47627"/>
                        <a14:foregroundMark x1="58447" y1="47627" x2="65397" y2="47460"/>
                        <a14:foregroundMark x1="65397" y1="47460" x2="72056" y2="47460"/>
                        <a14:foregroundMark x1="72056" y1="47460" x2="81448" y2="47169"/>
                        <a14:foregroundMark x1="81448" y1="47169" x2="86420" y2="47169"/>
                      </a14:backgroundRemoval>
                    </a14:imgEffect>
                  </a14:imgLayer>
                </a14:imgProps>
              </a:ext>
              <a:ext uri="{28A0092B-C50C-407E-A947-70E740481C1C}">
                <a14:useLocalDpi xmlns:a14="http://schemas.microsoft.com/office/drawing/2010/main" val="0"/>
              </a:ext>
            </a:extLst>
          </a:blip>
          <a:srcRect l="1159" t="31280" r="2859" b="51089"/>
          <a:stretch/>
        </p:blipFill>
        <p:spPr>
          <a:xfrm>
            <a:off x="3916741" y="989432"/>
            <a:ext cx="7776327" cy="997687"/>
          </a:xfrm>
          <a:prstGeom prst="rect">
            <a:avLst/>
          </a:prstGeom>
        </p:spPr>
      </p:pic>
      <p:pic>
        <p:nvPicPr>
          <p:cNvPr id="13" name="Picture 12">
            <a:extLst>
              <a:ext uri="{FF2B5EF4-FFF2-40B4-BE49-F238E27FC236}">
                <a16:creationId xmlns:a16="http://schemas.microsoft.com/office/drawing/2014/main" id="{51FB6FCB-431D-4456-A858-C19336AAD0F3}"/>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49251" b="65404" l="2646" r="96801">
                        <a14:foregroundMark x1="11748" y1="56661" x2="5089" y2="52040"/>
                        <a14:foregroundMark x1="11748" y1="59534" x2="4478" y2="63572"/>
                        <a14:foregroundMark x1="87118" y1="56661" x2="93864" y2="54038"/>
                        <a14:foregroundMark x1="93864" y1="54038" x2="93981" y2="54038"/>
                        <a14:foregroundMark x1="87322" y1="63572" x2="93923" y2="63405"/>
                        <a14:foregroundMark x1="93923" y1="63405" x2="94766" y2="63863"/>
                        <a14:foregroundMark x1="95784" y1="52623" x2="91771" y2="55204"/>
                        <a14:foregroundMark x1="6310" y1="55495" x2="2675" y2="53164"/>
                        <a14:foregroundMark x1="9131" y1="53747" x2="4274" y2="52040"/>
                        <a14:foregroundMark x1="96801" y1="52623" x2="94766" y2="53455"/>
                      </a14:backgroundRemoval>
                    </a14:imgEffect>
                  </a14:imgLayer>
                </a14:imgProps>
              </a:ext>
              <a:ext uri="{28A0092B-C50C-407E-A947-70E740481C1C}">
                <a14:useLocalDpi xmlns:a14="http://schemas.microsoft.com/office/drawing/2010/main" val="0"/>
              </a:ext>
            </a:extLst>
          </a:blip>
          <a:srcRect l="1159" t="47282" r="2859" b="32491"/>
          <a:stretch/>
        </p:blipFill>
        <p:spPr>
          <a:xfrm>
            <a:off x="3916740" y="4660749"/>
            <a:ext cx="7776327" cy="1144600"/>
          </a:xfrm>
          <a:prstGeom prst="rect">
            <a:avLst/>
          </a:prstGeom>
        </p:spPr>
      </p:pic>
      <p:pic>
        <p:nvPicPr>
          <p:cNvPr id="14" name="Picture 13">
            <a:extLst>
              <a:ext uri="{FF2B5EF4-FFF2-40B4-BE49-F238E27FC236}">
                <a16:creationId xmlns:a16="http://schemas.microsoft.com/office/drawing/2014/main" id="{61323EC3-5106-4C92-8B1F-AF799A9B029E}"/>
              </a:ext>
            </a:extLst>
          </p:cNvPr>
          <p:cNvPicPr>
            <a:picLocks noChangeAspect="1"/>
          </p:cNvPicPr>
          <p:nvPr/>
        </p:nvPicPr>
        <p:blipFill rotWithShape="1">
          <a:blip r:embed="rId11">
            <a:extLst>
              <a:ext uri="{BEBA8EAE-BF5A-486C-A8C5-ECC9F3942E4B}">
                <a14:imgProps xmlns:a14="http://schemas.microsoft.com/office/drawing/2010/main">
                  <a14:imgLayer r:embed="rId6">
                    <a14:imgEffect>
                      <a14:backgroundRemoval t="67694" b="81224" l="3635" r="96133">
                        <a14:foregroundMark x1="17127" y1="78351" x2="6862" y2="71107"/>
                        <a14:foregroundMark x1="10875" y1="77769" x2="5438" y2="80350"/>
                        <a14:foregroundMark x1="7444" y1="72565" x2="4216" y2="70275"/>
                        <a14:foregroundMark x1="6455" y1="69983" x2="4623" y2="69983"/>
                        <a14:foregroundMark x1="4827" y1="69983" x2="3635" y2="68818"/>
                        <a14:foregroundMark x1="7240" y1="70566" x2="4827" y2="68235"/>
                        <a14:foregroundMark x1="81215" y1="71399" x2="87235" y2="71399"/>
                        <a14:foregroundMark x1="87235" y1="71399" x2="94330" y2="70566"/>
                        <a14:foregroundMark x1="86450" y1="79475" x2="92934" y2="79475"/>
                        <a14:foregroundMark x1="92934" y1="79475" x2="93312" y2="80350"/>
                        <a14:foregroundMark x1="94911" y1="81224" x2="93108" y2="80350"/>
                        <a14:foregroundMark x1="95318" y1="81224" x2="91684" y2="78934"/>
                        <a14:foregroundMark x1="95726" y1="69983" x2="93923" y2="69983"/>
                        <a14:foregroundMark x1="96133" y1="68818" x2="93923" y2="69692"/>
                      </a14:backgroundRemoval>
                    </a14:imgEffect>
                  </a14:imgLayer>
                </a14:imgProps>
              </a:ext>
              <a:ext uri="{28A0092B-C50C-407E-A947-70E740481C1C}">
                <a14:useLocalDpi xmlns:a14="http://schemas.microsoft.com/office/drawing/2010/main" val="0"/>
              </a:ext>
            </a:extLst>
          </a:blip>
          <a:srcRect l="1159" t="66053" r="2859" b="17072"/>
          <a:stretch/>
        </p:blipFill>
        <p:spPr>
          <a:xfrm>
            <a:off x="3965730" y="1978535"/>
            <a:ext cx="7776327" cy="954957"/>
          </a:xfrm>
          <a:prstGeom prst="rect">
            <a:avLst/>
          </a:prstGeom>
        </p:spPr>
      </p:pic>
      <p:sp>
        <p:nvSpPr>
          <p:cNvPr id="15" name="TextBox 1">
            <a:extLst>
              <a:ext uri="{FF2B5EF4-FFF2-40B4-BE49-F238E27FC236}">
                <a16:creationId xmlns:a16="http://schemas.microsoft.com/office/drawing/2014/main" id="{EF3E1BE1-29AE-4FFF-A81C-4278E76E399F}"/>
              </a:ext>
            </a:extLst>
          </p:cNvPr>
          <p:cNvSpPr txBox="1"/>
          <p:nvPr/>
        </p:nvSpPr>
        <p:spPr>
          <a:xfrm>
            <a:off x="2925905" y="1180990"/>
            <a:ext cx="5923281" cy="769441"/>
          </a:xfrm>
          <a:prstGeom prst="rect">
            <a:avLst/>
          </a:prstGeom>
          <a:noFill/>
        </p:spPr>
        <p:txBody>
          <a:bodyPr wrap="square" rtlCol="0">
            <a:spAutoFit/>
          </a:bodyPr>
          <a:lstStyle/>
          <a:p>
            <a:pPr defTabSz="914377">
              <a:defRPr/>
            </a:pPr>
            <a:r>
              <a:rPr lang="en-US" sz="4400" b="1" spc="300">
                <a:solidFill>
                  <a:srgbClr val="FF0000"/>
                </a:solidFill>
                <a:latin typeface="iCiel Pony" panose="02000000000000000000" pitchFamily="2" charset="0"/>
              </a:rPr>
              <a:t>B1:</a:t>
            </a:r>
            <a:endParaRPr lang="en-US" sz="4400" b="1" spc="300" dirty="0">
              <a:solidFill>
                <a:srgbClr val="FF0000"/>
              </a:solidFill>
              <a:latin typeface="iCiel Pony" panose="02000000000000000000" pitchFamily="2" charset="0"/>
            </a:endParaRPr>
          </a:p>
        </p:txBody>
      </p:sp>
      <p:sp>
        <p:nvSpPr>
          <p:cNvPr id="16" name="TextBox 1">
            <a:extLst>
              <a:ext uri="{FF2B5EF4-FFF2-40B4-BE49-F238E27FC236}">
                <a16:creationId xmlns:a16="http://schemas.microsoft.com/office/drawing/2014/main" id="{1328881C-4E7E-400F-B0A6-586114D229D4}"/>
              </a:ext>
            </a:extLst>
          </p:cNvPr>
          <p:cNvSpPr txBox="1"/>
          <p:nvPr/>
        </p:nvSpPr>
        <p:spPr>
          <a:xfrm>
            <a:off x="2891565" y="2054906"/>
            <a:ext cx="5923281" cy="769441"/>
          </a:xfrm>
          <a:prstGeom prst="rect">
            <a:avLst/>
          </a:prstGeom>
          <a:noFill/>
        </p:spPr>
        <p:txBody>
          <a:bodyPr wrap="square" rtlCol="0">
            <a:spAutoFit/>
          </a:bodyPr>
          <a:lstStyle/>
          <a:p>
            <a:pPr defTabSz="914377">
              <a:defRPr/>
            </a:pPr>
            <a:r>
              <a:rPr lang="en-US" sz="4400" b="1" spc="300">
                <a:solidFill>
                  <a:srgbClr val="FF0000"/>
                </a:solidFill>
                <a:latin typeface="iCiel Pony" panose="02000000000000000000" pitchFamily="2" charset="0"/>
              </a:rPr>
              <a:t>B2:</a:t>
            </a:r>
            <a:endParaRPr lang="en-US" sz="4400" b="1" spc="300" dirty="0">
              <a:solidFill>
                <a:srgbClr val="FF0000"/>
              </a:solidFill>
              <a:latin typeface="iCiel Pony" panose="02000000000000000000" pitchFamily="2" charset="0"/>
            </a:endParaRPr>
          </a:p>
        </p:txBody>
      </p:sp>
      <p:sp>
        <p:nvSpPr>
          <p:cNvPr id="17" name="TextBox 1">
            <a:extLst>
              <a:ext uri="{FF2B5EF4-FFF2-40B4-BE49-F238E27FC236}">
                <a16:creationId xmlns:a16="http://schemas.microsoft.com/office/drawing/2014/main" id="{084AD09C-0CCD-4F94-B377-94D7232C5F42}"/>
              </a:ext>
            </a:extLst>
          </p:cNvPr>
          <p:cNvSpPr txBox="1"/>
          <p:nvPr/>
        </p:nvSpPr>
        <p:spPr>
          <a:xfrm>
            <a:off x="2891565" y="3003061"/>
            <a:ext cx="5923281" cy="769441"/>
          </a:xfrm>
          <a:prstGeom prst="rect">
            <a:avLst/>
          </a:prstGeom>
          <a:noFill/>
        </p:spPr>
        <p:txBody>
          <a:bodyPr wrap="square" rtlCol="0">
            <a:spAutoFit/>
          </a:bodyPr>
          <a:lstStyle/>
          <a:p>
            <a:pPr defTabSz="914377">
              <a:defRPr/>
            </a:pPr>
            <a:r>
              <a:rPr lang="en-US" sz="4400" b="1" spc="300">
                <a:solidFill>
                  <a:srgbClr val="FF0000"/>
                </a:solidFill>
                <a:latin typeface="iCiel Pony" panose="02000000000000000000" pitchFamily="2" charset="0"/>
              </a:rPr>
              <a:t>B3:</a:t>
            </a:r>
            <a:endParaRPr lang="en-US" sz="4400" b="1" spc="300" dirty="0">
              <a:solidFill>
                <a:srgbClr val="FF0000"/>
              </a:solidFill>
              <a:latin typeface="iCiel Pony" panose="02000000000000000000" pitchFamily="2" charset="0"/>
            </a:endParaRPr>
          </a:p>
        </p:txBody>
      </p:sp>
      <p:sp>
        <p:nvSpPr>
          <p:cNvPr id="18" name="TextBox 1">
            <a:extLst>
              <a:ext uri="{FF2B5EF4-FFF2-40B4-BE49-F238E27FC236}">
                <a16:creationId xmlns:a16="http://schemas.microsoft.com/office/drawing/2014/main" id="{66FFF0BD-731B-4DAA-A744-681501ED0EBD}"/>
              </a:ext>
            </a:extLst>
          </p:cNvPr>
          <p:cNvSpPr txBox="1"/>
          <p:nvPr/>
        </p:nvSpPr>
        <p:spPr>
          <a:xfrm>
            <a:off x="2891564" y="3881281"/>
            <a:ext cx="5923281" cy="769441"/>
          </a:xfrm>
          <a:prstGeom prst="rect">
            <a:avLst/>
          </a:prstGeom>
          <a:noFill/>
        </p:spPr>
        <p:txBody>
          <a:bodyPr wrap="square" rtlCol="0">
            <a:spAutoFit/>
          </a:bodyPr>
          <a:lstStyle/>
          <a:p>
            <a:pPr defTabSz="914377">
              <a:defRPr/>
            </a:pPr>
            <a:r>
              <a:rPr lang="en-US" sz="4400" b="1" spc="300">
                <a:solidFill>
                  <a:srgbClr val="FF0000"/>
                </a:solidFill>
                <a:latin typeface="iCiel Pony" panose="02000000000000000000" pitchFamily="2" charset="0"/>
              </a:rPr>
              <a:t>B4:</a:t>
            </a:r>
            <a:endParaRPr lang="en-US" sz="4400" b="1" spc="300" dirty="0">
              <a:solidFill>
                <a:srgbClr val="FF0000"/>
              </a:solidFill>
              <a:latin typeface="iCiel Pony" panose="02000000000000000000" pitchFamily="2" charset="0"/>
            </a:endParaRPr>
          </a:p>
        </p:txBody>
      </p:sp>
      <p:sp>
        <p:nvSpPr>
          <p:cNvPr id="19" name="TextBox 1">
            <a:extLst>
              <a:ext uri="{FF2B5EF4-FFF2-40B4-BE49-F238E27FC236}">
                <a16:creationId xmlns:a16="http://schemas.microsoft.com/office/drawing/2014/main" id="{6C8C0486-8234-46C6-9352-98C7A9AE11E4}"/>
              </a:ext>
            </a:extLst>
          </p:cNvPr>
          <p:cNvSpPr txBox="1"/>
          <p:nvPr/>
        </p:nvSpPr>
        <p:spPr>
          <a:xfrm>
            <a:off x="2891563" y="4860197"/>
            <a:ext cx="5923281" cy="769441"/>
          </a:xfrm>
          <a:prstGeom prst="rect">
            <a:avLst/>
          </a:prstGeom>
          <a:noFill/>
        </p:spPr>
        <p:txBody>
          <a:bodyPr wrap="square" rtlCol="0">
            <a:spAutoFit/>
          </a:bodyPr>
          <a:lstStyle/>
          <a:p>
            <a:pPr defTabSz="914377">
              <a:defRPr/>
            </a:pPr>
            <a:r>
              <a:rPr lang="en-US" sz="4400" b="1" spc="300">
                <a:solidFill>
                  <a:srgbClr val="FF0000"/>
                </a:solidFill>
                <a:latin typeface="iCiel Pony" panose="02000000000000000000" pitchFamily="2" charset="0"/>
              </a:rPr>
              <a:t>B5:</a:t>
            </a:r>
            <a:endParaRPr lang="en-US" sz="4400" b="1" spc="300" dirty="0">
              <a:solidFill>
                <a:srgbClr val="FF0000"/>
              </a:solidFill>
              <a:latin typeface="iCiel Pony" panose="02000000000000000000" pitchFamily="2" charset="0"/>
            </a:endParaRPr>
          </a:p>
        </p:txBody>
      </p:sp>
      <p:sp>
        <p:nvSpPr>
          <p:cNvPr id="20" name="TextBox 1">
            <a:extLst>
              <a:ext uri="{FF2B5EF4-FFF2-40B4-BE49-F238E27FC236}">
                <a16:creationId xmlns:a16="http://schemas.microsoft.com/office/drawing/2014/main" id="{BF7E0138-B9F9-4C8E-9EDF-4A4EAA9443ED}"/>
              </a:ext>
            </a:extLst>
          </p:cNvPr>
          <p:cNvSpPr txBox="1"/>
          <p:nvPr/>
        </p:nvSpPr>
        <p:spPr>
          <a:xfrm>
            <a:off x="2891562" y="5789202"/>
            <a:ext cx="5923281" cy="769441"/>
          </a:xfrm>
          <a:prstGeom prst="rect">
            <a:avLst/>
          </a:prstGeom>
          <a:noFill/>
        </p:spPr>
        <p:txBody>
          <a:bodyPr wrap="square" rtlCol="0">
            <a:spAutoFit/>
          </a:bodyPr>
          <a:lstStyle/>
          <a:p>
            <a:pPr defTabSz="914377">
              <a:defRPr/>
            </a:pPr>
            <a:r>
              <a:rPr lang="en-US" sz="4400" b="1" spc="300">
                <a:solidFill>
                  <a:srgbClr val="FF0000"/>
                </a:solidFill>
                <a:latin typeface="iCiel Pony" panose="02000000000000000000" pitchFamily="2" charset="0"/>
              </a:rPr>
              <a:t>B6:</a:t>
            </a:r>
            <a:endParaRPr lang="en-US" sz="4400" b="1" spc="300" dirty="0">
              <a:solidFill>
                <a:srgbClr val="FF0000"/>
              </a:solidFill>
              <a:latin typeface="iCiel Pony" panose="02000000000000000000" pitchFamily="2" charset="0"/>
            </a:endParaRPr>
          </a:p>
        </p:txBody>
      </p:sp>
    </p:spTree>
    <p:extLst>
      <p:ext uri="{BB962C8B-B14F-4D97-AF65-F5344CB8AC3E}">
        <p14:creationId xmlns:p14="http://schemas.microsoft.com/office/powerpoint/2010/main" val="26898069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randombar(horizont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00"/>
                                        <p:tgtEl>
                                          <p:spTgt spid="18"/>
                                        </p:tgtEl>
                                      </p:cBhvr>
                                    </p:animEffect>
                                  </p:childTnLst>
                                </p:cTn>
                              </p:par>
                            </p:childTnLst>
                          </p:cTn>
                        </p:par>
                        <p:par>
                          <p:cTn id="52" fill="hold">
                            <p:stCondLst>
                              <p:cond delay="500"/>
                            </p:stCondLst>
                            <p:childTnLst>
                              <p:par>
                                <p:cTn id="53" presetID="14" presetClass="entr" presetSubtype="10"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randombar(horizontal)">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down)">
                                      <p:cBhvr>
                                        <p:cTn id="60" dur="500"/>
                                        <p:tgtEl>
                                          <p:spTgt spid="19"/>
                                        </p:tgtEl>
                                      </p:cBhvr>
                                    </p:animEffect>
                                  </p:childTnLst>
                                </p:cTn>
                              </p:par>
                            </p:childTnLst>
                          </p:cTn>
                        </p:par>
                        <p:par>
                          <p:cTn id="61" fill="hold">
                            <p:stCondLst>
                              <p:cond delay="500"/>
                            </p:stCondLst>
                            <p:childTnLst>
                              <p:par>
                                <p:cTn id="62" presetID="14" presetClass="entr" presetSubtype="1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down)">
                                      <p:cBhvr>
                                        <p:cTn id="69" dur="500"/>
                                        <p:tgtEl>
                                          <p:spTgt spid="20"/>
                                        </p:tgtEl>
                                      </p:cBhvr>
                                    </p:animEffect>
                                  </p:childTnLst>
                                </p:cTn>
                              </p:par>
                            </p:childTnLst>
                          </p:cTn>
                        </p:par>
                        <p:par>
                          <p:cTn id="70" fill="hold">
                            <p:stCondLst>
                              <p:cond delay="500"/>
                            </p:stCondLst>
                            <p:childTnLst>
                              <p:par>
                                <p:cTn id="71" presetID="14" presetClass="entr" presetSubtype="10" fill="hold" nodeType="after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randombar(horizontal)">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5" grpId="0"/>
      <p:bldP spid="16" grpId="0"/>
      <p:bldP spid="17" grpId="0"/>
      <p:bldP spid="18"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342900" y="-265286"/>
            <a:ext cx="8305800" cy="7388571"/>
          </a:xfrm>
          <a:prstGeom prst="rect">
            <a:avLst/>
          </a:prstGeom>
        </p:spPr>
      </p:pic>
      <p:sp>
        <p:nvSpPr>
          <p:cNvPr id="10" name="TextBox 9">
            <a:extLst>
              <a:ext uri="{FF2B5EF4-FFF2-40B4-BE49-F238E27FC236}">
                <a16:creationId xmlns:a16="http://schemas.microsoft.com/office/drawing/2014/main" id="{F1D66302-724E-C40D-7826-A67CE5702054}"/>
              </a:ext>
            </a:extLst>
          </p:cNvPr>
          <p:cNvSpPr txBox="1"/>
          <p:nvPr/>
        </p:nvSpPr>
        <p:spPr>
          <a:xfrm>
            <a:off x="859254" y="1591663"/>
            <a:ext cx="541024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HOẠT </a:t>
            </a:r>
            <a:r>
              <a:rPr kumimoji="0" lang="en-US" sz="7200" b="1" i="0" u="none" strike="noStrike" kern="1200" cap="none" spc="0" normalizeH="0" baseline="0" noProof="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ĐỘNG 6</a:t>
            </a:r>
            <a:endParaRPr kumimoji="0" lang="en-US" sz="72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endParaRPr>
          </a:p>
        </p:txBody>
      </p:sp>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7872" y="2893857"/>
            <a:ext cx="6224337" cy="3916937"/>
          </a:xfrm>
          <a:prstGeom prst="rect">
            <a:avLst/>
          </a:prstGeom>
        </p:spPr>
      </p:pic>
      <p:grpSp>
        <p:nvGrpSpPr>
          <p:cNvPr id="6" name="Group 5">
            <a:extLst>
              <a:ext uri="{FF2B5EF4-FFF2-40B4-BE49-F238E27FC236}">
                <a16:creationId xmlns:a16="http://schemas.microsoft.com/office/drawing/2014/main" id="{D15D8BBB-496E-71A7-C99E-D681A08EB951}"/>
              </a:ext>
            </a:extLst>
          </p:cNvPr>
          <p:cNvGrpSpPr/>
          <p:nvPr/>
        </p:nvGrpSpPr>
        <p:grpSpPr>
          <a:xfrm>
            <a:off x="12276360" y="1132568"/>
            <a:ext cx="2038289" cy="2038289"/>
            <a:chOff x="5494074" y="-76580"/>
            <a:chExt cx="6577773" cy="6577773"/>
          </a:xfrm>
        </p:grpSpPr>
        <p:pic>
          <p:nvPicPr>
            <p:cNvPr id="7" name="Picture 6" descr="Shape&#10;&#10;Description automatically generated with medium confidence">
              <a:extLst>
                <a:ext uri="{FF2B5EF4-FFF2-40B4-BE49-F238E27FC236}">
                  <a16:creationId xmlns:a16="http://schemas.microsoft.com/office/drawing/2014/main" id="{F68D7187-6F78-04C0-BD2D-C87BC3D6D1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8" name="Picture 7" descr="Icon&#10;&#10;Description automatically generated">
              <a:extLst>
                <a:ext uri="{FF2B5EF4-FFF2-40B4-BE49-F238E27FC236}">
                  <a16:creationId xmlns:a16="http://schemas.microsoft.com/office/drawing/2014/main" id="{DBB6688D-1D41-AFCA-C455-ABAB8D7187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sp>
        <p:nvSpPr>
          <p:cNvPr id="2" name="TextBox 15">
            <a:extLst>
              <a:ext uri="{FF2B5EF4-FFF2-40B4-BE49-F238E27FC236}">
                <a16:creationId xmlns:a16="http://schemas.microsoft.com/office/drawing/2014/main" id="{57E6BE80-93E1-608E-00B9-9FDD7473EE0A}"/>
              </a:ext>
            </a:extLst>
          </p:cNvPr>
          <p:cNvSpPr txBox="1"/>
          <p:nvPr/>
        </p:nvSpPr>
        <p:spPr>
          <a:xfrm flipH="1">
            <a:off x="624634" y="2644573"/>
            <a:ext cx="5128878" cy="2308324"/>
          </a:xfrm>
          <a:prstGeom prst="rect">
            <a:avLst/>
          </a:prstGeom>
          <a:noFill/>
        </p:spPr>
        <p:txBody>
          <a:bodyPr wrap="square" rtlCol="0">
            <a:spAutoFit/>
          </a:bodyPr>
          <a:lstStyle/>
          <a:p>
            <a:pPr lvl="0" algn="ctr">
              <a:defRPr/>
            </a:pPr>
            <a:r>
              <a:rPr lang="vi-VN" sz="7200" b="1">
                <a:solidFill>
                  <a:srgbClr val="CC00CC"/>
                </a:solidFill>
                <a:latin typeface="Calibri" panose="020F0502020204030204"/>
              </a:rPr>
              <a:t>Xử lí tình huống </a:t>
            </a:r>
            <a:endParaRPr kumimoji="0" lang="en-US" sz="7200" b="1" i="0" u="none" strike="noStrike" kern="1200" cap="none" spc="0" normalizeH="0" baseline="0" noProof="0" dirty="0">
              <a:ln>
                <a:noFill/>
              </a:ln>
              <a:solidFill>
                <a:srgbClr val="CC00CC"/>
              </a:solidFill>
              <a:effectLst/>
              <a:uLnTx/>
              <a:uFillTx/>
              <a:latin typeface="Calibri" panose="020F0502020204030204"/>
            </a:endParaRPr>
          </a:p>
        </p:txBody>
      </p:sp>
    </p:spTree>
    <p:extLst>
      <p:ext uri="{BB962C8B-B14F-4D97-AF65-F5344CB8AC3E}">
        <p14:creationId xmlns:p14="http://schemas.microsoft.com/office/powerpoint/2010/main" val="261973052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par>
                                    <p:cTn id="12" presetID="37" presetClass="path" presetSubtype="0" repeatCount="indefinite" accel="50000" decel="50000" fill="hold" nodeType="withEffect">
                                      <p:stCondLst>
                                        <p:cond delay="0"/>
                                      </p:stCondLst>
                                      <p:childTnLst>
                                        <p:animMotion origin="layout" path="M -0.45221 -0.10857 L -0.38515 -0.06852 C -0.37122 -0.05949 -0.35026 -0.05463 -0.32825 -0.05463 C -0.30325 -0.05463 -0.2832 -0.05949 -0.26927 -0.06852 L -0.20221 -0.10857 " pathEditMode="relative" rAng="0" ptsTypes="AAAAA">
                                          <p:cBhvr>
                                            <p:cTn id="13" dur="2000" fill="hold"/>
                                            <p:tgtEl>
                                              <p:spTgt spid="6"/>
                                            </p:tgtEl>
                                            <p:attrNameLst>
                                              <p:attrName>ppt_x</p:attrName>
                                              <p:attrName>ppt_y</p:attrName>
                                            </p:attrNameLst>
                                          </p:cBhvr>
                                          <p:rCtr x="12500" y="2685"/>
                                        </p:animMotion>
                                      </p:childTnLst>
                                    </p:cTn>
                                  </p:par>
                                  <p:par>
                                    <p:cTn id="14" presetID="32" presetClass="emph" presetSubtype="0" repeatCount="indefinite" fill="hold" nodeType="withEffect">
                                      <p:stCondLst>
                                        <p:cond delay="0"/>
                                      </p:stCondLst>
                                      <p:childTnLst>
                                        <p:animRot by="120000">
                                          <p:cBhvr>
                                            <p:cTn id="15" dur="200" fill="hold">
                                              <p:stCondLst>
                                                <p:cond delay="0"/>
                                              </p:stCondLst>
                                            </p:cTn>
                                            <p:tgtEl>
                                              <p:spTgt spid="15"/>
                                            </p:tgtEl>
                                            <p:attrNameLst>
                                              <p:attrName>r</p:attrName>
                                            </p:attrNameLst>
                                          </p:cBhvr>
                                        </p:animRot>
                                        <p:animRot by="-240000">
                                          <p:cBhvr>
                                            <p:cTn id="16" dur="400" fill="hold">
                                              <p:stCondLst>
                                                <p:cond delay="400"/>
                                              </p:stCondLst>
                                            </p:cTn>
                                            <p:tgtEl>
                                              <p:spTgt spid="15"/>
                                            </p:tgtEl>
                                            <p:attrNameLst>
                                              <p:attrName>r</p:attrName>
                                            </p:attrNameLst>
                                          </p:cBhvr>
                                        </p:animRot>
                                        <p:animRot by="240000">
                                          <p:cBhvr>
                                            <p:cTn id="17" dur="400" fill="hold">
                                              <p:stCondLst>
                                                <p:cond delay="800"/>
                                              </p:stCondLst>
                                            </p:cTn>
                                            <p:tgtEl>
                                              <p:spTgt spid="15"/>
                                            </p:tgtEl>
                                            <p:attrNameLst>
                                              <p:attrName>r</p:attrName>
                                            </p:attrNameLst>
                                          </p:cBhvr>
                                        </p:animRot>
                                        <p:animRot by="-240000">
                                          <p:cBhvr>
                                            <p:cTn id="18" dur="400" fill="hold">
                                              <p:stCondLst>
                                                <p:cond delay="1200"/>
                                              </p:stCondLst>
                                            </p:cTn>
                                            <p:tgtEl>
                                              <p:spTgt spid="15"/>
                                            </p:tgtEl>
                                            <p:attrNameLst>
                                              <p:attrName>r</p:attrName>
                                            </p:attrNameLst>
                                          </p:cBhvr>
                                        </p:animRot>
                                        <p:animRot by="120000">
                                          <p:cBhvr>
                                            <p:cTn id="19" dur="400" fill="hold">
                                              <p:stCondLst>
                                                <p:cond delay="1600"/>
                                              </p:stCondLst>
                                            </p:cTn>
                                            <p:tgtEl>
                                              <p:spTgt spid="15"/>
                                            </p:tgtEl>
                                            <p:attrNameLst>
                                              <p:attrName>r</p:attrName>
                                            </p:attrNameLst>
                                          </p:cBhvr>
                                        </p:animRot>
                                      </p:childTnLst>
                                    </p:cTn>
                                  </p:par>
                                  <p:par>
                                    <p:cTn id="20" presetID="2" presetClass="entr" presetSubtype="4" fill="hold" nodeType="withEffect" p14:presetBounceEnd="40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40000">
                                          <p:cBhvr additive="base">
                                            <p:cTn id="22"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par>
                                    <p:cTn id="24" presetID="32" presetClass="emph" presetSubtype="0" repeatCount="indefinite" fill="hold" nodeType="withEffect">
                                      <p:stCondLst>
                                        <p:cond delay="0"/>
                                      </p:stCondLst>
                                      <p:childTnLst>
                                        <p:animRot by="120000">
                                          <p:cBhvr>
                                            <p:cTn id="25" dur="100" fill="hold">
                                              <p:stCondLst>
                                                <p:cond delay="0"/>
                                              </p:stCondLst>
                                            </p:cTn>
                                            <p:tgtEl>
                                              <p:spTgt spid="4"/>
                                            </p:tgtEl>
                                            <p:attrNameLst>
                                              <p:attrName>r</p:attrName>
                                            </p:attrNameLst>
                                          </p:cBhvr>
                                        </p:animRot>
                                        <p:animRot by="-240000">
                                          <p:cBhvr>
                                            <p:cTn id="26" dur="200" fill="hold">
                                              <p:stCondLst>
                                                <p:cond delay="200"/>
                                              </p:stCondLst>
                                            </p:cTn>
                                            <p:tgtEl>
                                              <p:spTgt spid="4"/>
                                            </p:tgtEl>
                                            <p:attrNameLst>
                                              <p:attrName>r</p:attrName>
                                            </p:attrNameLst>
                                          </p:cBhvr>
                                        </p:animRot>
                                        <p:animRot by="240000">
                                          <p:cBhvr>
                                            <p:cTn id="27" dur="200" fill="hold">
                                              <p:stCondLst>
                                                <p:cond delay="400"/>
                                              </p:stCondLst>
                                            </p:cTn>
                                            <p:tgtEl>
                                              <p:spTgt spid="4"/>
                                            </p:tgtEl>
                                            <p:attrNameLst>
                                              <p:attrName>r</p:attrName>
                                            </p:attrNameLst>
                                          </p:cBhvr>
                                        </p:animRot>
                                        <p:animRot by="-240000">
                                          <p:cBhvr>
                                            <p:cTn id="28" dur="200" fill="hold">
                                              <p:stCondLst>
                                                <p:cond delay="600"/>
                                              </p:stCondLst>
                                            </p:cTn>
                                            <p:tgtEl>
                                              <p:spTgt spid="4"/>
                                            </p:tgtEl>
                                            <p:attrNameLst>
                                              <p:attrName>r</p:attrName>
                                            </p:attrNameLst>
                                          </p:cBhvr>
                                        </p:animRot>
                                        <p:animRot by="120000">
                                          <p:cBhvr>
                                            <p:cTn id="2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par>
                                    <p:cTn id="12" presetID="37" presetClass="path" presetSubtype="0" repeatCount="indefinite" accel="50000" decel="50000" fill="hold" nodeType="withEffect">
                                      <p:stCondLst>
                                        <p:cond delay="0"/>
                                      </p:stCondLst>
                                      <p:childTnLst>
                                        <p:animMotion origin="layout" path="M -0.45221 -0.10857 L -0.38515 -0.06852 C -0.37122 -0.05949 -0.35026 -0.05463 -0.32825 -0.05463 C -0.30325 -0.05463 -0.2832 -0.05949 -0.26927 -0.06852 L -0.20221 -0.10857 " pathEditMode="relative" rAng="0" ptsTypes="AAAAA">
                                          <p:cBhvr>
                                            <p:cTn id="13" dur="2000" fill="hold"/>
                                            <p:tgtEl>
                                              <p:spTgt spid="6"/>
                                            </p:tgtEl>
                                            <p:attrNameLst>
                                              <p:attrName>ppt_x</p:attrName>
                                              <p:attrName>ppt_y</p:attrName>
                                            </p:attrNameLst>
                                          </p:cBhvr>
                                          <p:rCtr x="12500" y="2685"/>
                                        </p:animMotion>
                                      </p:childTnLst>
                                    </p:cTn>
                                  </p:par>
                                  <p:par>
                                    <p:cTn id="14" presetID="32" presetClass="emph" presetSubtype="0" repeatCount="indefinite" fill="hold" nodeType="withEffect">
                                      <p:stCondLst>
                                        <p:cond delay="0"/>
                                      </p:stCondLst>
                                      <p:childTnLst>
                                        <p:animRot by="120000">
                                          <p:cBhvr>
                                            <p:cTn id="15" dur="200" fill="hold">
                                              <p:stCondLst>
                                                <p:cond delay="0"/>
                                              </p:stCondLst>
                                            </p:cTn>
                                            <p:tgtEl>
                                              <p:spTgt spid="15"/>
                                            </p:tgtEl>
                                            <p:attrNameLst>
                                              <p:attrName>r</p:attrName>
                                            </p:attrNameLst>
                                          </p:cBhvr>
                                        </p:animRot>
                                        <p:animRot by="-240000">
                                          <p:cBhvr>
                                            <p:cTn id="16" dur="400" fill="hold">
                                              <p:stCondLst>
                                                <p:cond delay="400"/>
                                              </p:stCondLst>
                                            </p:cTn>
                                            <p:tgtEl>
                                              <p:spTgt spid="15"/>
                                            </p:tgtEl>
                                            <p:attrNameLst>
                                              <p:attrName>r</p:attrName>
                                            </p:attrNameLst>
                                          </p:cBhvr>
                                        </p:animRot>
                                        <p:animRot by="240000">
                                          <p:cBhvr>
                                            <p:cTn id="17" dur="400" fill="hold">
                                              <p:stCondLst>
                                                <p:cond delay="800"/>
                                              </p:stCondLst>
                                            </p:cTn>
                                            <p:tgtEl>
                                              <p:spTgt spid="15"/>
                                            </p:tgtEl>
                                            <p:attrNameLst>
                                              <p:attrName>r</p:attrName>
                                            </p:attrNameLst>
                                          </p:cBhvr>
                                        </p:animRot>
                                        <p:animRot by="-240000">
                                          <p:cBhvr>
                                            <p:cTn id="18" dur="400" fill="hold">
                                              <p:stCondLst>
                                                <p:cond delay="1200"/>
                                              </p:stCondLst>
                                            </p:cTn>
                                            <p:tgtEl>
                                              <p:spTgt spid="15"/>
                                            </p:tgtEl>
                                            <p:attrNameLst>
                                              <p:attrName>r</p:attrName>
                                            </p:attrNameLst>
                                          </p:cBhvr>
                                        </p:animRot>
                                        <p:animRot by="120000">
                                          <p:cBhvr>
                                            <p:cTn id="19" dur="400" fill="hold">
                                              <p:stCondLst>
                                                <p:cond delay="1600"/>
                                              </p:stCondLst>
                                            </p:cTn>
                                            <p:tgtEl>
                                              <p:spTgt spid="15"/>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8" name="Trò-chơi-chíu.wav"/>
                                            </p:tgtEl>
                                          </p:cMediaNode>
                                        </p:audio>
                                      </p:subTnLst>
                                    </p:cTn>
                                  </p:par>
                                  <p:par>
                                    <p:cTn id="24" presetID="32" presetClass="emph" presetSubtype="0" repeatCount="indefinite" fill="hold" nodeType="withEffect">
                                      <p:stCondLst>
                                        <p:cond delay="0"/>
                                      </p:stCondLst>
                                      <p:childTnLst>
                                        <p:animRot by="120000">
                                          <p:cBhvr>
                                            <p:cTn id="25" dur="100" fill="hold">
                                              <p:stCondLst>
                                                <p:cond delay="0"/>
                                              </p:stCondLst>
                                            </p:cTn>
                                            <p:tgtEl>
                                              <p:spTgt spid="4"/>
                                            </p:tgtEl>
                                            <p:attrNameLst>
                                              <p:attrName>r</p:attrName>
                                            </p:attrNameLst>
                                          </p:cBhvr>
                                        </p:animRot>
                                        <p:animRot by="-240000">
                                          <p:cBhvr>
                                            <p:cTn id="26" dur="200" fill="hold">
                                              <p:stCondLst>
                                                <p:cond delay="200"/>
                                              </p:stCondLst>
                                            </p:cTn>
                                            <p:tgtEl>
                                              <p:spTgt spid="4"/>
                                            </p:tgtEl>
                                            <p:attrNameLst>
                                              <p:attrName>r</p:attrName>
                                            </p:attrNameLst>
                                          </p:cBhvr>
                                        </p:animRot>
                                        <p:animRot by="240000">
                                          <p:cBhvr>
                                            <p:cTn id="27" dur="200" fill="hold">
                                              <p:stCondLst>
                                                <p:cond delay="400"/>
                                              </p:stCondLst>
                                            </p:cTn>
                                            <p:tgtEl>
                                              <p:spTgt spid="4"/>
                                            </p:tgtEl>
                                            <p:attrNameLst>
                                              <p:attrName>r</p:attrName>
                                            </p:attrNameLst>
                                          </p:cBhvr>
                                        </p:animRot>
                                        <p:animRot by="-240000">
                                          <p:cBhvr>
                                            <p:cTn id="28" dur="200" fill="hold">
                                              <p:stCondLst>
                                                <p:cond delay="600"/>
                                              </p:stCondLst>
                                            </p:cTn>
                                            <p:tgtEl>
                                              <p:spTgt spid="4"/>
                                            </p:tgtEl>
                                            <p:attrNameLst>
                                              <p:attrName>r</p:attrName>
                                            </p:attrNameLst>
                                          </p:cBhvr>
                                        </p:animRot>
                                        <p:animRot by="120000">
                                          <p:cBhvr>
                                            <p:cTn id="2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Icon&#10;&#10;Description automatically generated">
            <a:extLst>
              <a:ext uri="{FF2B5EF4-FFF2-40B4-BE49-F238E27FC236}">
                <a16:creationId xmlns:a16="http://schemas.microsoft.com/office/drawing/2014/main" id="{BEC7029A-F243-94FB-E974-6C6E887D9F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6859" y="1316246"/>
            <a:ext cx="3269492" cy="4189679"/>
          </a:xfrm>
          <a:prstGeom prst="rect">
            <a:avLst/>
          </a:prstGeom>
        </p:spPr>
      </p:pic>
      <p:pic>
        <p:nvPicPr>
          <p:cNvPr id="4" name="Picture 3" descr="A close-up of a logo&#10;&#10;Description automatically generated with low confidence">
            <a:extLst>
              <a:ext uri="{FF2B5EF4-FFF2-40B4-BE49-F238E27FC236}">
                <a16:creationId xmlns:a16="http://schemas.microsoft.com/office/drawing/2014/main" id="{4369FB5C-B3A4-5B7E-FB01-C08BF42073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744" y="5297834"/>
            <a:ext cx="3331103" cy="1739207"/>
          </a:xfrm>
          <a:prstGeom prst="rect">
            <a:avLst/>
          </a:prstGeom>
        </p:spPr>
      </p:pic>
      <p:sp>
        <p:nvSpPr>
          <p:cNvPr id="2" name="TextBox 6">
            <a:extLst>
              <a:ext uri="{FF2B5EF4-FFF2-40B4-BE49-F238E27FC236}">
                <a16:creationId xmlns:a16="http://schemas.microsoft.com/office/drawing/2014/main" id="{74548F76-B560-B0AD-A407-48CFC39FC407}"/>
              </a:ext>
            </a:extLst>
          </p:cNvPr>
          <p:cNvSpPr txBox="1"/>
          <p:nvPr/>
        </p:nvSpPr>
        <p:spPr>
          <a:xfrm>
            <a:off x="396337" y="150292"/>
            <a:ext cx="7390522" cy="1015663"/>
          </a:xfrm>
          <a:prstGeom prst="rect">
            <a:avLst/>
          </a:prstGeom>
          <a:noFill/>
        </p:spPr>
        <p:txBody>
          <a:bodyPr wrap="square" rtlCol="0">
            <a:spAutoFit/>
          </a:bodyPr>
          <a:lstStyle/>
          <a:p>
            <a:pPr algn="ctr"/>
            <a:r>
              <a:rPr lang="en-US" sz="6000" dirty="0" err="1">
                <a:latin typeface="UTM Edwardian" panose="02040603050506020204" pitchFamily="18" charset="0"/>
              </a:rPr>
              <a:t>Thứ</a:t>
            </a:r>
            <a:r>
              <a:rPr lang="en-US" sz="6000" dirty="0">
                <a:latin typeface="UTM Edwardian" panose="02040603050506020204" pitchFamily="18" charset="0"/>
              </a:rPr>
              <a:t>…</a:t>
            </a:r>
            <a:r>
              <a:rPr lang="en-US" sz="6000" dirty="0" err="1">
                <a:latin typeface="UTM Edwardian" panose="02040603050506020204" pitchFamily="18" charset="0"/>
              </a:rPr>
              <a:t>ngày</a:t>
            </a:r>
            <a:r>
              <a:rPr lang="en-US" sz="6000" dirty="0">
                <a:latin typeface="UTM Edwardian" panose="02040603050506020204" pitchFamily="18" charset="0"/>
              </a:rPr>
              <a:t>…</a:t>
            </a:r>
            <a:r>
              <a:rPr lang="en-US" sz="6000" dirty="0" err="1">
                <a:latin typeface="UTM Edwardian" panose="02040603050506020204" pitchFamily="18" charset="0"/>
              </a:rPr>
              <a:t>tháng</a:t>
            </a:r>
            <a:r>
              <a:rPr lang="en-US" sz="6000" dirty="0">
                <a:latin typeface="UTM Edwardian" panose="02040603050506020204" pitchFamily="18" charset="0"/>
              </a:rPr>
              <a:t>…</a:t>
            </a:r>
            <a:r>
              <a:rPr lang="en-US" sz="6000" dirty="0" err="1">
                <a:latin typeface="UTM Edwardian" panose="02040603050506020204" pitchFamily="18" charset="0"/>
              </a:rPr>
              <a:t>năm</a:t>
            </a:r>
            <a:r>
              <a:rPr lang="en-US" sz="6000" dirty="0">
                <a:latin typeface="UTM Edwardian" panose="02040603050506020204" pitchFamily="18" charset="0"/>
              </a:rPr>
              <a:t>…</a:t>
            </a:r>
            <a:endParaRPr lang="vi-VN" sz="6000" dirty="0"/>
          </a:p>
        </p:txBody>
      </p:sp>
      <p:sp>
        <p:nvSpPr>
          <p:cNvPr id="15" name="TextBox 7">
            <a:extLst>
              <a:ext uri="{FF2B5EF4-FFF2-40B4-BE49-F238E27FC236}">
                <a16:creationId xmlns:a16="http://schemas.microsoft.com/office/drawing/2014/main" id="{6AEF73A5-D088-60EF-0FAD-8808A7FBDD0E}"/>
              </a:ext>
            </a:extLst>
          </p:cNvPr>
          <p:cNvSpPr txBox="1"/>
          <p:nvPr/>
        </p:nvSpPr>
        <p:spPr>
          <a:xfrm>
            <a:off x="1479740" y="1079071"/>
            <a:ext cx="5008739" cy="913007"/>
          </a:xfrm>
          <a:prstGeom prst="rect">
            <a:avLst/>
          </a:prstGeom>
          <a:noFill/>
        </p:spPr>
        <p:txBody>
          <a:bodyPr wrap="square" rtlCol="0">
            <a:spAutoFit/>
          </a:bodyPr>
          <a:lstStyle/>
          <a:p>
            <a:pPr algn="ctr"/>
            <a:r>
              <a:rPr lang="en-US" sz="5333" dirty="0" err="1">
                <a:solidFill>
                  <a:srgbClr val="FF0000"/>
                </a:solidFill>
                <a:latin typeface="#9Slide05 SVNClementine" panose="020F0502020204030203" pitchFamily="34" charset="0"/>
              </a:rPr>
              <a:t>Đạo</a:t>
            </a:r>
            <a:r>
              <a:rPr lang="en-US" sz="5333" dirty="0">
                <a:solidFill>
                  <a:srgbClr val="FF0000"/>
                </a:solidFill>
                <a:latin typeface="#9Slide05 SVNClementine" panose="020F0502020204030203" pitchFamily="34" charset="0"/>
              </a:rPr>
              <a:t> </a:t>
            </a:r>
            <a:r>
              <a:rPr lang="en-US" sz="5333" dirty="0" err="1">
                <a:solidFill>
                  <a:srgbClr val="FF0000"/>
                </a:solidFill>
                <a:latin typeface="#9Slide05 SVNClementine" panose="020F0502020204030203" pitchFamily="34" charset="0"/>
              </a:rPr>
              <a:t>Đức</a:t>
            </a:r>
            <a:endParaRPr lang="vi-VN" sz="5333" dirty="0">
              <a:solidFill>
                <a:srgbClr val="FF0000"/>
              </a:solidFill>
            </a:endParaRPr>
          </a:p>
        </p:txBody>
      </p:sp>
      <p:sp>
        <p:nvSpPr>
          <p:cNvPr id="9" name="TextBox 8">
            <a:extLst>
              <a:ext uri="{FF2B5EF4-FFF2-40B4-BE49-F238E27FC236}">
                <a16:creationId xmlns:a16="http://schemas.microsoft.com/office/drawing/2014/main" id="{0E0019F5-DA05-40D4-B599-7B27C057CCD8}"/>
              </a:ext>
            </a:extLst>
          </p:cNvPr>
          <p:cNvSpPr txBox="1"/>
          <p:nvPr/>
        </p:nvSpPr>
        <p:spPr>
          <a:xfrm>
            <a:off x="116693" y="2880356"/>
            <a:ext cx="7365905" cy="1616084"/>
          </a:xfrm>
          <a:prstGeom prst="rect">
            <a:avLst/>
          </a:prstGeom>
          <a:noFill/>
        </p:spPr>
        <p:txBody>
          <a:bodyPr wrap="square" rtlCol="0">
            <a:spAutoFit/>
          </a:bodyPr>
          <a:lstStyle/>
          <a:p>
            <a:pPr lvl="0" algn="ctr"/>
            <a:r>
              <a:rPr lang="pt-BR" sz="4800" b="1">
                <a:ln w="28575">
                  <a:solidFill>
                    <a:srgbClr val="002060"/>
                  </a:solidFill>
                  <a:prstDash val="solid"/>
                </a:ln>
                <a:solidFill>
                  <a:srgbClr val="00B050"/>
                </a:solidFill>
                <a:effectLst>
                  <a:outerShdw blurRad="12700" dist="38100" dir="2700000" algn="tl" rotWithShape="0">
                    <a:srgbClr val="5B9BD5">
                      <a:lumMod val="60000"/>
                      <a:lumOff val="40000"/>
                    </a:srgbClr>
                  </a:outerShdw>
                </a:effectLst>
                <a:latin typeface="SVN-Gretoon"/>
              </a:rPr>
              <a:t>E</a:t>
            </a:r>
            <a:r>
              <a:rPr lang="pt-BR" sz="4800" b="1">
                <a:ln w="28575">
                  <a:solidFill>
                    <a:srgbClr val="002060"/>
                  </a:solidFill>
                  <a:prstDash val="solid"/>
                </a:ln>
                <a:solidFill>
                  <a:srgbClr val="FFFF00"/>
                </a:solidFill>
                <a:effectLst>
                  <a:outerShdw blurRad="12700" dist="38100" dir="2700000" algn="tl" rotWithShape="0">
                    <a:srgbClr val="5B9BD5">
                      <a:lumMod val="60000"/>
                      <a:lumOff val="40000"/>
                    </a:srgbClr>
                  </a:outerShdw>
                </a:effectLst>
                <a:latin typeface="SVN-Gretoon"/>
              </a:rPr>
              <a:t>M</a:t>
            </a:r>
            <a:r>
              <a:rPr lang="pt-BR" sz="4800" b="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Gretoon"/>
              </a:rPr>
              <a:t> </a:t>
            </a:r>
            <a:r>
              <a:rPr lang="pt-BR" sz="4800" b="1">
                <a:ln w="28575">
                  <a:solidFill>
                    <a:srgbClr val="002060"/>
                  </a:solidFill>
                  <a:prstDash val="solid"/>
                </a:ln>
                <a:solidFill>
                  <a:srgbClr val="7030A0"/>
                </a:solidFill>
                <a:effectLst>
                  <a:outerShdw blurRad="12700" dist="38100" dir="2700000" algn="tl" rotWithShape="0">
                    <a:srgbClr val="5B9BD5">
                      <a:lumMod val="60000"/>
                      <a:lumOff val="40000"/>
                    </a:srgbClr>
                  </a:outerShdw>
                </a:effectLst>
                <a:latin typeface="SVN-Gretoon"/>
              </a:rPr>
              <a:t>L</a:t>
            </a:r>
            <a:r>
              <a:rPr lang="pt-BR" sz="4800" b="1">
                <a:ln w="28575">
                  <a:solidFill>
                    <a:srgbClr val="002060"/>
                  </a:solidFill>
                  <a:prstDash val="solid"/>
                </a:ln>
                <a:solidFill>
                  <a:srgbClr val="00B0F0"/>
                </a:solidFill>
                <a:effectLst>
                  <a:outerShdw blurRad="12700" dist="38100" dir="2700000" algn="tl" rotWithShape="0">
                    <a:srgbClr val="5B9BD5">
                      <a:lumMod val="60000"/>
                      <a:lumOff val="40000"/>
                    </a:srgbClr>
                  </a:outerShdw>
                </a:effectLst>
                <a:latin typeface="SVN-Gretoon"/>
              </a:rPr>
              <a:t>Ậ</a:t>
            </a:r>
            <a:r>
              <a:rPr lang="pt-BR" sz="4800" b="1">
                <a:ln w="28575">
                  <a:solidFill>
                    <a:srgbClr val="002060"/>
                  </a:solidFill>
                  <a:prstDash val="solid"/>
                </a:ln>
                <a:solidFill>
                  <a:schemeClr val="accent2"/>
                </a:solidFill>
                <a:effectLst>
                  <a:outerShdw blurRad="12700" dist="38100" dir="2700000" algn="tl" rotWithShape="0">
                    <a:srgbClr val="5B9BD5">
                      <a:lumMod val="60000"/>
                      <a:lumOff val="40000"/>
                    </a:srgbClr>
                  </a:outerShdw>
                </a:effectLst>
                <a:latin typeface="SVN-Gretoon"/>
              </a:rPr>
              <a:t>P</a:t>
            </a:r>
            <a:r>
              <a:rPr lang="pt-BR" sz="4800" b="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Gretoon"/>
              </a:rPr>
              <a:t> </a:t>
            </a:r>
            <a:r>
              <a:rPr lang="pt-BR" sz="4800" b="1">
                <a:ln w="28575">
                  <a:solidFill>
                    <a:srgbClr val="002060"/>
                  </a:solidFill>
                  <a:prstDash val="solid"/>
                </a:ln>
                <a:solidFill>
                  <a:srgbClr val="FF5B62"/>
                </a:solidFill>
                <a:effectLst>
                  <a:outerShdw blurRad="12700" dist="38100" dir="2700000" algn="tl" rotWithShape="0">
                    <a:srgbClr val="5B9BD5">
                      <a:lumMod val="60000"/>
                      <a:lumOff val="40000"/>
                    </a:srgbClr>
                  </a:outerShdw>
                </a:effectLst>
                <a:latin typeface="SVN-Gretoon"/>
              </a:rPr>
              <a:t>K</a:t>
            </a:r>
            <a:r>
              <a:rPr lang="pt-BR" sz="4800" b="1">
                <a:ln w="28575">
                  <a:solidFill>
                    <a:srgbClr val="002060"/>
                  </a:solidFill>
                  <a:prstDash val="solid"/>
                </a:ln>
                <a:solidFill>
                  <a:srgbClr val="017B80"/>
                </a:solidFill>
                <a:effectLst>
                  <a:outerShdw blurRad="12700" dist="38100" dir="2700000" algn="tl" rotWithShape="0">
                    <a:srgbClr val="5B9BD5">
                      <a:lumMod val="60000"/>
                      <a:lumOff val="40000"/>
                    </a:srgbClr>
                  </a:outerShdw>
                </a:effectLst>
                <a:latin typeface="SVN-Gretoon"/>
              </a:rPr>
              <a:t>Ế</a:t>
            </a:r>
            <a:r>
              <a:rPr lang="pt-BR" sz="4800" b="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Gretoon"/>
              </a:rPr>
              <a:t> </a:t>
            </a:r>
            <a:r>
              <a:rPr lang="pt-BR" sz="4800" b="1">
                <a:ln w="28575">
                  <a:solidFill>
                    <a:srgbClr val="002060"/>
                  </a:solidFill>
                  <a:prstDash val="solid"/>
                </a:ln>
                <a:solidFill>
                  <a:srgbClr val="FFFF00"/>
                </a:solidFill>
                <a:effectLst>
                  <a:outerShdw blurRad="12700" dist="38100" dir="2700000" algn="tl" rotWithShape="0">
                    <a:srgbClr val="5B9BD5">
                      <a:lumMod val="60000"/>
                      <a:lumOff val="40000"/>
                    </a:srgbClr>
                  </a:outerShdw>
                </a:effectLst>
                <a:latin typeface="SVN-Gretoon"/>
              </a:rPr>
              <a:t>H</a:t>
            </a:r>
            <a:r>
              <a:rPr lang="pt-BR" sz="4800" b="1">
                <a:ln w="28575">
                  <a:solidFill>
                    <a:srgbClr val="002060"/>
                  </a:solidFill>
                  <a:prstDash val="solid"/>
                </a:ln>
                <a:solidFill>
                  <a:srgbClr val="FF0000"/>
                </a:solidFill>
                <a:effectLst>
                  <a:outerShdw blurRad="12700" dist="38100" dir="2700000" algn="tl" rotWithShape="0">
                    <a:srgbClr val="5B9BD5">
                      <a:lumMod val="60000"/>
                      <a:lumOff val="40000"/>
                    </a:srgbClr>
                  </a:outerShdw>
                </a:effectLst>
                <a:latin typeface="SVN-Gretoon"/>
              </a:rPr>
              <a:t>O</a:t>
            </a:r>
            <a:r>
              <a:rPr lang="pt-BR" sz="4800" b="1">
                <a:ln w="28575">
                  <a:solidFill>
                    <a:srgbClr val="002060"/>
                  </a:solidFill>
                  <a:prstDash val="solid"/>
                </a:ln>
                <a:solidFill>
                  <a:schemeClr val="accent2"/>
                </a:solidFill>
                <a:effectLst>
                  <a:outerShdw blurRad="12700" dist="38100" dir="2700000" algn="tl" rotWithShape="0">
                    <a:srgbClr val="5B9BD5">
                      <a:lumMod val="60000"/>
                      <a:lumOff val="40000"/>
                    </a:srgbClr>
                  </a:outerShdw>
                </a:effectLst>
                <a:latin typeface="SVN-Gretoon"/>
              </a:rPr>
              <a:t>Ạ</a:t>
            </a:r>
            <a:r>
              <a:rPr lang="pt-BR" sz="4800" b="1">
                <a:ln w="28575">
                  <a:solidFill>
                    <a:srgbClr val="002060"/>
                  </a:solidFill>
                  <a:prstDash val="solid"/>
                </a:ln>
                <a:solidFill>
                  <a:srgbClr val="00B0F0"/>
                </a:solidFill>
                <a:effectLst>
                  <a:outerShdw blurRad="12700" dist="38100" dir="2700000" algn="tl" rotWithShape="0">
                    <a:srgbClr val="5B9BD5">
                      <a:lumMod val="60000"/>
                      <a:lumOff val="40000"/>
                    </a:srgbClr>
                  </a:outerShdw>
                </a:effectLst>
                <a:latin typeface="SVN-Gretoon"/>
              </a:rPr>
              <a:t>C</a:t>
            </a:r>
            <a:r>
              <a:rPr lang="pt-BR" sz="4800" b="1">
                <a:ln w="28575">
                  <a:solidFill>
                    <a:srgbClr val="002060"/>
                  </a:solidFill>
                  <a:prstDash val="solid"/>
                </a:ln>
                <a:solidFill>
                  <a:srgbClr val="FF5B62"/>
                </a:solidFill>
                <a:effectLst>
                  <a:outerShdw blurRad="12700" dist="38100" dir="2700000" algn="tl" rotWithShape="0">
                    <a:srgbClr val="5B9BD5">
                      <a:lumMod val="60000"/>
                      <a:lumOff val="40000"/>
                    </a:srgbClr>
                  </a:outerShdw>
                </a:effectLst>
                <a:latin typeface="SVN-Gretoon"/>
              </a:rPr>
              <a:t>H</a:t>
            </a:r>
            <a:r>
              <a:rPr lang="pt-BR" sz="4800" b="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Gretoon"/>
              </a:rPr>
              <a:t> </a:t>
            </a:r>
            <a:r>
              <a:rPr lang="pt-BR" sz="4800" b="1">
                <a:ln w="28575">
                  <a:solidFill>
                    <a:srgbClr val="002060"/>
                  </a:solidFill>
                  <a:prstDash val="solid"/>
                </a:ln>
                <a:solidFill>
                  <a:srgbClr val="00B050"/>
                </a:solidFill>
                <a:effectLst>
                  <a:outerShdw blurRad="12700" dist="38100" dir="2700000" algn="tl" rotWithShape="0">
                    <a:srgbClr val="5B9BD5">
                      <a:lumMod val="60000"/>
                      <a:lumOff val="40000"/>
                    </a:srgbClr>
                  </a:outerShdw>
                </a:effectLst>
                <a:latin typeface="SVN-Gretoon"/>
              </a:rPr>
              <a:t>C</a:t>
            </a:r>
            <a:r>
              <a:rPr lang="pt-BR" sz="4800" b="1">
                <a:ln w="28575">
                  <a:solidFill>
                    <a:srgbClr val="002060"/>
                  </a:solidFill>
                  <a:prstDash val="solid"/>
                </a:ln>
                <a:solidFill>
                  <a:srgbClr val="E9345E"/>
                </a:solidFill>
                <a:effectLst>
                  <a:outerShdw blurRad="12700" dist="38100" dir="2700000" algn="tl" rotWithShape="0">
                    <a:srgbClr val="5B9BD5">
                      <a:lumMod val="60000"/>
                      <a:lumOff val="40000"/>
                    </a:srgbClr>
                  </a:outerShdw>
                </a:effectLst>
                <a:latin typeface="SVN-Gretoon"/>
              </a:rPr>
              <a:t>Á</a:t>
            </a:r>
            <a:r>
              <a:rPr lang="pt-BR" sz="4800" b="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Gretoon"/>
              </a:rPr>
              <a:t> </a:t>
            </a:r>
            <a:r>
              <a:rPr lang="pt-BR" sz="4800" b="1">
                <a:ln w="28575">
                  <a:solidFill>
                    <a:srgbClr val="002060"/>
                  </a:solidFill>
                  <a:prstDash val="solid"/>
                </a:ln>
                <a:solidFill>
                  <a:srgbClr val="E31C3A"/>
                </a:solidFill>
                <a:effectLst>
                  <a:outerShdw blurRad="12700" dist="38100" dir="2700000" algn="tl" rotWithShape="0">
                    <a:srgbClr val="5B9BD5">
                      <a:lumMod val="60000"/>
                      <a:lumOff val="40000"/>
                    </a:srgbClr>
                  </a:outerShdw>
                </a:effectLst>
                <a:latin typeface="SVN-Gretoon"/>
              </a:rPr>
              <a:t>N</a:t>
            </a:r>
            <a:r>
              <a:rPr lang="pt-BR" sz="4800" b="1">
                <a:ln w="28575">
                  <a:solidFill>
                    <a:srgbClr val="002060"/>
                  </a:solidFill>
                  <a:prstDash val="solid"/>
                </a:ln>
                <a:solidFill>
                  <a:srgbClr val="00B0F0"/>
                </a:solidFill>
                <a:effectLst>
                  <a:outerShdw blurRad="12700" dist="38100" dir="2700000" algn="tl" rotWithShape="0">
                    <a:srgbClr val="5B9BD5">
                      <a:lumMod val="60000"/>
                      <a:lumOff val="40000"/>
                    </a:srgbClr>
                  </a:outerShdw>
                </a:effectLst>
                <a:latin typeface="SVN-Gretoon"/>
              </a:rPr>
              <a:t>H</a:t>
            </a:r>
            <a:r>
              <a:rPr lang="pt-BR" sz="4800" b="1">
                <a:ln w="28575">
                  <a:solidFill>
                    <a:srgbClr val="002060"/>
                  </a:solidFill>
                  <a:prstDash val="solid"/>
                </a:ln>
                <a:solidFill>
                  <a:srgbClr val="FFFF00"/>
                </a:solidFill>
                <a:effectLst>
                  <a:outerShdw blurRad="12700" dist="38100" dir="2700000" algn="tl" rotWithShape="0">
                    <a:srgbClr val="5B9BD5">
                      <a:lumMod val="60000"/>
                      <a:lumOff val="40000"/>
                    </a:srgbClr>
                  </a:outerShdw>
                </a:effectLst>
                <a:latin typeface="SVN-Gretoon"/>
              </a:rPr>
              <a:t>Â</a:t>
            </a:r>
            <a:r>
              <a:rPr lang="pt-BR" sz="4800" b="1">
                <a:ln w="28575">
                  <a:solidFill>
                    <a:srgbClr val="002060"/>
                  </a:solidFill>
                  <a:prstDash val="solid"/>
                </a:ln>
                <a:solidFill>
                  <a:srgbClr val="7030A0"/>
                </a:solidFill>
                <a:effectLst>
                  <a:outerShdw blurRad="12700" dist="38100" dir="2700000" algn="tl" rotWithShape="0">
                    <a:srgbClr val="5B9BD5">
                      <a:lumMod val="60000"/>
                      <a:lumOff val="40000"/>
                    </a:srgbClr>
                  </a:outerShdw>
                </a:effectLst>
                <a:latin typeface="SVN-Gretoon"/>
              </a:rPr>
              <a:t>N</a:t>
            </a:r>
            <a:endParaRPr kumimoji="0" lang="en-US" sz="4800" b="1" i="0" u="none" strike="noStrike" kern="1200" cap="none" spc="0" normalizeH="0" baseline="0" noProof="0" dirty="0">
              <a:ln w="28575">
                <a:solidFill>
                  <a:srgbClr val="002060"/>
                </a:solidFill>
                <a:prstDash val="solid"/>
              </a:ln>
              <a:solidFill>
                <a:srgbClr val="7030A0"/>
              </a:solidFill>
              <a:effectLst>
                <a:outerShdw blurRad="12700" dist="38100" dir="2700000" algn="tl" rotWithShape="0">
                  <a:srgbClr val="5B9BD5">
                    <a:lumMod val="60000"/>
                    <a:lumOff val="40000"/>
                  </a:srgbClr>
                </a:outerShdw>
              </a:effectLst>
              <a:uLnTx/>
              <a:uFillTx/>
              <a:latin typeface="SVN-Gretoon"/>
            </a:endParaRPr>
          </a:p>
        </p:txBody>
      </p:sp>
      <p:sp>
        <p:nvSpPr>
          <p:cNvPr id="10" name="TextBox 21">
            <a:extLst>
              <a:ext uri="{FF2B5EF4-FFF2-40B4-BE49-F238E27FC236}">
                <a16:creationId xmlns:a16="http://schemas.microsoft.com/office/drawing/2014/main" id="{FAF52F42-DFF8-457A-AD19-0499B524B342}"/>
              </a:ext>
            </a:extLst>
          </p:cNvPr>
          <p:cNvSpPr txBox="1"/>
          <p:nvPr/>
        </p:nvSpPr>
        <p:spPr>
          <a:xfrm>
            <a:off x="-132680" y="1963140"/>
            <a:ext cx="53227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a:ln w="9525">
                  <a:solidFill>
                    <a:prstClr val="white"/>
                  </a:solidFill>
                  <a:prstDash val="solid"/>
                </a:ln>
                <a:solidFill>
                  <a:srgbClr val="7030A0"/>
                </a:solidFill>
                <a:effectLst>
                  <a:outerShdw blurRad="12700" dist="38100" dir="2700000" algn="tl" rotWithShape="0">
                    <a:srgbClr val="5B9BD5">
                      <a:lumMod val="60000"/>
                      <a:lumOff val="40000"/>
                    </a:srgbClr>
                  </a:outerShdw>
                </a:effectLst>
                <a:latin typeface="UTM Duepuntozero" panose="02040603050506020204" pitchFamily="18" charset="0"/>
              </a:rPr>
              <a:t>Bài 9: </a:t>
            </a:r>
            <a:r>
              <a:rPr kumimoji="0" lang="en-US" sz="4400" b="1" i="0" u="none" strike="noStrike" kern="1200" cap="none" spc="0" normalizeH="0" baseline="0" noProof="0">
                <a:ln w="9525">
                  <a:solidFill>
                    <a:prstClr val="white"/>
                  </a:solidFill>
                  <a:prstDash val="solid"/>
                </a:ln>
                <a:solidFill>
                  <a:srgbClr val="7030A0"/>
                </a:solidFill>
                <a:effectLst>
                  <a:outerShdw blurRad="12700" dist="38100" dir="2700000" algn="tl" rotWithShape="0">
                    <a:srgbClr val="5B9BD5">
                      <a:lumMod val="60000"/>
                      <a:lumOff val="40000"/>
                    </a:srgbClr>
                  </a:outerShdw>
                </a:effectLst>
                <a:uLnTx/>
                <a:uFillTx/>
                <a:latin typeface="UTM Duepuntozero" panose="02040603050506020204" pitchFamily="18" charset="0"/>
              </a:rPr>
              <a:t>(</a:t>
            </a:r>
            <a:r>
              <a:rPr kumimoji="0" lang="vi-VN" sz="4400" b="1" i="0" u="none" strike="noStrike" kern="1200" cap="none" spc="0" normalizeH="0" baseline="0" noProof="0" dirty="0">
                <a:ln w="9525">
                  <a:solidFill>
                    <a:prstClr val="white"/>
                  </a:solidFill>
                  <a:prstDash val="solid"/>
                </a:ln>
                <a:solidFill>
                  <a:srgbClr val="7030A0"/>
                </a:solidFill>
                <a:effectLst>
                  <a:outerShdw blurRad="12700" dist="38100" dir="2700000" algn="tl" rotWithShape="0">
                    <a:srgbClr val="5B9BD5">
                      <a:lumMod val="60000"/>
                      <a:lumOff val="40000"/>
                    </a:srgbClr>
                  </a:outerShdw>
                </a:effectLst>
                <a:uLnTx/>
                <a:uFillTx/>
                <a:latin typeface="UTM Duepuntozero" panose="02040603050506020204" pitchFamily="18" charset="0"/>
              </a:rPr>
              <a:t>3</a:t>
            </a:r>
            <a:r>
              <a:rPr kumimoji="0" lang="en-US" sz="4400" b="1" i="0" u="none" strike="noStrike" kern="1200" cap="none" spc="0" normalizeH="0" baseline="0" noProof="0" dirty="0">
                <a:ln w="9525">
                  <a:solidFill>
                    <a:prstClr val="white"/>
                  </a:solidFill>
                  <a:prstDash val="solid"/>
                </a:ln>
                <a:solidFill>
                  <a:srgbClr val="7030A0"/>
                </a:solidFill>
                <a:effectLst>
                  <a:outerShdw blurRad="12700" dist="38100" dir="2700000" algn="tl" rotWithShape="0">
                    <a:srgbClr val="5B9BD5">
                      <a:lumMod val="60000"/>
                      <a:lumOff val="40000"/>
                    </a:srgbClr>
                  </a:outerShdw>
                </a:effectLst>
                <a:uLnTx/>
                <a:uFillTx/>
                <a:latin typeface="UTM Duepuntozero" panose="02040603050506020204" pitchFamily="18" charset="0"/>
              </a:rPr>
              <a:t> </a:t>
            </a:r>
            <a:r>
              <a:rPr kumimoji="0" lang="en-US" sz="4400" b="1" i="0" u="none" strike="noStrike" kern="1200" cap="none" spc="0" normalizeH="0" baseline="0" noProof="0" dirty="0" err="1">
                <a:ln w="9525">
                  <a:solidFill>
                    <a:prstClr val="white"/>
                  </a:solidFill>
                  <a:prstDash val="solid"/>
                </a:ln>
                <a:solidFill>
                  <a:srgbClr val="7030A0"/>
                </a:solidFill>
                <a:effectLst>
                  <a:outerShdw blurRad="12700" dist="38100" dir="2700000" algn="tl" rotWithShape="0">
                    <a:srgbClr val="5B9BD5">
                      <a:lumMod val="60000"/>
                      <a:lumOff val="40000"/>
                    </a:srgbClr>
                  </a:outerShdw>
                </a:effectLst>
                <a:uLnTx/>
                <a:uFillTx/>
                <a:latin typeface="UTM Duepuntozero" panose="02040603050506020204" pitchFamily="18" charset="0"/>
              </a:rPr>
              <a:t>tiết</a:t>
            </a:r>
            <a:r>
              <a:rPr kumimoji="0" lang="en-US" sz="4400" b="1" i="0" u="none" strike="noStrike" kern="1200" cap="none" spc="0" normalizeH="0" baseline="0" noProof="0" dirty="0">
                <a:ln w="9525">
                  <a:solidFill>
                    <a:prstClr val="white"/>
                  </a:solidFill>
                  <a:prstDash val="solid"/>
                </a:ln>
                <a:solidFill>
                  <a:srgbClr val="7030A0"/>
                </a:solidFill>
                <a:effectLst>
                  <a:outerShdw blurRad="12700" dist="38100" dir="2700000" algn="tl" rotWithShape="0">
                    <a:srgbClr val="5B9BD5">
                      <a:lumMod val="60000"/>
                      <a:lumOff val="40000"/>
                    </a:srgbClr>
                  </a:outerShdw>
                </a:effectLst>
                <a:uLnTx/>
                <a:uFillTx/>
                <a:latin typeface="UTM Duepuntozero" panose="02040603050506020204" pitchFamily="18" charset="0"/>
              </a:rPr>
              <a:t> – </a:t>
            </a:r>
            <a:r>
              <a:rPr kumimoji="0" lang="en-US" sz="4400" b="1" i="0" u="none" strike="noStrike" kern="1200" cap="none" spc="0" normalizeH="0" baseline="0" noProof="0" err="1">
                <a:ln w="9525">
                  <a:solidFill>
                    <a:prstClr val="white"/>
                  </a:solidFill>
                  <a:prstDash val="solid"/>
                </a:ln>
                <a:solidFill>
                  <a:srgbClr val="7030A0"/>
                </a:solidFill>
                <a:effectLst>
                  <a:outerShdw blurRad="12700" dist="38100" dir="2700000" algn="tl" rotWithShape="0">
                    <a:srgbClr val="5B9BD5">
                      <a:lumMod val="60000"/>
                      <a:lumOff val="40000"/>
                    </a:srgbClr>
                  </a:outerShdw>
                </a:effectLst>
                <a:uLnTx/>
                <a:uFillTx/>
                <a:latin typeface="UTM Duepuntozero" panose="02040603050506020204" pitchFamily="18" charset="0"/>
              </a:rPr>
              <a:t>tiết</a:t>
            </a:r>
            <a:r>
              <a:rPr kumimoji="0" lang="en-US" sz="4400" b="1" i="0" u="none" strike="noStrike" kern="1200" cap="none" spc="0" normalizeH="0" baseline="0" noProof="0">
                <a:ln w="9525">
                  <a:solidFill>
                    <a:prstClr val="white"/>
                  </a:solidFill>
                  <a:prstDash val="solid"/>
                </a:ln>
                <a:solidFill>
                  <a:srgbClr val="7030A0"/>
                </a:solidFill>
                <a:effectLst>
                  <a:outerShdw blurRad="12700" dist="38100" dir="2700000" algn="tl" rotWithShape="0">
                    <a:srgbClr val="5B9BD5">
                      <a:lumMod val="60000"/>
                      <a:lumOff val="40000"/>
                    </a:srgbClr>
                  </a:outerShdw>
                </a:effectLst>
                <a:uLnTx/>
                <a:uFillTx/>
                <a:latin typeface="UTM Duepuntozero" panose="02040603050506020204" pitchFamily="18" charset="0"/>
              </a:rPr>
              <a:t> 3)</a:t>
            </a:r>
            <a:endParaRPr kumimoji="0" lang="en-US" sz="4400" b="1" i="0" u="none" strike="noStrike" kern="1200" cap="none" spc="0" normalizeH="0" baseline="0" noProof="0" dirty="0">
              <a:ln w="9525">
                <a:solidFill>
                  <a:prstClr val="white"/>
                </a:solidFill>
                <a:prstDash val="solid"/>
              </a:ln>
              <a:solidFill>
                <a:srgbClr val="7030A0"/>
              </a:solidFill>
              <a:effectLst>
                <a:outerShdw blurRad="12700" dist="38100" dir="2700000" algn="tl" rotWithShape="0">
                  <a:srgbClr val="5B9BD5">
                    <a:lumMod val="60000"/>
                    <a:lumOff val="40000"/>
                  </a:srgbClr>
                </a:outerShdw>
              </a:effectLst>
              <a:uLnTx/>
              <a:uFillTx/>
              <a:latin typeface="UTM Duepuntozero" panose="02040603050506020204" pitchFamily="18" charset="0"/>
            </a:endParaRPr>
          </a:p>
        </p:txBody>
      </p:sp>
    </p:spTree>
    <p:extLst>
      <p:ext uri="{BB962C8B-B14F-4D97-AF65-F5344CB8AC3E}">
        <p14:creationId xmlns:p14="http://schemas.microsoft.com/office/powerpoint/2010/main" val="20472676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2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2000"/>
                                </p:stCondLst>
                                <p:childTnLst>
                                  <p:par>
                                    <p:cTn id="27" presetID="16" presetClass="entr" presetSubtype="21"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2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2000"/>
                                </p:stCondLst>
                                <p:childTnLst>
                                  <p:par>
                                    <p:cTn id="27" presetID="16" presetClass="entr" presetSubtype="21"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9" grpId="0"/>
          <p:bldP spid="1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picture containing treemap chart&#10;&#10;Description automatically generated">
            <a:extLst>
              <a:ext uri="{FF2B5EF4-FFF2-40B4-BE49-F238E27FC236}">
                <a16:creationId xmlns:a16="http://schemas.microsoft.com/office/drawing/2014/main" id="{6D7DF704-0EDB-E6AC-9830-C01FCDF7A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6" name="Nhóm 25">
            <a:extLst>
              <a:ext uri="{FF2B5EF4-FFF2-40B4-BE49-F238E27FC236}">
                <a16:creationId xmlns:a16="http://schemas.microsoft.com/office/drawing/2014/main" id="{5DF00AC1-D077-9AE7-0DC5-5C25D911DFBE}"/>
              </a:ext>
            </a:extLst>
          </p:cNvPr>
          <p:cNvGrpSpPr/>
          <p:nvPr/>
        </p:nvGrpSpPr>
        <p:grpSpPr>
          <a:xfrm>
            <a:off x="2024743" y="476304"/>
            <a:ext cx="10288681" cy="6560251"/>
            <a:chOff x="-1236316" y="-1544168"/>
            <a:chExt cx="9755247" cy="6560251"/>
          </a:xfrm>
        </p:grpSpPr>
        <p:pic>
          <p:nvPicPr>
            <p:cNvPr id="30" name="图片 1">
              <a:extLst>
                <a:ext uri="{FF2B5EF4-FFF2-40B4-BE49-F238E27FC236}">
                  <a16:creationId xmlns:a16="http://schemas.microsoft.com/office/drawing/2014/main" id="{C14C0C20-889B-B0AD-DF53-569A97AA8C3A}"/>
                </a:ext>
              </a:extLst>
            </p:cNvPr>
            <p:cNvPicPr>
              <a:picLocks noChangeAspect="1"/>
            </p:cNvPicPr>
            <p:nvPr/>
          </p:nvPicPr>
          <p:blipFill>
            <a:blip r:embed="rId5"/>
            <a:stretch>
              <a:fillRect/>
            </a:stretch>
          </p:blipFill>
          <p:spPr>
            <a:xfrm>
              <a:off x="-1236316" y="-1544168"/>
              <a:ext cx="9755247" cy="6560251"/>
            </a:xfrm>
            <a:prstGeom prst="rect">
              <a:avLst/>
            </a:prstGeom>
          </p:spPr>
        </p:pic>
        <p:sp>
          <p:nvSpPr>
            <p:cNvPr id="28" name="TextBox 5">
              <a:extLst>
                <a:ext uri="{FF2B5EF4-FFF2-40B4-BE49-F238E27FC236}">
                  <a16:creationId xmlns:a16="http://schemas.microsoft.com/office/drawing/2014/main" id="{D429122E-0FDB-607F-A781-515083DC270C}"/>
                </a:ext>
              </a:extLst>
            </p:cNvPr>
            <p:cNvSpPr txBox="1"/>
            <p:nvPr/>
          </p:nvSpPr>
          <p:spPr>
            <a:xfrm>
              <a:off x="-213313" y="-727712"/>
              <a:ext cx="7709235" cy="34317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100" b="0" i="0" u="none" strike="noStrike" kern="1200" cap="none" spc="0" normalizeH="0" baseline="0" noProof="0">
                  <a:ln>
                    <a:noFill/>
                  </a:ln>
                  <a:solidFill>
                    <a:prstClr val="black"/>
                  </a:solidFill>
                  <a:effectLst/>
                  <a:uLnTx/>
                  <a:uFillTx/>
                  <a:latin typeface="Calibri" panose="020F0502020204030204"/>
                  <a:ea typeface="+mn-ea"/>
                  <a:cs typeface="+mn-cs"/>
                </a:rPr>
                <a:t>Na luôn xây dựng kế hoạch cá nhân hằng tuần chi tiết và nghiêm túc</a:t>
              </a:r>
              <a:r>
                <a:rPr kumimoji="0" lang="en-US" sz="31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100" b="0" i="0" u="none" strike="noStrike" kern="1200" cap="none" spc="0" normalizeH="0" baseline="0" noProof="0">
                  <a:ln>
                    <a:noFill/>
                  </a:ln>
                  <a:solidFill>
                    <a:prstClr val="black"/>
                  </a:solidFill>
                  <a:effectLst/>
                  <a:uLnTx/>
                  <a:uFillTx/>
                  <a:latin typeface="Calibri" panose="020F0502020204030204"/>
                  <a:ea typeface="+mn-ea"/>
                  <a:cs typeface="+mn-cs"/>
                </a:rPr>
                <a:t>thực hiện. Khi kiểm tra và phát hiện mình chưa thực hiện đúng kế hoạch đã</a:t>
              </a:r>
              <a:r>
                <a:rPr kumimoji="0" lang="en-US" sz="31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100" b="0" i="0" u="none" strike="noStrike" kern="1200" cap="none" spc="0" normalizeH="0" baseline="0" noProof="0">
                  <a:ln>
                    <a:noFill/>
                  </a:ln>
                  <a:solidFill>
                    <a:prstClr val="black"/>
                  </a:solidFill>
                  <a:effectLst/>
                  <a:uLnTx/>
                  <a:uFillTx/>
                  <a:latin typeface="Calibri" panose="020F0502020204030204"/>
                  <a:ea typeface="+mn-ea"/>
                  <a:cs typeface="+mn-cs"/>
                </a:rPr>
                <a:t>đề ra, Na tìm cách điều chỉnh sao cho hợp lí. Thế nhưng, em gái Na luôn làm</a:t>
              </a:r>
              <a:r>
                <a:rPr kumimoji="0" lang="en-US" sz="31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100" b="0" i="0" u="none" strike="noStrike" kern="1200" cap="none" spc="0" normalizeH="0" baseline="0" noProof="0">
                  <a:ln>
                    <a:noFill/>
                  </a:ln>
                  <a:solidFill>
                    <a:prstClr val="black"/>
                  </a:solidFill>
                  <a:effectLst/>
                  <a:uLnTx/>
                  <a:uFillTx/>
                  <a:latin typeface="Calibri" panose="020F0502020204030204"/>
                  <a:ea typeface="+mn-ea"/>
                  <a:cs typeface="+mn-cs"/>
                </a:rPr>
                <a:t>việc không theo kế hoạch. Na góp ý thì em Na nói: “Việc khó mới cần kế hoạch,</a:t>
              </a:r>
              <a:r>
                <a:rPr kumimoji="0" lang="en-US" sz="31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100" b="0" i="0" u="none" strike="noStrike" kern="1200" cap="none" spc="0" normalizeH="0" baseline="0" noProof="0">
                  <a:ln>
                    <a:noFill/>
                  </a:ln>
                  <a:solidFill>
                    <a:prstClr val="black"/>
                  </a:solidFill>
                  <a:effectLst/>
                  <a:uLnTx/>
                  <a:uFillTx/>
                  <a:latin typeface="Calibri" panose="020F0502020204030204"/>
                  <a:ea typeface="+mn-ea"/>
                  <a:cs typeface="+mn-cs"/>
                </a:rPr>
                <a:t>còn việc hằng ngày không cần”.</a:t>
              </a:r>
              <a:endPar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5">
              <a:extLst>
                <a:ext uri="{FF2B5EF4-FFF2-40B4-BE49-F238E27FC236}">
                  <a16:creationId xmlns:a16="http://schemas.microsoft.com/office/drawing/2014/main" id="{B51171D1-A195-496F-A1CE-259A0CE427C6}"/>
                </a:ext>
              </a:extLst>
            </p:cNvPr>
            <p:cNvSpPr txBox="1"/>
            <p:nvPr/>
          </p:nvSpPr>
          <p:spPr>
            <a:xfrm>
              <a:off x="-128938" y="2620586"/>
              <a:ext cx="7526567" cy="1515182"/>
            </a:xfrm>
            <a:prstGeom prst="rect">
              <a:avLst/>
            </a:prstGeom>
            <a:noFill/>
          </p:spPr>
          <p:txBody>
            <a:bodyPr wrap="square">
              <a:spAutoFit/>
            </a:bodyPr>
            <a:lstStyle/>
            <a:p>
              <a:pPr algn="just"/>
              <a:r>
                <a:rPr lang="en-US" sz="3000" b="0" i="1" u="none" strike="noStrike" baseline="0">
                  <a:latin typeface="Calibri" panose="020F0502020204030204" pitchFamily="34" charset="0"/>
                  <a:cs typeface="Calibri" panose="020F0502020204030204" pitchFamily="34" charset="0"/>
                </a:rPr>
                <a:t>	</a:t>
              </a:r>
              <a:r>
                <a:rPr lang="vi-VN" sz="3000" b="0" i="1" u="none" strike="noStrike" baseline="0">
                  <a:latin typeface="Calibri" panose="020F0502020204030204" pitchFamily="34" charset="0"/>
                  <a:cs typeface="Calibri" panose="020F0502020204030204" pitchFamily="34" charset="0"/>
                </a:rPr>
                <a:t>Nếu là Na, em sẽ giải thích như thế nào để em gái thấy được lợi ích của việc</a:t>
              </a:r>
              <a:r>
                <a:rPr lang="en-US" sz="3000" b="0" i="1" u="none" strike="noStrike" baseline="0">
                  <a:latin typeface="Calibri" panose="020F0502020204030204" pitchFamily="34" charset="0"/>
                  <a:cs typeface="Calibri" panose="020F0502020204030204" pitchFamily="34" charset="0"/>
                </a:rPr>
                <a:t> lập và thực hiện kế hoạch cá nhân?</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49" name="Group 8">
            <a:extLst>
              <a:ext uri="{FF2B5EF4-FFF2-40B4-BE49-F238E27FC236}">
                <a16:creationId xmlns:a16="http://schemas.microsoft.com/office/drawing/2014/main" id="{CB9ED327-FE5A-F6D9-0127-F7967F054E35}"/>
              </a:ext>
            </a:extLst>
          </p:cNvPr>
          <p:cNvGrpSpPr/>
          <p:nvPr/>
        </p:nvGrpSpPr>
        <p:grpSpPr>
          <a:xfrm>
            <a:off x="3354729" y="233751"/>
            <a:ext cx="7628705" cy="1143319"/>
            <a:chOff x="1652208" y="3778999"/>
            <a:chExt cx="6591905" cy="1143319"/>
          </a:xfrm>
        </p:grpSpPr>
        <p:sp>
          <p:nvSpPr>
            <p:cNvPr id="50" name="TextBox 9">
              <a:extLst>
                <a:ext uri="{FF2B5EF4-FFF2-40B4-BE49-F238E27FC236}">
                  <a16:creationId xmlns:a16="http://schemas.microsoft.com/office/drawing/2014/main" id="{CCB7C106-5537-144E-5886-B078426DE449}"/>
                </a:ext>
              </a:extLst>
            </p:cNvPr>
            <p:cNvSpPr txBox="1"/>
            <p:nvPr/>
          </p:nvSpPr>
          <p:spPr>
            <a:xfrm>
              <a:off x="1652208" y="3778999"/>
              <a:ext cx="659190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254000">
                    <a:solidFill>
                      <a:prstClr val="white"/>
                    </a:solidFill>
                  </a:ln>
                  <a:solidFill>
                    <a:srgbClr val="FFFF00"/>
                  </a:solidFill>
                  <a:effectLst/>
                  <a:uLnTx/>
                  <a:uFillTx/>
                  <a:latin typeface="iCiel Pony" panose="02000000000000000000" pitchFamily="2" charset="0"/>
                  <a:ea typeface="+mn-ea"/>
                  <a:cs typeface="+mn-cs"/>
                </a:rPr>
                <a:t>Tình huống 1</a:t>
              </a:r>
              <a:endParaRPr kumimoji="0" lang="en-US" sz="6600" b="0" i="0" u="none" strike="noStrike" kern="1200" cap="none" spc="0" normalizeH="0" baseline="0" noProof="0" dirty="0">
                <a:ln w="254000">
                  <a:solidFill>
                    <a:prstClr val="white"/>
                  </a:solidFill>
                </a:ln>
                <a:solidFill>
                  <a:srgbClr val="FFFF00"/>
                </a:solidFill>
                <a:effectLst/>
                <a:uLnTx/>
                <a:uFillTx/>
                <a:latin typeface="iCiel Pony" panose="02000000000000000000" pitchFamily="2" charset="0"/>
                <a:ea typeface="+mn-ea"/>
                <a:cs typeface="+mn-cs"/>
              </a:endParaRPr>
            </a:p>
          </p:txBody>
        </p:sp>
        <p:sp>
          <p:nvSpPr>
            <p:cNvPr id="51" name="TextBox 10">
              <a:extLst>
                <a:ext uri="{FF2B5EF4-FFF2-40B4-BE49-F238E27FC236}">
                  <a16:creationId xmlns:a16="http://schemas.microsoft.com/office/drawing/2014/main" id="{C49FFFE0-9F33-721D-FDFD-014D2712C12E}"/>
                </a:ext>
              </a:extLst>
            </p:cNvPr>
            <p:cNvSpPr txBox="1"/>
            <p:nvPr/>
          </p:nvSpPr>
          <p:spPr>
            <a:xfrm>
              <a:off x="1652208" y="3814322"/>
              <a:ext cx="659190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ln w="28575">
                    <a:solidFill>
                      <a:srgbClr val="7030A0"/>
                    </a:solidFill>
                  </a:ln>
                  <a:solidFill>
                    <a:srgbClr val="FFFF00"/>
                  </a:solidFill>
                  <a:latin typeface="iCiel Pony" panose="02000000000000000000" pitchFamily="2" charset="0"/>
                </a:rPr>
                <a:t>Tình huống 1</a:t>
              </a:r>
              <a:endParaRPr kumimoji="0" lang="en-US" sz="6600" b="0" i="0" u="none" strike="noStrike" kern="1200" cap="none" spc="0" normalizeH="0" baseline="0" noProof="0" dirty="0">
                <a:ln w="28575">
                  <a:solidFill>
                    <a:srgbClr val="7030A0"/>
                  </a:solidFill>
                </a:ln>
                <a:solidFill>
                  <a:srgbClr val="FFFF00"/>
                </a:solidFill>
                <a:effectLst/>
                <a:uLnTx/>
                <a:uFillTx/>
                <a:latin typeface="iCiel Pony" panose="02000000000000000000" pitchFamily="2" charset="0"/>
                <a:ea typeface="+mn-ea"/>
                <a:cs typeface="+mn-cs"/>
              </a:endParaRPr>
            </a:p>
          </p:txBody>
        </p:sp>
      </p:grpSp>
      <p:pic>
        <p:nvPicPr>
          <p:cNvPr id="21" name="Picture 2" descr="Đồ họa trường học Phim hoạt hình trẻ em Clip nghệ thuật - phim hoạt hình  trẻ em part png tải về - Miễn phí trong suốt Phim Hoạt Hình png Tải về.">
            <a:extLst>
              <a:ext uri="{FF2B5EF4-FFF2-40B4-BE49-F238E27FC236}">
                <a16:creationId xmlns:a16="http://schemas.microsoft.com/office/drawing/2014/main" id="{C1863285-1AD7-46E6-A21F-68DB65FA106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750" b="98438" l="10000" r="90000">
                        <a14:foregroundMark x1="52667" y1="16250" x2="56889" y2="32500"/>
                        <a14:foregroundMark x1="55889" y1="13021" x2="57333" y2="26250"/>
                        <a14:foregroundMark x1="54556" y1="15833" x2="55000" y2="26667"/>
                        <a14:foregroundMark x1="51778" y1="23646" x2="50667" y2="32500"/>
                        <a14:foregroundMark x1="42333" y1="24688" x2="41889" y2="28646"/>
                        <a14:foregroundMark x1="41889" y1="27708" x2="46222" y2="37708"/>
                        <a14:foregroundMark x1="49000" y1="37292" x2="51111" y2="42500"/>
                        <a14:foregroundMark x1="53667" y1="38750" x2="52889" y2="42917"/>
                        <a14:foregroundMark x1="52667" y1="40313" x2="49000" y2="60417"/>
                        <a14:foregroundMark x1="48333" y1="50000" x2="47889" y2="56771"/>
                        <a14:foregroundMark x1="46222" y1="47188" x2="44444" y2="60000"/>
                        <a14:foregroundMark x1="50667" y1="55833" x2="51333" y2="66458"/>
                        <a14:foregroundMark x1="57111" y1="58854" x2="58222" y2="65208"/>
                        <a14:foregroundMark x1="59889" y1="61042" x2="61889" y2="66667"/>
                        <a14:foregroundMark x1="61889" y1="61458" x2="62667" y2="65000"/>
                        <a14:foregroundMark x1="62444" y1="62396" x2="62444" y2="65625"/>
                        <a14:foregroundMark x1="32111" y1="78125" x2="30778" y2="78333"/>
                        <a14:foregroundMark x1="29444" y1="77708" x2="29444" y2="77708"/>
                        <a14:foregroundMark x1="28444" y1="76667" x2="28444" y2="76667"/>
                        <a14:foregroundMark x1="27111" y1="74688" x2="27111" y2="74688"/>
                        <a14:foregroundMark x1="28000" y1="76042" x2="28667" y2="79479"/>
                        <a14:foregroundMark x1="27778" y1="75521" x2="27778" y2="76875"/>
                        <a14:foregroundMark x1="28000" y1="76250" x2="28667" y2="79479"/>
                        <a14:foregroundMark x1="28667" y1="76667" x2="30333" y2="81146"/>
                        <a14:foregroundMark x1="29667" y1="77708" x2="29444" y2="80313"/>
                        <a14:foregroundMark x1="27778" y1="76875" x2="27556" y2="80521"/>
                        <a14:foregroundMark x1="27333" y1="76458" x2="27556" y2="78750"/>
                        <a14:foregroundMark x1="26667" y1="74896" x2="27556" y2="78333"/>
                        <a14:foregroundMark x1="27111" y1="75104" x2="27333" y2="76667"/>
                        <a14:foregroundMark x1="25444" y1="72083" x2="25667" y2="74896"/>
                        <a14:foregroundMark x1="25889" y1="73438" x2="26889" y2="75729"/>
                        <a14:foregroundMark x1="26889" y1="73438" x2="27333" y2="75104"/>
                        <a14:foregroundMark x1="27333" y1="73438" x2="27778" y2="75521"/>
                        <a14:foregroundMark x1="26111" y1="72708" x2="26111" y2="74271"/>
                        <a14:foregroundMark x1="26444" y1="72500" x2="27111" y2="73854"/>
                        <a14:foregroundMark x1="27111" y1="71042" x2="42333" y2="80729"/>
                        <a14:foregroundMark x1="64444" y1="91146" x2="64889" y2="92813"/>
                        <a14:foregroundMark x1="64000" y1="90729" x2="63111" y2="92813"/>
                        <a14:foregroundMark x1="62667" y1="91146" x2="61000" y2="94792"/>
                        <a14:foregroundMark x1="60778" y1="90938" x2="60556" y2="91979"/>
                        <a14:foregroundMark x1="64222" y1="92813" x2="64222" y2="92813"/>
                        <a14:foregroundMark x1="65444" y1="93958" x2="65444" y2="93958"/>
                        <a14:foregroundMark x1="64889" y1="94792" x2="64889" y2="94792"/>
                        <a14:foregroundMark x1="64000" y1="95000" x2="64000" y2="95000"/>
                        <a14:foregroundMark x1="61889" y1="93958" x2="61889" y2="93958"/>
                        <a14:foregroundMark x1="60111" y1="92396" x2="59444" y2="95417"/>
                        <a14:foregroundMark x1="59444" y1="95208" x2="59444" y2="95938"/>
                        <a14:foregroundMark x1="59444" y1="98438" x2="59444" y2="98438"/>
                        <a14:foregroundMark x1="61667" y1="97813" x2="61667" y2="97813"/>
                        <a14:foregroundMark x1="46889" y1="67083" x2="46889" y2="68021"/>
                        <a14:foregroundMark x1="43000" y1="24271" x2="43000" y2="24271"/>
                        <a14:foregroundMark x1="43222" y1="22396" x2="43222" y2="22396"/>
                        <a14:foregroundMark x1="48778" y1="11354" x2="49222" y2="12396"/>
                        <a14:foregroundMark x1="51333" y1="7604" x2="55667" y2="14167"/>
                        <a14:foregroundMark x1="56889" y1="8750" x2="62111" y2="15417"/>
                        <a14:foregroundMark x1="62667" y1="12604" x2="70222" y2="22813"/>
                        <a14:foregroundMark x1="72333" y1="23229" x2="76889" y2="31875"/>
                        <a14:foregroundMark x1="71444" y1="16250" x2="62889" y2="8333"/>
                        <a14:foregroundMark x1="62889" y1="8333" x2="45222" y2="11146"/>
                        <a14:foregroundMark x1="45222" y1="11146" x2="44667" y2="11563"/>
                        <a14:foregroundMark x1="48111" y1="8021" x2="38000" y2="17396"/>
                        <a14:foregroundMark x1="38000" y1="17396" x2="37889" y2="18438"/>
                        <a14:foregroundMark x1="49222" y1="3958" x2="56667" y2="7604"/>
                        <a14:foregroundMark x1="57778" y1="3750" x2="66333" y2="8333"/>
                        <a14:foregroundMark x1="43222" y1="23021" x2="41667" y2="32500"/>
                        <a14:foregroundMark x1="41111" y1="24479" x2="41111" y2="31458"/>
                        <a14:foregroundMark x1="58222" y1="56042" x2="59667" y2="62396"/>
                        <a14:foregroundMark x1="58222" y1="54167" x2="59889" y2="65417"/>
                        <a14:foregroundMark x1="55444" y1="66458" x2="53889" y2="82708"/>
                        <a14:foregroundMark x1="55222" y1="77083" x2="59889" y2="84375"/>
                        <a14:foregroundMark x1="63111" y1="65833" x2="64222" y2="71458"/>
                        <a14:foregroundMark x1="62889" y1="65417" x2="62111" y2="68229"/>
                        <a14:foregroundMark x1="58889" y1="47604" x2="58889" y2="47604"/>
                        <a14:foregroundMark x1="57333" y1="48750" x2="57333" y2="48750"/>
                        <a14:foregroundMark x1="57333" y1="48750" x2="57333" y2="48750"/>
                        <a14:foregroundMark x1="56889" y1="48125" x2="56889" y2="48125"/>
                        <a14:foregroundMark x1="56667" y1="48125" x2="57111" y2="48958"/>
                        <a14:foregroundMark x1="44667" y1="37083" x2="54111" y2="38333"/>
                        <a14:foregroundMark x1="51778" y1="35521" x2="51556" y2="37917"/>
                        <a14:foregroundMark x1="26889" y1="74479" x2="26111" y2="78542"/>
                        <a14:foregroundMark x1="22667" y1="71250" x2="22444" y2="77500"/>
                        <a14:foregroundMark x1="22000" y1="73438" x2="22222" y2="75313"/>
                        <a14:foregroundMark x1="19444" y1="68646" x2="20222" y2="72917"/>
                        <a14:foregroundMark x1="23889" y1="71458" x2="27556" y2="74896"/>
                        <a14:foregroundMark x1="24778" y1="71250" x2="22444" y2="70833"/>
                        <a14:foregroundMark x1="22667" y1="69271" x2="26889" y2="74271"/>
                        <a14:foregroundMark x1="24778" y1="70833" x2="24778" y2="70833"/>
                        <a14:foregroundMark x1="25000" y1="71250" x2="28222" y2="73646"/>
                        <a14:foregroundMark x1="26889" y1="70625" x2="26889" y2="70625"/>
                        <a14:foregroundMark x1="25667" y1="70417" x2="26667" y2="71458"/>
                        <a14:foregroundMark x1="25889" y1="69688" x2="25889" y2="69688"/>
                        <a14:foregroundMark x1="25000" y1="69063" x2="25000" y2="69063"/>
                        <a14:foregroundMark x1="24778" y1="69063" x2="24778" y2="69063"/>
                        <a14:foregroundMark x1="23667" y1="68438" x2="23667" y2="68438"/>
                        <a14:foregroundMark x1="22667" y1="68021" x2="22667" y2="68021"/>
                        <a14:foregroundMark x1="22667" y1="68021" x2="22667" y2="68021"/>
                        <a14:foregroundMark x1="22000" y1="67292" x2="22000" y2="67292"/>
                        <a14:foregroundMark x1="24333" y1="70104" x2="24333" y2="70104"/>
                        <a14:foregroundMark x1="23222" y1="69479" x2="23222" y2="69479"/>
                        <a14:foregroundMark x1="22000" y1="68438" x2="22000" y2="68438"/>
                        <a14:foregroundMark x1="22444" y1="68438" x2="24556" y2="69688"/>
                        <a14:foregroundMark x1="25222" y1="71667" x2="27333" y2="75104"/>
                        <a14:foregroundMark x1="37000" y1="75104" x2="37000" y2="75104"/>
                        <a14:foregroundMark x1="44667" y1="66875" x2="46000" y2="65833"/>
                        <a14:foregroundMark x1="59889" y1="36667" x2="61000" y2="366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5380" y="1853374"/>
            <a:ext cx="4520534" cy="4821903"/>
          </a:xfrm>
          <a:prstGeom prst="rect">
            <a:avLst/>
          </a:prstGeom>
          <a:noFill/>
          <a:extLst>
            <a:ext uri="{909E8E84-426E-40DD-AFC4-6F175D3DCCD1}">
              <a14:hiddenFill xmlns:a14="http://schemas.microsoft.com/office/drawing/2010/main">
                <a:solidFill>
                  <a:srgbClr val="FFFFFF"/>
                </a:solidFill>
              </a14:hiddenFill>
            </a:ext>
          </a:extLst>
        </p:spPr>
      </p:pic>
      <p:pic>
        <p:nvPicPr>
          <p:cNvPr id="2" name="mp3-output-ttsfree(dot)com">
            <a:hlinkClick r:id="" action="ppaction://media"/>
            <a:extLst>
              <a:ext uri="{FF2B5EF4-FFF2-40B4-BE49-F238E27FC236}">
                <a16:creationId xmlns:a16="http://schemas.microsoft.com/office/drawing/2014/main" id="{E3F87F3E-D09A-9FAB-F463-D1724C7DD8D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88310" y="-2294981"/>
            <a:ext cx="609600" cy="609600"/>
          </a:xfrm>
          <a:prstGeom prst="rect">
            <a:avLst/>
          </a:prstGeom>
        </p:spPr>
      </p:pic>
    </p:spTree>
    <p:extLst>
      <p:ext uri="{BB962C8B-B14F-4D97-AF65-F5344CB8AC3E}">
        <p14:creationId xmlns:p14="http://schemas.microsoft.com/office/powerpoint/2010/main" val="534820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10" dur="1000" fill="hold"/>
                                        <p:tgtEl>
                                          <p:spTgt spid="4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9"/>
                                        </p:tgtEl>
                                      </p:cBhvr>
                                    </p:animEffect>
                                  </p:childTnLst>
                                </p:cTn>
                              </p:par>
                            </p:childTnLst>
                          </p:cTn>
                        </p:par>
                        <p:par>
                          <p:cTn id="15" fill="hold">
                            <p:stCondLst>
                              <p:cond delay="1000"/>
                            </p:stCondLst>
                            <p:childTnLst>
                              <p:par>
                                <p:cTn id="16" presetID="31"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1000" fill="hold"/>
                                        <p:tgtEl>
                                          <p:spTgt spid="21"/>
                                        </p:tgtEl>
                                        <p:attrNameLst>
                                          <p:attrName>ppt_w</p:attrName>
                                        </p:attrNameLst>
                                      </p:cBhvr>
                                      <p:tavLst>
                                        <p:tav tm="0">
                                          <p:val>
                                            <p:fltVal val="0"/>
                                          </p:val>
                                        </p:tav>
                                        <p:tav tm="100000">
                                          <p:val>
                                            <p:strVal val="#ppt_w"/>
                                          </p:val>
                                        </p:tav>
                                      </p:tavLst>
                                    </p:anim>
                                    <p:anim calcmode="lin" valueType="num">
                                      <p:cBhvr>
                                        <p:cTn id="19" dur="1000" fill="hold"/>
                                        <p:tgtEl>
                                          <p:spTgt spid="21"/>
                                        </p:tgtEl>
                                        <p:attrNameLst>
                                          <p:attrName>ppt_h</p:attrName>
                                        </p:attrNameLst>
                                      </p:cBhvr>
                                      <p:tavLst>
                                        <p:tav tm="0">
                                          <p:val>
                                            <p:fltVal val="0"/>
                                          </p:val>
                                        </p:tav>
                                        <p:tav tm="100000">
                                          <p:val>
                                            <p:strVal val="#ppt_h"/>
                                          </p:val>
                                        </p:tav>
                                      </p:tavLst>
                                    </p:anim>
                                    <p:anim calcmode="lin" valueType="num">
                                      <p:cBhvr>
                                        <p:cTn id="20" dur="1000" fill="hold"/>
                                        <p:tgtEl>
                                          <p:spTgt spid="21"/>
                                        </p:tgtEl>
                                        <p:attrNameLst>
                                          <p:attrName>style.rotation</p:attrName>
                                        </p:attrNameLst>
                                      </p:cBhvr>
                                      <p:tavLst>
                                        <p:tav tm="0">
                                          <p:val>
                                            <p:fltVal val="90"/>
                                          </p:val>
                                        </p:tav>
                                        <p:tav tm="100000">
                                          <p:val>
                                            <p:fltVal val="0"/>
                                          </p:val>
                                        </p:tav>
                                      </p:tavLst>
                                    </p:anim>
                                    <p:animEffect transition="in" filter="fade">
                                      <p:cBhvr>
                                        <p:cTn id="21" dur="1000"/>
                                        <p:tgtEl>
                                          <p:spTgt spid="21"/>
                                        </p:tgtEl>
                                      </p:cBhvr>
                                    </p:animEffect>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par>
                                <p:cTn id="26" presetID="1" presetClass="mediacall" presetSubtype="0" fill="hold" nodeType="withEffect">
                                  <p:stCondLst>
                                    <p:cond delay="0"/>
                                  </p:stCondLst>
                                  <p:childTnLst>
                                    <p:cmd type="call" cmd="playFrom(0.0)">
                                      <p:cBhvr>
                                        <p:cTn id="27" dur="268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picture containing treemap chart&#10;&#10;Description automatically generated">
            <a:extLst>
              <a:ext uri="{FF2B5EF4-FFF2-40B4-BE49-F238E27FC236}">
                <a16:creationId xmlns:a16="http://schemas.microsoft.com/office/drawing/2014/main" id="{6D7DF704-0EDB-E6AC-9830-C01FCDF7A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6" name="Nhóm 25">
            <a:extLst>
              <a:ext uri="{FF2B5EF4-FFF2-40B4-BE49-F238E27FC236}">
                <a16:creationId xmlns:a16="http://schemas.microsoft.com/office/drawing/2014/main" id="{5DF00AC1-D077-9AE7-0DC5-5C25D911DFBE}"/>
              </a:ext>
            </a:extLst>
          </p:cNvPr>
          <p:cNvGrpSpPr/>
          <p:nvPr/>
        </p:nvGrpSpPr>
        <p:grpSpPr>
          <a:xfrm>
            <a:off x="-110865" y="685799"/>
            <a:ext cx="10189028" cy="6172201"/>
            <a:chOff x="-1236315" y="-1414349"/>
            <a:chExt cx="9660761" cy="6430432"/>
          </a:xfrm>
        </p:grpSpPr>
        <p:pic>
          <p:nvPicPr>
            <p:cNvPr id="30" name="图片 1">
              <a:extLst>
                <a:ext uri="{FF2B5EF4-FFF2-40B4-BE49-F238E27FC236}">
                  <a16:creationId xmlns:a16="http://schemas.microsoft.com/office/drawing/2014/main" id="{C14C0C20-889B-B0AD-DF53-569A97AA8C3A}"/>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0"/>
                      </a14:imgEffect>
                    </a14:imgLayer>
                  </a14:imgProps>
                </a:ext>
              </a:extLst>
            </a:blip>
            <a:stretch>
              <a:fillRect/>
            </a:stretch>
          </p:blipFill>
          <p:spPr>
            <a:xfrm>
              <a:off x="-1236315" y="-1414349"/>
              <a:ext cx="9660761" cy="6430432"/>
            </a:xfrm>
            <a:prstGeom prst="rect">
              <a:avLst/>
            </a:prstGeom>
          </p:spPr>
        </p:pic>
        <p:sp>
          <p:nvSpPr>
            <p:cNvPr id="28" name="TextBox 5">
              <a:extLst>
                <a:ext uri="{FF2B5EF4-FFF2-40B4-BE49-F238E27FC236}">
                  <a16:creationId xmlns:a16="http://schemas.microsoft.com/office/drawing/2014/main" id="{D429122E-0FDB-607F-A781-515083DC270C}"/>
                </a:ext>
              </a:extLst>
            </p:cNvPr>
            <p:cNvSpPr txBox="1"/>
            <p:nvPr/>
          </p:nvSpPr>
          <p:spPr>
            <a:xfrm>
              <a:off x="-278801" y="-583857"/>
              <a:ext cx="7730215" cy="39510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500" b="0" i="0" u="none" strike="noStrike" kern="1200" cap="none" spc="0" normalizeH="0" baseline="0" noProof="0">
                  <a:ln>
                    <a:noFill/>
                  </a:ln>
                  <a:solidFill>
                    <a:prstClr val="black"/>
                  </a:solidFill>
                  <a:effectLst/>
                  <a:uLnTx/>
                  <a:uFillTx/>
                  <a:latin typeface="Calibri" panose="020F0502020204030204"/>
                  <a:ea typeface="+mn-ea"/>
                  <a:cs typeface="+mn-cs"/>
                </a:rPr>
                <a:t>Cốm, Na, Bin và Tin cùng nhau lập kế hoạch tập luyện tiết mục văn nghệ</a:t>
              </a:r>
              <a:r>
                <a:rPr kumimoji="0" lang="en-US" sz="35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500" b="0" i="0" u="none" strike="noStrike" kern="1200" cap="none" spc="0" normalizeH="0" baseline="0" noProof="0">
                  <a:ln>
                    <a:noFill/>
                  </a:ln>
                  <a:solidFill>
                    <a:prstClr val="black"/>
                  </a:solidFill>
                  <a:effectLst/>
                  <a:uLnTx/>
                  <a:uFillTx/>
                  <a:latin typeface="Calibri" panose="020F0502020204030204"/>
                  <a:ea typeface="+mn-ea"/>
                  <a:cs typeface="+mn-cs"/>
                </a:rPr>
                <a:t>chào mừng ngày Nhà giáo Việt Nam. Ban đầu, cả nhóm tập rất chăm chỉ</a:t>
              </a:r>
              <a:r>
                <a:rPr kumimoji="0" lang="en-US" sz="35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500" b="0" i="0" u="none" strike="noStrike" kern="1200" cap="none" spc="0" normalizeH="0" baseline="0" noProof="0">
                  <a:ln>
                    <a:noFill/>
                  </a:ln>
                  <a:solidFill>
                    <a:prstClr val="black"/>
                  </a:solidFill>
                  <a:effectLst/>
                  <a:uLnTx/>
                  <a:uFillTx/>
                  <a:latin typeface="Calibri" panose="020F0502020204030204"/>
                  <a:ea typeface="+mn-ea"/>
                  <a:cs typeface="+mn-cs"/>
                </a:rPr>
                <a:t>nhưng sau một tuần, Bin tỏ ra chán nản, thường xuyên đi muộn trong các</a:t>
              </a:r>
              <a:r>
                <a:rPr kumimoji="0" lang="en-US" sz="35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500" b="0" i="0" u="none" strike="noStrike" kern="1200" cap="none" spc="0" normalizeH="0" baseline="0" noProof="0">
                  <a:ln>
                    <a:noFill/>
                  </a:ln>
                  <a:solidFill>
                    <a:prstClr val="black"/>
                  </a:solidFill>
                  <a:effectLst/>
                  <a:uLnTx/>
                  <a:uFillTx/>
                  <a:latin typeface="Calibri" panose="020F0502020204030204"/>
                  <a:ea typeface="+mn-ea"/>
                  <a:cs typeface="+mn-cs"/>
                </a:rPr>
                <a:t>buổi tập khiến kế hoạch của nhóm có nguy cơ không thực hiện được.</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5">
              <a:extLst>
                <a:ext uri="{FF2B5EF4-FFF2-40B4-BE49-F238E27FC236}">
                  <a16:creationId xmlns:a16="http://schemas.microsoft.com/office/drawing/2014/main" id="{B51171D1-A195-496F-A1CE-259A0CE427C6}"/>
                </a:ext>
              </a:extLst>
            </p:cNvPr>
            <p:cNvSpPr txBox="1"/>
            <p:nvPr/>
          </p:nvSpPr>
          <p:spPr>
            <a:xfrm>
              <a:off x="-892456" y="3363201"/>
              <a:ext cx="9316902" cy="11387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Nếu là thành viên của nhóm, em sẽ làm gì?</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49" name="Group 8">
            <a:extLst>
              <a:ext uri="{FF2B5EF4-FFF2-40B4-BE49-F238E27FC236}">
                <a16:creationId xmlns:a16="http://schemas.microsoft.com/office/drawing/2014/main" id="{CB9ED327-FE5A-F6D9-0127-F7967F054E35}"/>
              </a:ext>
            </a:extLst>
          </p:cNvPr>
          <p:cNvGrpSpPr/>
          <p:nvPr/>
        </p:nvGrpSpPr>
        <p:grpSpPr>
          <a:xfrm>
            <a:off x="975495" y="374944"/>
            <a:ext cx="7636887" cy="1107996"/>
            <a:chOff x="1645138" y="3778999"/>
            <a:chExt cx="6598975" cy="1107996"/>
          </a:xfrm>
        </p:grpSpPr>
        <p:sp>
          <p:nvSpPr>
            <p:cNvPr id="50" name="TextBox 9">
              <a:extLst>
                <a:ext uri="{FF2B5EF4-FFF2-40B4-BE49-F238E27FC236}">
                  <a16:creationId xmlns:a16="http://schemas.microsoft.com/office/drawing/2014/main" id="{CCB7C106-5537-144E-5886-B078426DE449}"/>
                </a:ext>
              </a:extLst>
            </p:cNvPr>
            <p:cNvSpPr txBox="1"/>
            <p:nvPr/>
          </p:nvSpPr>
          <p:spPr>
            <a:xfrm>
              <a:off x="1652208" y="3778999"/>
              <a:ext cx="659190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254000">
                    <a:solidFill>
                      <a:prstClr val="white"/>
                    </a:solidFill>
                  </a:ln>
                  <a:solidFill>
                    <a:srgbClr val="FFFF00"/>
                  </a:solidFill>
                  <a:effectLst/>
                  <a:uLnTx/>
                  <a:uFillTx/>
                  <a:latin typeface="iCiel Pony" panose="02000000000000000000" pitchFamily="2" charset="0"/>
                  <a:ea typeface="+mn-ea"/>
                  <a:cs typeface="+mn-cs"/>
                </a:rPr>
                <a:t>Tình huống 2</a:t>
              </a:r>
              <a:endParaRPr kumimoji="0" lang="en-US" sz="6600" b="0" i="0" u="none" strike="noStrike" kern="1200" cap="none" spc="0" normalizeH="0" baseline="0" noProof="0" dirty="0">
                <a:ln w="254000">
                  <a:solidFill>
                    <a:prstClr val="white"/>
                  </a:solidFill>
                </a:ln>
                <a:solidFill>
                  <a:srgbClr val="FFFF00"/>
                </a:solidFill>
                <a:effectLst/>
                <a:uLnTx/>
                <a:uFillTx/>
                <a:latin typeface="iCiel Pony" panose="02000000000000000000" pitchFamily="2" charset="0"/>
                <a:ea typeface="+mn-ea"/>
                <a:cs typeface="+mn-cs"/>
              </a:endParaRPr>
            </a:p>
          </p:txBody>
        </p:sp>
        <p:sp>
          <p:nvSpPr>
            <p:cNvPr id="51" name="TextBox 10">
              <a:extLst>
                <a:ext uri="{FF2B5EF4-FFF2-40B4-BE49-F238E27FC236}">
                  <a16:creationId xmlns:a16="http://schemas.microsoft.com/office/drawing/2014/main" id="{C49FFFE0-9F33-721D-FDFD-014D2712C12E}"/>
                </a:ext>
              </a:extLst>
            </p:cNvPr>
            <p:cNvSpPr txBox="1"/>
            <p:nvPr/>
          </p:nvSpPr>
          <p:spPr>
            <a:xfrm>
              <a:off x="1645138" y="3778999"/>
              <a:ext cx="659190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28575">
                    <a:solidFill>
                      <a:srgbClr val="7030A0"/>
                    </a:solidFill>
                  </a:ln>
                  <a:solidFill>
                    <a:srgbClr val="92D050"/>
                  </a:solidFill>
                  <a:effectLst/>
                  <a:uLnTx/>
                  <a:uFillTx/>
                  <a:latin typeface="iCiel Pony" panose="02000000000000000000" pitchFamily="2" charset="0"/>
                  <a:ea typeface="+mn-ea"/>
                  <a:cs typeface="+mn-cs"/>
                </a:rPr>
                <a:t>Tình huống 2</a:t>
              </a:r>
              <a:endParaRPr kumimoji="0" lang="en-US" sz="6600" b="0" i="0" u="none" strike="noStrike" kern="1200" cap="none" spc="0" normalizeH="0" baseline="0" noProof="0" dirty="0">
                <a:ln w="28575">
                  <a:solidFill>
                    <a:srgbClr val="7030A0"/>
                  </a:solidFill>
                </a:ln>
                <a:solidFill>
                  <a:srgbClr val="92D050"/>
                </a:solidFill>
                <a:effectLst/>
                <a:uLnTx/>
                <a:uFillTx/>
                <a:latin typeface="iCiel Pony" panose="02000000000000000000" pitchFamily="2" charset="0"/>
                <a:ea typeface="+mn-ea"/>
                <a:cs typeface="+mn-cs"/>
              </a:endParaRPr>
            </a:p>
          </p:txBody>
        </p:sp>
      </p:grpSp>
      <p:pic>
        <p:nvPicPr>
          <p:cNvPr id="21" name="Picture 2" descr="Đồ họa trường học Phim hoạt hình trẻ em Clip nghệ thuật - phim hoạt hình  trẻ em part png tải về - Miễn phí trong suốt Phim Hoạt Hình png Tải về.">
            <a:extLst>
              <a:ext uri="{FF2B5EF4-FFF2-40B4-BE49-F238E27FC236}">
                <a16:creationId xmlns:a16="http://schemas.microsoft.com/office/drawing/2014/main" id="{C1863285-1AD7-46E6-A21F-68DB65FA106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750" b="98438" l="10000" r="90000">
                        <a14:foregroundMark x1="52667" y1="16250" x2="56889" y2="32500"/>
                        <a14:foregroundMark x1="55889" y1="13021" x2="57333" y2="26250"/>
                        <a14:foregroundMark x1="54556" y1="15833" x2="55000" y2="26667"/>
                        <a14:foregroundMark x1="51778" y1="23646" x2="50667" y2="32500"/>
                        <a14:foregroundMark x1="42333" y1="24688" x2="41889" y2="28646"/>
                        <a14:foregroundMark x1="41889" y1="27708" x2="46222" y2="37708"/>
                        <a14:foregroundMark x1="49000" y1="37292" x2="51111" y2="42500"/>
                        <a14:foregroundMark x1="53667" y1="38750" x2="52889" y2="42917"/>
                        <a14:foregroundMark x1="52667" y1="40313" x2="49000" y2="60417"/>
                        <a14:foregroundMark x1="48333" y1="50000" x2="47889" y2="56771"/>
                        <a14:foregroundMark x1="46222" y1="47188" x2="44444" y2="60000"/>
                        <a14:foregroundMark x1="50667" y1="55833" x2="51333" y2="66458"/>
                        <a14:foregroundMark x1="57111" y1="58854" x2="58222" y2="65208"/>
                        <a14:foregroundMark x1="59889" y1="61042" x2="61889" y2="66667"/>
                        <a14:foregroundMark x1="61889" y1="61458" x2="62667" y2="65000"/>
                        <a14:foregroundMark x1="62444" y1="62396" x2="62444" y2="65625"/>
                        <a14:foregroundMark x1="32111" y1="78125" x2="30778" y2="78333"/>
                        <a14:foregroundMark x1="29444" y1="77708" x2="29444" y2="77708"/>
                        <a14:foregroundMark x1="28444" y1="76667" x2="28444" y2="76667"/>
                        <a14:foregroundMark x1="27111" y1="74688" x2="27111" y2="74688"/>
                        <a14:foregroundMark x1="28000" y1="76042" x2="28667" y2="79479"/>
                        <a14:foregroundMark x1="27778" y1="75521" x2="27778" y2="76875"/>
                        <a14:foregroundMark x1="28000" y1="76250" x2="28667" y2="79479"/>
                        <a14:foregroundMark x1="28667" y1="76667" x2="30333" y2="81146"/>
                        <a14:foregroundMark x1="29667" y1="77708" x2="29444" y2="80313"/>
                        <a14:foregroundMark x1="27778" y1="76875" x2="27556" y2="80521"/>
                        <a14:foregroundMark x1="27333" y1="76458" x2="27556" y2="78750"/>
                        <a14:foregroundMark x1="26667" y1="74896" x2="27556" y2="78333"/>
                        <a14:foregroundMark x1="27111" y1="75104" x2="27333" y2="76667"/>
                        <a14:foregroundMark x1="25444" y1="72083" x2="25667" y2="74896"/>
                        <a14:foregroundMark x1="25889" y1="73438" x2="26889" y2="75729"/>
                        <a14:foregroundMark x1="26889" y1="73438" x2="27333" y2="75104"/>
                        <a14:foregroundMark x1="27333" y1="73438" x2="27778" y2="75521"/>
                        <a14:foregroundMark x1="26111" y1="72708" x2="26111" y2="74271"/>
                        <a14:foregroundMark x1="26444" y1="72500" x2="27111" y2="73854"/>
                        <a14:foregroundMark x1="27111" y1="71042" x2="42333" y2="80729"/>
                        <a14:foregroundMark x1="64444" y1="91146" x2="64889" y2="92813"/>
                        <a14:foregroundMark x1="64000" y1="90729" x2="63111" y2="92813"/>
                        <a14:foregroundMark x1="62667" y1="91146" x2="61000" y2="94792"/>
                        <a14:foregroundMark x1="60778" y1="90938" x2="60556" y2="91979"/>
                        <a14:foregroundMark x1="64222" y1="92813" x2="64222" y2="92813"/>
                        <a14:foregroundMark x1="65444" y1="93958" x2="65444" y2="93958"/>
                        <a14:foregroundMark x1="64889" y1="94792" x2="64889" y2="94792"/>
                        <a14:foregroundMark x1="64000" y1="95000" x2="64000" y2="95000"/>
                        <a14:foregroundMark x1="61889" y1="93958" x2="61889" y2="93958"/>
                        <a14:foregroundMark x1="60111" y1="92396" x2="59444" y2="95417"/>
                        <a14:foregroundMark x1="59444" y1="95208" x2="59444" y2="95938"/>
                        <a14:foregroundMark x1="59444" y1="98438" x2="59444" y2="98438"/>
                        <a14:foregroundMark x1="61667" y1="97813" x2="61667" y2="97813"/>
                        <a14:foregroundMark x1="46889" y1="67083" x2="46889" y2="68021"/>
                        <a14:foregroundMark x1="43000" y1="24271" x2="43000" y2="24271"/>
                        <a14:foregroundMark x1="43222" y1="22396" x2="43222" y2="22396"/>
                        <a14:foregroundMark x1="48778" y1="11354" x2="49222" y2="12396"/>
                        <a14:foregroundMark x1="51333" y1="7604" x2="55667" y2="14167"/>
                        <a14:foregroundMark x1="56889" y1="8750" x2="62111" y2="15417"/>
                        <a14:foregroundMark x1="62667" y1="12604" x2="70222" y2="22813"/>
                        <a14:foregroundMark x1="72333" y1="23229" x2="76889" y2="31875"/>
                        <a14:foregroundMark x1="71444" y1="16250" x2="62889" y2="8333"/>
                        <a14:foregroundMark x1="62889" y1="8333" x2="45222" y2="11146"/>
                        <a14:foregroundMark x1="45222" y1="11146" x2="44667" y2="11563"/>
                        <a14:foregroundMark x1="48111" y1="8021" x2="38000" y2="17396"/>
                        <a14:foregroundMark x1="38000" y1="17396" x2="37889" y2="18438"/>
                        <a14:foregroundMark x1="49222" y1="3958" x2="56667" y2="7604"/>
                        <a14:foregroundMark x1="57778" y1="3750" x2="66333" y2="8333"/>
                        <a14:foregroundMark x1="43222" y1="23021" x2="41667" y2="32500"/>
                        <a14:foregroundMark x1="41111" y1="24479" x2="41111" y2="31458"/>
                        <a14:foregroundMark x1="58222" y1="56042" x2="59667" y2="62396"/>
                        <a14:foregroundMark x1="58222" y1="54167" x2="59889" y2="65417"/>
                        <a14:foregroundMark x1="55444" y1="66458" x2="53889" y2="82708"/>
                        <a14:foregroundMark x1="55222" y1="77083" x2="59889" y2="84375"/>
                        <a14:foregroundMark x1="63111" y1="65833" x2="64222" y2="71458"/>
                        <a14:foregroundMark x1="62889" y1="65417" x2="62111" y2="68229"/>
                        <a14:foregroundMark x1="58889" y1="47604" x2="58889" y2="47604"/>
                        <a14:foregroundMark x1="57333" y1="48750" x2="57333" y2="48750"/>
                        <a14:foregroundMark x1="57333" y1="48750" x2="57333" y2="48750"/>
                        <a14:foregroundMark x1="56889" y1="48125" x2="56889" y2="48125"/>
                        <a14:foregroundMark x1="56667" y1="48125" x2="57111" y2="48958"/>
                        <a14:foregroundMark x1="44667" y1="37083" x2="54111" y2="38333"/>
                        <a14:foregroundMark x1="51778" y1="35521" x2="51556" y2="37917"/>
                        <a14:foregroundMark x1="26889" y1="74479" x2="26111" y2="78542"/>
                        <a14:foregroundMark x1="22667" y1="71250" x2="22444" y2="77500"/>
                        <a14:foregroundMark x1="22000" y1="73438" x2="22222" y2="75313"/>
                        <a14:foregroundMark x1="19444" y1="68646" x2="20222" y2="72917"/>
                        <a14:foregroundMark x1="23889" y1="71458" x2="27556" y2="74896"/>
                        <a14:foregroundMark x1="24778" y1="71250" x2="22444" y2="70833"/>
                        <a14:foregroundMark x1="22667" y1="69271" x2="26889" y2="74271"/>
                        <a14:foregroundMark x1="24778" y1="70833" x2="24778" y2="70833"/>
                        <a14:foregroundMark x1="25000" y1="71250" x2="28222" y2="73646"/>
                        <a14:foregroundMark x1="26889" y1="70625" x2="26889" y2="70625"/>
                        <a14:foregroundMark x1="25667" y1="70417" x2="26667" y2="71458"/>
                        <a14:foregroundMark x1="25889" y1="69688" x2="25889" y2="69688"/>
                        <a14:foregroundMark x1="25000" y1="69063" x2="25000" y2="69063"/>
                        <a14:foregroundMark x1="24778" y1="69063" x2="24778" y2="69063"/>
                        <a14:foregroundMark x1="23667" y1="68438" x2="23667" y2="68438"/>
                        <a14:foregroundMark x1="22667" y1="68021" x2="22667" y2="68021"/>
                        <a14:foregroundMark x1="22667" y1="68021" x2="22667" y2="68021"/>
                        <a14:foregroundMark x1="22000" y1="67292" x2="22000" y2="67292"/>
                        <a14:foregroundMark x1="24333" y1="70104" x2="24333" y2="70104"/>
                        <a14:foregroundMark x1="23222" y1="69479" x2="23222" y2="69479"/>
                        <a14:foregroundMark x1="22000" y1="68438" x2="22000" y2="68438"/>
                        <a14:foregroundMark x1="22444" y1="68438" x2="24556" y2="69688"/>
                        <a14:foregroundMark x1="25222" y1="71667" x2="27333" y2="75104"/>
                        <a14:foregroundMark x1="37000" y1="75104" x2="37000" y2="75104"/>
                        <a14:foregroundMark x1="44667" y1="66875" x2="46000" y2="65833"/>
                        <a14:foregroundMark x1="59889" y1="36667" x2="61000" y2="36667"/>
                      </a14:backgroundRemoval>
                    </a14:imgEffect>
                  </a14:imgLayer>
                </a14:imgProps>
              </a:ext>
              <a:ext uri="{28A0092B-C50C-407E-A947-70E740481C1C}">
                <a14:useLocalDpi xmlns:a14="http://schemas.microsoft.com/office/drawing/2010/main" val="0"/>
              </a:ext>
            </a:extLst>
          </a:blip>
          <a:srcRect/>
          <a:stretch>
            <a:fillRect/>
          </a:stretch>
        </p:blipFill>
        <p:spPr bwMode="auto">
          <a:xfrm>
            <a:off x="8547066" y="2034131"/>
            <a:ext cx="4522377" cy="4823869"/>
          </a:xfrm>
          <a:prstGeom prst="rect">
            <a:avLst/>
          </a:prstGeom>
          <a:noFill/>
          <a:extLst>
            <a:ext uri="{909E8E84-426E-40DD-AFC4-6F175D3DCCD1}">
              <a14:hiddenFill xmlns:a14="http://schemas.microsoft.com/office/drawing/2010/main">
                <a:solidFill>
                  <a:srgbClr val="FFFFFF"/>
                </a:solidFill>
              </a14:hiddenFill>
            </a:ext>
          </a:extLst>
        </p:spPr>
      </p:pic>
      <p:pic>
        <p:nvPicPr>
          <p:cNvPr id="2" name="mp3-output-ttsfree(dot)com (1)">
            <a:hlinkClick r:id="" action="ppaction://media"/>
            <a:extLst>
              <a:ext uri="{FF2B5EF4-FFF2-40B4-BE49-F238E27FC236}">
                <a16:creationId xmlns:a16="http://schemas.microsoft.com/office/drawing/2014/main" id="{8EE86704-B838-EC2B-A16C-70FF414739E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93229" y="-1824133"/>
            <a:ext cx="609600" cy="609600"/>
          </a:xfrm>
          <a:prstGeom prst="rect">
            <a:avLst/>
          </a:prstGeom>
        </p:spPr>
      </p:pic>
    </p:spTree>
    <p:extLst>
      <p:ext uri="{BB962C8B-B14F-4D97-AF65-F5344CB8AC3E}">
        <p14:creationId xmlns:p14="http://schemas.microsoft.com/office/powerpoint/2010/main" val="1672731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10" dur="1000" fill="hold"/>
                                        <p:tgtEl>
                                          <p:spTgt spid="4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9"/>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 presetClass="mediacall" presetSubtype="0" fill="hold" nodeType="withEffect">
                                  <p:stCondLst>
                                    <p:cond delay="0"/>
                                  </p:stCondLst>
                                  <p:childTnLst>
                                    <p:cmd type="call" cmd="playFrom(0.0)">
                                      <p:cBhvr>
                                        <p:cTn id="20" dur="179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picture containing treemap chart&#10;&#10;Description automatically generated">
            <a:extLst>
              <a:ext uri="{FF2B5EF4-FFF2-40B4-BE49-F238E27FC236}">
                <a16:creationId xmlns:a16="http://schemas.microsoft.com/office/drawing/2014/main" id="{6D7DF704-0EDB-E6AC-9830-C01FCDF7A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6" name="Nhóm 25">
            <a:extLst>
              <a:ext uri="{FF2B5EF4-FFF2-40B4-BE49-F238E27FC236}">
                <a16:creationId xmlns:a16="http://schemas.microsoft.com/office/drawing/2014/main" id="{5DF00AC1-D077-9AE7-0DC5-5C25D911DFBE}"/>
              </a:ext>
            </a:extLst>
          </p:cNvPr>
          <p:cNvGrpSpPr/>
          <p:nvPr/>
        </p:nvGrpSpPr>
        <p:grpSpPr>
          <a:xfrm>
            <a:off x="2024743" y="476304"/>
            <a:ext cx="10288681" cy="6560251"/>
            <a:chOff x="-1236316" y="-1544168"/>
            <a:chExt cx="9755247" cy="6560251"/>
          </a:xfrm>
        </p:grpSpPr>
        <p:pic>
          <p:nvPicPr>
            <p:cNvPr id="30" name="图片 1">
              <a:extLst>
                <a:ext uri="{FF2B5EF4-FFF2-40B4-BE49-F238E27FC236}">
                  <a16:creationId xmlns:a16="http://schemas.microsoft.com/office/drawing/2014/main" id="{C14C0C20-889B-B0AD-DF53-569A97AA8C3A}"/>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25000"/>
                      </a14:imgEffect>
                      <a14:imgEffect>
                        <a14:colorTemperature colorTemp="11200"/>
                      </a14:imgEffect>
                      <a14:imgEffect>
                        <a14:saturation sat="0"/>
                      </a14:imgEffect>
                    </a14:imgLayer>
                  </a14:imgProps>
                </a:ext>
              </a:extLst>
            </a:blip>
            <a:stretch>
              <a:fillRect/>
            </a:stretch>
          </p:blipFill>
          <p:spPr>
            <a:xfrm>
              <a:off x="-1236316" y="-1544168"/>
              <a:ext cx="9755247" cy="6560251"/>
            </a:xfrm>
            <a:prstGeom prst="rect">
              <a:avLst/>
            </a:prstGeom>
          </p:spPr>
        </p:pic>
        <p:sp>
          <p:nvSpPr>
            <p:cNvPr id="28" name="TextBox 5">
              <a:extLst>
                <a:ext uri="{FF2B5EF4-FFF2-40B4-BE49-F238E27FC236}">
                  <a16:creationId xmlns:a16="http://schemas.microsoft.com/office/drawing/2014/main" id="{D429122E-0FDB-607F-A781-515083DC270C}"/>
                </a:ext>
              </a:extLst>
            </p:cNvPr>
            <p:cNvSpPr txBox="1"/>
            <p:nvPr/>
          </p:nvSpPr>
          <p:spPr>
            <a:xfrm>
              <a:off x="-223786" y="-833367"/>
              <a:ext cx="7709235"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Chiều thứ Bảy được nghỉ học, Bin sang nhà Tin để rủ Tin đi đá bóng.</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Sang đến nơi, thấy Tin đang đọc sách, Bin trêu: “Cậu muốn trở thành</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mọt sách à? Học cả tuần rồi, thứ Bảy phải nghỉ ngơi, thư giãn chứ?”. Tin ôn tồn</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bảo: “Trong kế hoạch của mình, chiều nay là giờ tự học, học xong mình mới</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đi chơi”. Bin cố gắng thuyết phục bạn đi đá </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b</a:t>
              </a: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óng nhưng Tin vẫn kiên quyết</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từ chối. Cuối cùng, Bin giận dỗi bỏ về.</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5">
              <a:extLst>
                <a:ext uri="{FF2B5EF4-FFF2-40B4-BE49-F238E27FC236}">
                  <a16:creationId xmlns:a16="http://schemas.microsoft.com/office/drawing/2014/main" id="{B51171D1-A195-496F-A1CE-259A0CE427C6}"/>
                </a:ext>
              </a:extLst>
            </p:cNvPr>
            <p:cNvSpPr txBox="1"/>
            <p:nvPr/>
          </p:nvSpPr>
          <p:spPr>
            <a:xfrm>
              <a:off x="418058" y="3611767"/>
              <a:ext cx="752656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Nếu là Bin, em sẽ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49" name="Group 8">
            <a:extLst>
              <a:ext uri="{FF2B5EF4-FFF2-40B4-BE49-F238E27FC236}">
                <a16:creationId xmlns:a16="http://schemas.microsoft.com/office/drawing/2014/main" id="{CB9ED327-FE5A-F6D9-0127-F7967F054E35}"/>
              </a:ext>
            </a:extLst>
          </p:cNvPr>
          <p:cNvGrpSpPr/>
          <p:nvPr/>
        </p:nvGrpSpPr>
        <p:grpSpPr>
          <a:xfrm>
            <a:off x="3103686" y="212069"/>
            <a:ext cx="7656758" cy="974358"/>
            <a:chOff x="1652208" y="3727971"/>
            <a:chExt cx="6616145" cy="974358"/>
          </a:xfrm>
        </p:grpSpPr>
        <p:sp>
          <p:nvSpPr>
            <p:cNvPr id="50" name="TextBox 9">
              <a:extLst>
                <a:ext uri="{FF2B5EF4-FFF2-40B4-BE49-F238E27FC236}">
                  <a16:creationId xmlns:a16="http://schemas.microsoft.com/office/drawing/2014/main" id="{CCB7C106-5537-144E-5886-B078426DE449}"/>
                </a:ext>
              </a:extLst>
            </p:cNvPr>
            <p:cNvSpPr txBox="1"/>
            <p:nvPr/>
          </p:nvSpPr>
          <p:spPr>
            <a:xfrm>
              <a:off x="1652208" y="3778999"/>
              <a:ext cx="659190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FFFF00"/>
                  </a:solidFill>
                  <a:effectLst/>
                  <a:uLnTx/>
                  <a:uFillTx/>
                  <a:latin typeface="iCiel Pony" panose="02000000000000000000" pitchFamily="2" charset="0"/>
                  <a:ea typeface="+mn-ea"/>
                  <a:cs typeface="+mn-cs"/>
                </a:rPr>
                <a:t>Tình huống 3</a:t>
              </a:r>
              <a:endParaRPr kumimoji="0" lang="en-US" sz="5400" b="0" i="0" u="none" strike="noStrike" kern="1200" cap="none" spc="0" normalizeH="0" baseline="0" noProof="0" dirty="0">
                <a:ln w="254000">
                  <a:solidFill>
                    <a:prstClr val="white"/>
                  </a:solidFill>
                </a:ln>
                <a:solidFill>
                  <a:srgbClr val="FFFF00"/>
                </a:solidFill>
                <a:effectLst/>
                <a:uLnTx/>
                <a:uFillTx/>
                <a:latin typeface="iCiel Pony" panose="02000000000000000000" pitchFamily="2" charset="0"/>
                <a:ea typeface="+mn-ea"/>
                <a:cs typeface="+mn-cs"/>
              </a:endParaRPr>
            </a:p>
          </p:txBody>
        </p:sp>
        <p:sp>
          <p:nvSpPr>
            <p:cNvPr id="51" name="TextBox 10">
              <a:extLst>
                <a:ext uri="{FF2B5EF4-FFF2-40B4-BE49-F238E27FC236}">
                  <a16:creationId xmlns:a16="http://schemas.microsoft.com/office/drawing/2014/main" id="{C49FFFE0-9F33-721D-FDFD-014D2712C12E}"/>
                </a:ext>
              </a:extLst>
            </p:cNvPr>
            <p:cNvSpPr txBox="1"/>
            <p:nvPr/>
          </p:nvSpPr>
          <p:spPr>
            <a:xfrm>
              <a:off x="1676448" y="3727971"/>
              <a:ext cx="659190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8575">
                    <a:solidFill>
                      <a:srgbClr val="7030A0"/>
                    </a:solidFill>
                  </a:ln>
                  <a:solidFill>
                    <a:srgbClr val="B9E5FB"/>
                  </a:solidFill>
                  <a:effectLst/>
                  <a:uLnTx/>
                  <a:uFillTx/>
                  <a:latin typeface="iCiel Pony" panose="02000000000000000000" pitchFamily="2" charset="0"/>
                  <a:ea typeface="+mn-ea"/>
                  <a:cs typeface="+mn-cs"/>
                </a:rPr>
                <a:t>Tình huống 3</a:t>
              </a:r>
              <a:endParaRPr kumimoji="0" lang="en-US" sz="5400" b="0" i="0" u="none" strike="noStrike" kern="1200" cap="none" spc="0" normalizeH="0" baseline="0" noProof="0" dirty="0">
                <a:ln w="28575">
                  <a:solidFill>
                    <a:srgbClr val="7030A0"/>
                  </a:solidFill>
                </a:ln>
                <a:solidFill>
                  <a:srgbClr val="B9E5FB"/>
                </a:solidFill>
                <a:effectLst/>
                <a:uLnTx/>
                <a:uFillTx/>
                <a:latin typeface="iCiel Pony" panose="02000000000000000000" pitchFamily="2" charset="0"/>
                <a:ea typeface="+mn-ea"/>
                <a:cs typeface="+mn-cs"/>
              </a:endParaRPr>
            </a:p>
          </p:txBody>
        </p:sp>
      </p:grpSp>
      <p:pic>
        <p:nvPicPr>
          <p:cNvPr id="21" name="Picture 2" descr="Đồ họa trường học Phim hoạt hình trẻ em Clip nghệ thuật - phim hoạt hình  trẻ em part png tải về - Miễn phí trong suốt Phim Hoạt Hình png Tải về.">
            <a:extLst>
              <a:ext uri="{FF2B5EF4-FFF2-40B4-BE49-F238E27FC236}">
                <a16:creationId xmlns:a16="http://schemas.microsoft.com/office/drawing/2014/main" id="{C1863285-1AD7-46E6-A21F-68DB65FA106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750" b="98438" l="10000" r="90000">
                        <a14:foregroundMark x1="52667" y1="16250" x2="56889" y2="32500"/>
                        <a14:foregroundMark x1="55889" y1="13021" x2="57333" y2="26250"/>
                        <a14:foregroundMark x1="54556" y1="15833" x2="55000" y2="26667"/>
                        <a14:foregroundMark x1="51778" y1="23646" x2="50667" y2="32500"/>
                        <a14:foregroundMark x1="42333" y1="24688" x2="41889" y2="28646"/>
                        <a14:foregroundMark x1="41889" y1="27708" x2="46222" y2="37708"/>
                        <a14:foregroundMark x1="49000" y1="37292" x2="51111" y2="42500"/>
                        <a14:foregroundMark x1="53667" y1="38750" x2="52889" y2="42917"/>
                        <a14:foregroundMark x1="52667" y1="40313" x2="49000" y2="60417"/>
                        <a14:foregroundMark x1="48333" y1="50000" x2="47889" y2="56771"/>
                        <a14:foregroundMark x1="46222" y1="47188" x2="44444" y2="60000"/>
                        <a14:foregroundMark x1="50667" y1="55833" x2="51333" y2="66458"/>
                        <a14:foregroundMark x1="57111" y1="58854" x2="58222" y2="65208"/>
                        <a14:foregroundMark x1="59889" y1="61042" x2="61889" y2="66667"/>
                        <a14:foregroundMark x1="61889" y1="61458" x2="62667" y2="65000"/>
                        <a14:foregroundMark x1="62444" y1="62396" x2="62444" y2="65625"/>
                        <a14:foregroundMark x1="32111" y1="78125" x2="30778" y2="78333"/>
                        <a14:foregroundMark x1="29444" y1="77708" x2="29444" y2="77708"/>
                        <a14:foregroundMark x1="28444" y1="76667" x2="28444" y2="76667"/>
                        <a14:foregroundMark x1="27111" y1="74688" x2="27111" y2="74688"/>
                        <a14:foregroundMark x1="28000" y1="76042" x2="28667" y2="79479"/>
                        <a14:foregroundMark x1="27778" y1="75521" x2="27778" y2="76875"/>
                        <a14:foregroundMark x1="28000" y1="76250" x2="28667" y2="79479"/>
                        <a14:foregroundMark x1="28667" y1="76667" x2="30333" y2="81146"/>
                        <a14:foregroundMark x1="29667" y1="77708" x2="29444" y2="80313"/>
                        <a14:foregroundMark x1="27778" y1="76875" x2="27556" y2="80521"/>
                        <a14:foregroundMark x1="27333" y1="76458" x2="27556" y2="78750"/>
                        <a14:foregroundMark x1="26667" y1="74896" x2="27556" y2="78333"/>
                        <a14:foregroundMark x1="27111" y1="75104" x2="27333" y2="76667"/>
                        <a14:foregroundMark x1="25444" y1="72083" x2="25667" y2="74896"/>
                        <a14:foregroundMark x1="25889" y1="73438" x2="26889" y2="75729"/>
                        <a14:foregroundMark x1="26889" y1="73438" x2="27333" y2="75104"/>
                        <a14:foregroundMark x1="27333" y1="73438" x2="27778" y2="75521"/>
                        <a14:foregroundMark x1="26111" y1="72708" x2="26111" y2="74271"/>
                        <a14:foregroundMark x1="26444" y1="72500" x2="27111" y2="73854"/>
                        <a14:foregroundMark x1="27111" y1="71042" x2="42333" y2="80729"/>
                        <a14:foregroundMark x1="64444" y1="91146" x2="64889" y2="92813"/>
                        <a14:foregroundMark x1="64000" y1="90729" x2="63111" y2="92813"/>
                        <a14:foregroundMark x1="62667" y1="91146" x2="61000" y2="94792"/>
                        <a14:foregroundMark x1="60778" y1="90938" x2="60556" y2="91979"/>
                        <a14:foregroundMark x1="64222" y1="92813" x2="64222" y2="92813"/>
                        <a14:foregroundMark x1="65444" y1="93958" x2="65444" y2="93958"/>
                        <a14:foregroundMark x1="64889" y1="94792" x2="64889" y2="94792"/>
                        <a14:foregroundMark x1="64000" y1="95000" x2="64000" y2="95000"/>
                        <a14:foregroundMark x1="61889" y1="93958" x2="61889" y2="93958"/>
                        <a14:foregroundMark x1="60111" y1="92396" x2="59444" y2="95417"/>
                        <a14:foregroundMark x1="59444" y1="95208" x2="59444" y2="95938"/>
                        <a14:foregroundMark x1="59444" y1="98438" x2="59444" y2="98438"/>
                        <a14:foregroundMark x1="61667" y1="97813" x2="61667" y2="97813"/>
                        <a14:foregroundMark x1="46889" y1="67083" x2="46889" y2="68021"/>
                        <a14:foregroundMark x1="43000" y1="24271" x2="43000" y2="24271"/>
                        <a14:foregroundMark x1="43222" y1="22396" x2="43222" y2="22396"/>
                        <a14:foregroundMark x1="48778" y1="11354" x2="49222" y2="12396"/>
                        <a14:foregroundMark x1="51333" y1="7604" x2="55667" y2="14167"/>
                        <a14:foregroundMark x1="56889" y1="8750" x2="62111" y2="15417"/>
                        <a14:foregroundMark x1="62667" y1="12604" x2="70222" y2="22813"/>
                        <a14:foregroundMark x1="72333" y1="23229" x2="76889" y2="31875"/>
                        <a14:foregroundMark x1="71444" y1="16250" x2="62889" y2="8333"/>
                        <a14:foregroundMark x1="62889" y1="8333" x2="45222" y2="11146"/>
                        <a14:foregroundMark x1="45222" y1="11146" x2="44667" y2="11563"/>
                        <a14:foregroundMark x1="48111" y1="8021" x2="38000" y2="17396"/>
                        <a14:foregroundMark x1="38000" y1="17396" x2="37889" y2="18438"/>
                        <a14:foregroundMark x1="49222" y1="3958" x2="56667" y2="7604"/>
                        <a14:foregroundMark x1="57778" y1="3750" x2="66333" y2="8333"/>
                        <a14:foregroundMark x1="43222" y1="23021" x2="41667" y2="32500"/>
                        <a14:foregroundMark x1="41111" y1="24479" x2="41111" y2="31458"/>
                        <a14:foregroundMark x1="58222" y1="56042" x2="59667" y2="62396"/>
                        <a14:foregroundMark x1="58222" y1="54167" x2="59889" y2="65417"/>
                        <a14:foregroundMark x1="55444" y1="66458" x2="53889" y2="82708"/>
                        <a14:foregroundMark x1="55222" y1="77083" x2="59889" y2="84375"/>
                        <a14:foregroundMark x1="63111" y1="65833" x2="64222" y2="71458"/>
                        <a14:foregroundMark x1="62889" y1="65417" x2="62111" y2="68229"/>
                        <a14:foregroundMark x1="58889" y1="47604" x2="58889" y2="47604"/>
                        <a14:foregroundMark x1="57333" y1="48750" x2="57333" y2="48750"/>
                        <a14:foregroundMark x1="57333" y1="48750" x2="57333" y2="48750"/>
                        <a14:foregroundMark x1="56889" y1="48125" x2="56889" y2="48125"/>
                        <a14:foregroundMark x1="56667" y1="48125" x2="57111" y2="48958"/>
                        <a14:foregroundMark x1="44667" y1="37083" x2="54111" y2="38333"/>
                        <a14:foregroundMark x1="51778" y1="35521" x2="51556" y2="37917"/>
                        <a14:foregroundMark x1="26889" y1="74479" x2="26111" y2="78542"/>
                        <a14:foregroundMark x1="22667" y1="71250" x2="22444" y2="77500"/>
                        <a14:foregroundMark x1="22000" y1="73438" x2="22222" y2="75313"/>
                        <a14:foregroundMark x1="19444" y1="68646" x2="20222" y2="72917"/>
                        <a14:foregroundMark x1="23889" y1="71458" x2="27556" y2="74896"/>
                        <a14:foregroundMark x1="24778" y1="71250" x2="22444" y2="70833"/>
                        <a14:foregroundMark x1="22667" y1="69271" x2="26889" y2="74271"/>
                        <a14:foregroundMark x1="24778" y1="70833" x2="24778" y2="70833"/>
                        <a14:foregroundMark x1="25000" y1="71250" x2="28222" y2="73646"/>
                        <a14:foregroundMark x1="26889" y1="70625" x2="26889" y2="70625"/>
                        <a14:foregroundMark x1="25667" y1="70417" x2="26667" y2="71458"/>
                        <a14:foregroundMark x1="25889" y1="69688" x2="25889" y2="69688"/>
                        <a14:foregroundMark x1="25000" y1="69063" x2="25000" y2="69063"/>
                        <a14:foregroundMark x1="24778" y1="69063" x2="24778" y2="69063"/>
                        <a14:foregroundMark x1="23667" y1="68438" x2="23667" y2="68438"/>
                        <a14:foregroundMark x1="22667" y1="68021" x2="22667" y2="68021"/>
                        <a14:foregroundMark x1="22667" y1="68021" x2="22667" y2="68021"/>
                        <a14:foregroundMark x1="22000" y1="67292" x2="22000" y2="67292"/>
                        <a14:foregroundMark x1="24333" y1="70104" x2="24333" y2="70104"/>
                        <a14:foregroundMark x1="23222" y1="69479" x2="23222" y2="69479"/>
                        <a14:foregroundMark x1="22000" y1="68438" x2="22000" y2="68438"/>
                        <a14:foregroundMark x1="22444" y1="68438" x2="24556" y2="69688"/>
                        <a14:foregroundMark x1="25222" y1="71667" x2="27333" y2="75104"/>
                        <a14:foregroundMark x1="37000" y1="75104" x2="37000" y2="75104"/>
                        <a14:foregroundMark x1="44667" y1="66875" x2="46000" y2="65833"/>
                        <a14:foregroundMark x1="59889" y1="36667" x2="61000" y2="366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0953" y="1847397"/>
            <a:ext cx="4520534" cy="4821903"/>
          </a:xfrm>
          <a:prstGeom prst="rect">
            <a:avLst/>
          </a:prstGeom>
          <a:noFill/>
          <a:extLst>
            <a:ext uri="{909E8E84-426E-40DD-AFC4-6F175D3DCCD1}">
              <a14:hiddenFill xmlns:a14="http://schemas.microsoft.com/office/drawing/2010/main">
                <a:solidFill>
                  <a:srgbClr val="FFFFFF"/>
                </a:solidFill>
              </a14:hiddenFill>
            </a:ext>
          </a:extLst>
        </p:spPr>
      </p:pic>
      <p:pic>
        <p:nvPicPr>
          <p:cNvPr id="3" name="mp3-output-ttsfree(dot)com (3)">
            <a:hlinkClick r:id="" action="ppaction://media"/>
            <a:extLst>
              <a:ext uri="{FF2B5EF4-FFF2-40B4-BE49-F238E27FC236}">
                <a16:creationId xmlns:a16="http://schemas.microsoft.com/office/drawing/2014/main" id="{64C97993-7CEE-087F-1012-7DC5DBC8C14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17806" y="-1619716"/>
            <a:ext cx="609600" cy="609600"/>
          </a:xfrm>
          <a:prstGeom prst="rect">
            <a:avLst/>
          </a:prstGeom>
        </p:spPr>
      </p:pic>
    </p:spTree>
    <p:extLst>
      <p:ext uri="{BB962C8B-B14F-4D97-AF65-F5344CB8AC3E}">
        <p14:creationId xmlns:p14="http://schemas.microsoft.com/office/powerpoint/2010/main" val="769464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10" dur="1000" fill="hold"/>
                                        <p:tgtEl>
                                          <p:spTgt spid="4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9"/>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 presetClass="mediacall" presetSubtype="0" fill="hold" nodeType="withEffect">
                                  <p:stCondLst>
                                    <p:cond delay="0"/>
                                  </p:stCondLst>
                                  <p:childTnLst>
                                    <p:cmd type="call" cmd="playFrom(0.0)">
                                      <p:cBhvr>
                                        <p:cTn id="20" dur="278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picture containing treemap chart&#10;&#10;Description automatically generated">
            <a:extLst>
              <a:ext uri="{FF2B5EF4-FFF2-40B4-BE49-F238E27FC236}">
                <a16:creationId xmlns:a16="http://schemas.microsoft.com/office/drawing/2014/main" id="{6D7DF704-0EDB-E6AC-9830-C01FCDF7A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3" y="0"/>
            <a:ext cx="12192000" cy="6858000"/>
          </a:xfrm>
          <a:prstGeom prst="rect">
            <a:avLst/>
          </a:prstGeom>
        </p:spPr>
      </p:pic>
      <p:grpSp>
        <p:nvGrpSpPr>
          <p:cNvPr id="49" name="Group 8">
            <a:extLst>
              <a:ext uri="{FF2B5EF4-FFF2-40B4-BE49-F238E27FC236}">
                <a16:creationId xmlns:a16="http://schemas.microsoft.com/office/drawing/2014/main" id="{CB9ED327-FE5A-F6D9-0127-F7967F054E35}"/>
              </a:ext>
            </a:extLst>
          </p:cNvPr>
          <p:cNvGrpSpPr/>
          <p:nvPr/>
        </p:nvGrpSpPr>
        <p:grpSpPr>
          <a:xfrm>
            <a:off x="155595" y="156420"/>
            <a:ext cx="12286415" cy="2555901"/>
            <a:chOff x="2125285" y="3767180"/>
            <a:chExt cx="6591906" cy="2555901"/>
          </a:xfrm>
        </p:grpSpPr>
        <p:sp>
          <p:nvSpPr>
            <p:cNvPr id="50" name="TextBox 9">
              <a:extLst>
                <a:ext uri="{FF2B5EF4-FFF2-40B4-BE49-F238E27FC236}">
                  <a16:creationId xmlns:a16="http://schemas.microsoft.com/office/drawing/2014/main" id="{CCB7C106-5537-144E-5886-B078426DE449}"/>
                </a:ext>
              </a:extLst>
            </p:cNvPr>
            <p:cNvSpPr txBox="1"/>
            <p:nvPr/>
          </p:nvSpPr>
          <p:spPr>
            <a:xfrm>
              <a:off x="2125286" y="3768536"/>
              <a:ext cx="659190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Thảo luận nhóm nhỏ</a:t>
              </a:r>
            </a:p>
          </p:txBody>
        </p:sp>
        <p:sp>
          <p:nvSpPr>
            <p:cNvPr id="51" name="TextBox 10">
              <a:extLst>
                <a:ext uri="{FF2B5EF4-FFF2-40B4-BE49-F238E27FC236}">
                  <a16:creationId xmlns:a16="http://schemas.microsoft.com/office/drawing/2014/main" id="{C49FFFE0-9F33-721D-FDFD-014D2712C12E}"/>
                </a:ext>
              </a:extLst>
            </p:cNvPr>
            <p:cNvSpPr txBox="1"/>
            <p:nvPr/>
          </p:nvSpPr>
          <p:spPr>
            <a:xfrm>
              <a:off x="2125285" y="3767180"/>
              <a:ext cx="659190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a:ln w="28575">
                    <a:solidFill>
                      <a:srgbClr val="7030A0"/>
                    </a:solidFill>
                  </a:ln>
                  <a:solidFill>
                    <a:srgbClr val="FFC000">
                      <a:lumMod val="40000"/>
                      <a:lumOff val="60000"/>
                    </a:srgbClr>
                  </a:solidFill>
                  <a:latin typeface="iCiel Pony" panose="02000000000000000000" pitchFamily="2" charset="0"/>
                </a:rPr>
                <a:t>Thảo luận nhóm nhỏ</a:t>
              </a:r>
              <a:endParaRPr kumimoji="0" lang="en-US" sz="8000" b="0" i="0" u="none" strike="noStrike" kern="1200" cap="none" spc="0" normalizeH="0" baseline="0" noProof="0" dirty="0">
                <a:ln w="28575">
                  <a:solidFill>
                    <a:srgbClr val="7030A0"/>
                  </a:solidFill>
                </a:ln>
                <a:solidFill>
                  <a:srgbClr val="FFC000">
                    <a:lumMod val="40000"/>
                    <a:lumOff val="60000"/>
                  </a:srgbClr>
                </a:solidFill>
                <a:effectLst/>
                <a:uLnTx/>
                <a:uFillTx/>
                <a:latin typeface="iCiel Pony" panose="02000000000000000000" pitchFamily="2" charset="0"/>
                <a:ea typeface="+mn-ea"/>
                <a:cs typeface="+mn-cs"/>
              </a:endParaRPr>
            </a:p>
          </p:txBody>
        </p:sp>
      </p:grpSp>
      <p:grpSp>
        <p:nvGrpSpPr>
          <p:cNvPr id="37" name="Group 36">
            <a:extLst>
              <a:ext uri="{FF2B5EF4-FFF2-40B4-BE49-F238E27FC236}">
                <a16:creationId xmlns:a16="http://schemas.microsoft.com/office/drawing/2014/main" id="{123FE9E5-8605-4CB4-A615-9A00B0C4D265}"/>
              </a:ext>
            </a:extLst>
          </p:cNvPr>
          <p:cNvGrpSpPr/>
          <p:nvPr/>
        </p:nvGrpSpPr>
        <p:grpSpPr>
          <a:xfrm>
            <a:off x="422088" y="1677635"/>
            <a:ext cx="3032553" cy="2379499"/>
            <a:chOff x="228101" y="3921946"/>
            <a:chExt cx="3080801" cy="3178418"/>
          </a:xfrm>
        </p:grpSpPr>
        <p:sp>
          <p:nvSpPr>
            <p:cNvPr id="38" name="Speech Bubble: Oval 37">
              <a:extLst>
                <a:ext uri="{FF2B5EF4-FFF2-40B4-BE49-F238E27FC236}">
                  <a16:creationId xmlns:a16="http://schemas.microsoft.com/office/drawing/2014/main" id="{6E7A579C-B23C-4C34-9AB8-BF83DD6D2EB3}"/>
                </a:ext>
              </a:extLst>
            </p:cNvPr>
            <p:cNvSpPr/>
            <p:nvPr/>
          </p:nvSpPr>
          <p:spPr>
            <a:xfrm>
              <a:off x="228101" y="3921946"/>
              <a:ext cx="3080801" cy="3178418"/>
            </a:xfrm>
            <a:custGeom>
              <a:avLst/>
              <a:gdLst>
                <a:gd name="connsiteX0" fmla="*/ 3263554 w 3080801"/>
                <a:gd name="connsiteY0" fmla="*/ 2417155 h 3178418"/>
                <a:gd name="connsiteX1" fmla="*/ 2787043 w 3080801"/>
                <a:gd name="connsiteY1" fmla="*/ 2522708 h 3178418"/>
                <a:gd name="connsiteX2" fmla="*/ 723727 w 3080801"/>
                <a:gd name="connsiteY2" fmla="*/ 2936686 h 3178418"/>
                <a:gd name="connsiteX3" fmla="*/ 143437 w 3080801"/>
                <a:gd name="connsiteY3" fmla="*/ 919543 h 3178418"/>
                <a:gd name="connsiteX4" fmla="*/ 2082023 w 3080801"/>
                <a:gd name="connsiteY4" fmla="*/ 101476 h 3178418"/>
                <a:gd name="connsiteX5" fmla="*/ 3035223 w 3080801"/>
                <a:gd name="connsiteY5" fmla="*/ 1972936 h 3178418"/>
                <a:gd name="connsiteX6" fmla="*/ 3263554 w 3080801"/>
                <a:gd name="connsiteY6" fmla="*/ 2417155 h 31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0801" h="3178418" fill="none" extrusionOk="0">
                  <a:moveTo>
                    <a:pt x="3263554" y="2417155"/>
                  </a:moveTo>
                  <a:cubicBezTo>
                    <a:pt x="3135069" y="2485687"/>
                    <a:pt x="2929266" y="2475922"/>
                    <a:pt x="2787043" y="2522708"/>
                  </a:cubicBezTo>
                  <a:cubicBezTo>
                    <a:pt x="2093215" y="3257029"/>
                    <a:pt x="1461759" y="3462555"/>
                    <a:pt x="723727" y="2936686"/>
                  </a:cubicBezTo>
                  <a:cubicBezTo>
                    <a:pt x="51904" y="2456585"/>
                    <a:pt x="-259766" y="1667207"/>
                    <a:pt x="143437" y="919543"/>
                  </a:cubicBezTo>
                  <a:cubicBezTo>
                    <a:pt x="560760" y="187649"/>
                    <a:pt x="1172006" y="-135850"/>
                    <a:pt x="2082023" y="101476"/>
                  </a:cubicBezTo>
                  <a:cubicBezTo>
                    <a:pt x="2684008" y="341439"/>
                    <a:pt x="3152057" y="1193614"/>
                    <a:pt x="3035223" y="1972936"/>
                  </a:cubicBezTo>
                  <a:cubicBezTo>
                    <a:pt x="3135350" y="2138539"/>
                    <a:pt x="3138642" y="2291310"/>
                    <a:pt x="3263554" y="2417155"/>
                  </a:cubicBezTo>
                  <a:close/>
                </a:path>
                <a:path w="3080801" h="3178418" stroke="0" extrusionOk="0">
                  <a:moveTo>
                    <a:pt x="3263554" y="2417155"/>
                  </a:moveTo>
                  <a:cubicBezTo>
                    <a:pt x="3063943" y="2465765"/>
                    <a:pt x="2939801" y="2480636"/>
                    <a:pt x="2787043" y="2522708"/>
                  </a:cubicBezTo>
                  <a:cubicBezTo>
                    <a:pt x="2329548" y="3081773"/>
                    <a:pt x="1585229" y="3332503"/>
                    <a:pt x="723727" y="2936686"/>
                  </a:cubicBezTo>
                  <a:cubicBezTo>
                    <a:pt x="-2676" y="2508963"/>
                    <a:pt x="-140428" y="1538744"/>
                    <a:pt x="143437" y="919543"/>
                  </a:cubicBezTo>
                  <a:cubicBezTo>
                    <a:pt x="421922" y="-45196"/>
                    <a:pt x="1280510" y="-239486"/>
                    <a:pt x="2082023" y="101476"/>
                  </a:cubicBezTo>
                  <a:cubicBezTo>
                    <a:pt x="2788452" y="397025"/>
                    <a:pt x="3115652" y="998642"/>
                    <a:pt x="3035223" y="1972936"/>
                  </a:cubicBezTo>
                  <a:cubicBezTo>
                    <a:pt x="3194411" y="2165463"/>
                    <a:pt x="3125636" y="2223588"/>
                    <a:pt x="3263554" y="2417155"/>
                  </a:cubicBezTo>
                  <a:close/>
                </a:path>
              </a:pathLst>
            </a:custGeom>
            <a:solidFill>
              <a:srgbClr val="FFFF99"/>
            </a:solidFill>
            <a:ln w="38100">
              <a:solidFill>
                <a:srgbClr val="FFC000"/>
              </a:solidFill>
              <a:extLst>
                <a:ext uri="{C807C97D-BFC1-408E-A445-0C87EB9F89A2}">
                  <ask:lineSketchStyleProps xmlns:ask="http://schemas.microsoft.com/office/drawing/2018/sketchyshapes" sd="2488569385">
                    <a:prstGeom prst="wedgeEllipseCallout">
                      <a:avLst>
                        <a:gd name="adj1" fmla="val 55932"/>
                        <a:gd name="adj2" fmla="val 26049"/>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7A3E1B35-0040-4970-ACBC-FB295A867184}"/>
                </a:ext>
              </a:extLst>
            </p:cNvPr>
            <p:cNvSpPr txBox="1"/>
            <p:nvPr/>
          </p:nvSpPr>
          <p:spPr>
            <a:xfrm>
              <a:off x="519002" y="4107629"/>
              <a:ext cx="2452860" cy="28366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FF330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Cách xử lí tình huống</a:t>
              </a:r>
            </a:p>
          </p:txBody>
        </p:sp>
      </p:grpSp>
      <p:grpSp>
        <p:nvGrpSpPr>
          <p:cNvPr id="43" name="Group 42">
            <a:extLst>
              <a:ext uri="{FF2B5EF4-FFF2-40B4-BE49-F238E27FC236}">
                <a16:creationId xmlns:a16="http://schemas.microsoft.com/office/drawing/2014/main" id="{5A2821DB-1556-498E-8BEE-F6B80F34E721}"/>
              </a:ext>
            </a:extLst>
          </p:cNvPr>
          <p:cNvGrpSpPr/>
          <p:nvPr/>
        </p:nvGrpSpPr>
        <p:grpSpPr>
          <a:xfrm>
            <a:off x="628601" y="4264011"/>
            <a:ext cx="2826040" cy="1943101"/>
            <a:chOff x="-624024" y="4363569"/>
            <a:chExt cx="3365520" cy="2565033"/>
          </a:xfrm>
        </p:grpSpPr>
        <p:sp>
          <p:nvSpPr>
            <p:cNvPr id="46" name="Speech Bubble: Oval 45">
              <a:extLst>
                <a:ext uri="{FF2B5EF4-FFF2-40B4-BE49-F238E27FC236}">
                  <a16:creationId xmlns:a16="http://schemas.microsoft.com/office/drawing/2014/main" id="{BCFD45DA-DC3F-40A8-A398-71B84C1B2AF1}"/>
                </a:ext>
              </a:extLst>
            </p:cNvPr>
            <p:cNvSpPr/>
            <p:nvPr/>
          </p:nvSpPr>
          <p:spPr>
            <a:xfrm>
              <a:off x="-624024" y="4363569"/>
              <a:ext cx="3326783" cy="2565033"/>
            </a:xfrm>
            <a:custGeom>
              <a:avLst/>
              <a:gdLst>
                <a:gd name="connsiteX0" fmla="*/ 3101227 w 3326783"/>
                <a:gd name="connsiteY0" fmla="*/ 35628 h 2565033"/>
                <a:gd name="connsiteX1" fmla="*/ 2985524 w 3326783"/>
                <a:gd name="connsiteY1" fmla="*/ 504263 h 2565033"/>
                <a:gd name="connsiteX2" fmla="*/ 2475844 w 3326783"/>
                <a:gd name="connsiteY2" fmla="*/ 2401644 h 2565033"/>
                <a:gd name="connsiteX3" fmla="*/ 569981 w 3326783"/>
                <a:gd name="connsiteY3" fmla="*/ 2249016 h 2565033"/>
                <a:gd name="connsiteX4" fmla="*/ 604099 w 3326783"/>
                <a:gd name="connsiteY4" fmla="*/ 293687 h 2565033"/>
                <a:gd name="connsiteX5" fmla="*/ 2511134 w 3326783"/>
                <a:gd name="connsiteY5" fmla="*/ 179059 h 2565033"/>
                <a:gd name="connsiteX6" fmla="*/ 2806181 w 3326783"/>
                <a:gd name="connsiteY6" fmla="*/ 107344 h 2565033"/>
                <a:gd name="connsiteX7" fmla="*/ 3101227 w 3326783"/>
                <a:gd name="connsiteY7" fmla="*/ 35628 h 256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6783" h="2565033" fill="none" extrusionOk="0">
                  <a:moveTo>
                    <a:pt x="3101227" y="35628"/>
                  </a:moveTo>
                  <a:cubicBezTo>
                    <a:pt x="3077309" y="202456"/>
                    <a:pt x="3027589" y="308612"/>
                    <a:pt x="2985524" y="504263"/>
                  </a:cubicBezTo>
                  <a:cubicBezTo>
                    <a:pt x="3416102" y="1072598"/>
                    <a:pt x="3597627" y="2121065"/>
                    <a:pt x="2475844" y="2401644"/>
                  </a:cubicBezTo>
                  <a:cubicBezTo>
                    <a:pt x="2024861" y="2703470"/>
                    <a:pt x="1102997" y="2544668"/>
                    <a:pt x="569981" y="2249016"/>
                  </a:cubicBezTo>
                  <a:cubicBezTo>
                    <a:pt x="-465724" y="1726493"/>
                    <a:pt x="-717" y="845097"/>
                    <a:pt x="604099" y="293687"/>
                  </a:cubicBezTo>
                  <a:cubicBezTo>
                    <a:pt x="1200758" y="2008"/>
                    <a:pt x="1970439" y="-71226"/>
                    <a:pt x="2511134" y="179059"/>
                  </a:cubicBezTo>
                  <a:cubicBezTo>
                    <a:pt x="2624028" y="124622"/>
                    <a:pt x="2733680" y="149294"/>
                    <a:pt x="2806181" y="107344"/>
                  </a:cubicBezTo>
                  <a:cubicBezTo>
                    <a:pt x="2878682" y="65393"/>
                    <a:pt x="3035224" y="72158"/>
                    <a:pt x="3101227" y="35628"/>
                  </a:cubicBezTo>
                  <a:close/>
                </a:path>
                <a:path w="3326783" h="2565033" stroke="0" extrusionOk="0">
                  <a:moveTo>
                    <a:pt x="3101227" y="35628"/>
                  </a:moveTo>
                  <a:cubicBezTo>
                    <a:pt x="3067040" y="237646"/>
                    <a:pt x="2970945" y="375614"/>
                    <a:pt x="2985524" y="504263"/>
                  </a:cubicBezTo>
                  <a:cubicBezTo>
                    <a:pt x="3598277" y="1185706"/>
                    <a:pt x="3568671" y="2122122"/>
                    <a:pt x="2475844" y="2401644"/>
                  </a:cubicBezTo>
                  <a:cubicBezTo>
                    <a:pt x="1878677" y="2693666"/>
                    <a:pt x="1045766" y="2544111"/>
                    <a:pt x="569981" y="2249016"/>
                  </a:cubicBezTo>
                  <a:cubicBezTo>
                    <a:pt x="26355" y="1751136"/>
                    <a:pt x="-256026" y="726852"/>
                    <a:pt x="604099" y="293687"/>
                  </a:cubicBezTo>
                  <a:cubicBezTo>
                    <a:pt x="1118094" y="-48832"/>
                    <a:pt x="1955196" y="-168379"/>
                    <a:pt x="2511134" y="179059"/>
                  </a:cubicBezTo>
                  <a:cubicBezTo>
                    <a:pt x="2638124" y="116036"/>
                    <a:pt x="2686363" y="150051"/>
                    <a:pt x="2806181" y="107344"/>
                  </a:cubicBezTo>
                  <a:cubicBezTo>
                    <a:pt x="2925999" y="64636"/>
                    <a:pt x="3021666" y="69147"/>
                    <a:pt x="3101227" y="35628"/>
                  </a:cubicBezTo>
                  <a:close/>
                </a:path>
              </a:pathLst>
            </a:custGeom>
            <a:solidFill>
              <a:srgbClr val="FFFF99"/>
            </a:solidFill>
            <a:ln w="38100">
              <a:solidFill>
                <a:srgbClr val="FFC000"/>
              </a:solidFill>
              <a:extLst>
                <a:ext uri="{C807C97D-BFC1-408E-A445-0C87EB9F89A2}">
                  <ask:lineSketchStyleProps xmlns:ask="http://schemas.microsoft.com/office/drawing/2018/sketchyshapes" sd="3165949566">
                    <a:prstGeom prst="wedgeEllipseCallout">
                      <a:avLst>
                        <a:gd name="adj1" fmla="val 43220"/>
                        <a:gd name="adj2" fmla="val -48611"/>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484ADA75-62E5-463F-9DA2-80F04699B29A}"/>
                </a:ext>
              </a:extLst>
            </p:cNvPr>
            <p:cNvSpPr txBox="1"/>
            <p:nvPr/>
          </p:nvSpPr>
          <p:spPr>
            <a:xfrm>
              <a:off x="-585287" y="4690650"/>
              <a:ext cx="3326783" cy="19322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Phân vai nhân vật</a:t>
              </a:r>
            </a:p>
          </p:txBody>
        </p:sp>
      </p:grpSp>
      <p:pic>
        <p:nvPicPr>
          <p:cNvPr id="54" name="Picture 53" descr="Icon&#10;&#10;Description automatically generated">
            <a:extLst>
              <a:ext uri="{FF2B5EF4-FFF2-40B4-BE49-F238E27FC236}">
                <a16:creationId xmlns:a16="http://schemas.microsoft.com/office/drawing/2014/main" id="{76249507-54B9-43FF-9328-A78530D86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642" y="2207557"/>
            <a:ext cx="5062023" cy="4294251"/>
          </a:xfrm>
          <a:prstGeom prst="rect">
            <a:avLst/>
          </a:prstGeom>
        </p:spPr>
      </p:pic>
      <p:sp>
        <p:nvSpPr>
          <p:cNvPr id="55" name="Speech Bubble: Oval 19">
            <a:extLst>
              <a:ext uri="{FF2B5EF4-FFF2-40B4-BE49-F238E27FC236}">
                <a16:creationId xmlns:a16="http://schemas.microsoft.com/office/drawing/2014/main" id="{E4FBB729-0A65-4076-BFF8-5660E8123AB7}"/>
              </a:ext>
            </a:extLst>
          </p:cNvPr>
          <p:cNvSpPr/>
          <p:nvPr/>
        </p:nvSpPr>
        <p:spPr>
          <a:xfrm flipH="1">
            <a:off x="-824925" y="-2149978"/>
            <a:ext cx="3362439" cy="2149978"/>
          </a:xfrm>
          <a:custGeom>
            <a:avLst/>
            <a:gdLst>
              <a:gd name="connsiteX0" fmla="*/ 311866 w 3362439"/>
              <a:gd name="connsiteY0" fmla="*/ 2026203 h 2149978"/>
              <a:gd name="connsiteX1" fmla="*/ 327509 w 3362439"/>
              <a:gd name="connsiteY1" fmla="*/ 1712467 h 2149978"/>
              <a:gd name="connsiteX2" fmla="*/ 979444 w 3362439"/>
              <a:gd name="connsiteY2" fmla="*/ 98130 h 2149978"/>
              <a:gd name="connsiteX3" fmla="*/ 2804440 w 3362439"/>
              <a:gd name="connsiteY3" fmla="*/ 275118 h 2149978"/>
              <a:gd name="connsiteX4" fmla="*/ 2623398 w 3362439"/>
              <a:gd name="connsiteY4" fmla="*/ 1965307 h 2149978"/>
              <a:gd name="connsiteX5" fmla="*/ 799555 w 3362439"/>
              <a:gd name="connsiteY5" fmla="*/ 1990298 h 2149978"/>
              <a:gd name="connsiteX6" fmla="*/ 311866 w 3362439"/>
              <a:gd name="connsiteY6" fmla="*/ 2026203 h 2149978"/>
              <a:gd name="connsiteX0" fmla="*/ 311866 w 3362439"/>
              <a:gd name="connsiteY0" fmla="*/ 2026203 h 2149978"/>
              <a:gd name="connsiteX1" fmla="*/ 327509 w 3362439"/>
              <a:gd name="connsiteY1" fmla="*/ 1712467 h 2149978"/>
              <a:gd name="connsiteX2" fmla="*/ 979444 w 3362439"/>
              <a:gd name="connsiteY2" fmla="*/ 98130 h 2149978"/>
              <a:gd name="connsiteX3" fmla="*/ 2804440 w 3362439"/>
              <a:gd name="connsiteY3" fmla="*/ 275118 h 2149978"/>
              <a:gd name="connsiteX4" fmla="*/ 2623398 w 3362439"/>
              <a:gd name="connsiteY4" fmla="*/ 1965307 h 2149978"/>
              <a:gd name="connsiteX5" fmla="*/ 799555 w 3362439"/>
              <a:gd name="connsiteY5" fmla="*/ 1990298 h 2149978"/>
              <a:gd name="connsiteX6" fmla="*/ 311866 w 3362439"/>
              <a:gd name="connsiteY6" fmla="*/ 2026203 h 2149978"/>
              <a:gd name="connsiteX0" fmla="*/ 311866 w 3362439"/>
              <a:gd name="connsiteY0" fmla="*/ 2026203 h 2149978"/>
              <a:gd name="connsiteX1" fmla="*/ 327509 w 3362439"/>
              <a:gd name="connsiteY1" fmla="*/ 1712467 h 2149978"/>
              <a:gd name="connsiteX2" fmla="*/ 979444 w 3362439"/>
              <a:gd name="connsiteY2" fmla="*/ 98130 h 2149978"/>
              <a:gd name="connsiteX3" fmla="*/ 2804440 w 3362439"/>
              <a:gd name="connsiteY3" fmla="*/ 275118 h 2149978"/>
              <a:gd name="connsiteX4" fmla="*/ 2623398 w 3362439"/>
              <a:gd name="connsiteY4" fmla="*/ 1965307 h 2149978"/>
              <a:gd name="connsiteX5" fmla="*/ 799555 w 3362439"/>
              <a:gd name="connsiteY5" fmla="*/ 1990298 h 2149978"/>
              <a:gd name="connsiteX6" fmla="*/ 311866 w 3362439"/>
              <a:gd name="connsiteY6" fmla="*/ 2026203 h 214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2439" h="2149978" fill="none" extrusionOk="0">
                <a:moveTo>
                  <a:pt x="311866" y="2026203"/>
                </a:moveTo>
                <a:cubicBezTo>
                  <a:pt x="292098" y="1961396"/>
                  <a:pt x="338040" y="1792053"/>
                  <a:pt x="327509" y="1712467"/>
                </a:cubicBezTo>
                <a:cubicBezTo>
                  <a:pt x="-423065" y="1342747"/>
                  <a:pt x="148308" y="285128"/>
                  <a:pt x="979444" y="98130"/>
                </a:cubicBezTo>
                <a:cubicBezTo>
                  <a:pt x="1604596" y="-139440"/>
                  <a:pt x="2252135" y="67267"/>
                  <a:pt x="2804440" y="275118"/>
                </a:cubicBezTo>
                <a:cubicBezTo>
                  <a:pt x="3582643" y="468667"/>
                  <a:pt x="3290607" y="1909955"/>
                  <a:pt x="2623398" y="1965307"/>
                </a:cubicBezTo>
                <a:cubicBezTo>
                  <a:pt x="1926123" y="2266069"/>
                  <a:pt x="1463568" y="2047508"/>
                  <a:pt x="799555" y="1990298"/>
                </a:cubicBezTo>
                <a:cubicBezTo>
                  <a:pt x="567677" y="2000975"/>
                  <a:pt x="519599" y="2028251"/>
                  <a:pt x="311866" y="2026203"/>
                </a:cubicBezTo>
                <a:close/>
              </a:path>
              <a:path w="3362439" h="2149978" stroke="0" extrusionOk="0">
                <a:moveTo>
                  <a:pt x="311866" y="2026203"/>
                </a:moveTo>
                <a:cubicBezTo>
                  <a:pt x="324505" y="1899235"/>
                  <a:pt x="339452" y="1761761"/>
                  <a:pt x="327509" y="1712467"/>
                </a:cubicBezTo>
                <a:cubicBezTo>
                  <a:pt x="-125925" y="1349057"/>
                  <a:pt x="-236552" y="203437"/>
                  <a:pt x="979444" y="98130"/>
                </a:cubicBezTo>
                <a:cubicBezTo>
                  <a:pt x="1486276" y="-174362"/>
                  <a:pt x="2300582" y="58713"/>
                  <a:pt x="2804440" y="275118"/>
                </a:cubicBezTo>
                <a:cubicBezTo>
                  <a:pt x="3600166" y="617964"/>
                  <a:pt x="3878428" y="1576157"/>
                  <a:pt x="2623398" y="1965307"/>
                </a:cubicBezTo>
                <a:cubicBezTo>
                  <a:pt x="2226983" y="2207857"/>
                  <a:pt x="1239728" y="2337316"/>
                  <a:pt x="799555" y="1990298"/>
                </a:cubicBezTo>
                <a:cubicBezTo>
                  <a:pt x="629351" y="1950553"/>
                  <a:pt x="468162" y="2012602"/>
                  <a:pt x="311866" y="2026203"/>
                </a:cubicBezTo>
                <a:close/>
              </a:path>
              <a:path w="3362439" h="2149978" fill="none" stroke="0" extrusionOk="0">
                <a:moveTo>
                  <a:pt x="311866" y="2026203"/>
                </a:moveTo>
                <a:cubicBezTo>
                  <a:pt x="309060" y="1930010"/>
                  <a:pt x="308308" y="1786709"/>
                  <a:pt x="327509" y="1712467"/>
                </a:cubicBezTo>
                <a:cubicBezTo>
                  <a:pt x="-547891" y="1120302"/>
                  <a:pt x="78464" y="616802"/>
                  <a:pt x="979444" y="98130"/>
                </a:cubicBezTo>
                <a:cubicBezTo>
                  <a:pt x="1787236" y="-229715"/>
                  <a:pt x="2324125" y="64651"/>
                  <a:pt x="2804440" y="275118"/>
                </a:cubicBezTo>
                <a:cubicBezTo>
                  <a:pt x="3793195" y="797841"/>
                  <a:pt x="3555180" y="1845745"/>
                  <a:pt x="2623398" y="1965307"/>
                </a:cubicBezTo>
                <a:cubicBezTo>
                  <a:pt x="2185617" y="2116419"/>
                  <a:pt x="1442850" y="2200255"/>
                  <a:pt x="799555" y="1990298"/>
                </a:cubicBezTo>
                <a:cubicBezTo>
                  <a:pt x="574308" y="1992455"/>
                  <a:pt x="546993" y="2010829"/>
                  <a:pt x="311866" y="2026203"/>
                </a:cubicBezTo>
                <a:close/>
              </a:path>
              <a:path w="3362439" h="2149978" fill="none" stroke="0" extrusionOk="0">
                <a:moveTo>
                  <a:pt x="311866" y="2026203"/>
                </a:moveTo>
                <a:cubicBezTo>
                  <a:pt x="307141" y="1959420"/>
                  <a:pt x="344566" y="1795339"/>
                  <a:pt x="327509" y="1712467"/>
                </a:cubicBezTo>
                <a:cubicBezTo>
                  <a:pt x="-443627" y="1277046"/>
                  <a:pt x="250043" y="443296"/>
                  <a:pt x="979444" y="98130"/>
                </a:cubicBezTo>
                <a:cubicBezTo>
                  <a:pt x="1677367" y="-137842"/>
                  <a:pt x="2299705" y="-34004"/>
                  <a:pt x="2804440" y="275118"/>
                </a:cubicBezTo>
                <a:cubicBezTo>
                  <a:pt x="3603961" y="628876"/>
                  <a:pt x="3347330" y="2016378"/>
                  <a:pt x="2623398" y="1965307"/>
                </a:cubicBezTo>
                <a:cubicBezTo>
                  <a:pt x="2021260" y="2143188"/>
                  <a:pt x="1451249" y="2136383"/>
                  <a:pt x="799555" y="1990298"/>
                </a:cubicBezTo>
                <a:cubicBezTo>
                  <a:pt x="570921" y="1989608"/>
                  <a:pt x="533284" y="2018958"/>
                  <a:pt x="311866" y="2026203"/>
                </a:cubicBezTo>
                <a:close/>
              </a:path>
            </a:pathLst>
          </a:custGeom>
          <a:solidFill>
            <a:srgbClr val="FFFF99"/>
          </a:solidFill>
          <a:ln w="12700">
            <a:solidFill>
              <a:srgbClr val="FFC000"/>
            </a:solidFill>
            <a:extLst>
              <a:ext uri="{C807C97D-BFC1-408E-A445-0C87EB9F89A2}">
                <ask:lineSketchStyleProps xmlns:ask="http://schemas.microsoft.com/office/drawing/2018/sketchyshapes" sd="2719067709">
                  <a:custGeom>
                    <a:avLst/>
                    <a:gdLst>
                      <a:gd name="connsiteX0" fmla="*/ 228547 w 2464119"/>
                      <a:gd name="connsiteY0" fmla="*/ 1436114 h 1523842"/>
                      <a:gd name="connsiteX1" fmla="*/ 240011 w 2464119"/>
                      <a:gd name="connsiteY1" fmla="*/ 1213747 h 1523842"/>
                      <a:gd name="connsiteX2" fmla="*/ 717773 w 2464119"/>
                      <a:gd name="connsiteY2" fmla="*/ 69552 h 1523842"/>
                      <a:gd name="connsiteX3" fmla="*/ 2055197 w 2464119"/>
                      <a:gd name="connsiteY3" fmla="*/ 194996 h 1523842"/>
                      <a:gd name="connsiteX4" fmla="*/ 1922523 w 2464119"/>
                      <a:gd name="connsiteY4" fmla="*/ 1392953 h 1523842"/>
                      <a:gd name="connsiteX5" fmla="*/ 585944 w 2464119"/>
                      <a:gd name="connsiteY5" fmla="*/ 1410666 h 1523842"/>
                      <a:gd name="connsiteX6" fmla="*/ 228547 w 2464119"/>
                      <a:gd name="connsiteY6" fmla="*/ 1436114 h 1523842"/>
                      <a:gd name="connsiteX0" fmla="*/ 228547 w 2464119"/>
                      <a:gd name="connsiteY0" fmla="*/ 1436114 h 1523842"/>
                      <a:gd name="connsiteX1" fmla="*/ 240011 w 2464119"/>
                      <a:gd name="connsiteY1" fmla="*/ 1213747 h 1523842"/>
                      <a:gd name="connsiteX2" fmla="*/ 717773 w 2464119"/>
                      <a:gd name="connsiteY2" fmla="*/ 69552 h 1523842"/>
                      <a:gd name="connsiteX3" fmla="*/ 2055197 w 2464119"/>
                      <a:gd name="connsiteY3" fmla="*/ 194996 h 1523842"/>
                      <a:gd name="connsiteX4" fmla="*/ 1922523 w 2464119"/>
                      <a:gd name="connsiteY4" fmla="*/ 1392953 h 1523842"/>
                      <a:gd name="connsiteX5" fmla="*/ 585944 w 2464119"/>
                      <a:gd name="connsiteY5" fmla="*/ 1410666 h 1523842"/>
                      <a:gd name="connsiteX6" fmla="*/ 228547 w 2464119"/>
                      <a:gd name="connsiteY6" fmla="*/ 1436114 h 15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4119" h="1523842" fill="none" extrusionOk="0">
                        <a:moveTo>
                          <a:pt x="228547" y="1436114"/>
                        </a:moveTo>
                        <a:cubicBezTo>
                          <a:pt x="220260" y="1380693"/>
                          <a:pt x="241357" y="1269160"/>
                          <a:pt x="240011" y="1213747"/>
                        </a:cubicBezTo>
                        <a:cubicBezTo>
                          <a:pt x="-339842" y="914090"/>
                          <a:pt x="32682" y="288268"/>
                          <a:pt x="717773" y="69552"/>
                        </a:cubicBezTo>
                        <a:cubicBezTo>
                          <a:pt x="1176663" y="-80439"/>
                          <a:pt x="1689973" y="-37958"/>
                          <a:pt x="2055197" y="194996"/>
                        </a:cubicBezTo>
                        <a:cubicBezTo>
                          <a:pt x="2663577" y="395886"/>
                          <a:pt x="2438669" y="1308781"/>
                          <a:pt x="1922523" y="1392953"/>
                        </a:cubicBezTo>
                        <a:cubicBezTo>
                          <a:pt x="1486365" y="1589056"/>
                          <a:pt x="1038665" y="1504711"/>
                          <a:pt x="585944" y="1410666"/>
                        </a:cubicBezTo>
                        <a:cubicBezTo>
                          <a:pt x="418104" y="1416818"/>
                          <a:pt x="387361" y="1432353"/>
                          <a:pt x="228547" y="1436114"/>
                        </a:cubicBezTo>
                        <a:close/>
                      </a:path>
                      <a:path w="2464119" h="1523842" stroke="0" extrusionOk="0">
                        <a:moveTo>
                          <a:pt x="228547" y="1436114"/>
                        </a:moveTo>
                        <a:cubicBezTo>
                          <a:pt x="241035" y="1348513"/>
                          <a:pt x="247474" y="1251005"/>
                          <a:pt x="240011" y="1213747"/>
                        </a:cubicBezTo>
                        <a:cubicBezTo>
                          <a:pt x="-140938" y="919894"/>
                          <a:pt x="-111373" y="160620"/>
                          <a:pt x="717773" y="69552"/>
                        </a:cubicBezTo>
                        <a:cubicBezTo>
                          <a:pt x="1093824" y="-112930"/>
                          <a:pt x="1682379" y="27997"/>
                          <a:pt x="2055197" y="194996"/>
                        </a:cubicBezTo>
                        <a:cubicBezTo>
                          <a:pt x="2616508" y="575322"/>
                          <a:pt x="2724478" y="1121496"/>
                          <a:pt x="1922523" y="1392953"/>
                        </a:cubicBezTo>
                        <a:cubicBezTo>
                          <a:pt x="1557395" y="1551602"/>
                          <a:pt x="952003" y="1654137"/>
                          <a:pt x="585944" y="1410666"/>
                        </a:cubicBezTo>
                        <a:cubicBezTo>
                          <a:pt x="460584" y="1390479"/>
                          <a:pt x="350314" y="1422107"/>
                          <a:pt x="228547" y="1436114"/>
                        </a:cubicBezTo>
                        <a:close/>
                      </a:path>
                      <a:path w="2464119" h="1523842" fill="none" stroke="0" extrusionOk="0">
                        <a:moveTo>
                          <a:pt x="228547" y="1436114"/>
                        </a:moveTo>
                        <a:cubicBezTo>
                          <a:pt x="228185" y="1372232"/>
                          <a:pt x="232908" y="1268448"/>
                          <a:pt x="240011" y="1213747"/>
                        </a:cubicBezTo>
                        <a:cubicBezTo>
                          <a:pt x="-300892" y="830242"/>
                          <a:pt x="46861" y="327079"/>
                          <a:pt x="717773" y="69552"/>
                        </a:cubicBezTo>
                        <a:cubicBezTo>
                          <a:pt x="1245728" y="-90626"/>
                          <a:pt x="1681711" y="2739"/>
                          <a:pt x="2055197" y="194996"/>
                        </a:cubicBezTo>
                        <a:cubicBezTo>
                          <a:pt x="2704469" y="590945"/>
                          <a:pt x="2525442" y="1293968"/>
                          <a:pt x="1922523" y="1392953"/>
                        </a:cubicBezTo>
                        <a:cubicBezTo>
                          <a:pt x="1584024" y="1489472"/>
                          <a:pt x="1083840" y="1562954"/>
                          <a:pt x="585944" y="1410666"/>
                        </a:cubicBezTo>
                        <a:cubicBezTo>
                          <a:pt x="420854" y="1413542"/>
                          <a:pt x="393967" y="1427401"/>
                          <a:pt x="228547" y="143611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grpSp>
        <p:nvGrpSpPr>
          <p:cNvPr id="57" name="Group 56">
            <a:extLst>
              <a:ext uri="{FF2B5EF4-FFF2-40B4-BE49-F238E27FC236}">
                <a16:creationId xmlns:a16="http://schemas.microsoft.com/office/drawing/2014/main" id="{259A933F-5A00-4E72-AC60-0B28C76009DB}"/>
              </a:ext>
            </a:extLst>
          </p:cNvPr>
          <p:cNvGrpSpPr/>
          <p:nvPr/>
        </p:nvGrpSpPr>
        <p:grpSpPr>
          <a:xfrm>
            <a:off x="8737358" y="1816646"/>
            <a:ext cx="3107996" cy="1972480"/>
            <a:chOff x="-624024" y="4363569"/>
            <a:chExt cx="3449246" cy="2565033"/>
          </a:xfrm>
        </p:grpSpPr>
        <p:sp>
          <p:nvSpPr>
            <p:cNvPr id="58" name="Speech Bubble: Oval 57">
              <a:extLst>
                <a:ext uri="{FF2B5EF4-FFF2-40B4-BE49-F238E27FC236}">
                  <a16:creationId xmlns:a16="http://schemas.microsoft.com/office/drawing/2014/main" id="{BC40D6CD-011B-4F4F-9E03-CA45421C6A1D}"/>
                </a:ext>
              </a:extLst>
            </p:cNvPr>
            <p:cNvSpPr/>
            <p:nvPr/>
          </p:nvSpPr>
          <p:spPr>
            <a:xfrm>
              <a:off x="-624024" y="4363569"/>
              <a:ext cx="3326783" cy="2565033"/>
            </a:xfrm>
            <a:custGeom>
              <a:avLst/>
              <a:gdLst>
                <a:gd name="connsiteX0" fmla="*/ -126717 w 3326783"/>
                <a:gd name="connsiteY0" fmla="*/ 1784596 h 2565033"/>
                <a:gd name="connsiteX1" fmla="*/ 20433 w 3326783"/>
                <a:gd name="connsiteY1" fmla="*/ 1482920 h 2565033"/>
                <a:gd name="connsiteX2" fmla="*/ 1407233 w 3326783"/>
                <a:gd name="connsiteY2" fmla="*/ 15298 h 2565033"/>
                <a:gd name="connsiteX3" fmla="*/ 3223684 w 3326783"/>
                <a:gd name="connsiteY3" fmla="*/ 838013 h 2565033"/>
                <a:gd name="connsiteX4" fmla="*/ 2121312 w 3326783"/>
                <a:gd name="connsiteY4" fmla="*/ 2515477 h 2565033"/>
                <a:gd name="connsiteX5" fmla="*/ 237433 w 3326783"/>
                <a:gd name="connsiteY5" fmla="*/ 1942865 h 2565033"/>
                <a:gd name="connsiteX6" fmla="*/ -126717 w 3326783"/>
                <a:gd name="connsiteY6" fmla="*/ 1784596 h 256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783" h="2565033" fill="none" extrusionOk="0">
                  <a:moveTo>
                    <a:pt x="-126717" y="1784596"/>
                  </a:moveTo>
                  <a:cubicBezTo>
                    <a:pt x="-120505" y="1698895"/>
                    <a:pt x="-21096" y="1631059"/>
                    <a:pt x="20433" y="1482920"/>
                  </a:cubicBezTo>
                  <a:cubicBezTo>
                    <a:pt x="-199074" y="654600"/>
                    <a:pt x="747523" y="19589"/>
                    <a:pt x="1407233" y="15298"/>
                  </a:cubicBezTo>
                  <a:cubicBezTo>
                    <a:pt x="2297253" y="-230620"/>
                    <a:pt x="2831118" y="378780"/>
                    <a:pt x="3223684" y="838013"/>
                  </a:cubicBezTo>
                  <a:cubicBezTo>
                    <a:pt x="3393757" y="1440964"/>
                    <a:pt x="3039668" y="2327958"/>
                    <a:pt x="2121312" y="2515477"/>
                  </a:cubicBezTo>
                  <a:cubicBezTo>
                    <a:pt x="1368733" y="2548424"/>
                    <a:pt x="613803" y="2602636"/>
                    <a:pt x="237433" y="1942865"/>
                  </a:cubicBezTo>
                  <a:cubicBezTo>
                    <a:pt x="80541" y="1908416"/>
                    <a:pt x="7692" y="1809195"/>
                    <a:pt x="-126717" y="1784596"/>
                  </a:cubicBezTo>
                  <a:close/>
                </a:path>
                <a:path w="3326783" h="2565033" stroke="0" extrusionOk="0">
                  <a:moveTo>
                    <a:pt x="-126717" y="1784596"/>
                  </a:moveTo>
                  <a:cubicBezTo>
                    <a:pt x="-97713" y="1682180"/>
                    <a:pt x="-9701" y="1591204"/>
                    <a:pt x="20433" y="1482920"/>
                  </a:cubicBezTo>
                  <a:cubicBezTo>
                    <a:pt x="-124110" y="814421"/>
                    <a:pt x="733247" y="238609"/>
                    <a:pt x="1407233" y="15298"/>
                  </a:cubicBezTo>
                  <a:cubicBezTo>
                    <a:pt x="2229671" y="-10670"/>
                    <a:pt x="2855556" y="159083"/>
                    <a:pt x="3223684" y="838013"/>
                  </a:cubicBezTo>
                  <a:cubicBezTo>
                    <a:pt x="3697364" y="1551416"/>
                    <a:pt x="2948069" y="2203095"/>
                    <a:pt x="2121312" y="2515477"/>
                  </a:cubicBezTo>
                  <a:cubicBezTo>
                    <a:pt x="1278062" y="2683570"/>
                    <a:pt x="634407" y="2426206"/>
                    <a:pt x="237433" y="1942865"/>
                  </a:cubicBezTo>
                  <a:cubicBezTo>
                    <a:pt x="142812" y="1943133"/>
                    <a:pt x="61126" y="1826120"/>
                    <a:pt x="-126717" y="1784596"/>
                  </a:cubicBezTo>
                  <a:close/>
                </a:path>
              </a:pathLst>
            </a:custGeom>
            <a:solidFill>
              <a:srgbClr val="FFFF99"/>
            </a:solidFill>
            <a:ln w="38100">
              <a:solidFill>
                <a:srgbClr val="FFC000"/>
              </a:solidFill>
              <a:extLst>
                <a:ext uri="{C807C97D-BFC1-408E-A445-0C87EB9F89A2}">
                  <ask:lineSketchStyleProps xmlns:ask="http://schemas.microsoft.com/office/drawing/2018/sketchyshapes" sd="3165949566">
                    <a:prstGeom prst="wedgeEllipseCallout">
                      <a:avLst>
                        <a:gd name="adj1" fmla="val -53809"/>
                        <a:gd name="adj2" fmla="val 19574"/>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C1A6F8BA-5FF1-498B-965E-BBF31C07538C}"/>
                </a:ext>
              </a:extLst>
            </p:cNvPr>
            <p:cNvSpPr txBox="1"/>
            <p:nvPr/>
          </p:nvSpPr>
          <p:spPr>
            <a:xfrm>
              <a:off x="-501561" y="4871915"/>
              <a:ext cx="3326783" cy="19322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Xây dựng kịch bản</a:t>
              </a:r>
            </a:p>
          </p:txBody>
        </p:sp>
      </p:grpSp>
      <p:grpSp>
        <p:nvGrpSpPr>
          <p:cNvPr id="60" name="Group 59">
            <a:extLst>
              <a:ext uri="{FF2B5EF4-FFF2-40B4-BE49-F238E27FC236}">
                <a16:creationId xmlns:a16="http://schemas.microsoft.com/office/drawing/2014/main" id="{80DB6625-BBD6-419F-97CB-09AF09E2EB5C}"/>
              </a:ext>
            </a:extLst>
          </p:cNvPr>
          <p:cNvGrpSpPr/>
          <p:nvPr/>
        </p:nvGrpSpPr>
        <p:grpSpPr>
          <a:xfrm>
            <a:off x="8943076" y="4084332"/>
            <a:ext cx="2185121" cy="1920293"/>
            <a:chOff x="-529049" y="4003000"/>
            <a:chExt cx="2588401" cy="2565033"/>
          </a:xfrm>
        </p:grpSpPr>
        <p:sp>
          <p:nvSpPr>
            <p:cNvPr id="61" name="Speech Bubble: Oval 60">
              <a:extLst>
                <a:ext uri="{FF2B5EF4-FFF2-40B4-BE49-F238E27FC236}">
                  <a16:creationId xmlns:a16="http://schemas.microsoft.com/office/drawing/2014/main" id="{EEE61DE9-1471-43E6-8ED0-DB98DAFEF9C4}"/>
                </a:ext>
              </a:extLst>
            </p:cNvPr>
            <p:cNvSpPr/>
            <p:nvPr/>
          </p:nvSpPr>
          <p:spPr>
            <a:xfrm>
              <a:off x="-529049" y="4003000"/>
              <a:ext cx="2588401" cy="2565033"/>
            </a:xfrm>
            <a:custGeom>
              <a:avLst/>
              <a:gdLst>
                <a:gd name="connsiteX0" fmla="*/ 36807 w 2588401"/>
                <a:gd name="connsiteY0" fmla="*/ 236034 h 2565033"/>
                <a:gd name="connsiteX1" fmla="*/ 480174 w 2588401"/>
                <a:gd name="connsiteY1" fmla="*/ 285461 h 2565033"/>
                <a:gd name="connsiteX2" fmla="*/ 2209651 w 2588401"/>
                <a:gd name="connsiteY2" fmla="*/ 375949 h 2565033"/>
                <a:gd name="connsiteX3" fmla="*/ 2284982 w 2588401"/>
                <a:gd name="connsiteY3" fmla="*/ 2107651 h 2565033"/>
                <a:gd name="connsiteX4" fmla="*/ 569462 w 2588401"/>
                <a:gd name="connsiteY4" fmla="*/ 2345082 h 2565033"/>
                <a:gd name="connsiteX5" fmla="*/ 162541 w 2588401"/>
                <a:gd name="connsiteY5" fmla="*/ 660250 h 2565033"/>
                <a:gd name="connsiteX6" fmla="*/ 36807 w 2588401"/>
                <a:gd name="connsiteY6" fmla="*/ 236034 h 256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8401" h="2565033" fill="none" extrusionOk="0">
                  <a:moveTo>
                    <a:pt x="36807" y="236034"/>
                  </a:moveTo>
                  <a:cubicBezTo>
                    <a:pt x="162089" y="228140"/>
                    <a:pt x="279612" y="316443"/>
                    <a:pt x="480174" y="285461"/>
                  </a:cubicBezTo>
                  <a:cubicBezTo>
                    <a:pt x="951228" y="-201288"/>
                    <a:pt x="1862714" y="-139351"/>
                    <a:pt x="2209651" y="375949"/>
                  </a:cubicBezTo>
                  <a:cubicBezTo>
                    <a:pt x="2747874" y="756626"/>
                    <a:pt x="2585944" y="1723979"/>
                    <a:pt x="2284982" y="2107651"/>
                  </a:cubicBezTo>
                  <a:cubicBezTo>
                    <a:pt x="1810641" y="2582027"/>
                    <a:pt x="1054697" y="2807317"/>
                    <a:pt x="569462" y="2345082"/>
                  </a:cubicBezTo>
                  <a:cubicBezTo>
                    <a:pt x="-22094" y="1815779"/>
                    <a:pt x="-173753" y="1398275"/>
                    <a:pt x="162541" y="660250"/>
                  </a:cubicBezTo>
                  <a:cubicBezTo>
                    <a:pt x="113017" y="543791"/>
                    <a:pt x="105280" y="422254"/>
                    <a:pt x="36807" y="236034"/>
                  </a:cubicBezTo>
                  <a:close/>
                </a:path>
                <a:path w="2588401" h="2565033" stroke="0" extrusionOk="0">
                  <a:moveTo>
                    <a:pt x="36807" y="236034"/>
                  </a:moveTo>
                  <a:cubicBezTo>
                    <a:pt x="213024" y="253805"/>
                    <a:pt x="308596" y="271517"/>
                    <a:pt x="480174" y="285461"/>
                  </a:cubicBezTo>
                  <a:cubicBezTo>
                    <a:pt x="992350" y="-11048"/>
                    <a:pt x="1855276" y="-33137"/>
                    <a:pt x="2209651" y="375949"/>
                  </a:cubicBezTo>
                  <a:cubicBezTo>
                    <a:pt x="2721891" y="910403"/>
                    <a:pt x="2614819" y="1482649"/>
                    <a:pt x="2284982" y="2107651"/>
                  </a:cubicBezTo>
                  <a:cubicBezTo>
                    <a:pt x="2034955" y="2627401"/>
                    <a:pt x="985552" y="2575685"/>
                    <a:pt x="569462" y="2345082"/>
                  </a:cubicBezTo>
                  <a:cubicBezTo>
                    <a:pt x="-137150" y="1983328"/>
                    <a:pt x="-121024" y="1178154"/>
                    <a:pt x="162541" y="660250"/>
                  </a:cubicBezTo>
                  <a:cubicBezTo>
                    <a:pt x="96893" y="537260"/>
                    <a:pt x="126282" y="411250"/>
                    <a:pt x="36807" y="236034"/>
                  </a:cubicBezTo>
                  <a:close/>
                </a:path>
              </a:pathLst>
            </a:custGeom>
            <a:solidFill>
              <a:srgbClr val="FFFF99"/>
            </a:solidFill>
            <a:ln w="38100">
              <a:solidFill>
                <a:srgbClr val="FFC000"/>
              </a:solidFill>
              <a:extLst>
                <a:ext uri="{C807C97D-BFC1-408E-A445-0C87EB9F89A2}">
                  <ask:lineSketchStyleProps xmlns:ask="http://schemas.microsoft.com/office/drawing/2018/sketchyshapes" sd="3165949566">
                    <a:prstGeom prst="wedgeEllipseCallout">
                      <a:avLst>
                        <a:gd name="adj1" fmla="val -48578"/>
                        <a:gd name="adj2" fmla="val -40798"/>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596D20D3-E67C-4636-995A-22EDA94FFCA2}"/>
                </a:ext>
              </a:extLst>
            </p:cNvPr>
            <p:cNvSpPr txBox="1"/>
            <p:nvPr/>
          </p:nvSpPr>
          <p:spPr>
            <a:xfrm>
              <a:off x="-364615" y="4335961"/>
              <a:ext cx="2259531" cy="19322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FA3752"/>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Tập dượt</a:t>
              </a:r>
            </a:p>
          </p:txBody>
        </p:sp>
      </p:grpSp>
    </p:spTree>
    <p:extLst>
      <p:ext uri="{BB962C8B-B14F-4D97-AF65-F5344CB8AC3E}">
        <p14:creationId xmlns:p14="http://schemas.microsoft.com/office/powerpoint/2010/main" val="1266522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10" dur="1000" fill="hold"/>
                                        <p:tgtEl>
                                          <p:spTgt spid="4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9"/>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54"/>
                                        </p:tgtEl>
                                        <p:attrNameLst>
                                          <p:attrName>style.visibility</p:attrName>
                                        </p:attrNameLst>
                                      </p:cBhvr>
                                      <p:to>
                                        <p:strVal val="visible"/>
                                      </p:to>
                                    </p:set>
                                    <p:anim calcmode="lin" valueType="num">
                                      <p:cBhvr additive="base">
                                        <p:cTn id="18" dur="500" fill="hold"/>
                                        <p:tgtEl>
                                          <p:spTgt spid="54"/>
                                        </p:tgtEl>
                                        <p:attrNameLst>
                                          <p:attrName>ppt_x</p:attrName>
                                        </p:attrNameLst>
                                      </p:cBhvr>
                                      <p:tavLst>
                                        <p:tav tm="0">
                                          <p:val>
                                            <p:strVal val="#ppt_x"/>
                                          </p:val>
                                        </p:tav>
                                        <p:tav tm="100000">
                                          <p:val>
                                            <p:strVal val="#ppt_x"/>
                                          </p:val>
                                        </p:tav>
                                      </p:tavLst>
                                    </p:anim>
                                    <p:anim calcmode="lin" valueType="num">
                                      <p:cBhvr additive="base">
                                        <p:cTn id="19"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right)">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right)">
                                      <p:cBhvr>
                                        <p:cTn id="29" dur="5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right)">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right)">
                                      <p:cBhvr>
                                        <p:cTn id="3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C67A388-8630-DD90-092C-F44DD1BBE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9" y="9981"/>
            <a:ext cx="12192000" cy="6858000"/>
          </a:xfrm>
          <a:prstGeom prst="rect">
            <a:avLst/>
          </a:prstGeom>
        </p:spPr>
      </p:pic>
      <p:pic>
        <p:nvPicPr>
          <p:cNvPr id="30" name="Picture 29" descr="A picture containing text, silhouette, light&#10;&#10;Description automatically generated">
            <a:extLst>
              <a:ext uri="{FF2B5EF4-FFF2-40B4-BE49-F238E27FC236}">
                <a16:creationId xmlns:a16="http://schemas.microsoft.com/office/drawing/2014/main" id="{9DA3692D-5D30-1FF8-9000-FD40F03A2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3780" y="43836"/>
            <a:ext cx="5624439" cy="5634578"/>
          </a:xfrm>
          <a:prstGeom prst="rect">
            <a:avLst/>
          </a:prstGeom>
        </p:spPr>
      </p:pic>
      <p:sp>
        <p:nvSpPr>
          <p:cNvPr id="8" name="Heart 66">
            <a:extLst>
              <a:ext uri="{FF2B5EF4-FFF2-40B4-BE49-F238E27FC236}">
                <a16:creationId xmlns:a16="http://schemas.microsoft.com/office/drawing/2014/main" id="{04D94202-AB16-7FB0-ACA4-4D579538F403}"/>
              </a:ext>
            </a:extLst>
          </p:cNvPr>
          <p:cNvSpPr/>
          <p:nvPr/>
        </p:nvSpPr>
        <p:spPr>
          <a:xfrm>
            <a:off x="10691365" y="5618707"/>
            <a:ext cx="616932" cy="616932"/>
          </a:xfrm>
          <a:custGeom>
            <a:avLst/>
            <a:gdLst>
              <a:gd name="connsiteX0" fmla="*/ 308466 w 616932"/>
              <a:gd name="connsiteY0" fmla="*/ 154233 h 616932"/>
              <a:gd name="connsiteX1" fmla="*/ 308466 w 616932"/>
              <a:gd name="connsiteY1" fmla="*/ 616932 h 616932"/>
              <a:gd name="connsiteX2" fmla="*/ 308466 w 616932"/>
              <a:gd name="connsiteY2" fmla="*/ 154233 h 616932"/>
            </a:gdLst>
            <a:ahLst/>
            <a:cxnLst>
              <a:cxn ang="0">
                <a:pos x="connsiteX0" y="connsiteY0"/>
              </a:cxn>
              <a:cxn ang="0">
                <a:pos x="connsiteX1" y="connsiteY1"/>
              </a:cxn>
              <a:cxn ang="0">
                <a:pos x="connsiteX2" y="connsiteY2"/>
              </a:cxn>
            </a:cxnLst>
            <a:rect l="l" t="t" r="r" b="b"/>
            <a:pathLst>
              <a:path w="616932" h="616932" fill="none" extrusionOk="0">
                <a:moveTo>
                  <a:pt x="308466" y="154233"/>
                </a:moveTo>
                <a:cubicBezTo>
                  <a:pt x="345924" y="-136945"/>
                  <a:pt x="861549" y="128839"/>
                  <a:pt x="308466" y="616932"/>
                </a:cubicBezTo>
                <a:cubicBezTo>
                  <a:pt x="-284544" y="79311"/>
                  <a:pt x="220362" y="-163888"/>
                  <a:pt x="308466" y="154233"/>
                </a:cubicBezTo>
                <a:close/>
              </a:path>
              <a:path w="616932" h="616932" stroke="0" extrusionOk="0">
                <a:moveTo>
                  <a:pt x="308466" y="154233"/>
                </a:moveTo>
                <a:cubicBezTo>
                  <a:pt x="376042" y="-168539"/>
                  <a:pt x="884901" y="-2054"/>
                  <a:pt x="308466" y="616932"/>
                </a:cubicBezTo>
                <a:cubicBezTo>
                  <a:pt x="-351455" y="96281"/>
                  <a:pt x="102247" y="-248723"/>
                  <a:pt x="308466" y="154233"/>
                </a:cubicBezTo>
                <a:close/>
              </a:path>
            </a:pathLst>
          </a:custGeom>
          <a:solidFill>
            <a:srgbClr val="FF0000"/>
          </a:solidFill>
          <a:ln>
            <a:extLst>
              <a:ext uri="{C807C97D-BFC1-408E-A445-0C87EB9F89A2}">
                <ask:lineSketchStyleProps xmlns:ask="http://schemas.microsoft.com/office/drawing/2018/sketchyshapes" sd="1091162412">
                  <a:prstGeom prst="hear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66">
            <a:extLst>
              <a:ext uri="{FF2B5EF4-FFF2-40B4-BE49-F238E27FC236}">
                <a16:creationId xmlns:a16="http://schemas.microsoft.com/office/drawing/2014/main" id="{B994FE89-A022-7BC7-79C3-1B1B19FEA2D2}"/>
              </a:ext>
            </a:extLst>
          </p:cNvPr>
          <p:cNvSpPr/>
          <p:nvPr/>
        </p:nvSpPr>
        <p:spPr>
          <a:xfrm>
            <a:off x="3117588" y="2129899"/>
            <a:ext cx="616932" cy="616932"/>
          </a:xfrm>
          <a:custGeom>
            <a:avLst/>
            <a:gdLst>
              <a:gd name="connsiteX0" fmla="*/ 308466 w 616932"/>
              <a:gd name="connsiteY0" fmla="*/ 154233 h 616932"/>
              <a:gd name="connsiteX1" fmla="*/ 308466 w 616932"/>
              <a:gd name="connsiteY1" fmla="*/ 616932 h 616932"/>
              <a:gd name="connsiteX2" fmla="*/ 308466 w 616932"/>
              <a:gd name="connsiteY2" fmla="*/ 154233 h 616932"/>
            </a:gdLst>
            <a:ahLst/>
            <a:cxnLst>
              <a:cxn ang="0">
                <a:pos x="connsiteX0" y="connsiteY0"/>
              </a:cxn>
              <a:cxn ang="0">
                <a:pos x="connsiteX1" y="connsiteY1"/>
              </a:cxn>
              <a:cxn ang="0">
                <a:pos x="connsiteX2" y="connsiteY2"/>
              </a:cxn>
            </a:cxnLst>
            <a:rect l="l" t="t" r="r" b="b"/>
            <a:pathLst>
              <a:path w="616932" h="616932" fill="none" extrusionOk="0">
                <a:moveTo>
                  <a:pt x="308466" y="154233"/>
                </a:moveTo>
                <a:cubicBezTo>
                  <a:pt x="345924" y="-136945"/>
                  <a:pt x="861549" y="128839"/>
                  <a:pt x="308466" y="616932"/>
                </a:cubicBezTo>
                <a:cubicBezTo>
                  <a:pt x="-284544" y="79311"/>
                  <a:pt x="220362" y="-163888"/>
                  <a:pt x="308466" y="154233"/>
                </a:cubicBezTo>
                <a:close/>
              </a:path>
              <a:path w="616932" h="616932" stroke="0" extrusionOk="0">
                <a:moveTo>
                  <a:pt x="308466" y="154233"/>
                </a:moveTo>
                <a:cubicBezTo>
                  <a:pt x="376042" y="-168539"/>
                  <a:pt x="884901" y="-2054"/>
                  <a:pt x="308466" y="616932"/>
                </a:cubicBezTo>
                <a:cubicBezTo>
                  <a:pt x="-351455" y="96281"/>
                  <a:pt x="102247" y="-248723"/>
                  <a:pt x="308466" y="154233"/>
                </a:cubicBezTo>
                <a:close/>
              </a:path>
            </a:pathLst>
          </a:custGeom>
          <a:solidFill>
            <a:srgbClr val="FF0000"/>
          </a:solidFill>
          <a:ln>
            <a:extLst>
              <a:ext uri="{C807C97D-BFC1-408E-A445-0C87EB9F89A2}">
                <ask:lineSketchStyleProps xmlns:ask="http://schemas.microsoft.com/office/drawing/2018/sketchyshapes" sd="1091162412">
                  <a:prstGeom prst="hear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art 66">
            <a:extLst>
              <a:ext uri="{FF2B5EF4-FFF2-40B4-BE49-F238E27FC236}">
                <a16:creationId xmlns:a16="http://schemas.microsoft.com/office/drawing/2014/main" id="{D5A7C8AD-EB19-3A76-D36F-E481F60A2C6B}"/>
              </a:ext>
            </a:extLst>
          </p:cNvPr>
          <p:cNvSpPr/>
          <p:nvPr/>
        </p:nvSpPr>
        <p:spPr>
          <a:xfrm>
            <a:off x="61060" y="6216844"/>
            <a:ext cx="616932" cy="616932"/>
          </a:xfrm>
          <a:custGeom>
            <a:avLst/>
            <a:gdLst>
              <a:gd name="connsiteX0" fmla="*/ 308466 w 616932"/>
              <a:gd name="connsiteY0" fmla="*/ 154233 h 616932"/>
              <a:gd name="connsiteX1" fmla="*/ 308466 w 616932"/>
              <a:gd name="connsiteY1" fmla="*/ 616932 h 616932"/>
              <a:gd name="connsiteX2" fmla="*/ 308466 w 616932"/>
              <a:gd name="connsiteY2" fmla="*/ 154233 h 616932"/>
            </a:gdLst>
            <a:ahLst/>
            <a:cxnLst>
              <a:cxn ang="0">
                <a:pos x="connsiteX0" y="connsiteY0"/>
              </a:cxn>
              <a:cxn ang="0">
                <a:pos x="connsiteX1" y="connsiteY1"/>
              </a:cxn>
              <a:cxn ang="0">
                <a:pos x="connsiteX2" y="connsiteY2"/>
              </a:cxn>
            </a:cxnLst>
            <a:rect l="l" t="t" r="r" b="b"/>
            <a:pathLst>
              <a:path w="616932" h="616932" fill="none" extrusionOk="0">
                <a:moveTo>
                  <a:pt x="308466" y="154233"/>
                </a:moveTo>
                <a:cubicBezTo>
                  <a:pt x="345924" y="-136945"/>
                  <a:pt x="861549" y="128839"/>
                  <a:pt x="308466" y="616932"/>
                </a:cubicBezTo>
                <a:cubicBezTo>
                  <a:pt x="-284544" y="79311"/>
                  <a:pt x="220362" y="-163888"/>
                  <a:pt x="308466" y="154233"/>
                </a:cubicBezTo>
                <a:close/>
              </a:path>
              <a:path w="616932" h="616932" stroke="0" extrusionOk="0">
                <a:moveTo>
                  <a:pt x="308466" y="154233"/>
                </a:moveTo>
                <a:cubicBezTo>
                  <a:pt x="376042" y="-168539"/>
                  <a:pt x="884901" y="-2054"/>
                  <a:pt x="308466" y="616932"/>
                </a:cubicBezTo>
                <a:cubicBezTo>
                  <a:pt x="-351455" y="96281"/>
                  <a:pt x="102247" y="-248723"/>
                  <a:pt x="308466" y="154233"/>
                </a:cubicBezTo>
                <a:close/>
              </a:path>
            </a:pathLst>
          </a:custGeom>
          <a:solidFill>
            <a:srgbClr val="FF0000"/>
          </a:solidFill>
          <a:ln>
            <a:extLst>
              <a:ext uri="{C807C97D-BFC1-408E-A445-0C87EB9F89A2}">
                <ask:lineSketchStyleProps xmlns:ask="http://schemas.microsoft.com/office/drawing/2018/sketchyshapes" sd="1091162412">
                  <a:prstGeom prst="hear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8">
            <a:extLst>
              <a:ext uri="{FF2B5EF4-FFF2-40B4-BE49-F238E27FC236}">
                <a16:creationId xmlns:a16="http://schemas.microsoft.com/office/drawing/2014/main" id="{C83D9904-2613-A92E-02A7-49D26877FC39}"/>
              </a:ext>
            </a:extLst>
          </p:cNvPr>
          <p:cNvGrpSpPr/>
          <p:nvPr/>
        </p:nvGrpSpPr>
        <p:grpSpPr>
          <a:xfrm>
            <a:off x="1384662" y="321908"/>
            <a:ext cx="9422674" cy="1587976"/>
            <a:chOff x="1652208" y="4565691"/>
            <a:chExt cx="8142060" cy="1587976"/>
          </a:xfrm>
        </p:grpSpPr>
        <p:sp>
          <p:nvSpPr>
            <p:cNvPr id="12" name="TextBox 9">
              <a:extLst>
                <a:ext uri="{FF2B5EF4-FFF2-40B4-BE49-F238E27FC236}">
                  <a16:creationId xmlns:a16="http://schemas.microsoft.com/office/drawing/2014/main" id="{00DDA134-2B75-64DA-A813-B8D8E423180E}"/>
                </a:ext>
              </a:extLst>
            </p:cNvPr>
            <p:cNvSpPr txBox="1"/>
            <p:nvPr/>
          </p:nvSpPr>
          <p:spPr>
            <a:xfrm>
              <a:off x="1652208" y="4584007"/>
              <a:ext cx="81420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SẮM VAI</a:t>
              </a:r>
              <a:endParaRPr kumimoji="0" lang="en-US" sz="96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endParaRPr>
            </a:p>
          </p:txBody>
        </p:sp>
        <p:sp>
          <p:nvSpPr>
            <p:cNvPr id="13" name="TextBox 10">
              <a:extLst>
                <a:ext uri="{FF2B5EF4-FFF2-40B4-BE49-F238E27FC236}">
                  <a16:creationId xmlns:a16="http://schemas.microsoft.com/office/drawing/2014/main" id="{6803EC9C-F0E1-7FE4-0C71-C1B26C83D957}"/>
                </a:ext>
              </a:extLst>
            </p:cNvPr>
            <p:cNvSpPr txBox="1"/>
            <p:nvPr/>
          </p:nvSpPr>
          <p:spPr>
            <a:xfrm>
              <a:off x="2013409" y="4565691"/>
              <a:ext cx="74196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28575">
                    <a:solidFill>
                      <a:srgbClr val="7030A0"/>
                    </a:solidFill>
                  </a:ln>
                  <a:solidFill>
                    <a:srgbClr val="FFC000">
                      <a:lumMod val="40000"/>
                      <a:lumOff val="60000"/>
                    </a:srgbClr>
                  </a:solidFill>
                  <a:effectLst/>
                  <a:uLnTx/>
                  <a:uFillTx/>
                  <a:latin typeface="iCiel Pony" panose="02000000000000000000" pitchFamily="2" charset="0"/>
                  <a:ea typeface="+mn-ea"/>
                  <a:cs typeface="+mn-cs"/>
                </a:rPr>
                <a:t>SẮM VAI</a:t>
              </a:r>
              <a:endParaRPr kumimoji="0" lang="en-US" sz="9600" b="0" i="0" u="none" strike="noStrike" kern="1200" cap="none" spc="0" normalizeH="0" baseline="0" noProof="0" dirty="0">
                <a:ln w="28575">
                  <a:solidFill>
                    <a:srgbClr val="7030A0"/>
                  </a:solidFill>
                </a:ln>
                <a:solidFill>
                  <a:srgbClr val="FFC000">
                    <a:lumMod val="40000"/>
                    <a:lumOff val="60000"/>
                  </a:srgbClr>
                </a:solidFill>
                <a:effectLst/>
                <a:uLnTx/>
                <a:uFillTx/>
                <a:latin typeface="iCiel Pony" panose="02000000000000000000" pitchFamily="2" charset="0"/>
                <a:ea typeface="+mn-ea"/>
                <a:cs typeface="+mn-cs"/>
              </a:endParaRPr>
            </a:p>
          </p:txBody>
        </p:sp>
      </p:grpSp>
      <p:pic>
        <p:nvPicPr>
          <p:cNvPr id="14" name="Picture 3" descr="A group of people in clothing&#10;&#10;Description automatically generated with low confidence">
            <a:extLst>
              <a:ext uri="{FF2B5EF4-FFF2-40B4-BE49-F238E27FC236}">
                <a16:creationId xmlns:a16="http://schemas.microsoft.com/office/drawing/2014/main" id="{B0F64B93-667B-EA0B-17D0-1E69ED2865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1244" y="2728758"/>
            <a:ext cx="6388621" cy="4020320"/>
          </a:xfrm>
          <a:prstGeom prst="rect">
            <a:avLst/>
          </a:prstGeom>
        </p:spPr>
      </p:pic>
      <p:grpSp>
        <p:nvGrpSpPr>
          <p:cNvPr id="15" name="Group 13">
            <a:extLst>
              <a:ext uri="{FF2B5EF4-FFF2-40B4-BE49-F238E27FC236}">
                <a16:creationId xmlns:a16="http://schemas.microsoft.com/office/drawing/2014/main" id="{280CFE85-B676-FAC5-CDCE-F809BA898BD1}"/>
              </a:ext>
            </a:extLst>
          </p:cNvPr>
          <p:cNvGrpSpPr/>
          <p:nvPr/>
        </p:nvGrpSpPr>
        <p:grpSpPr>
          <a:xfrm>
            <a:off x="133420" y="940645"/>
            <a:ext cx="3642219" cy="3240000"/>
            <a:chOff x="1189829" y="291094"/>
            <a:chExt cx="3642219" cy="3240000"/>
          </a:xfrm>
        </p:grpSpPr>
        <p:pic>
          <p:nvPicPr>
            <p:cNvPr id="16" name="Picture 14" descr="A picture containing text&#10;&#10;Description automatically generated">
              <a:extLst>
                <a:ext uri="{FF2B5EF4-FFF2-40B4-BE49-F238E27FC236}">
                  <a16:creationId xmlns:a16="http://schemas.microsoft.com/office/drawing/2014/main" id="{8EE59EF4-A0C6-3253-AEB3-BEE05CD42E72}"/>
                </a:ext>
              </a:extLst>
            </p:cNvPr>
            <p:cNvPicPr>
              <a:picLocks noChangeAspect="1"/>
            </p:cNvPicPr>
            <p:nvPr/>
          </p:nvPicPr>
          <p:blipFill rotWithShape="1">
            <a:blip r:embed="rId6">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17" name="TextBox 15">
              <a:extLst>
                <a:ext uri="{FF2B5EF4-FFF2-40B4-BE49-F238E27FC236}">
                  <a16:creationId xmlns:a16="http://schemas.microsoft.com/office/drawing/2014/main" id="{9BD5F51B-F56C-AF98-3EBD-8886B2DDED30}"/>
                </a:ext>
              </a:extLst>
            </p:cNvPr>
            <p:cNvSpPr txBox="1"/>
            <p:nvPr/>
          </p:nvSpPr>
          <p:spPr>
            <a:xfrm rot="20088135" flipH="1">
              <a:off x="1761618" y="1038896"/>
              <a:ext cx="225975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CC00CC"/>
                  </a:solidFill>
                  <a:effectLst/>
                  <a:uLnTx/>
                  <a:uFillTx/>
                  <a:latin typeface="Calibri" panose="020F0502020204030204"/>
                  <a:ea typeface="+mn-ea"/>
                  <a:cs typeface="+mn-cs"/>
                </a:rPr>
                <a:t>Trình</a:t>
              </a:r>
              <a:r>
                <a:rPr kumimoji="0" lang="en-US" sz="48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CC00CC"/>
                  </a:solidFill>
                  <a:effectLst/>
                  <a:uLnTx/>
                  <a:uFillTx/>
                  <a:latin typeface="Calibri" panose="020F0502020204030204"/>
                  <a:ea typeface="+mn-ea"/>
                  <a:cs typeface="+mn-cs"/>
                </a:rPr>
                <a:t>bày</a:t>
              </a:r>
              <a:endParaRPr kumimoji="0" lang="en-US" sz="48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8" name="Group 16">
            <a:extLst>
              <a:ext uri="{FF2B5EF4-FFF2-40B4-BE49-F238E27FC236}">
                <a16:creationId xmlns:a16="http://schemas.microsoft.com/office/drawing/2014/main" id="{A92DAB8B-95B6-507F-8FC9-5B0DCA15AB43}"/>
              </a:ext>
            </a:extLst>
          </p:cNvPr>
          <p:cNvGrpSpPr/>
          <p:nvPr/>
        </p:nvGrpSpPr>
        <p:grpSpPr>
          <a:xfrm>
            <a:off x="8228737" y="935414"/>
            <a:ext cx="3642219" cy="3240000"/>
            <a:chOff x="7359952" y="291095"/>
            <a:chExt cx="3642219" cy="3240000"/>
          </a:xfrm>
        </p:grpSpPr>
        <p:pic>
          <p:nvPicPr>
            <p:cNvPr id="19" name="Picture 17" descr="A picture containing text&#10;&#10;Description automatically generated">
              <a:extLst>
                <a:ext uri="{FF2B5EF4-FFF2-40B4-BE49-F238E27FC236}">
                  <a16:creationId xmlns:a16="http://schemas.microsoft.com/office/drawing/2014/main" id="{9785DBDA-61FB-0EE4-5F2A-949488E508F5}"/>
                </a:ext>
              </a:extLst>
            </p:cNvPr>
            <p:cNvPicPr>
              <a:picLocks noChangeAspect="1"/>
            </p:cNvPicPr>
            <p:nvPr/>
          </p:nvPicPr>
          <p:blipFill rotWithShape="1">
            <a:blip r:embed="rId6">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20" name="TextBox 18">
              <a:extLst>
                <a:ext uri="{FF2B5EF4-FFF2-40B4-BE49-F238E27FC236}">
                  <a16:creationId xmlns:a16="http://schemas.microsoft.com/office/drawing/2014/main" id="{2492DAB7-C739-20AC-8B38-061253A870B6}"/>
                </a:ext>
              </a:extLst>
            </p:cNvPr>
            <p:cNvSpPr txBox="1"/>
            <p:nvPr/>
          </p:nvSpPr>
          <p:spPr>
            <a:xfrm rot="1511865">
              <a:off x="8079777" y="1000958"/>
              <a:ext cx="222139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3399"/>
                  </a:solidFill>
                  <a:effectLst/>
                  <a:uLnTx/>
                  <a:uFillTx/>
                  <a:latin typeface="Calibri" panose="020F0502020204030204"/>
                  <a:ea typeface="+mn-ea"/>
                  <a:cs typeface="+mn-cs"/>
                </a:rPr>
                <a:t>Nhận xét</a:t>
              </a:r>
            </a:p>
          </p:txBody>
        </p:sp>
      </p:grpSp>
    </p:spTree>
    <p:extLst>
      <p:ext uri="{BB962C8B-B14F-4D97-AF65-F5344CB8AC3E}">
        <p14:creationId xmlns:p14="http://schemas.microsoft.com/office/powerpoint/2010/main" val="60651378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par>
                                    <p:cTn id="15" presetID="2" presetClass="entr" presetSubtype="4" fill="hold" nodeType="withEffect" p14:presetBounceEnd="4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40000">
                                          <p:cBhvr additive="base">
                                            <p:cTn id="17"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40000">
                                          <p:cBhvr additive="base">
                                            <p:cTn id="27" dur="75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5"/>
                                            </p:tgtEl>
                                            <p:attrNameLst>
                                              <p:attrName>r</p:attrName>
                                            </p:attrNameLst>
                                          </p:cBhvr>
                                        </p:animRot>
                                        <p:animRot by="-240000">
                                          <p:cBhvr>
                                            <p:cTn id="31" dur="200" fill="hold">
                                              <p:stCondLst>
                                                <p:cond delay="200"/>
                                              </p:stCondLst>
                                            </p:cTn>
                                            <p:tgtEl>
                                              <p:spTgt spid="15"/>
                                            </p:tgtEl>
                                            <p:attrNameLst>
                                              <p:attrName>r</p:attrName>
                                            </p:attrNameLst>
                                          </p:cBhvr>
                                        </p:animRot>
                                        <p:animRot by="240000">
                                          <p:cBhvr>
                                            <p:cTn id="32" dur="200" fill="hold">
                                              <p:stCondLst>
                                                <p:cond delay="400"/>
                                              </p:stCondLst>
                                            </p:cTn>
                                            <p:tgtEl>
                                              <p:spTgt spid="15"/>
                                            </p:tgtEl>
                                            <p:attrNameLst>
                                              <p:attrName>r</p:attrName>
                                            </p:attrNameLst>
                                          </p:cBhvr>
                                        </p:animRot>
                                        <p:animRot by="-240000">
                                          <p:cBhvr>
                                            <p:cTn id="33" dur="200" fill="hold">
                                              <p:stCondLst>
                                                <p:cond delay="600"/>
                                              </p:stCondLst>
                                            </p:cTn>
                                            <p:tgtEl>
                                              <p:spTgt spid="15"/>
                                            </p:tgtEl>
                                            <p:attrNameLst>
                                              <p:attrName>r</p:attrName>
                                            </p:attrNameLst>
                                          </p:cBhvr>
                                        </p:animRot>
                                        <p:animRot by="120000">
                                          <p:cBhvr>
                                            <p:cTn id="34" dur="200" fill="hold">
                                              <p:stCondLst>
                                                <p:cond delay="800"/>
                                              </p:stCondLst>
                                            </p:cTn>
                                            <p:tgtEl>
                                              <p:spTgt spid="15"/>
                                            </p:tgtEl>
                                            <p:attrNameLst>
                                              <p:attrName>r</p:attrName>
                                            </p:attrNameLst>
                                          </p:cBhvr>
                                        </p:animRot>
                                      </p:childTnLst>
                                    </p:cTn>
                                  </p:par>
                                  <p:par>
                                    <p:cTn id="35" presetID="2" presetClass="entr" presetSubtype="4" fill="hold" nodeType="withEffect" p14:presetBounceEnd="40000">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14:bounceEnd="40000">
                                          <p:cBhvr additive="base">
                                            <p:cTn id="37" dur="75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8"/>
                                            </p:tgtEl>
                                            <p:attrNameLst>
                                              <p:attrName>r</p:attrName>
                                            </p:attrNameLst>
                                          </p:cBhvr>
                                        </p:animRot>
                                        <p:animRot by="-240000">
                                          <p:cBhvr>
                                            <p:cTn id="41" dur="200" fill="hold">
                                              <p:stCondLst>
                                                <p:cond delay="200"/>
                                              </p:stCondLst>
                                            </p:cTn>
                                            <p:tgtEl>
                                              <p:spTgt spid="18"/>
                                            </p:tgtEl>
                                            <p:attrNameLst>
                                              <p:attrName>r</p:attrName>
                                            </p:attrNameLst>
                                          </p:cBhvr>
                                        </p:animRot>
                                        <p:animRot by="240000">
                                          <p:cBhvr>
                                            <p:cTn id="42" dur="200" fill="hold">
                                              <p:stCondLst>
                                                <p:cond delay="400"/>
                                              </p:stCondLst>
                                            </p:cTn>
                                            <p:tgtEl>
                                              <p:spTgt spid="18"/>
                                            </p:tgtEl>
                                            <p:attrNameLst>
                                              <p:attrName>r</p:attrName>
                                            </p:attrNameLst>
                                          </p:cBhvr>
                                        </p:animRot>
                                        <p:animRot by="-240000">
                                          <p:cBhvr>
                                            <p:cTn id="43" dur="200" fill="hold">
                                              <p:stCondLst>
                                                <p:cond delay="600"/>
                                              </p:stCondLst>
                                            </p:cTn>
                                            <p:tgtEl>
                                              <p:spTgt spid="18"/>
                                            </p:tgtEl>
                                            <p:attrNameLst>
                                              <p:attrName>r</p:attrName>
                                            </p:attrNameLst>
                                          </p:cBhvr>
                                        </p:animRot>
                                        <p:animRot by="120000">
                                          <p:cBhvr>
                                            <p:cTn id="4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fill="hold"/>
                                            <p:tgtEl>
                                              <p:spTgt spid="14"/>
                                            </p:tgtEl>
                                            <p:attrNameLst>
                                              <p:attrName>ppt_x</p:attrName>
                                            </p:attrNameLst>
                                          </p:cBhvr>
                                          <p:tavLst>
                                            <p:tav tm="0">
                                              <p:val>
                                                <p:strVal val="#ppt_x"/>
                                              </p:val>
                                            </p:tav>
                                            <p:tav tm="100000">
                                              <p:val>
                                                <p:strVal val="#ppt_x"/>
                                              </p:val>
                                            </p:tav>
                                          </p:tavLst>
                                        </p:anim>
                                        <p:anim calcmode="lin" valueType="num">
                                          <p:cBhvr additive="base">
                                            <p:cTn id="18"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750" fill="hold"/>
                                            <p:tgtEl>
                                              <p:spTgt spid="15"/>
                                            </p:tgtEl>
                                            <p:attrNameLst>
                                              <p:attrName>ppt_x</p:attrName>
                                            </p:attrNameLst>
                                          </p:cBhvr>
                                          <p:tavLst>
                                            <p:tav tm="0">
                                              <p:val>
                                                <p:strVal val="#ppt_x"/>
                                              </p:val>
                                            </p:tav>
                                            <p:tav tm="100000">
                                              <p:val>
                                                <p:strVal val="#ppt_x"/>
                                              </p:val>
                                            </p:tav>
                                          </p:tavLst>
                                        </p:anim>
                                        <p:anim calcmode="lin" valueType="num">
                                          <p:cBhvr additive="base">
                                            <p:cTn id="28"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5"/>
                                            </p:tgtEl>
                                            <p:attrNameLst>
                                              <p:attrName>r</p:attrName>
                                            </p:attrNameLst>
                                          </p:cBhvr>
                                        </p:animRot>
                                        <p:animRot by="-240000">
                                          <p:cBhvr>
                                            <p:cTn id="31" dur="200" fill="hold">
                                              <p:stCondLst>
                                                <p:cond delay="200"/>
                                              </p:stCondLst>
                                            </p:cTn>
                                            <p:tgtEl>
                                              <p:spTgt spid="15"/>
                                            </p:tgtEl>
                                            <p:attrNameLst>
                                              <p:attrName>r</p:attrName>
                                            </p:attrNameLst>
                                          </p:cBhvr>
                                        </p:animRot>
                                        <p:animRot by="240000">
                                          <p:cBhvr>
                                            <p:cTn id="32" dur="200" fill="hold">
                                              <p:stCondLst>
                                                <p:cond delay="400"/>
                                              </p:stCondLst>
                                            </p:cTn>
                                            <p:tgtEl>
                                              <p:spTgt spid="15"/>
                                            </p:tgtEl>
                                            <p:attrNameLst>
                                              <p:attrName>r</p:attrName>
                                            </p:attrNameLst>
                                          </p:cBhvr>
                                        </p:animRot>
                                        <p:animRot by="-240000">
                                          <p:cBhvr>
                                            <p:cTn id="33" dur="200" fill="hold">
                                              <p:stCondLst>
                                                <p:cond delay="600"/>
                                              </p:stCondLst>
                                            </p:cTn>
                                            <p:tgtEl>
                                              <p:spTgt spid="15"/>
                                            </p:tgtEl>
                                            <p:attrNameLst>
                                              <p:attrName>r</p:attrName>
                                            </p:attrNameLst>
                                          </p:cBhvr>
                                        </p:animRot>
                                        <p:animRot by="120000">
                                          <p:cBhvr>
                                            <p:cTn id="34" dur="200" fill="hold">
                                              <p:stCondLst>
                                                <p:cond delay="800"/>
                                              </p:stCondLst>
                                            </p:cTn>
                                            <p:tgtEl>
                                              <p:spTgt spid="15"/>
                                            </p:tgtEl>
                                            <p:attrNameLst>
                                              <p:attrName>r</p:attrName>
                                            </p:attrNameLst>
                                          </p:cBhvr>
                                        </p:animRot>
                                      </p:childTnLst>
                                    </p:cTn>
                                  </p:par>
                                  <p:par>
                                    <p:cTn id="35" presetID="2" presetClass="entr" presetSubtype="4"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750" fill="hold"/>
                                            <p:tgtEl>
                                              <p:spTgt spid="18"/>
                                            </p:tgtEl>
                                            <p:attrNameLst>
                                              <p:attrName>ppt_x</p:attrName>
                                            </p:attrNameLst>
                                          </p:cBhvr>
                                          <p:tavLst>
                                            <p:tav tm="0">
                                              <p:val>
                                                <p:strVal val="#ppt_x"/>
                                              </p:val>
                                            </p:tav>
                                            <p:tav tm="100000">
                                              <p:val>
                                                <p:strVal val="#ppt_x"/>
                                              </p:val>
                                            </p:tav>
                                          </p:tavLst>
                                        </p:anim>
                                        <p:anim calcmode="lin" valueType="num">
                                          <p:cBhvr additive="base">
                                            <p:cTn id="38"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7" name="Trò-chơi-chíu.wav"/>
                                            </p:tgtEl>
                                          </p:cMediaNode>
                                        </p:audio>
                                      </p:sub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8"/>
                                            </p:tgtEl>
                                            <p:attrNameLst>
                                              <p:attrName>r</p:attrName>
                                            </p:attrNameLst>
                                          </p:cBhvr>
                                        </p:animRot>
                                        <p:animRot by="-240000">
                                          <p:cBhvr>
                                            <p:cTn id="41" dur="200" fill="hold">
                                              <p:stCondLst>
                                                <p:cond delay="200"/>
                                              </p:stCondLst>
                                            </p:cTn>
                                            <p:tgtEl>
                                              <p:spTgt spid="18"/>
                                            </p:tgtEl>
                                            <p:attrNameLst>
                                              <p:attrName>r</p:attrName>
                                            </p:attrNameLst>
                                          </p:cBhvr>
                                        </p:animRot>
                                        <p:animRot by="240000">
                                          <p:cBhvr>
                                            <p:cTn id="42" dur="200" fill="hold">
                                              <p:stCondLst>
                                                <p:cond delay="400"/>
                                              </p:stCondLst>
                                            </p:cTn>
                                            <p:tgtEl>
                                              <p:spTgt spid="18"/>
                                            </p:tgtEl>
                                            <p:attrNameLst>
                                              <p:attrName>r</p:attrName>
                                            </p:attrNameLst>
                                          </p:cBhvr>
                                        </p:animRot>
                                        <p:animRot by="-240000">
                                          <p:cBhvr>
                                            <p:cTn id="43" dur="200" fill="hold">
                                              <p:stCondLst>
                                                <p:cond delay="600"/>
                                              </p:stCondLst>
                                            </p:cTn>
                                            <p:tgtEl>
                                              <p:spTgt spid="18"/>
                                            </p:tgtEl>
                                            <p:attrNameLst>
                                              <p:attrName>r</p:attrName>
                                            </p:attrNameLst>
                                          </p:cBhvr>
                                        </p:animRot>
                                        <p:animRot by="120000">
                                          <p:cBhvr>
                                            <p:cTn id="4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1DE0AA-3196-94F1-80A3-81EC5026B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5"/>
            <a:ext cx="12192000" cy="6858000"/>
          </a:xfrm>
          <a:prstGeom prst="rect">
            <a:avLst/>
          </a:prstGeom>
        </p:spPr>
      </p:pic>
      <p:sp>
        <p:nvSpPr>
          <p:cNvPr id="6" name="Rectangle: Rounded Corners 3">
            <a:extLst>
              <a:ext uri="{FF2B5EF4-FFF2-40B4-BE49-F238E27FC236}">
                <a16:creationId xmlns:a16="http://schemas.microsoft.com/office/drawing/2014/main" id="{AD4AFCA3-9D99-AA5C-DB57-21E6C123E57C}"/>
              </a:ext>
            </a:extLst>
          </p:cNvPr>
          <p:cNvSpPr/>
          <p:nvPr/>
        </p:nvSpPr>
        <p:spPr>
          <a:xfrm>
            <a:off x="2908696" y="1341149"/>
            <a:ext cx="8966200" cy="5217743"/>
          </a:xfrm>
          <a:custGeom>
            <a:avLst/>
            <a:gdLst>
              <a:gd name="connsiteX0" fmla="*/ 0 w 8966200"/>
              <a:gd name="connsiteY0" fmla="*/ 504451 h 5217743"/>
              <a:gd name="connsiteX1" fmla="*/ 504451 w 8966200"/>
              <a:gd name="connsiteY1" fmla="*/ 0 h 5217743"/>
              <a:gd name="connsiteX2" fmla="*/ 1231975 w 8966200"/>
              <a:gd name="connsiteY2" fmla="*/ 0 h 5217743"/>
              <a:gd name="connsiteX3" fmla="*/ 1959500 w 8966200"/>
              <a:gd name="connsiteY3" fmla="*/ 0 h 5217743"/>
              <a:gd name="connsiteX4" fmla="*/ 2289159 w 8966200"/>
              <a:gd name="connsiteY4" fmla="*/ 0 h 5217743"/>
              <a:gd name="connsiteX5" fmla="*/ 2618819 w 8966200"/>
              <a:gd name="connsiteY5" fmla="*/ 0 h 5217743"/>
              <a:gd name="connsiteX6" fmla="*/ 3266770 w 8966200"/>
              <a:gd name="connsiteY6" fmla="*/ 0 h 5217743"/>
              <a:gd name="connsiteX7" fmla="*/ 3755576 w 8966200"/>
              <a:gd name="connsiteY7" fmla="*/ 0 h 5217743"/>
              <a:gd name="connsiteX8" fmla="*/ 4323954 w 8966200"/>
              <a:gd name="connsiteY8" fmla="*/ 0 h 5217743"/>
              <a:gd name="connsiteX9" fmla="*/ 5051478 w 8966200"/>
              <a:gd name="connsiteY9" fmla="*/ 0 h 5217743"/>
              <a:gd name="connsiteX10" fmla="*/ 5779003 w 8966200"/>
              <a:gd name="connsiteY10" fmla="*/ 0 h 5217743"/>
              <a:gd name="connsiteX11" fmla="*/ 6188235 w 8966200"/>
              <a:gd name="connsiteY11" fmla="*/ 0 h 5217743"/>
              <a:gd name="connsiteX12" fmla="*/ 6677041 w 8966200"/>
              <a:gd name="connsiteY12" fmla="*/ 0 h 5217743"/>
              <a:gd name="connsiteX13" fmla="*/ 7006700 w 8966200"/>
              <a:gd name="connsiteY13" fmla="*/ 0 h 5217743"/>
              <a:gd name="connsiteX14" fmla="*/ 7336360 w 8966200"/>
              <a:gd name="connsiteY14" fmla="*/ 0 h 5217743"/>
              <a:gd name="connsiteX15" fmla="*/ 7745592 w 8966200"/>
              <a:gd name="connsiteY15" fmla="*/ 0 h 5217743"/>
              <a:gd name="connsiteX16" fmla="*/ 8461749 w 8966200"/>
              <a:gd name="connsiteY16" fmla="*/ 0 h 5217743"/>
              <a:gd name="connsiteX17" fmla="*/ 8966200 w 8966200"/>
              <a:gd name="connsiteY17" fmla="*/ 504451 h 5217743"/>
              <a:gd name="connsiteX18" fmla="*/ 8966200 w 8966200"/>
              <a:gd name="connsiteY18" fmla="*/ 1072645 h 5217743"/>
              <a:gd name="connsiteX19" fmla="*/ 8966200 w 8966200"/>
              <a:gd name="connsiteY19" fmla="*/ 1556661 h 5217743"/>
              <a:gd name="connsiteX20" fmla="*/ 8966200 w 8966200"/>
              <a:gd name="connsiteY20" fmla="*/ 2082766 h 5217743"/>
              <a:gd name="connsiteX21" fmla="*/ 8966200 w 8966200"/>
              <a:gd name="connsiteY21" fmla="*/ 2650960 h 5217743"/>
              <a:gd name="connsiteX22" fmla="*/ 8966200 w 8966200"/>
              <a:gd name="connsiteY22" fmla="*/ 3261242 h 5217743"/>
              <a:gd name="connsiteX23" fmla="*/ 8966200 w 8966200"/>
              <a:gd name="connsiteY23" fmla="*/ 3829435 h 5217743"/>
              <a:gd name="connsiteX24" fmla="*/ 8966200 w 8966200"/>
              <a:gd name="connsiteY24" fmla="*/ 4713292 h 5217743"/>
              <a:gd name="connsiteX25" fmla="*/ 8461749 w 8966200"/>
              <a:gd name="connsiteY25" fmla="*/ 5217743 h 5217743"/>
              <a:gd name="connsiteX26" fmla="*/ 8052517 w 8966200"/>
              <a:gd name="connsiteY26" fmla="*/ 5217743 h 5217743"/>
              <a:gd name="connsiteX27" fmla="*/ 7643284 w 8966200"/>
              <a:gd name="connsiteY27" fmla="*/ 5217743 h 5217743"/>
              <a:gd name="connsiteX28" fmla="*/ 7313625 w 8966200"/>
              <a:gd name="connsiteY28" fmla="*/ 5217743 h 5217743"/>
              <a:gd name="connsiteX29" fmla="*/ 6983965 w 8966200"/>
              <a:gd name="connsiteY29" fmla="*/ 5217743 h 5217743"/>
              <a:gd name="connsiteX30" fmla="*/ 6256441 w 8966200"/>
              <a:gd name="connsiteY30" fmla="*/ 5217743 h 5217743"/>
              <a:gd name="connsiteX31" fmla="*/ 5847208 w 8966200"/>
              <a:gd name="connsiteY31" fmla="*/ 5217743 h 5217743"/>
              <a:gd name="connsiteX32" fmla="*/ 5278830 w 8966200"/>
              <a:gd name="connsiteY32" fmla="*/ 5217743 h 5217743"/>
              <a:gd name="connsiteX33" fmla="*/ 4630878 w 8966200"/>
              <a:gd name="connsiteY33" fmla="*/ 5217743 h 5217743"/>
              <a:gd name="connsiteX34" fmla="*/ 4221646 w 8966200"/>
              <a:gd name="connsiteY34" fmla="*/ 5217743 h 5217743"/>
              <a:gd name="connsiteX35" fmla="*/ 3891986 w 8966200"/>
              <a:gd name="connsiteY35" fmla="*/ 5217743 h 5217743"/>
              <a:gd name="connsiteX36" fmla="*/ 3482754 w 8966200"/>
              <a:gd name="connsiteY36" fmla="*/ 5217743 h 5217743"/>
              <a:gd name="connsiteX37" fmla="*/ 2914376 w 8966200"/>
              <a:gd name="connsiteY37" fmla="*/ 5217743 h 5217743"/>
              <a:gd name="connsiteX38" fmla="*/ 2345997 w 8966200"/>
              <a:gd name="connsiteY38" fmla="*/ 5217743 h 5217743"/>
              <a:gd name="connsiteX39" fmla="*/ 1936765 w 8966200"/>
              <a:gd name="connsiteY39" fmla="*/ 5217743 h 5217743"/>
              <a:gd name="connsiteX40" fmla="*/ 1368386 w 8966200"/>
              <a:gd name="connsiteY40" fmla="*/ 5217743 h 5217743"/>
              <a:gd name="connsiteX41" fmla="*/ 504451 w 8966200"/>
              <a:gd name="connsiteY41" fmla="*/ 5217743 h 5217743"/>
              <a:gd name="connsiteX42" fmla="*/ 0 w 8966200"/>
              <a:gd name="connsiteY42" fmla="*/ 4713292 h 5217743"/>
              <a:gd name="connsiteX43" fmla="*/ 0 w 8966200"/>
              <a:gd name="connsiteY43" fmla="*/ 4103010 h 5217743"/>
              <a:gd name="connsiteX44" fmla="*/ 0 w 8966200"/>
              <a:gd name="connsiteY44" fmla="*/ 3618993 h 5217743"/>
              <a:gd name="connsiteX45" fmla="*/ 0 w 8966200"/>
              <a:gd name="connsiteY45" fmla="*/ 3008711 h 5217743"/>
              <a:gd name="connsiteX46" fmla="*/ 0 w 8966200"/>
              <a:gd name="connsiteY46" fmla="*/ 2566783 h 5217743"/>
              <a:gd name="connsiteX47" fmla="*/ 0 w 8966200"/>
              <a:gd name="connsiteY47" fmla="*/ 1956501 h 5217743"/>
              <a:gd name="connsiteX48" fmla="*/ 0 w 8966200"/>
              <a:gd name="connsiteY48" fmla="*/ 1430396 h 5217743"/>
              <a:gd name="connsiteX49" fmla="*/ 0 w 8966200"/>
              <a:gd name="connsiteY49" fmla="*/ 504451 h 521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966200" h="5217743" fill="none" extrusionOk="0">
                <a:moveTo>
                  <a:pt x="0" y="504451"/>
                </a:moveTo>
                <a:cubicBezTo>
                  <a:pt x="70637" y="216452"/>
                  <a:pt x="221134" y="55427"/>
                  <a:pt x="504451" y="0"/>
                </a:cubicBezTo>
                <a:cubicBezTo>
                  <a:pt x="701335" y="-38902"/>
                  <a:pt x="1065636" y="32684"/>
                  <a:pt x="1231975" y="0"/>
                </a:cubicBezTo>
                <a:cubicBezTo>
                  <a:pt x="1398314" y="-32684"/>
                  <a:pt x="1654512" y="41384"/>
                  <a:pt x="1959500" y="0"/>
                </a:cubicBezTo>
                <a:cubicBezTo>
                  <a:pt x="2264488" y="-41384"/>
                  <a:pt x="2171654" y="26120"/>
                  <a:pt x="2289159" y="0"/>
                </a:cubicBezTo>
                <a:cubicBezTo>
                  <a:pt x="2406664" y="-26120"/>
                  <a:pt x="2514613" y="34331"/>
                  <a:pt x="2618819" y="0"/>
                </a:cubicBezTo>
                <a:cubicBezTo>
                  <a:pt x="2723025" y="-34331"/>
                  <a:pt x="3060691" y="76755"/>
                  <a:pt x="3266770" y="0"/>
                </a:cubicBezTo>
                <a:cubicBezTo>
                  <a:pt x="3472849" y="-76755"/>
                  <a:pt x="3575500" y="19354"/>
                  <a:pt x="3755576" y="0"/>
                </a:cubicBezTo>
                <a:cubicBezTo>
                  <a:pt x="3935652" y="-19354"/>
                  <a:pt x="4047061" y="54930"/>
                  <a:pt x="4323954" y="0"/>
                </a:cubicBezTo>
                <a:cubicBezTo>
                  <a:pt x="4600847" y="-54930"/>
                  <a:pt x="4823288" y="38688"/>
                  <a:pt x="5051478" y="0"/>
                </a:cubicBezTo>
                <a:cubicBezTo>
                  <a:pt x="5279668" y="-38688"/>
                  <a:pt x="5580096" y="25915"/>
                  <a:pt x="5779003" y="0"/>
                </a:cubicBezTo>
                <a:cubicBezTo>
                  <a:pt x="5977911" y="-25915"/>
                  <a:pt x="6015682" y="19406"/>
                  <a:pt x="6188235" y="0"/>
                </a:cubicBezTo>
                <a:cubicBezTo>
                  <a:pt x="6360788" y="-19406"/>
                  <a:pt x="6530172" y="58345"/>
                  <a:pt x="6677041" y="0"/>
                </a:cubicBezTo>
                <a:cubicBezTo>
                  <a:pt x="6823910" y="-58345"/>
                  <a:pt x="6882111" y="9780"/>
                  <a:pt x="7006700" y="0"/>
                </a:cubicBezTo>
                <a:cubicBezTo>
                  <a:pt x="7131289" y="-9780"/>
                  <a:pt x="7209572" y="37136"/>
                  <a:pt x="7336360" y="0"/>
                </a:cubicBezTo>
                <a:cubicBezTo>
                  <a:pt x="7463148" y="-37136"/>
                  <a:pt x="7548351" y="12110"/>
                  <a:pt x="7745592" y="0"/>
                </a:cubicBezTo>
                <a:cubicBezTo>
                  <a:pt x="7942833" y="-12110"/>
                  <a:pt x="8199504" y="81027"/>
                  <a:pt x="8461749" y="0"/>
                </a:cubicBezTo>
                <a:cubicBezTo>
                  <a:pt x="8762705" y="45646"/>
                  <a:pt x="8967020" y="215435"/>
                  <a:pt x="8966200" y="504451"/>
                </a:cubicBezTo>
                <a:cubicBezTo>
                  <a:pt x="9011036" y="740918"/>
                  <a:pt x="8935586" y="941208"/>
                  <a:pt x="8966200" y="1072645"/>
                </a:cubicBezTo>
                <a:cubicBezTo>
                  <a:pt x="8996814" y="1204082"/>
                  <a:pt x="8918952" y="1459544"/>
                  <a:pt x="8966200" y="1556661"/>
                </a:cubicBezTo>
                <a:cubicBezTo>
                  <a:pt x="9013448" y="1653778"/>
                  <a:pt x="8949520" y="1820376"/>
                  <a:pt x="8966200" y="2082766"/>
                </a:cubicBezTo>
                <a:cubicBezTo>
                  <a:pt x="8982880" y="2345156"/>
                  <a:pt x="8909205" y="2428140"/>
                  <a:pt x="8966200" y="2650960"/>
                </a:cubicBezTo>
                <a:cubicBezTo>
                  <a:pt x="9023195" y="2873780"/>
                  <a:pt x="8907406" y="3018170"/>
                  <a:pt x="8966200" y="3261242"/>
                </a:cubicBezTo>
                <a:cubicBezTo>
                  <a:pt x="9024994" y="3504314"/>
                  <a:pt x="8913740" y="3684341"/>
                  <a:pt x="8966200" y="3829435"/>
                </a:cubicBezTo>
                <a:cubicBezTo>
                  <a:pt x="9018660" y="3974529"/>
                  <a:pt x="8901927" y="4430079"/>
                  <a:pt x="8966200" y="4713292"/>
                </a:cubicBezTo>
                <a:cubicBezTo>
                  <a:pt x="8908546" y="5023855"/>
                  <a:pt x="8765729" y="5223325"/>
                  <a:pt x="8461749" y="5217743"/>
                </a:cubicBezTo>
                <a:cubicBezTo>
                  <a:pt x="8336851" y="5243399"/>
                  <a:pt x="8221057" y="5212401"/>
                  <a:pt x="8052517" y="5217743"/>
                </a:cubicBezTo>
                <a:cubicBezTo>
                  <a:pt x="7883977" y="5223085"/>
                  <a:pt x="7800878" y="5180525"/>
                  <a:pt x="7643284" y="5217743"/>
                </a:cubicBezTo>
                <a:cubicBezTo>
                  <a:pt x="7485690" y="5254961"/>
                  <a:pt x="7457611" y="5178299"/>
                  <a:pt x="7313625" y="5217743"/>
                </a:cubicBezTo>
                <a:cubicBezTo>
                  <a:pt x="7169639" y="5257187"/>
                  <a:pt x="7134003" y="5197873"/>
                  <a:pt x="6983965" y="5217743"/>
                </a:cubicBezTo>
                <a:cubicBezTo>
                  <a:pt x="6833927" y="5237613"/>
                  <a:pt x="6542973" y="5188571"/>
                  <a:pt x="6256441" y="5217743"/>
                </a:cubicBezTo>
                <a:cubicBezTo>
                  <a:pt x="5969909" y="5246915"/>
                  <a:pt x="5974796" y="5169704"/>
                  <a:pt x="5847208" y="5217743"/>
                </a:cubicBezTo>
                <a:cubicBezTo>
                  <a:pt x="5719620" y="5265782"/>
                  <a:pt x="5394287" y="5160642"/>
                  <a:pt x="5278830" y="5217743"/>
                </a:cubicBezTo>
                <a:cubicBezTo>
                  <a:pt x="5163373" y="5274844"/>
                  <a:pt x="4787583" y="5172855"/>
                  <a:pt x="4630878" y="5217743"/>
                </a:cubicBezTo>
                <a:cubicBezTo>
                  <a:pt x="4474173" y="5262631"/>
                  <a:pt x="4384828" y="5216124"/>
                  <a:pt x="4221646" y="5217743"/>
                </a:cubicBezTo>
                <a:cubicBezTo>
                  <a:pt x="4058464" y="5219362"/>
                  <a:pt x="4011368" y="5214442"/>
                  <a:pt x="3891986" y="5217743"/>
                </a:cubicBezTo>
                <a:cubicBezTo>
                  <a:pt x="3772604" y="5221044"/>
                  <a:pt x="3566338" y="5176462"/>
                  <a:pt x="3482754" y="5217743"/>
                </a:cubicBezTo>
                <a:cubicBezTo>
                  <a:pt x="3399170" y="5259024"/>
                  <a:pt x="3088372" y="5161485"/>
                  <a:pt x="2914376" y="5217743"/>
                </a:cubicBezTo>
                <a:cubicBezTo>
                  <a:pt x="2740380" y="5274001"/>
                  <a:pt x="2480597" y="5199609"/>
                  <a:pt x="2345997" y="5217743"/>
                </a:cubicBezTo>
                <a:cubicBezTo>
                  <a:pt x="2211397" y="5235877"/>
                  <a:pt x="2108085" y="5183165"/>
                  <a:pt x="1936765" y="5217743"/>
                </a:cubicBezTo>
                <a:cubicBezTo>
                  <a:pt x="1765445" y="5252321"/>
                  <a:pt x="1644684" y="5183669"/>
                  <a:pt x="1368386" y="5217743"/>
                </a:cubicBezTo>
                <a:cubicBezTo>
                  <a:pt x="1092088" y="5251817"/>
                  <a:pt x="748081" y="5200761"/>
                  <a:pt x="504451" y="5217743"/>
                </a:cubicBezTo>
                <a:cubicBezTo>
                  <a:pt x="238775" y="5178990"/>
                  <a:pt x="8440" y="4986884"/>
                  <a:pt x="0" y="4713292"/>
                </a:cubicBezTo>
                <a:cubicBezTo>
                  <a:pt x="-66399" y="4582965"/>
                  <a:pt x="59779" y="4247906"/>
                  <a:pt x="0" y="4103010"/>
                </a:cubicBezTo>
                <a:cubicBezTo>
                  <a:pt x="-59779" y="3958114"/>
                  <a:pt x="48343" y="3855922"/>
                  <a:pt x="0" y="3618993"/>
                </a:cubicBezTo>
                <a:cubicBezTo>
                  <a:pt x="-48343" y="3382064"/>
                  <a:pt x="42467" y="3255154"/>
                  <a:pt x="0" y="3008711"/>
                </a:cubicBezTo>
                <a:cubicBezTo>
                  <a:pt x="-42467" y="2762268"/>
                  <a:pt x="37003" y="2704434"/>
                  <a:pt x="0" y="2566783"/>
                </a:cubicBezTo>
                <a:cubicBezTo>
                  <a:pt x="-37003" y="2429132"/>
                  <a:pt x="52545" y="2230879"/>
                  <a:pt x="0" y="1956501"/>
                </a:cubicBezTo>
                <a:cubicBezTo>
                  <a:pt x="-52545" y="1682123"/>
                  <a:pt x="10495" y="1633274"/>
                  <a:pt x="0" y="1430396"/>
                </a:cubicBezTo>
                <a:cubicBezTo>
                  <a:pt x="-10495" y="1227518"/>
                  <a:pt x="18953" y="825479"/>
                  <a:pt x="0" y="504451"/>
                </a:cubicBezTo>
                <a:close/>
              </a:path>
              <a:path w="8966200" h="5217743" stroke="0" extrusionOk="0">
                <a:moveTo>
                  <a:pt x="0" y="504451"/>
                </a:moveTo>
                <a:cubicBezTo>
                  <a:pt x="-36755" y="295659"/>
                  <a:pt x="216340" y="-12844"/>
                  <a:pt x="504451" y="0"/>
                </a:cubicBezTo>
                <a:cubicBezTo>
                  <a:pt x="656721" y="-35654"/>
                  <a:pt x="762357" y="38993"/>
                  <a:pt x="834110" y="0"/>
                </a:cubicBezTo>
                <a:cubicBezTo>
                  <a:pt x="905863" y="-38993"/>
                  <a:pt x="1307838" y="10801"/>
                  <a:pt x="1482062" y="0"/>
                </a:cubicBezTo>
                <a:cubicBezTo>
                  <a:pt x="1656286" y="-10801"/>
                  <a:pt x="1848079" y="7015"/>
                  <a:pt x="2209586" y="0"/>
                </a:cubicBezTo>
                <a:cubicBezTo>
                  <a:pt x="2571093" y="-7015"/>
                  <a:pt x="2648291" y="81727"/>
                  <a:pt x="2937111" y="0"/>
                </a:cubicBezTo>
                <a:cubicBezTo>
                  <a:pt x="3225931" y="-81727"/>
                  <a:pt x="3358516" y="68050"/>
                  <a:pt x="3505489" y="0"/>
                </a:cubicBezTo>
                <a:cubicBezTo>
                  <a:pt x="3652462" y="-68050"/>
                  <a:pt x="3769210" y="47679"/>
                  <a:pt x="3914722" y="0"/>
                </a:cubicBezTo>
                <a:cubicBezTo>
                  <a:pt x="4060234" y="-47679"/>
                  <a:pt x="4145222" y="19359"/>
                  <a:pt x="4323954" y="0"/>
                </a:cubicBezTo>
                <a:cubicBezTo>
                  <a:pt x="4502686" y="-19359"/>
                  <a:pt x="4748128" y="51814"/>
                  <a:pt x="4892332" y="0"/>
                </a:cubicBezTo>
                <a:cubicBezTo>
                  <a:pt x="5036536" y="-51814"/>
                  <a:pt x="5280350" y="69569"/>
                  <a:pt x="5619857" y="0"/>
                </a:cubicBezTo>
                <a:cubicBezTo>
                  <a:pt x="5959364" y="-69569"/>
                  <a:pt x="6038048" y="4039"/>
                  <a:pt x="6267808" y="0"/>
                </a:cubicBezTo>
                <a:cubicBezTo>
                  <a:pt x="6497568" y="-4039"/>
                  <a:pt x="6751587" y="69985"/>
                  <a:pt x="6915760" y="0"/>
                </a:cubicBezTo>
                <a:cubicBezTo>
                  <a:pt x="7079933" y="-69985"/>
                  <a:pt x="7177324" y="33762"/>
                  <a:pt x="7324992" y="0"/>
                </a:cubicBezTo>
                <a:cubicBezTo>
                  <a:pt x="7472660" y="-33762"/>
                  <a:pt x="7501458" y="32162"/>
                  <a:pt x="7654652" y="0"/>
                </a:cubicBezTo>
                <a:cubicBezTo>
                  <a:pt x="7807846" y="-32162"/>
                  <a:pt x="8195004" y="50252"/>
                  <a:pt x="8461749" y="0"/>
                </a:cubicBezTo>
                <a:cubicBezTo>
                  <a:pt x="8711420" y="-64269"/>
                  <a:pt x="9002850" y="196170"/>
                  <a:pt x="8966200" y="504451"/>
                </a:cubicBezTo>
                <a:cubicBezTo>
                  <a:pt x="9000479" y="607404"/>
                  <a:pt x="8927529" y="775732"/>
                  <a:pt x="8966200" y="946379"/>
                </a:cubicBezTo>
                <a:cubicBezTo>
                  <a:pt x="9004871" y="1117026"/>
                  <a:pt x="8948636" y="1155821"/>
                  <a:pt x="8966200" y="1346219"/>
                </a:cubicBezTo>
                <a:cubicBezTo>
                  <a:pt x="8983764" y="1536617"/>
                  <a:pt x="8926406" y="1570908"/>
                  <a:pt x="8966200" y="1788148"/>
                </a:cubicBezTo>
                <a:cubicBezTo>
                  <a:pt x="9005994" y="2005388"/>
                  <a:pt x="8964501" y="2128464"/>
                  <a:pt x="8966200" y="2314253"/>
                </a:cubicBezTo>
                <a:cubicBezTo>
                  <a:pt x="8967899" y="2500042"/>
                  <a:pt x="8910592" y="2637870"/>
                  <a:pt x="8966200" y="2840358"/>
                </a:cubicBezTo>
                <a:cubicBezTo>
                  <a:pt x="9021808" y="3042846"/>
                  <a:pt x="8963723" y="3316628"/>
                  <a:pt x="8966200" y="3450640"/>
                </a:cubicBezTo>
                <a:cubicBezTo>
                  <a:pt x="8968677" y="3584652"/>
                  <a:pt x="8947185" y="3800857"/>
                  <a:pt x="8966200" y="3976745"/>
                </a:cubicBezTo>
                <a:cubicBezTo>
                  <a:pt x="8985215" y="4152633"/>
                  <a:pt x="8959365" y="4492552"/>
                  <a:pt x="8966200" y="4713292"/>
                </a:cubicBezTo>
                <a:cubicBezTo>
                  <a:pt x="9004954" y="4948458"/>
                  <a:pt x="8716931" y="5178617"/>
                  <a:pt x="8461749" y="5217743"/>
                </a:cubicBezTo>
                <a:cubicBezTo>
                  <a:pt x="8316699" y="5245843"/>
                  <a:pt x="8077422" y="5172012"/>
                  <a:pt x="7813798" y="5217743"/>
                </a:cubicBezTo>
                <a:cubicBezTo>
                  <a:pt x="7550174" y="5263474"/>
                  <a:pt x="7309397" y="5146626"/>
                  <a:pt x="7086273" y="5217743"/>
                </a:cubicBezTo>
                <a:cubicBezTo>
                  <a:pt x="6863150" y="5288860"/>
                  <a:pt x="6865511" y="5213927"/>
                  <a:pt x="6756614" y="5217743"/>
                </a:cubicBezTo>
                <a:cubicBezTo>
                  <a:pt x="6647717" y="5221559"/>
                  <a:pt x="6247906" y="5160167"/>
                  <a:pt x="6108662" y="5217743"/>
                </a:cubicBezTo>
                <a:cubicBezTo>
                  <a:pt x="5969418" y="5275319"/>
                  <a:pt x="5696660" y="5160220"/>
                  <a:pt x="5540284" y="5217743"/>
                </a:cubicBezTo>
                <a:cubicBezTo>
                  <a:pt x="5383908" y="5275266"/>
                  <a:pt x="5090246" y="5161093"/>
                  <a:pt x="4892332" y="5217743"/>
                </a:cubicBezTo>
                <a:cubicBezTo>
                  <a:pt x="4694418" y="5274393"/>
                  <a:pt x="4604710" y="5176470"/>
                  <a:pt x="4323954" y="5217743"/>
                </a:cubicBezTo>
                <a:cubicBezTo>
                  <a:pt x="4043198" y="5259016"/>
                  <a:pt x="3921874" y="5217489"/>
                  <a:pt x="3596430" y="5217743"/>
                </a:cubicBezTo>
                <a:cubicBezTo>
                  <a:pt x="3270986" y="5217997"/>
                  <a:pt x="3277535" y="5192629"/>
                  <a:pt x="3187197" y="5217743"/>
                </a:cubicBezTo>
                <a:cubicBezTo>
                  <a:pt x="3096859" y="5242857"/>
                  <a:pt x="2795796" y="5165224"/>
                  <a:pt x="2539246" y="5217743"/>
                </a:cubicBezTo>
                <a:cubicBezTo>
                  <a:pt x="2282696" y="5270262"/>
                  <a:pt x="2349256" y="5209036"/>
                  <a:pt x="2209586" y="5217743"/>
                </a:cubicBezTo>
                <a:cubicBezTo>
                  <a:pt x="2069916" y="5226450"/>
                  <a:pt x="1998052" y="5217272"/>
                  <a:pt x="1879927" y="5217743"/>
                </a:cubicBezTo>
                <a:cubicBezTo>
                  <a:pt x="1761802" y="5218214"/>
                  <a:pt x="1655041" y="5214168"/>
                  <a:pt x="1550267" y="5217743"/>
                </a:cubicBezTo>
                <a:cubicBezTo>
                  <a:pt x="1445493" y="5221318"/>
                  <a:pt x="811163" y="5180058"/>
                  <a:pt x="504451" y="5217743"/>
                </a:cubicBezTo>
                <a:cubicBezTo>
                  <a:pt x="201038" y="5217895"/>
                  <a:pt x="1284" y="5021499"/>
                  <a:pt x="0" y="4713292"/>
                </a:cubicBezTo>
                <a:cubicBezTo>
                  <a:pt x="-46348" y="4523406"/>
                  <a:pt x="3907" y="4346272"/>
                  <a:pt x="0" y="4229275"/>
                </a:cubicBezTo>
                <a:cubicBezTo>
                  <a:pt x="-3907" y="4112278"/>
                  <a:pt x="2329" y="3754097"/>
                  <a:pt x="0" y="3618993"/>
                </a:cubicBezTo>
                <a:cubicBezTo>
                  <a:pt x="-2329" y="3483889"/>
                  <a:pt x="30584" y="3411254"/>
                  <a:pt x="0" y="3219153"/>
                </a:cubicBezTo>
                <a:cubicBezTo>
                  <a:pt x="-30584" y="3027052"/>
                  <a:pt x="10853" y="2901902"/>
                  <a:pt x="0" y="2735137"/>
                </a:cubicBezTo>
                <a:cubicBezTo>
                  <a:pt x="-10853" y="2568372"/>
                  <a:pt x="35309" y="2389359"/>
                  <a:pt x="0" y="2251120"/>
                </a:cubicBezTo>
                <a:cubicBezTo>
                  <a:pt x="-35309" y="2112881"/>
                  <a:pt x="45000" y="1884244"/>
                  <a:pt x="0" y="1767103"/>
                </a:cubicBezTo>
                <a:cubicBezTo>
                  <a:pt x="-45000" y="1649962"/>
                  <a:pt x="28991" y="1472480"/>
                  <a:pt x="0" y="1367263"/>
                </a:cubicBezTo>
                <a:cubicBezTo>
                  <a:pt x="-28991" y="1262046"/>
                  <a:pt x="20120" y="1050341"/>
                  <a:pt x="0" y="967424"/>
                </a:cubicBezTo>
                <a:cubicBezTo>
                  <a:pt x="-20120" y="884507"/>
                  <a:pt x="17452" y="717457"/>
                  <a:pt x="0" y="504451"/>
                </a:cubicBezTo>
                <a:close/>
              </a:path>
            </a:pathLst>
          </a:custGeom>
          <a:solidFill>
            <a:schemeClr val="bg1">
              <a:alpha val="80000"/>
            </a:schemeClr>
          </a:solidFill>
          <a:ln w="57150">
            <a:solidFill>
              <a:srgbClr val="F76B6C"/>
            </a:solidFill>
            <a:extLst>
              <a:ext uri="{C807C97D-BFC1-408E-A445-0C87EB9F89A2}">
                <ask:lineSketchStyleProps xmlns:ask="http://schemas.microsoft.com/office/drawing/2018/sketchyshapes" sd="170198760">
                  <a:prstGeom prst="roundRect">
                    <a:avLst>
                      <a:gd name="adj" fmla="val 9668"/>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2" descr="Free vector woman smiling and pointing to empty copy space business woman character hand drawn cartoon illustration">
            <a:extLst>
              <a:ext uri="{FF2B5EF4-FFF2-40B4-BE49-F238E27FC236}">
                <a16:creationId xmlns:a16="http://schemas.microsoft.com/office/drawing/2014/main" id="{F8739210-CD66-4BEB-BBCE-B1E0CF3E9DD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178245" y="756221"/>
            <a:ext cx="3548132" cy="642976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0">
            <a:extLst>
              <a:ext uri="{FF2B5EF4-FFF2-40B4-BE49-F238E27FC236}">
                <a16:creationId xmlns:a16="http://schemas.microsoft.com/office/drawing/2014/main" id="{B4A05F01-4A5C-493C-8CF5-424B4C077A05}"/>
              </a:ext>
            </a:extLst>
          </p:cNvPr>
          <p:cNvSpPr txBox="1"/>
          <p:nvPr/>
        </p:nvSpPr>
        <p:spPr>
          <a:xfrm>
            <a:off x="1595821" y="202223"/>
            <a:ext cx="1129211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ln w="28575">
                  <a:solidFill>
                    <a:srgbClr val="7030A0"/>
                  </a:solidFill>
                </a:ln>
                <a:solidFill>
                  <a:srgbClr val="FFFF00"/>
                </a:solidFill>
                <a:latin typeface="iCiel Pony" panose="02000000000000000000" pitchFamily="2" charset="0"/>
              </a:rPr>
              <a:t>Tình huống 1</a:t>
            </a:r>
            <a:endParaRPr kumimoji="0" lang="en-US" sz="6600" b="0" i="0" u="none" strike="noStrike" kern="1200" cap="none" spc="0" normalizeH="0" baseline="0" noProof="0" dirty="0">
              <a:ln w="28575">
                <a:solidFill>
                  <a:srgbClr val="7030A0"/>
                </a:solidFill>
              </a:ln>
              <a:solidFill>
                <a:srgbClr val="FFFF00"/>
              </a:solidFill>
              <a:effectLst/>
              <a:uLnTx/>
              <a:uFillTx/>
              <a:latin typeface="iCiel Pony" panose="02000000000000000000" pitchFamily="2" charset="0"/>
            </a:endParaRPr>
          </a:p>
        </p:txBody>
      </p:sp>
      <p:pic>
        <p:nvPicPr>
          <p:cNvPr id="21" name="Hình ảnh 2" descr="Ảnh có chứa văn bản, mẫu họa&#10;&#10;Mô tả được tạo tự động">
            <a:extLst>
              <a:ext uri="{FF2B5EF4-FFF2-40B4-BE49-F238E27FC236}">
                <a16:creationId xmlns:a16="http://schemas.microsoft.com/office/drawing/2014/main" id="{8D525E56-1C74-4D70-9585-BA5078E1F72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721023">
            <a:off x="2944296" y="1521406"/>
            <a:ext cx="1168286" cy="1322108"/>
          </a:xfrm>
          <a:prstGeom prst="rect">
            <a:avLst/>
          </a:prstGeom>
        </p:spPr>
      </p:pic>
      <p:sp>
        <p:nvSpPr>
          <p:cNvPr id="22" name="TextBox 21">
            <a:extLst>
              <a:ext uri="{FF2B5EF4-FFF2-40B4-BE49-F238E27FC236}">
                <a16:creationId xmlns:a16="http://schemas.microsoft.com/office/drawing/2014/main" id="{61CDC21B-008F-42C4-A63C-E57B1DDB3D28}"/>
              </a:ext>
            </a:extLst>
          </p:cNvPr>
          <p:cNvSpPr txBox="1"/>
          <p:nvPr/>
        </p:nvSpPr>
        <p:spPr>
          <a:xfrm>
            <a:off x="4009871" y="1470651"/>
            <a:ext cx="7743135" cy="1569660"/>
          </a:xfrm>
          <a:prstGeom prst="rect">
            <a:avLst/>
          </a:prstGeom>
          <a:noFill/>
        </p:spPr>
        <p:txBody>
          <a:bodyPr wrap="square">
            <a:spAutoFit/>
          </a:bodyPr>
          <a:lstStyle/>
          <a:p>
            <a:pPr algn="just"/>
            <a:r>
              <a:rPr lang="vi-VN" sz="3200" b="0" i="1" u="none" strike="noStrike" baseline="0">
                <a:latin typeface="Calibri" panose="020F0502020204030204" pitchFamily="34" charset="0"/>
                <a:cs typeface="Calibri" panose="020F0502020204030204" pitchFamily="34" charset="0"/>
              </a:rPr>
              <a:t>Nếu là Na, em sẽ giải thích như thế nào để em gái thấy được lợi ích của việc</a:t>
            </a:r>
            <a:r>
              <a:rPr lang="en-US" sz="3200" b="0" i="1" u="none" strike="noStrike" baseline="0">
                <a:latin typeface="Calibri" panose="020F0502020204030204" pitchFamily="34" charset="0"/>
                <a:cs typeface="Calibri" panose="020F0502020204030204" pitchFamily="34" charset="0"/>
              </a:rPr>
              <a:t> lập và thực hiện kế hoạch cá nhân?</a:t>
            </a:r>
            <a:endParaRPr lang="en-US" sz="3200"/>
          </a:p>
        </p:txBody>
      </p:sp>
      <p:pic>
        <p:nvPicPr>
          <p:cNvPr id="1026" name="Picture 2" descr="Hình ảnh Bộ Sưu Tập Các Mũi Tên Màu Hồng PNG , Bộ Sưu Tập, Hồng, Mũi Tên PNG  miễn phí tải tập tin PSDComment và Vector">
            <a:extLst>
              <a:ext uri="{FF2B5EF4-FFF2-40B4-BE49-F238E27FC236}">
                <a16:creationId xmlns:a16="http://schemas.microsoft.com/office/drawing/2014/main" id="{A31F34FA-EB69-40DD-A2D3-5689FBB4C87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1719" b="96094" l="4688" r="97813">
                        <a14:foregroundMark x1="11094" y1="65000" x2="11094" y2="65000"/>
                        <a14:foregroundMark x1="11563" y1="67344" x2="10781" y2="63594"/>
                        <a14:foregroundMark x1="97813" y1="61719" x2="97813" y2="61719"/>
                        <a14:backgroundMark x1="28750" y1="61719" x2="50938" y2="67344"/>
                      </a14:backgroundRemoval>
                    </a14:imgEffect>
                  </a14:imgLayer>
                </a14:imgProps>
              </a:ext>
              <a:ext uri="{28A0092B-C50C-407E-A947-70E740481C1C}">
                <a14:useLocalDpi xmlns:a14="http://schemas.microsoft.com/office/drawing/2010/main" val="0"/>
              </a:ext>
            </a:extLst>
          </a:blip>
          <a:srcRect t="61764" r="52500"/>
          <a:stretch/>
        </p:blipFill>
        <p:spPr bwMode="auto">
          <a:xfrm>
            <a:off x="2671672" y="2779006"/>
            <a:ext cx="1813104" cy="127077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B08842E-4F51-485C-8856-36D7CE11112F}"/>
              </a:ext>
            </a:extLst>
          </p:cNvPr>
          <p:cNvSpPr txBox="1"/>
          <p:nvPr/>
        </p:nvSpPr>
        <p:spPr>
          <a:xfrm>
            <a:off x="3051440" y="3093245"/>
            <a:ext cx="8680711" cy="3416320"/>
          </a:xfrm>
          <a:prstGeom prst="rect">
            <a:avLst/>
          </a:prstGeom>
          <a:noFill/>
        </p:spPr>
        <p:txBody>
          <a:bodyPr wrap="square">
            <a:spAutoFit/>
          </a:bodyPr>
          <a:lstStyle/>
          <a:p>
            <a:pPr algn="just"/>
            <a:r>
              <a:rPr lang="en-US" sz="3600" b="1" i="1">
                <a:solidFill>
                  <a:srgbClr val="0070C0"/>
                </a:solidFill>
                <a:latin typeface="Calibri" panose="020F0502020204030204" pitchFamily="34" charset="0"/>
                <a:cs typeface="Calibri" panose="020F0502020204030204" pitchFamily="34" charset="0"/>
              </a:rPr>
              <a:t>	    </a:t>
            </a:r>
            <a:r>
              <a:rPr lang="vi-VN" sz="3600" b="1" i="1">
                <a:solidFill>
                  <a:srgbClr val="0070C0"/>
                </a:solidFill>
                <a:latin typeface="Calibri" panose="020F0502020204030204" pitchFamily="34" charset="0"/>
                <a:cs typeface="Calibri" panose="020F0502020204030204" pitchFamily="34" charset="0"/>
              </a:rPr>
              <a:t>Em sẽ giải thích với em gái rằng việc lập và thực hiện kế hoạch cá nhân sẽ giúp sắp xếp công việc và thời gian hợp lí, hoàn thành những việc đã đề ra. Nếu làm việc không có kế hoạch sẽ gây lãng phí thời gian và không đảm bảo hiệu quả.</a:t>
            </a:r>
            <a:endParaRPr lang="en-US" sz="3600" b="1">
              <a:solidFill>
                <a:srgbClr val="0070C0"/>
              </a:solidFill>
            </a:endParaRPr>
          </a:p>
        </p:txBody>
      </p:sp>
    </p:spTree>
    <p:extLst>
      <p:ext uri="{BB962C8B-B14F-4D97-AF65-F5344CB8AC3E}">
        <p14:creationId xmlns:p14="http://schemas.microsoft.com/office/powerpoint/2010/main" val="40482460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1DE0AA-3196-94F1-80A3-81EC5026B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5"/>
            <a:ext cx="12192000" cy="6858000"/>
          </a:xfrm>
          <a:prstGeom prst="rect">
            <a:avLst/>
          </a:prstGeom>
        </p:spPr>
      </p:pic>
      <p:sp>
        <p:nvSpPr>
          <p:cNvPr id="6" name="Rectangle: Rounded Corners 3">
            <a:extLst>
              <a:ext uri="{FF2B5EF4-FFF2-40B4-BE49-F238E27FC236}">
                <a16:creationId xmlns:a16="http://schemas.microsoft.com/office/drawing/2014/main" id="{AD4AFCA3-9D99-AA5C-DB57-21E6C123E57C}"/>
              </a:ext>
            </a:extLst>
          </p:cNvPr>
          <p:cNvSpPr/>
          <p:nvPr/>
        </p:nvSpPr>
        <p:spPr>
          <a:xfrm>
            <a:off x="326570" y="1224644"/>
            <a:ext cx="9004677" cy="5368131"/>
          </a:xfrm>
          <a:custGeom>
            <a:avLst/>
            <a:gdLst>
              <a:gd name="connsiteX0" fmla="*/ 0 w 9004677"/>
              <a:gd name="connsiteY0" fmla="*/ 518991 h 5368131"/>
              <a:gd name="connsiteX1" fmla="*/ 518991 w 9004677"/>
              <a:gd name="connsiteY1" fmla="*/ 0 h 5368131"/>
              <a:gd name="connsiteX2" fmla="*/ 1247375 w 9004677"/>
              <a:gd name="connsiteY2" fmla="*/ 0 h 5368131"/>
              <a:gd name="connsiteX3" fmla="*/ 1975758 w 9004677"/>
              <a:gd name="connsiteY3" fmla="*/ 0 h 5368131"/>
              <a:gd name="connsiteX4" fmla="*/ 2305807 w 9004677"/>
              <a:gd name="connsiteY4" fmla="*/ 0 h 5368131"/>
              <a:gd name="connsiteX5" fmla="*/ 2635856 w 9004677"/>
              <a:gd name="connsiteY5" fmla="*/ 0 h 5368131"/>
              <a:gd name="connsiteX6" fmla="*/ 3284572 w 9004677"/>
              <a:gd name="connsiteY6" fmla="*/ 0 h 5368131"/>
              <a:gd name="connsiteX7" fmla="*/ 3773955 w 9004677"/>
              <a:gd name="connsiteY7" fmla="*/ 0 h 5368131"/>
              <a:gd name="connsiteX8" fmla="*/ 4343005 w 9004677"/>
              <a:gd name="connsiteY8" fmla="*/ 0 h 5368131"/>
              <a:gd name="connsiteX9" fmla="*/ 5071388 w 9004677"/>
              <a:gd name="connsiteY9" fmla="*/ 0 h 5368131"/>
              <a:gd name="connsiteX10" fmla="*/ 5799772 w 9004677"/>
              <a:gd name="connsiteY10" fmla="*/ 0 h 5368131"/>
              <a:gd name="connsiteX11" fmla="*/ 6209487 w 9004677"/>
              <a:gd name="connsiteY11" fmla="*/ 0 h 5368131"/>
              <a:gd name="connsiteX12" fmla="*/ 6698870 w 9004677"/>
              <a:gd name="connsiteY12" fmla="*/ 0 h 5368131"/>
              <a:gd name="connsiteX13" fmla="*/ 7028919 w 9004677"/>
              <a:gd name="connsiteY13" fmla="*/ 0 h 5368131"/>
              <a:gd name="connsiteX14" fmla="*/ 7358968 w 9004677"/>
              <a:gd name="connsiteY14" fmla="*/ 0 h 5368131"/>
              <a:gd name="connsiteX15" fmla="*/ 7768683 w 9004677"/>
              <a:gd name="connsiteY15" fmla="*/ 0 h 5368131"/>
              <a:gd name="connsiteX16" fmla="*/ 8485686 w 9004677"/>
              <a:gd name="connsiteY16" fmla="*/ 0 h 5368131"/>
              <a:gd name="connsiteX17" fmla="*/ 9004677 w 9004677"/>
              <a:gd name="connsiteY17" fmla="*/ 518991 h 5368131"/>
              <a:gd name="connsiteX18" fmla="*/ 9004677 w 9004677"/>
              <a:gd name="connsiteY18" fmla="*/ 1103561 h 5368131"/>
              <a:gd name="connsiteX19" fmla="*/ 9004677 w 9004677"/>
              <a:gd name="connsiteY19" fmla="*/ 1601528 h 5368131"/>
              <a:gd name="connsiteX20" fmla="*/ 9004677 w 9004677"/>
              <a:gd name="connsiteY20" fmla="*/ 2142797 h 5368131"/>
              <a:gd name="connsiteX21" fmla="*/ 9004677 w 9004677"/>
              <a:gd name="connsiteY21" fmla="*/ 2727367 h 5368131"/>
              <a:gd name="connsiteX22" fmla="*/ 9004677 w 9004677"/>
              <a:gd name="connsiteY22" fmla="*/ 3355239 h 5368131"/>
              <a:gd name="connsiteX23" fmla="*/ 9004677 w 9004677"/>
              <a:gd name="connsiteY23" fmla="*/ 3939809 h 5368131"/>
              <a:gd name="connsiteX24" fmla="*/ 9004677 w 9004677"/>
              <a:gd name="connsiteY24" fmla="*/ 4849140 h 5368131"/>
              <a:gd name="connsiteX25" fmla="*/ 8485686 w 9004677"/>
              <a:gd name="connsiteY25" fmla="*/ 5368131 h 5368131"/>
              <a:gd name="connsiteX26" fmla="*/ 8075970 w 9004677"/>
              <a:gd name="connsiteY26" fmla="*/ 5368131 h 5368131"/>
              <a:gd name="connsiteX27" fmla="*/ 7666255 w 9004677"/>
              <a:gd name="connsiteY27" fmla="*/ 5368131 h 5368131"/>
              <a:gd name="connsiteX28" fmla="*/ 7336206 w 9004677"/>
              <a:gd name="connsiteY28" fmla="*/ 5368131 h 5368131"/>
              <a:gd name="connsiteX29" fmla="*/ 7006157 w 9004677"/>
              <a:gd name="connsiteY29" fmla="*/ 5368131 h 5368131"/>
              <a:gd name="connsiteX30" fmla="*/ 6277773 w 9004677"/>
              <a:gd name="connsiteY30" fmla="*/ 5368131 h 5368131"/>
              <a:gd name="connsiteX31" fmla="*/ 5868058 w 9004677"/>
              <a:gd name="connsiteY31" fmla="*/ 5368131 h 5368131"/>
              <a:gd name="connsiteX32" fmla="*/ 5299008 w 9004677"/>
              <a:gd name="connsiteY32" fmla="*/ 5368131 h 5368131"/>
              <a:gd name="connsiteX33" fmla="*/ 4650291 w 9004677"/>
              <a:gd name="connsiteY33" fmla="*/ 5368131 h 5368131"/>
              <a:gd name="connsiteX34" fmla="*/ 4240576 w 9004677"/>
              <a:gd name="connsiteY34" fmla="*/ 5368131 h 5368131"/>
              <a:gd name="connsiteX35" fmla="*/ 3910527 w 9004677"/>
              <a:gd name="connsiteY35" fmla="*/ 5368131 h 5368131"/>
              <a:gd name="connsiteX36" fmla="*/ 3500811 w 9004677"/>
              <a:gd name="connsiteY36" fmla="*/ 5368131 h 5368131"/>
              <a:gd name="connsiteX37" fmla="*/ 2931761 w 9004677"/>
              <a:gd name="connsiteY37" fmla="*/ 5368131 h 5368131"/>
              <a:gd name="connsiteX38" fmla="*/ 2362712 w 9004677"/>
              <a:gd name="connsiteY38" fmla="*/ 5368131 h 5368131"/>
              <a:gd name="connsiteX39" fmla="*/ 1952996 w 9004677"/>
              <a:gd name="connsiteY39" fmla="*/ 5368131 h 5368131"/>
              <a:gd name="connsiteX40" fmla="*/ 1383946 w 9004677"/>
              <a:gd name="connsiteY40" fmla="*/ 5368131 h 5368131"/>
              <a:gd name="connsiteX41" fmla="*/ 518991 w 9004677"/>
              <a:gd name="connsiteY41" fmla="*/ 5368131 h 5368131"/>
              <a:gd name="connsiteX42" fmla="*/ 0 w 9004677"/>
              <a:gd name="connsiteY42" fmla="*/ 4849140 h 5368131"/>
              <a:gd name="connsiteX43" fmla="*/ 0 w 9004677"/>
              <a:gd name="connsiteY43" fmla="*/ 4221268 h 5368131"/>
              <a:gd name="connsiteX44" fmla="*/ 0 w 9004677"/>
              <a:gd name="connsiteY44" fmla="*/ 3723301 h 5368131"/>
              <a:gd name="connsiteX45" fmla="*/ 0 w 9004677"/>
              <a:gd name="connsiteY45" fmla="*/ 3095430 h 5368131"/>
              <a:gd name="connsiteX46" fmla="*/ 0 w 9004677"/>
              <a:gd name="connsiteY46" fmla="*/ 2640764 h 5368131"/>
              <a:gd name="connsiteX47" fmla="*/ 0 w 9004677"/>
              <a:gd name="connsiteY47" fmla="*/ 2012892 h 5368131"/>
              <a:gd name="connsiteX48" fmla="*/ 0 w 9004677"/>
              <a:gd name="connsiteY48" fmla="*/ 1471624 h 5368131"/>
              <a:gd name="connsiteX49" fmla="*/ 0 w 9004677"/>
              <a:gd name="connsiteY49" fmla="*/ 518991 h 536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004677" h="5368131" fill="none" extrusionOk="0">
                <a:moveTo>
                  <a:pt x="0" y="518991"/>
                </a:moveTo>
                <a:cubicBezTo>
                  <a:pt x="30769" y="228266"/>
                  <a:pt x="227038" y="62554"/>
                  <a:pt x="518991" y="0"/>
                </a:cubicBezTo>
                <a:cubicBezTo>
                  <a:pt x="669329" y="-73402"/>
                  <a:pt x="953196" y="76015"/>
                  <a:pt x="1247375" y="0"/>
                </a:cubicBezTo>
                <a:cubicBezTo>
                  <a:pt x="1541554" y="-76015"/>
                  <a:pt x="1714049" y="52689"/>
                  <a:pt x="1975758" y="0"/>
                </a:cubicBezTo>
                <a:cubicBezTo>
                  <a:pt x="2237467" y="-52689"/>
                  <a:pt x="2237255" y="33227"/>
                  <a:pt x="2305807" y="0"/>
                </a:cubicBezTo>
                <a:cubicBezTo>
                  <a:pt x="2374359" y="-33227"/>
                  <a:pt x="2551150" y="30699"/>
                  <a:pt x="2635856" y="0"/>
                </a:cubicBezTo>
                <a:cubicBezTo>
                  <a:pt x="2720562" y="-30699"/>
                  <a:pt x="2961291" y="1660"/>
                  <a:pt x="3284572" y="0"/>
                </a:cubicBezTo>
                <a:cubicBezTo>
                  <a:pt x="3607853" y="-1660"/>
                  <a:pt x="3624258" y="18858"/>
                  <a:pt x="3773955" y="0"/>
                </a:cubicBezTo>
                <a:cubicBezTo>
                  <a:pt x="3923652" y="-18858"/>
                  <a:pt x="4163619" y="58739"/>
                  <a:pt x="4343005" y="0"/>
                </a:cubicBezTo>
                <a:cubicBezTo>
                  <a:pt x="4522391" y="-58739"/>
                  <a:pt x="4841356" y="20581"/>
                  <a:pt x="5071388" y="0"/>
                </a:cubicBezTo>
                <a:cubicBezTo>
                  <a:pt x="5301420" y="-20581"/>
                  <a:pt x="5570856" y="21647"/>
                  <a:pt x="5799772" y="0"/>
                </a:cubicBezTo>
                <a:cubicBezTo>
                  <a:pt x="6028688" y="-21647"/>
                  <a:pt x="6080091" y="9689"/>
                  <a:pt x="6209487" y="0"/>
                </a:cubicBezTo>
                <a:cubicBezTo>
                  <a:pt x="6338884" y="-9689"/>
                  <a:pt x="6458910" y="55736"/>
                  <a:pt x="6698870" y="0"/>
                </a:cubicBezTo>
                <a:cubicBezTo>
                  <a:pt x="6938830" y="-55736"/>
                  <a:pt x="6898344" y="11414"/>
                  <a:pt x="7028919" y="0"/>
                </a:cubicBezTo>
                <a:cubicBezTo>
                  <a:pt x="7159494" y="-11414"/>
                  <a:pt x="7281467" y="22565"/>
                  <a:pt x="7358968" y="0"/>
                </a:cubicBezTo>
                <a:cubicBezTo>
                  <a:pt x="7436469" y="-22565"/>
                  <a:pt x="7661820" y="23251"/>
                  <a:pt x="7768683" y="0"/>
                </a:cubicBezTo>
                <a:cubicBezTo>
                  <a:pt x="7875546" y="-23251"/>
                  <a:pt x="8325858" y="78651"/>
                  <a:pt x="8485686" y="0"/>
                </a:cubicBezTo>
                <a:cubicBezTo>
                  <a:pt x="8807388" y="71610"/>
                  <a:pt x="9007323" y="198737"/>
                  <a:pt x="9004677" y="518991"/>
                </a:cubicBezTo>
                <a:cubicBezTo>
                  <a:pt x="9005521" y="737885"/>
                  <a:pt x="8947338" y="840962"/>
                  <a:pt x="9004677" y="1103561"/>
                </a:cubicBezTo>
                <a:cubicBezTo>
                  <a:pt x="9062016" y="1366160"/>
                  <a:pt x="8999050" y="1358053"/>
                  <a:pt x="9004677" y="1601528"/>
                </a:cubicBezTo>
                <a:cubicBezTo>
                  <a:pt x="9010304" y="1845003"/>
                  <a:pt x="8966598" y="1928350"/>
                  <a:pt x="9004677" y="2142797"/>
                </a:cubicBezTo>
                <a:cubicBezTo>
                  <a:pt x="9042756" y="2357244"/>
                  <a:pt x="8993928" y="2478636"/>
                  <a:pt x="9004677" y="2727367"/>
                </a:cubicBezTo>
                <a:cubicBezTo>
                  <a:pt x="9015426" y="2976098"/>
                  <a:pt x="8969688" y="3190902"/>
                  <a:pt x="9004677" y="3355239"/>
                </a:cubicBezTo>
                <a:cubicBezTo>
                  <a:pt x="9039666" y="3519576"/>
                  <a:pt x="8956690" y="3761087"/>
                  <a:pt x="9004677" y="3939809"/>
                </a:cubicBezTo>
                <a:cubicBezTo>
                  <a:pt x="9052664" y="4118531"/>
                  <a:pt x="8961889" y="4656930"/>
                  <a:pt x="9004677" y="4849140"/>
                </a:cubicBezTo>
                <a:cubicBezTo>
                  <a:pt x="8968813" y="5155653"/>
                  <a:pt x="8844473" y="5384002"/>
                  <a:pt x="8485686" y="5368131"/>
                </a:cubicBezTo>
                <a:cubicBezTo>
                  <a:pt x="8396835" y="5371492"/>
                  <a:pt x="8268042" y="5324193"/>
                  <a:pt x="8075970" y="5368131"/>
                </a:cubicBezTo>
                <a:cubicBezTo>
                  <a:pt x="7883898" y="5412069"/>
                  <a:pt x="7808620" y="5361870"/>
                  <a:pt x="7666255" y="5368131"/>
                </a:cubicBezTo>
                <a:cubicBezTo>
                  <a:pt x="7523891" y="5374392"/>
                  <a:pt x="7420704" y="5332291"/>
                  <a:pt x="7336206" y="5368131"/>
                </a:cubicBezTo>
                <a:cubicBezTo>
                  <a:pt x="7251708" y="5403971"/>
                  <a:pt x="7149116" y="5331548"/>
                  <a:pt x="7006157" y="5368131"/>
                </a:cubicBezTo>
                <a:cubicBezTo>
                  <a:pt x="6863198" y="5404714"/>
                  <a:pt x="6503191" y="5298562"/>
                  <a:pt x="6277773" y="5368131"/>
                </a:cubicBezTo>
                <a:cubicBezTo>
                  <a:pt x="6052355" y="5437700"/>
                  <a:pt x="6060170" y="5323901"/>
                  <a:pt x="5868058" y="5368131"/>
                </a:cubicBezTo>
                <a:cubicBezTo>
                  <a:pt x="5675947" y="5412361"/>
                  <a:pt x="5546244" y="5332189"/>
                  <a:pt x="5299008" y="5368131"/>
                </a:cubicBezTo>
                <a:cubicBezTo>
                  <a:pt x="5051772" y="5404073"/>
                  <a:pt x="4844556" y="5309217"/>
                  <a:pt x="4650291" y="5368131"/>
                </a:cubicBezTo>
                <a:cubicBezTo>
                  <a:pt x="4456026" y="5427045"/>
                  <a:pt x="4385943" y="5330434"/>
                  <a:pt x="4240576" y="5368131"/>
                </a:cubicBezTo>
                <a:cubicBezTo>
                  <a:pt x="4095210" y="5405828"/>
                  <a:pt x="4059725" y="5342278"/>
                  <a:pt x="3910527" y="5368131"/>
                </a:cubicBezTo>
                <a:cubicBezTo>
                  <a:pt x="3761329" y="5393984"/>
                  <a:pt x="3635527" y="5338148"/>
                  <a:pt x="3500811" y="5368131"/>
                </a:cubicBezTo>
                <a:cubicBezTo>
                  <a:pt x="3366095" y="5398114"/>
                  <a:pt x="3126858" y="5356787"/>
                  <a:pt x="2931761" y="5368131"/>
                </a:cubicBezTo>
                <a:cubicBezTo>
                  <a:pt x="2736664" y="5379475"/>
                  <a:pt x="2494368" y="5314688"/>
                  <a:pt x="2362712" y="5368131"/>
                </a:cubicBezTo>
                <a:cubicBezTo>
                  <a:pt x="2231056" y="5421574"/>
                  <a:pt x="2042009" y="5339360"/>
                  <a:pt x="1952996" y="5368131"/>
                </a:cubicBezTo>
                <a:cubicBezTo>
                  <a:pt x="1863983" y="5396902"/>
                  <a:pt x="1566853" y="5341107"/>
                  <a:pt x="1383946" y="5368131"/>
                </a:cubicBezTo>
                <a:cubicBezTo>
                  <a:pt x="1201039" y="5395155"/>
                  <a:pt x="840861" y="5296216"/>
                  <a:pt x="518991" y="5368131"/>
                </a:cubicBezTo>
                <a:cubicBezTo>
                  <a:pt x="247168" y="5323730"/>
                  <a:pt x="40599" y="5111676"/>
                  <a:pt x="0" y="4849140"/>
                </a:cubicBezTo>
                <a:cubicBezTo>
                  <a:pt x="-57888" y="4619349"/>
                  <a:pt x="21637" y="4405398"/>
                  <a:pt x="0" y="4221268"/>
                </a:cubicBezTo>
                <a:cubicBezTo>
                  <a:pt x="-21637" y="4037138"/>
                  <a:pt x="35954" y="3923173"/>
                  <a:pt x="0" y="3723301"/>
                </a:cubicBezTo>
                <a:cubicBezTo>
                  <a:pt x="-35954" y="3523429"/>
                  <a:pt x="10626" y="3235189"/>
                  <a:pt x="0" y="3095430"/>
                </a:cubicBezTo>
                <a:cubicBezTo>
                  <a:pt x="-10626" y="2955671"/>
                  <a:pt x="19192" y="2759797"/>
                  <a:pt x="0" y="2640764"/>
                </a:cubicBezTo>
                <a:cubicBezTo>
                  <a:pt x="-19192" y="2521731"/>
                  <a:pt x="4169" y="2214400"/>
                  <a:pt x="0" y="2012892"/>
                </a:cubicBezTo>
                <a:cubicBezTo>
                  <a:pt x="-4169" y="1811384"/>
                  <a:pt x="38443" y="1648595"/>
                  <a:pt x="0" y="1471624"/>
                </a:cubicBezTo>
                <a:cubicBezTo>
                  <a:pt x="-38443" y="1294653"/>
                  <a:pt x="96309" y="962643"/>
                  <a:pt x="0" y="518991"/>
                </a:cubicBezTo>
                <a:close/>
              </a:path>
              <a:path w="9004677" h="5368131" stroke="0" extrusionOk="0">
                <a:moveTo>
                  <a:pt x="0" y="518991"/>
                </a:moveTo>
                <a:cubicBezTo>
                  <a:pt x="-13806" y="258581"/>
                  <a:pt x="184112" y="-65164"/>
                  <a:pt x="518991" y="0"/>
                </a:cubicBezTo>
                <a:cubicBezTo>
                  <a:pt x="601412" y="-328"/>
                  <a:pt x="761402" y="39236"/>
                  <a:pt x="849040" y="0"/>
                </a:cubicBezTo>
                <a:cubicBezTo>
                  <a:pt x="936678" y="-39236"/>
                  <a:pt x="1181546" y="3951"/>
                  <a:pt x="1497756" y="0"/>
                </a:cubicBezTo>
                <a:cubicBezTo>
                  <a:pt x="1813966" y="-3951"/>
                  <a:pt x="1998464" y="12187"/>
                  <a:pt x="2226140" y="0"/>
                </a:cubicBezTo>
                <a:cubicBezTo>
                  <a:pt x="2453816" y="-12187"/>
                  <a:pt x="2786175" y="14434"/>
                  <a:pt x="2954523" y="0"/>
                </a:cubicBezTo>
                <a:cubicBezTo>
                  <a:pt x="3122871" y="-14434"/>
                  <a:pt x="3318741" y="18312"/>
                  <a:pt x="3523573" y="0"/>
                </a:cubicBezTo>
                <a:cubicBezTo>
                  <a:pt x="3728405" y="-18312"/>
                  <a:pt x="3732306" y="32789"/>
                  <a:pt x="3933289" y="0"/>
                </a:cubicBezTo>
                <a:cubicBezTo>
                  <a:pt x="4134272" y="-32789"/>
                  <a:pt x="4208897" y="30988"/>
                  <a:pt x="4343005" y="0"/>
                </a:cubicBezTo>
                <a:cubicBezTo>
                  <a:pt x="4477113" y="-30988"/>
                  <a:pt x="4753864" y="2994"/>
                  <a:pt x="4912054" y="0"/>
                </a:cubicBezTo>
                <a:cubicBezTo>
                  <a:pt x="5070244" y="-2994"/>
                  <a:pt x="5297412" y="78090"/>
                  <a:pt x="5640438" y="0"/>
                </a:cubicBezTo>
                <a:cubicBezTo>
                  <a:pt x="5983464" y="-78090"/>
                  <a:pt x="5990387" y="42474"/>
                  <a:pt x="6289154" y="0"/>
                </a:cubicBezTo>
                <a:cubicBezTo>
                  <a:pt x="6587921" y="-42474"/>
                  <a:pt x="6743941" y="12498"/>
                  <a:pt x="6937871" y="0"/>
                </a:cubicBezTo>
                <a:cubicBezTo>
                  <a:pt x="7131801" y="-12498"/>
                  <a:pt x="7229877" y="8"/>
                  <a:pt x="7347587" y="0"/>
                </a:cubicBezTo>
                <a:cubicBezTo>
                  <a:pt x="7465297" y="-8"/>
                  <a:pt x="7594666" y="31308"/>
                  <a:pt x="7677636" y="0"/>
                </a:cubicBezTo>
                <a:cubicBezTo>
                  <a:pt x="7760606" y="-31308"/>
                  <a:pt x="8196505" y="8752"/>
                  <a:pt x="8485686" y="0"/>
                </a:cubicBezTo>
                <a:cubicBezTo>
                  <a:pt x="8757032" y="-33956"/>
                  <a:pt x="9063762" y="184511"/>
                  <a:pt x="9004677" y="518991"/>
                </a:cubicBezTo>
                <a:cubicBezTo>
                  <a:pt x="9019843" y="639866"/>
                  <a:pt x="8986546" y="788725"/>
                  <a:pt x="9004677" y="973657"/>
                </a:cubicBezTo>
                <a:cubicBezTo>
                  <a:pt x="9022808" y="1158589"/>
                  <a:pt x="8958865" y="1290062"/>
                  <a:pt x="9004677" y="1385021"/>
                </a:cubicBezTo>
                <a:cubicBezTo>
                  <a:pt x="9050489" y="1479980"/>
                  <a:pt x="8960882" y="1730306"/>
                  <a:pt x="9004677" y="1839686"/>
                </a:cubicBezTo>
                <a:cubicBezTo>
                  <a:pt x="9048472" y="1949067"/>
                  <a:pt x="8990133" y="2134461"/>
                  <a:pt x="9004677" y="2380955"/>
                </a:cubicBezTo>
                <a:cubicBezTo>
                  <a:pt x="9019221" y="2627449"/>
                  <a:pt x="8946995" y="2778490"/>
                  <a:pt x="9004677" y="2922224"/>
                </a:cubicBezTo>
                <a:cubicBezTo>
                  <a:pt x="9062359" y="3065958"/>
                  <a:pt x="8942591" y="3243929"/>
                  <a:pt x="9004677" y="3550095"/>
                </a:cubicBezTo>
                <a:cubicBezTo>
                  <a:pt x="9066763" y="3856261"/>
                  <a:pt x="8998787" y="3932621"/>
                  <a:pt x="9004677" y="4091364"/>
                </a:cubicBezTo>
                <a:cubicBezTo>
                  <a:pt x="9010567" y="4250107"/>
                  <a:pt x="8915273" y="4694467"/>
                  <a:pt x="9004677" y="4849140"/>
                </a:cubicBezTo>
                <a:cubicBezTo>
                  <a:pt x="9061874" y="5071666"/>
                  <a:pt x="8763167" y="5352845"/>
                  <a:pt x="8485686" y="5368131"/>
                </a:cubicBezTo>
                <a:cubicBezTo>
                  <a:pt x="8295950" y="5403431"/>
                  <a:pt x="8050895" y="5331427"/>
                  <a:pt x="7836969" y="5368131"/>
                </a:cubicBezTo>
                <a:cubicBezTo>
                  <a:pt x="7623043" y="5404835"/>
                  <a:pt x="7334231" y="5365204"/>
                  <a:pt x="7108586" y="5368131"/>
                </a:cubicBezTo>
                <a:cubicBezTo>
                  <a:pt x="6882941" y="5371058"/>
                  <a:pt x="6864727" y="5359153"/>
                  <a:pt x="6778537" y="5368131"/>
                </a:cubicBezTo>
                <a:cubicBezTo>
                  <a:pt x="6692347" y="5377109"/>
                  <a:pt x="6351835" y="5309752"/>
                  <a:pt x="6129820" y="5368131"/>
                </a:cubicBezTo>
                <a:cubicBezTo>
                  <a:pt x="5907805" y="5426510"/>
                  <a:pt x="5760603" y="5312940"/>
                  <a:pt x="5560771" y="5368131"/>
                </a:cubicBezTo>
                <a:cubicBezTo>
                  <a:pt x="5360939" y="5423322"/>
                  <a:pt x="5187690" y="5366661"/>
                  <a:pt x="4912054" y="5368131"/>
                </a:cubicBezTo>
                <a:cubicBezTo>
                  <a:pt x="4636418" y="5369601"/>
                  <a:pt x="4584053" y="5332056"/>
                  <a:pt x="4343005" y="5368131"/>
                </a:cubicBezTo>
                <a:cubicBezTo>
                  <a:pt x="4101957" y="5404206"/>
                  <a:pt x="3972118" y="5312455"/>
                  <a:pt x="3614621" y="5368131"/>
                </a:cubicBezTo>
                <a:cubicBezTo>
                  <a:pt x="3257124" y="5423807"/>
                  <a:pt x="3355240" y="5366301"/>
                  <a:pt x="3204905" y="5368131"/>
                </a:cubicBezTo>
                <a:cubicBezTo>
                  <a:pt x="3054570" y="5369961"/>
                  <a:pt x="2720864" y="5320138"/>
                  <a:pt x="2556189" y="5368131"/>
                </a:cubicBezTo>
                <a:cubicBezTo>
                  <a:pt x="2391514" y="5416124"/>
                  <a:pt x="2378408" y="5352824"/>
                  <a:pt x="2226140" y="5368131"/>
                </a:cubicBezTo>
                <a:cubicBezTo>
                  <a:pt x="2073872" y="5383438"/>
                  <a:pt x="1996214" y="5355719"/>
                  <a:pt x="1896091" y="5368131"/>
                </a:cubicBezTo>
                <a:cubicBezTo>
                  <a:pt x="1795968" y="5380543"/>
                  <a:pt x="1655779" y="5331038"/>
                  <a:pt x="1566042" y="5368131"/>
                </a:cubicBezTo>
                <a:cubicBezTo>
                  <a:pt x="1476305" y="5405224"/>
                  <a:pt x="984153" y="5350674"/>
                  <a:pt x="518991" y="5368131"/>
                </a:cubicBezTo>
                <a:cubicBezTo>
                  <a:pt x="207260" y="5368285"/>
                  <a:pt x="331" y="5143408"/>
                  <a:pt x="0" y="4849140"/>
                </a:cubicBezTo>
                <a:cubicBezTo>
                  <a:pt x="-19547" y="4708766"/>
                  <a:pt x="58894" y="4462205"/>
                  <a:pt x="0" y="4351173"/>
                </a:cubicBezTo>
                <a:cubicBezTo>
                  <a:pt x="-58894" y="4240141"/>
                  <a:pt x="4111" y="3939174"/>
                  <a:pt x="0" y="3723301"/>
                </a:cubicBezTo>
                <a:cubicBezTo>
                  <a:pt x="-4111" y="3507428"/>
                  <a:pt x="37189" y="3413988"/>
                  <a:pt x="0" y="3311937"/>
                </a:cubicBezTo>
                <a:cubicBezTo>
                  <a:pt x="-37189" y="3209886"/>
                  <a:pt x="48498" y="2928072"/>
                  <a:pt x="0" y="2813970"/>
                </a:cubicBezTo>
                <a:cubicBezTo>
                  <a:pt x="-48498" y="2699868"/>
                  <a:pt x="25669" y="2536019"/>
                  <a:pt x="0" y="2316003"/>
                </a:cubicBezTo>
                <a:cubicBezTo>
                  <a:pt x="-25669" y="2095987"/>
                  <a:pt x="12881" y="2032166"/>
                  <a:pt x="0" y="1818036"/>
                </a:cubicBezTo>
                <a:cubicBezTo>
                  <a:pt x="-12881" y="1603906"/>
                  <a:pt x="35428" y="1508108"/>
                  <a:pt x="0" y="1406672"/>
                </a:cubicBezTo>
                <a:cubicBezTo>
                  <a:pt x="-35428" y="1305236"/>
                  <a:pt x="39719" y="1109699"/>
                  <a:pt x="0" y="995307"/>
                </a:cubicBezTo>
                <a:cubicBezTo>
                  <a:pt x="-39719" y="880916"/>
                  <a:pt x="31383" y="676436"/>
                  <a:pt x="0" y="518991"/>
                </a:cubicBezTo>
                <a:close/>
              </a:path>
            </a:pathLst>
          </a:custGeom>
          <a:solidFill>
            <a:schemeClr val="bg1">
              <a:alpha val="80000"/>
            </a:schemeClr>
          </a:solidFill>
          <a:ln w="57150">
            <a:solidFill>
              <a:srgbClr val="F76B6C"/>
            </a:solidFill>
            <a:extLst>
              <a:ext uri="{C807C97D-BFC1-408E-A445-0C87EB9F89A2}">
                <ask:lineSketchStyleProps xmlns:ask="http://schemas.microsoft.com/office/drawing/2018/sketchyshapes" sd="170198760">
                  <a:prstGeom prst="roundRect">
                    <a:avLst>
                      <a:gd name="adj" fmla="val 9668"/>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2" descr="Free vector woman smiling and pointing to empty copy space business woman character hand drawn cartoon illustration">
            <a:extLst>
              <a:ext uri="{FF2B5EF4-FFF2-40B4-BE49-F238E27FC236}">
                <a16:creationId xmlns:a16="http://schemas.microsoft.com/office/drawing/2014/main" id="{F8739210-CD66-4BEB-BBCE-B1E0CF3E9DD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8825554" y="412182"/>
            <a:ext cx="3530033" cy="63969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0">
            <a:extLst>
              <a:ext uri="{FF2B5EF4-FFF2-40B4-BE49-F238E27FC236}">
                <a16:creationId xmlns:a16="http://schemas.microsoft.com/office/drawing/2014/main" id="{B4A05F01-4A5C-493C-8CF5-424B4C077A05}"/>
              </a:ext>
            </a:extLst>
          </p:cNvPr>
          <p:cNvSpPr txBox="1"/>
          <p:nvPr/>
        </p:nvSpPr>
        <p:spPr>
          <a:xfrm>
            <a:off x="-960795" y="158250"/>
            <a:ext cx="112921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7030A0"/>
                  </a:solidFill>
                </a:ln>
                <a:solidFill>
                  <a:srgbClr val="FFFF00"/>
                </a:solidFill>
                <a:effectLst/>
                <a:uLnTx/>
                <a:uFillTx/>
                <a:latin typeface="iCiel Pony" panose="02000000000000000000" pitchFamily="2" charset="0"/>
                <a:ea typeface="+mn-ea"/>
                <a:cs typeface="+mn-cs"/>
              </a:rPr>
              <a:t>Tình huống 2</a:t>
            </a:r>
            <a:endParaRPr kumimoji="0" lang="en-US" sz="6000" b="0" i="0" u="none" strike="noStrike" kern="1200" cap="none" spc="0" normalizeH="0" baseline="0" noProof="0" dirty="0">
              <a:ln w="28575">
                <a:solidFill>
                  <a:srgbClr val="7030A0"/>
                </a:solidFill>
              </a:ln>
              <a:solidFill>
                <a:srgbClr val="FFFF00"/>
              </a:solidFill>
              <a:effectLst/>
              <a:uLnTx/>
              <a:uFillTx/>
              <a:latin typeface="iCiel Pony" panose="02000000000000000000" pitchFamily="2" charset="0"/>
              <a:ea typeface="+mn-ea"/>
              <a:cs typeface="+mn-cs"/>
            </a:endParaRPr>
          </a:p>
        </p:txBody>
      </p:sp>
      <p:pic>
        <p:nvPicPr>
          <p:cNvPr id="21" name="Hình ảnh 2" descr="Ảnh có chứa văn bản, mẫu họa&#10;&#10;Mô tả được tạo tự động">
            <a:extLst>
              <a:ext uri="{FF2B5EF4-FFF2-40B4-BE49-F238E27FC236}">
                <a16:creationId xmlns:a16="http://schemas.microsoft.com/office/drawing/2014/main" id="{8D525E56-1C74-4D70-9585-BA5078E1F72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721023">
            <a:off x="571624" y="1350888"/>
            <a:ext cx="1168286" cy="1322108"/>
          </a:xfrm>
          <a:prstGeom prst="rect">
            <a:avLst/>
          </a:prstGeom>
        </p:spPr>
      </p:pic>
      <p:sp>
        <p:nvSpPr>
          <p:cNvPr id="22" name="TextBox 21">
            <a:extLst>
              <a:ext uri="{FF2B5EF4-FFF2-40B4-BE49-F238E27FC236}">
                <a16:creationId xmlns:a16="http://schemas.microsoft.com/office/drawing/2014/main" id="{61CDC21B-008F-42C4-A63C-E57B1DDB3D28}"/>
              </a:ext>
            </a:extLst>
          </p:cNvPr>
          <p:cNvSpPr txBox="1"/>
          <p:nvPr/>
        </p:nvSpPr>
        <p:spPr>
          <a:xfrm>
            <a:off x="1740462" y="1453494"/>
            <a:ext cx="7101420" cy="1200329"/>
          </a:xfrm>
          <a:prstGeom prst="rect">
            <a:avLst/>
          </a:prstGeom>
          <a:noFill/>
        </p:spPr>
        <p:txBody>
          <a:bodyPr wrap="square">
            <a:spAutoFit/>
          </a:bodyPr>
          <a:lstStyle/>
          <a:p>
            <a:pPr lvl="0" algn="just"/>
            <a:r>
              <a:rPr lang="vi-VN" sz="3600" i="1">
                <a:solidFill>
                  <a:prstClr val="black"/>
                </a:solidFill>
                <a:latin typeface="Calibri" panose="020F0502020204030204" pitchFamily="34" charset="0"/>
                <a:cs typeface="Calibri" panose="020F0502020204030204" pitchFamily="34" charset="0"/>
              </a:rPr>
              <a:t>Nếu là thành viên của nhóm, em sẽ làm gì?</a:t>
            </a:r>
            <a:endParaRPr kumimoji="0" lang="en-US" sz="3600" b="0" i="0" u="none" strike="noStrike" kern="1200" cap="none" spc="0" normalizeH="0" baseline="0" noProof="0">
              <a:ln>
                <a:noFill/>
              </a:ln>
              <a:solidFill>
                <a:prstClr val="black"/>
              </a:solidFill>
              <a:effectLst/>
              <a:uLnTx/>
              <a:uFillTx/>
              <a:latin typeface="Calibri" panose="020F0502020204030204"/>
            </a:endParaRPr>
          </a:p>
        </p:txBody>
      </p:sp>
      <p:pic>
        <p:nvPicPr>
          <p:cNvPr id="1026" name="Picture 2" descr="Hình ảnh Bộ Sưu Tập Các Mũi Tên Màu Hồng PNG , Bộ Sưu Tập, Hồng, Mũi Tên PNG  miễn phí tải tập tin PSDComment và Vector">
            <a:extLst>
              <a:ext uri="{FF2B5EF4-FFF2-40B4-BE49-F238E27FC236}">
                <a16:creationId xmlns:a16="http://schemas.microsoft.com/office/drawing/2014/main" id="{A31F34FA-EB69-40DD-A2D3-5689FBB4C87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1719" b="96094" l="4688" r="97813">
                        <a14:foregroundMark x1="11094" y1="65000" x2="11094" y2="65000"/>
                        <a14:foregroundMark x1="11563" y1="67344" x2="10781" y2="63594"/>
                        <a14:foregroundMark x1="97813" y1="61719" x2="97813" y2="61719"/>
                        <a14:backgroundMark x1="28750" y1="61719" x2="50938" y2="67344"/>
                      </a14:backgroundRemoval>
                    </a14:imgEffect>
                  </a14:imgLayer>
                </a14:imgProps>
              </a:ext>
              <a:ext uri="{28A0092B-C50C-407E-A947-70E740481C1C}">
                <a14:useLocalDpi xmlns:a14="http://schemas.microsoft.com/office/drawing/2010/main" val="0"/>
              </a:ext>
            </a:extLst>
          </a:blip>
          <a:srcRect t="61764" r="52500"/>
          <a:stretch/>
        </p:blipFill>
        <p:spPr bwMode="auto">
          <a:xfrm>
            <a:off x="162983" y="2570619"/>
            <a:ext cx="1813104" cy="127077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B08842E-4F51-485C-8856-36D7CE11112F}"/>
              </a:ext>
            </a:extLst>
          </p:cNvPr>
          <p:cNvSpPr txBox="1"/>
          <p:nvPr/>
        </p:nvSpPr>
        <p:spPr>
          <a:xfrm>
            <a:off x="544970" y="2783171"/>
            <a:ext cx="8567875" cy="3785652"/>
          </a:xfrm>
          <a:prstGeom prst="rect">
            <a:avLst/>
          </a:prstGeom>
          <a:noFill/>
        </p:spPr>
        <p:txBody>
          <a:bodyPr wrap="square">
            <a:spAutoFit/>
          </a:bodyPr>
          <a:lstStyle/>
          <a:p>
            <a:pPr lvl="0" algn="just"/>
            <a:r>
              <a:rPr kumimoji="0" lang="en-US" sz="4000" b="1" i="1"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	    </a:t>
            </a:r>
            <a:r>
              <a:rPr lang="vi-VN" sz="4000" b="1" i="1">
                <a:solidFill>
                  <a:srgbClr val="0070C0"/>
                </a:solidFill>
                <a:latin typeface="Calibri" panose="020F0502020204030204" pitchFamily="34" charset="0"/>
                <a:cs typeface="Calibri" panose="020F0502020204030204" pitchFamily="34" charset="0"/>
              </a:rPr>
              <a:t>Em sẽ góp ý với Bin để Bin thấy được vai trò của mình trong nhóm, tác hại của việc Bin đi muộn ảnh hưởng đến kết quả tập văn nghệ và động viên Bin đi luyện tập văn nghệ đầy đủ theo kế hoạch của nhóm.</a:t>
            </a:r>
            <a:endParaRPr kumimoji="0" lang="en-US" sz="4000" b="1" i="0" u="none" strike="noStrike" kern="1200" cap="none" spc="0" normalizeH="0" baseline="0" noProof="0">
              <a:ln>
                <a:noFill/>
              </a:ln>
              <a:solidFill>
                <a:srgbClr val="0070C0"/>
              </a:solidFill>
              <a:effectLst/>
              <a:uLnTx/>
              <a:uFillTx/>
              <a:latin typeface="Calibri" panose="020F0502020204030204"/>
            </a:endParaRPr>
          </a:p>
        </p:txBody>
      </p:sp>
    </p:spTree>
    <p:extLst>
      <p:ext uri="{BB962C8B-B14F-4D97-AF65-F5344CB8AC3E}">
        <p14:creationId xmlns:p14="http://schemas.microsoft.com/office/powerpoint/2010/main" val="27602361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1DE0AA-3196-94F1-80A3-81EC5026B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5"/>
            <a:ext cx="12192000" cy="6858000"/>
          </a:xfrm>
          <a:prstGeom prst="rect">
            <a:avLst/>
          </a:prstGeom>
        </p:spPr>
      </p:pic>
      <p:sp>
        <p:nvSpPr>
          <p:cNvPr id="6" name="Rectangle: Rounded Corners 3">
            <a:extLst>
              <a:ext uri="{FF2B5EF4-FFF2-40B4-BE49-F238E27FC236}">
                <a16:creationId xmlns:a16="http://schemas.microsoft.com/office/drawing/2014/main" id="{AD4AFCA3-9D99-AA5C-DB57-21E6C123E57C}"/>
              </a:ext>
            </a:extLst>
          </p:cNvPr>
          <p:cNvSpPr/>
          <p:nvPr/>
        </p:nvSpPr>
        <p:spPr>
          <a:xfrm>
            <a:off x="2908696" y="1284403"/>
            <a:ext cx="8823455" cy="5274489"/>
          </a:xfrm>
          <a:custGeom>
            <a:avLst/>
            <a:gdLst>
              <a:gd name="connsiteX0" fmla="*/ 0 w 8823455"/>
              <a:gd name="connsiteY0" fmla="*/ 509938 h 5274489"/>
              <a:gd name="connsiteX1" fmla="*/ 509938 w 8823455"/>
              <a:gd name="connsiteY1" fmla="*/ 0 h 5274489"/>
              <a:gd name="connsiteX2" fmla="*/ 1223408 w 8823455"/>
              <a:gd name="connsiteY2" fmla="*/ 0 h 5274489"/>
              <a:gd name="connsiteX3" fmla="*/ 1936878 w 8823455"/>
              <a:gd name="connsiteY3" fmla="*/ 0 h 5274489"/>
              <a:gd name="connsiteX4" fmla="*/ 2260169 w 8823455"/>
              <a:gd name="connsiteY4" fmla="*/ 0 h 5274489"/>
              <a:gd name="connsiteX5" fmla="*/ 2583460 w 8823455"/>
              <a:gd name="connsiteY5" fmla="*/ 0 h 5274489"/>
              <a:gd name="connsiteX6" fmla="*/ 3218895 w 8823455"/>
              <a:gd name="connsiteY6" fmla="*/ 0 h 5274489"/>
              <a:gd name="connsiteX7" fmla="*/ 3698257 w 8823455"/>
              <a:gd name="connsiteY7" fmla="*/ 0 h 5274489"/>
              <a:gd name="connsiteX8" fmla="*/ 4255656 w 8823455"/>
              <a:gd name="connsiteY8" fmla="*/ 0 h 5274489"/>
              <a:gd name="connsiteX9" fmla="*/ 4969126 w 8823455"/>
              <a:gd name="connsiteY9" fmla="*/ 0 h 5274489"/>
              <a:gd name="connsiteX10" fmla="*/ 5682596 w 8823455"/>
              <a:gd name="connsiteY10" fmla="*/ 0 h 5274489"/>
              <a:gd name="connsiteX11" fmla="*/ 6083923 w 8823455"/>
              <a:gd name="connsiteY11" fmla="*/ 0 h 5274489"/>
              <a:gd name="connsiteX12" fmla="*/ 6563286 w 8823455"/>
              <a:gd name="connsiteY12" fmla="*/ 0 h 5274489"/>
              <a:gd name="connsiteX13" fmla="*/ 6886577 w 8823455"/>
              <a:gd name="connsiteY13" fmla="*/ 0 h 5274489"/>
              <a:gd name="connsiteX14" fmla="*/ 7209868 w 8823455"/>
              <a:gd name="connsiteY14" fmla="*/ 0 h 5274489"/>
              <a:gd name="connsiteX15" fmla="*/ 7611195 w 8823455"/>
              <a:gd name="connsiteY15" fmla="*/ 0 h 5274489"/>
              <a:gd name="connsiteX16" fmla="*/ 8313517 w 8823455"/>
              <a:gd name="connsiteY16" fmla="*/ 0 h 5274489"/>
              <a:gd name="connsiteX17" fmla="*/ 8823455 w 8823455"/>
              <a:gd name="connsiteY17" fmla="*/ 509938 h 5274489"/>
              <a:gd name="connsiteX18" fmla="*/ 8823455 w 8823455"/>
              <a:gd name="connsiteY18" fmla="*/ 1084311 h 5274489"/>
              <a:gd name="connsiteX19" fmla="*/ 8823455 w 8823455"/>
              <a:gd name="connsiteY19" fmla="*/ 1573591 h 5274489"/>
              <a:gd name="connsiteX20" fmla="*/ 8823455 w 8823455"/>
              <a:gd name="connsiteY20" fmla="*/ 2105418 h 5274489"/>
              <a:gd name="connsiteX21" fmla="*/ 8823455 w 8823455"/>
              <a:gd name="connsiteY21" fmla="*/ 2679791 h 5274489"/>
              <a:gd name="connsiteX22" fmla="*/ 8823455 w 8823455"/>
              <a:gd name="connsiteY22" fmla="*/ 3296710 h 5274489"/>
              <a:gd name="connsiteX23" fmla="*/ 8823455 w 8823455"/>
              <a:gd name="connsiteY23" fmla="*/ 3871082 h 5274489"/>
              <a:gd name="connsiteX24" fmla="*/ 8823455 w 8823455"/>
              <a:gd name="connsiteY24" fmla="*/ 4764551 h 5274489"/>
              <a:gd name="connsiteX25" fmla="*/ 8313517 w 8823455"/>
              <a:gd name="connsiteY25" fmla="*/ 5274489 h 5274489"/>
              <a:gd name="connsiteX26" fmla="*/ 7912190 w 8823455"/>
              <a:gd name="connsiteY26" fmla="*/ 5274489 h 5274489"/>
              <a:gd name="connsiteX27" fmla="*/ 7510863 w 8823455"/>
              <a:gd name="connsiteY27" fmla="*/ 5274489 h 5274489"/>
              <a:gd name="connsiteX28" fmla="*/ 7187572 w 8823455"/>
              <a:gd name="connsiteY28" fmla="*/ 5274489 h 5274489"/>
              <a:gd name="connsiteX29" fmla="*/ 6864281 w 8823455"/>
              <a:gd name="connsiteY29" fmla="*/ 5274489 h 5274489"/>
              <a:gd name="connsiteX30" fmla="*/ 6150811 w 8823455"/>
              <a:gd name="connsiteY30" fmla="*/ 5274489 h 5274489"/>
              <a:gd name="connsiteX31" fmla="*/ 5749484 w 8823455"/>
              <a:gd name="connsiteY31" fmla="*/ 5274489 h 5274489"/>
              <a:gd name="connsiteX32" fmla="*/ 5192085 w 8823455"/>
              <a:gd name="connsiteY32" fmla="*/ 5274489 h 5274489"/>
              <a:gd name="connsiteX33" fmla="*/ 4556651 w 8823455"/>
              <a:gd name="connsiteY33" fmla="*/ 5274489 h 5274489"/>
              <a:gd name="connsiteX34" fmla="*/ 4155324 w 8823455"/>
              <a:gd name="connsiteY34" fmla="*/ 5274489 h 5274489"/>
              <a:gd name="connsiteX35" fmla="*/ 3832033 w 8823455"/>
              <a:gd name="connsiteY35" fmla="*/ 5274489 h 5274489"/>
              <a:gd name="connsiteX36" fmla="*/ 3430706 w 8823455"/>
              <a:gd name="connsiteY36" fmla="*/ 5274489 h 5274489"/>
              <a:gd name="connsiteX37" fmla="*/ 2873308 w 8823455"/>
              <a:gd name="connsiteY37" fmla="*/ 5274489 h 5274489"/>
              <a:gd name="connsiteX38" fmla="*/ 2315909 w 8823455"/>
              <a:gd name="connsiteY38" fmla="*/ 5274489 h 5274489"/>
              <a:gd name="connsiteX39" fmla="*/ 1914582 w 8823455"/>
              <a:gd name="connsiteY39" fmla="*/ 5274489 h 5274489"/>
              <a:gd name="connsiteX40" fmla="*/ 1357184 w 8823455"/>
              <a:gd name="connsiteY40" fmla="*/ 5274489 h 5274489"/>
              <a:gd name="connsiteX41" fmla="*/ 509938 w 8823455"/>
              <a:gd name="connsiteY41" fmla="*/ 5274489 h 5274489"/>
              <a:gd name="connsiteX42" fmla="*/ 0 w 8823455"/>
              <a:gd name="connsiteY42" fmla="*/ 4764551 h 5274489"/>
              <a:gd name="connsiteX43" fmla="*/ 0 w 8823455"/>
              <a:gd name="connsiteY43" fmla="*/ 4147632 h 5274489"/>
              <a:gd name="connsiteX44" fmla="*/ 0 w 8823455"/>
              <a:gd name="connsiteY44" fmla="*/ 3658352 h 5274489"/>
              <a:gd name="connsiteX45" fmla="*/ 0 w 8823455"/>
              <a:gd name="connsiteY45" fmla="*/ 3041433 h 5274489"/>
              <a:gd name="connsiteX46" fmla="*/ 0 w 8823455"/>
              <a:gd name="connsiteY46" fmla="*/ 2594698 h 5274489"/>
              <a:gd name="connsiteX47" fmla="*/ 0 w 8823455"/>
              <a:gd name="connsiteY47" fmla="*/ 1977779 h 5274489"/>
              <a:gd name="connsiteX48" fmla="*/ 0 w 8823455"/>
              <a:gd name="connsiteY48" fmla="*/ 1445953 h 5274489"/>
              <a:gd name="connsiteX49" fmla="*/ 0 w 8823455"/>
              <a:gd name="connsiteY49" fmla="*/ 509938 h 527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823455" h="5274489" fill="none" extrusionOk="0">
                <a:moveTo>
                  <a:pt x="0" y="509938"/>
                </a:moveTo>
                <a:cubicBezTo>
                  <a:pt x="61443" y="220133"/>
                  <a:pt x="226459" y="21725"/>
                  <a:pt x="509938" y="0"/>
                </a:cubicBezTo>
                <a:cubicBezTo>
                  <a:pt x="689832" y="-23873"/>
                  <a:pt x="1013519" y="13819"/>
                  <a:pt x="1223408" y="0"/>
                </a:cubicBezTo>
                <a:cubicBezTo>
                  <a:pt x="1433297" y="-13819"/>
                  <a:pt x="1601564" y="40492"/>
                  <a:pt x="1936878" y="0"/>
                </a:cubicBezTo>
                <a:cubicBezTo>
                  <a:pt x="2272192" y="-40492"/>
                  <a:pt x="2191677" y="310"/>
                  <a:pt x="2260169" y="0"/>
                </a:cubicBezTo>
                <a:cubicBezTo>
                  <a:pt x="2328661" y="-310"/>
                  <a:pt x="2481014" y="688"/>
                  <a:pt x="2583460" y="0"/>
                </a:cubicBezTo>
                <a:cubicBezTo>
                  <a:pt x="2685906" y="-688"/>
                  <a:pt x="3091105" y="70905"/>
                  <a:pt x="3218895" y="0"/>
                </a:cubicBezTo>
                <a:cubicBezTo>
                  <a:pt x="3346686" y="-70905"/>
                  <a:pt x="3512201" y="10599"/>
                  <a:pt x="3698257" y="0"/>
                </a:cubicBezTo>
                <a:cubicBezTo>
                  <a:pt x="3884313" y="-10599"/>
                  <a:pt x="4108600" y="64841"/>
                  <a:pt x="4255656" y="0"/>
                </a:cubicBezTo>
                <a:cubicBezTo>
                  <a:pt x="4402712" y="-64841"/>
                  <a:pt x="4626740" y="25248"/>
                  <a:pt x="4969126" y="0"/>
                </a:cubicBezTo>
                <a:cubicBezTo>
                  <a:pt x="5311512" y="-25248"/>
                  <a:pt x="5452651" y="33683"/>
                  <a:pt x="5682596" y="0"/>
                </a:cubicBezTo>
                <a:cubicBezTo>
                  <a:pt x="5912541" y="-33683"/>
                  <a:pt x="5972805" y="2016"/>
                  <a:pt x="6083923" y="0"/>
                </a:cubicBezTo>
                <a:cubicBezTo>
                  <a:pt x="6195041" y="-2016"/>
                  <a:pt x="6428940" y="18844"/>
                  <a:pt x="6563286" y="0"/>
                </a:cubicBezTo>
                <a:cubicBezTo>
                  <a:pt x="6697632" y="-18844"/>
                  <a:pt x="6771879" y="26233"/>
                  <a:pt x="6886577" y="0"/>
                </a:cubicBezTo>
                <a:cubicBezTo>
                  <a:pt x="7001275" y="-26233"/>
                  <a:pt x="7082570" y="16569"/>
                  <a:pt x="7209868" y="0"/>
                </a:cubicBezTo>
                <a:cubicBezTo>
                  <a:pt x="7337166" y="-16569"/>
                  <a:pt x="7444915" y="26740"/>
                  <a:pt x="7611195" y="0"/>
                </a:cubicBezTo>
                <a:cubicBezTo>
                  <a:pt x="7777475" y="-26740"/>
                  <a:pt x="7969729" y="75014"/>
                  <a:pt x="8313517" y="0"/>
                </a:cubicBezTo>
                <a:cubicBezTo>
                  <a:pt x="8611428" y="33242"/>
                  <a:pt x="8829527" y="151152"/>
                  <a:pt x="8823455" y="509938"/>
                </a:cubicBezTo>
                <a:cubicBezTo>
                  <a:pt x="8864600" y="787759"/>
                  <a:pt x="8784446" y="871428"/>
                  <a:pt x="8823455" y="1084311"/>
                </a:cubicBezTo>
                <a:cubicBezTo>
                  <a:pt x="8862464" y="1297194"/>
                  <a:pt x="8779601" y="1445939"/>
                  <a:pt x="8823455" y="1573591"/>
                </a:cubicBezTo>
                <a:cubicBezTo>
                  <a:pt x="8867309" y="1701243"/>
                  <a:pt x="8811771" y="1903671"/>
                  <a:pt x="8823455" y="2105418"/>
                </a:cubicBezTo>
                <a:cubicBezTo>
                  <a:pt x="8835139" y="2307165"/>
                  <a:pt x="8760119" y="2484082"/>
                  <a:pt x="8823455" y="2679791"/>
                </a:cubicBezTo>
                <a:cubicBezTo>
                  <a:pt x="8886791" y="2875500"/>
                  <a:pt x="8805112" y="2990263"/>
                  <a:pt x="8823455" y="3296710"/>
                </a:cubicBezTo>
                <a:cubicBezTo>
                  <a:pt x="8841798" y="3603157"/>
                  <a:pt x="8798595" y="3719006"/>
                  <a:pt x="8823455" y="3871082"/>
                </a:cubicBezTo>
                <a:cubicBezTo>
                  <a:pt x="8848315" y="4023158"/>
                  <a:pt x="8760546" y="4581139"/>
                  <a:pt x="8823455" y="4764551"/>
                </a:cubicBezTo>
                <a:cubicBezTo>
                  <a:pt x="8806908" y="5055355"/>
                  <a:pt x="8635748" y="5283419"/>
                  <a:pt x="8313517" y="5274489"/>
                </a:cubicBezTo>
                <a:cubicBezTo>
                  <a:pt x="8183222" y="5295164"/>
                  <a:pt x="8078189" y="5238271"/>
                  <a:pt x="7912190" y="5274489"/>
                </a:cubicBezTo>
                <a:cubicBezTo>
                  <a:pt x="7746191" y="5310707"/>
                  <a:pt x="7631945" y="5228771"/>
                  <a:pt x="7510863" y="5274489"/>
                </a:cubicBezTo>
                <a:cubicBezTo>
                  <a:pt x="7389781" y="5320207"/>
                  <a:pt x="7254781" y="5263943"/>
                  <a:pt x="7187572" y="5274489"/>
                </a:cubicBezTo>
                <a:cubicBezTo>
                  <a:pt x="7120363" y="5285035"/>
                  <a:pt x="6946914" y="5238832"/>
                  <a:pt x="6864281" y="5274489"/>
                </a:cubicBezTo>
                <a:cubicBezTo>
                  <a:pt x="6781648" y="5310146"/>
                  <a:pt x="6322721" y="5195895"/>
                  <a:pt x="6150811" y="5274489"/>
                </a:cubicBezTo>
                <a:cubicBezTo>
                  <a:pt x="5978901" y="5353083"/>
                  <a:pt x="5863576" y="5239750"/>
                  <a:pt x="5749484" y="5274489"/>
                </a:cubicBezTo>
                <a:cubicBezTo>
                  <a:pt x="5635392" y="5309228"/>
                  <a:pt x="5328429" y="5262879"/>
                  <a:pt x="5192085" y="5274489"/>
                </a:cubicBezTo>
                <a:cubicBezTo>
                  <a:pt x="5055741" y="5286099"/>
                  <a:pt x="4694208" y="5200687"/>
                  <a:pt x="4556651" y="5274489"/>
                </a:cubicBezTo>
                <a:cubicBezTo>
                  <a:pt x="4419094" y="5348291"/>
                  <a:pt x="4343895" y="5256913"/>
                  <a:pt x="4155324" y="5274489"/>
                </a:cubicBezTo>
                <a:cubicBezTo>
                  <a:pt x="3966753" y="5292065"/>
                  <a:pt x="3905994" y="5238708"/>
                  <a:pt x="3832033" y="5274489"/>
                </a:cubicBezTo>
                <a:cubicBezTo>
                  <a:pt x="3758072" y="5310270"/>
                  <a:pt x="3529228" y="5256713"/>
                  <a:pt x="3430706" y="5274489"/>
                </a:cubicBezTo>
                <a:cubicBezTo>
                  <a:pt x="3332184" y="5292265"/>
                  <a:pt x="3036973" y="5230121"/>
                  <a:pt x="2873308" y="5274489"/>
                </a:cubicBezTo>
                <a:cubicBezTo>
                  <a:pt x="2709643" y="5318857"/>
                  <a:pt x="2582782" y="5215324"/>
                  <a:pt x="2315909" y="5274489"/>
                </a:cubicBezTo>
                <a:cubicBezTo>
                  <a:pt x="2049036" y="5333654"/>
                  <a:pt x="2113064" y="5248551"/>
                  <a:pt x="1914582" y="5274489"/>
                </a:cubicBezTo>
                <a:cubicBezTo>
                  <a:pt x="1716100" y="5300427"/>
                  <a:pt x="1595820" y="5262113"/>
                  <a:pt x="1357184" y="5274489"/>
                </a:cubicBezTo>
                <a:cubicBezTo>
                  <a:pt x="1118548" y="5286865"/>
                  <a:pt x="885351" y="5256127"/>
                  <a:pt x="509938" y="5274489"/>
                </a:cubicBezTo>
                <a:cubicBezTo>
                  <a:pt x="246628" y="5219557"/>
                  <a:pt x="42694" y="5020843"/>
                  <a:pt x="0" y="4764551"/>
                </a:cubicBezTo>
                <a:cubicBezTo>
                  <a:pt x="-42555" y="4525984"/>
                  <a:pt x="20561" y="4451281"/>
                  <a:pt x="0" y="4147632"/>
                </a:cubicBezTo>
                <a:cubicBezTo>
                  <a:pt x="-20561" y="3843983"/>
                  <a:pt x="13368" y="3778456"/>
                  <a:pt x="0" y="3658352"/>
                </a:cubicBezTo>
                <a:cubicBezTo>
                  <a:pt x="-13368" y="3538248"/>
                  <a:pt x="14107" y="3200834"/>
                  <a:pt x="0" y="3041433"/>
                </a:cubicBezTo>
                <a:cubicBezTo>
                  <a:pt x="-14107" y="2882032"/>
                  <a:pt x="43355" y="2797502"/>
                  <a:pt x="0" y="2594698"/>
                </a:cubicBezTo>
                <a:cubicBezTo>
                  <a:pt x="-43355" y="2391895"/>
                  <a:pt x="4268" y="2200493"/>
                  <a:pt x="0" y="1977779"/>
                </a:cubicBezTo>
                <a:cubicBezTo>
                  <a:pt x="-4268" y="1755065"/>
                  <a:pt x="23610" y="1587878"/>
                  <a:pt x="0" y="1445953"/>
                </a:cubicBezTo>
                <a:cubicBezTo>
                  <a:pt x="-23610" y="1304028"/>
                  <a:pt x="108911" y="857743"/>
                  <a:pt x="0" y="509938"/>
                </a:cubicBezTo>
                <a:close/>
              </a:path>
              <a:path w="8823455" h="5274489" stroke="0" extrusionOk="0">
                <a:moveTo>
                  <a:pt x="0" y="509938"/>
                </a:moveTo>
                <a:cubicBezTo>
                  <a:pt x="-37087" y="298746"/>
                  <a:pt x="185694" y="-57554"/>
                  <a:pt x="509938" y="0"/>
                </a:cubicBezTo>
                <a:cubicBezTo>
                  <a:pt x="612615" y="-30040"/>
                  <a:pt x="766924" y="26541"/>
                  <a:pt x="833229" y="0"/>
                </a:cubicBezTo>
                <a:cubicBezTo>
                  <a:pt x="899534" y="-26541"/>
                  <a:pt x="1246712" y="19166"/>
                  <a:pt x="1468663" y="0"/>
                </a:cubicBezTo>
                <a:cubicBezTo>
                  <a:pt x="1690614" y="-19166"/>
                  <a:pt x="1970217" y="68162"/>
                  <a:pt x="2182134" y="0"/>
                </a:cubicBezTo>
                <a:cubicBezTo>
                  <a:pt x="2394051" y="-68162"/>
                  <a:pt x="2660360" y="40301"/>
                  <a:pt x="2895604" y="0"/>
                </a:cubicBezTo>
                <a:cubicBezTo>
                  <a:pt x="3130848" y="-40301"/>
                  <a:pt x="3276535" y="6915"/>
                  <a:pt x="3453002" y="0"/>
                </a:cubicBezTo>
                <a:cubicBezTo>
                  <a:pt x="3629469" y="-6915"/>
                  <a:pt x="3761847" y="34248"/>
                  <a:pt x="3854329" y="0"/>
                </a:cubicBezTo>
                <a:cubicBezTo>
                  <a:pt x="3946811" y="-34248"/>
                  <a:pt x="4102481" y="43378"/>
                  <a:pt x="4255656" y="0"/>
                </a:cubicBezTo>
                <a:cubicBezTo>
                  <a:pt x="4408831" y="-43378"/>
                  <a:pt x="4680681" y="51367"/>
                  <a:pt x="4813054" y="0"/>
                </a:cubicBezTo>
                <a:cubicBezTo>
                  <a:pt x="4945427" y="-51367"/>
                  <a:pt x="5320429" y="34366"/>
                  <a:pt x="5526525" y="0"/>
                </a:cubicBezTo>
                <a:cubicBezTo>
                  <a:pt x="5732621" y="-34366"/>
                  <a:pt x="6010940" y="3912"/>
                  <a:pt x="6161959" y="0"/>
                </a:cubicBezTo>
                <a:cubicBezTo>
                  <a:pt x="6312978" y="-3912"/>
                  <a:pt x="6490711" y="57939"/>
                  <a:pt x="6797393" y="0"/>
                </a:cubicBezTo>
                <a:cubicBezTo>
                  <a:pt x="7104075" y="-57939"/>
                  <a:pt x="7075331" y="46297"/>
                  <a:pt x="7198720" y="0"/>
                </a:cubicBezTo>
                <a:cubicBezTo>
                  <a:pt x="7322109" y="-46297"/>
                  <a:pt x="7425585" y="26967"/>
                  <a:pt x="7522011" y="0"/>
                </a:cubicBezTo>
                <a:cubicBezTo>
                  <a:pt x="7618437" y="-26967"/>
                  <a:pt x="8018579" y="94413"/>
                  <a:pt x="8313517" y="0"/>
                </a:cubicBezTo>
                <a:cubicBezTo>
                  <a:pt x="8565136" y="-66673"/>
                  <a:pt x="8831332" y="221928"/>
                  <a:pt x="8823455" y="509938"/>
                </a:cubicBezTo>
                <a:cubicBezTo>
                  <a:pt x="8828116" y="611559"/>
                  <a:pt x="8790865" y="865902"/>
                  <a:pt x="8823455" y="956672"/>
                </a:cubicBezTo>
                <a:cubicBezTo>
                  <a:pt x="8856045" y="1047442"/>
                  <a:pt x="8823379" y="1188393"/>
                  <a:pt x="8823455" y="1360861"/>
                </a:cubicBezTo>
                <a:cubicBezTo>
                  <a:pt x="8823531" y="1533329"/>
                  <a:pt x="8822364" y="1685035"/>
                  <a:pt x="8823455" y="1807595"/>
                </a:cubicBezTo>
                <a:cubicBezTo>
                  <a:pt x="8824546" y="1930155"/>
                  <a:pt x="8768557" y="2178050"/>
                  <a:pt x="8823455" y="2339422"/>
                </a:cubicBezTo>
                <a:cubicBezTo>
                  <a:pt x="8878353" y="2500794"/>
                  <a:pt x="8808791" y="2689306"/>
                  <a:pt x="8823455" y="2871248"/>
                </a:cubicBezTo>
                <a:cubicBezTo>
                  <a:pt x="8838119" y="3053190"/>
                  <a:pt x="8788753" y="3237832"/>
                  <a:pt x="8823455" y="3488167"/>
                </a:cubicBezTo>
                <a:cubicBezTo>
                  <a:pt x="8858157" y="3738502"/>
                  <a:pt x="8807351" y="3874821"/>
                  <a:pt x="8823455" y="4019994"/>
                </a:cubicBezTo>
                <a:cubicBezTo>
                  <a:pt x="8839559" y="4165167"/>
                  <a:pt x="8774004" y="4467163"/>
                  <a:pt x="8823455" y="4764551"/>
                </a:cubicBezTo>
                <a:cubicBezTo>
                  <a:pt x="8863188" y="5001650"/>
                  <a:pt x="8566400" y="5226460"/>
                  <a:pt x="8313517" y="5274489"/>
                </a:cubicBezTo>
                <a:cubicBezTo>
                  <a:pt x="8066625" y="5290907"/>
                  <a:pt x="7834373" y="5207019"/>
                  <a:pt x="7678083" y="5274489"/>
                </a:cubicBezTo>
                <a:cubicBezTo>
                  <a:pt x="7521793" y="5341959"/>
                  <a:pt x="7264788" y="5222562"/>
                  <a:pt x="6964613" y="5274489"/>
                </a:cubicBezTo>
                <a:cubicBezTo>
                  <a:pt x="6664438" y="5326416"/>
                  <a:pt x="6765065" y="5250668"/>
                  <a:pt x="6641321" y="5274489"/>
                </a:cubicBezTo>
                <a:cubicBezTo>
                  <a:pt x="6517577" y="5298310"/>
                  <a:pt x="6182667" y="5241132"/>
                  <a:pt x="6005887" y="5274489"/>
                </a:cubicBezTo>
                <a:cubicBezTo>
                  <a:pt x="5829107" y="5307846"/>
                  <a:pt x="5651603" y="5245928"/>
                  <a:pt x="5448489" y="5274489"/>
                </a:cubicBezTo>
                <a:cubicBezTo>
                  <a:pt x="5245375" y="5303050"/>
                  <a:pt x="5023075" y="5237753"/>
                  <a:pt x="4813054" y="5274489"/>
                </a:cubicBezTo>
                <a:cubicBezTo>
                  <a:pt x="4603033" y="5311225"/>
                  <a:pt x="4370237" y="5266744"/>
                  <a:pt x="4255656" y="5274489"/>
                </a:cubicBezTo>
                <a:cubicBezTo>
                  <a:pt x="4141075" y="5282234"/>
                  <a:pt x="3717990" y="5262161"/>
                  <a:pt x="3542186" y="5274489"/>
                </a:cubicBezTo>
                <a:cubicBezTo>
                  <a:pt x="3366382" y="5286817"/>
                  <a:pt x="3306995" y="5267456"/>
                  <a:pt x="3140859" y="5274489"/>
                </a:cubicBezTo>
                <a:cubicBezTo>
                  <a:pt x="2974723" y="5281522"/>
                  <a:pt x="2810200" y="5267694"/>
                  <a:pt x="2505425" y="5274489"/>
                </a:cubicBezTo>
                <a:cubicBezTo>
                  <a:pt x="2200650" y="5281284"/>
                  <a:pt x="2306127" y="5272774"/>
                  <a:pt x="2182134" y="5274489"/>
                </a:cubicBezTo>
                <a:cubicBezTo>
                  <a:pt x="2058141" y="5276204"/>
                  <a:pt x="1946730" y="5261698"/>
                  <a:pt x="1858842" y="5274489"/>
                </a:cubicBezTo>
                <a:cubicBezTo>
                  <a:pt x="1770954" y="5287280"/>
                  <a:pt x="1662963" y="5274423"/>
                  <a:pt x="1535551" y="5274489"/>
                </a:cubicBezTo>
                <a:cubicBezTo>
                  <a:pt x="1408139" y="5274555"/>
                  <a:pt x="993769" y="5210812"/>
                  <a:pt x="509938" y="5274489"/>
                </a:cubicBezTo>
                <a:cubicBezTo>
                  <a:pt x="144855" y="5275001"/>
                  <a:pt x="2954" y="5114295"/>
                  <a:pt x="0" y="4764551"/>
                </a:cubicBezTo>
                <a:cubicBezTo>
                  <a:pt x="-8725" y="4519951"/>
                  <a:pt x="49002" y="4515537"/>
                  <a:pt x="0" y="4275271"/>
                </a:cubicBezTo>
                <a:cubicBezTo>
                  <a:pt x="-49002" y="4035005"/>
                  <a:pt x="58556" y="3904024"/>
                  <a:pt x="0" y="3658352"/>
                </a:cubicBezTo>
                <a:cubicBezTo>
                  <a:pt x="-58556" y="3412680"/>
                  <a:pt x="38088" y="3393614"/>
                  <a:pt x="0" y="3254163"/>
                </a:cubicBezTo>
                <a:cubicBezTo>
                  <a:pt x="-38088" y="3114712"/>
                  <a:pt x="17129" y="2864816"/>
                  <a:pt x="0" y="2764883"/>
                </a:cubicBezTo>
                <a:cubicBezTo>
                  <a:pt x="-17129" y="2664950"/>
                  <a:pt x="7165" y="2421050"/>
                  <a:pt x="0" y="2275602"/>
                </a:cubicBezTo>
                <a:cubicBezTo>
                  <a:pt x="-7165" y="2130154"/>
                  <a:pt x="47635" y="1932997"/>
                  <a:pt x="0" y="1786322"/>
                </a:cubicBezTo>
                <a:cubicBezTo>
                  <a:pt x="-47635" y="1639647"/>
                  <a:pt x="43873" y="1471358"/>
                  <a:pt x="0" y="1382134"/>
                </a:cubicBezTo>
                <a:cubicBezTo>
                  <a:pt x="-43873" y="1292910"/>
                  <a:pt x="13301" y="1178159"/>
                  <a:pt x="0" y="977945"/>
                </a:cubicBezTo>
                <a:cubicBezTo>
                  <a:pt x="-13301" y="777731"/>
                  <a:pt x="7693" y="657370"/>
                  <a:pt x="0" y="509938"/>
                </a:cubicBezTo>
                <a:close/>
              </a:path>
            </a:pathLst>
          </a:custGeom>
          <a:solidFill>
            <a:schemeClr val="bg1">
              <a:alpha val="80000"/>
            </a:schemeClr>
          </a:solidFill>
          <a:ln w="57150">
            <a:solidFill>
              <a:srgbClr val="F76B6C"/>
            </a:solidFill>
            <a:extLst>
              <a:ext uri="{C807C97D-BFC1-408E-A445-0C87EB9F89A2}">
                <ask:lineSketchStyleProps xmlns:ask="http://schemas.microsoft.com/office/drawing/2018/sketchyshapes" sd="170198760">
                  <a:prstGeom prst="roundRect">
                    <a:avLst>
                      <a:gd name="adj" fmla="val 9668"/>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2" descr="Free vector woman smiling and pointing to empty copy space business woman character hand drawn cartoon illustration">
            <a:extLst>
              <a:ext uri="{FF2B5EF4-FFF2-40B4-BE49-F238E27FC236}">
                <a16:creationId xmlns:a16="http://schemas.microsoft.com/office/drawing/2014/main" id="{F8739210-CD66-4BEB-BBCE-B1E0CF3E9DD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178245" y="645572"/>
            <a:ext cx="3548132" cy="642976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0">
            <a:extLst>
              <a:ext uri="{FF2B5EF4-FFF2-40B4-BE49-F238E27FC236}">
                <a16:creationId xmlns:a16="http://schemas.microsoft.com/office/drawing/2014/main" id="{B4A05F01-4A5C-493C-8CF5-424B4C077A05}"/>
              </a:ext>
            </a:extLst>
          </p:cNvPr>
          <p:cNvSpPr txBox="1"/>
          <p:nvPr/>
        </p:nvSpPr>
        <p:spPr>
          <a:xfrm>
            <a:off x="1595821" y="202223"/>
            <a:ext cx="1129211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28575">
                  <a:solidFill>
                    <a:srgbClr val="7030A0"/>
                  </a:solidFill>
                </a:ln>
                <a:solidFill>
                  <a:srgbClr val="FFFF00"/>
                </a:solidFill>
                <a:effectLst/>
                <a:uLnTx/>
                <a:uFillTx/>
                <a:latin typeface="iCiel Pony" panose="02000000000000000000" pitchFamily="2" charset="0"/>
                <a:ea typeface="+mn-ea"/>
                <a:cs typeface="+mn-cs"/>
              </a:rPr>
              <a:t>Tình huống 3</a:t>
            </a:r>
            <a:endParaRPr kumimoji="0" lang="en-US" sz="6600" b="0" i="0" u="none" strike="noStrike" kern="1200" cap="none" spc="0" normalizeH="0" baseline="0" noProof="0" dirty="0">
              <a:ln w="28575">
                <a:solidFill>
                  <a:srgbClr val="7030A0"/>
                </a:solidFill>
              </a:ln>
              <a:solidFill>
                <a:srgbClr val="FFFF00"/>
              </a:solidFill>
              <a:effectLst/>
              <a:uLnTx/>
              <a:uFillTx/>
              <a:latin typeface="iCiel Pony" panose="02000000000000000000" pitchFamily="2" charset="0"/>
              <a:ea typeface="+mn-ea"/>
              <a:cs typeface="+mn-cs"/>
            </a:endParaRPr>
          </a:p>
        </p:txBody>
      </p:sp>
      <p:pic>
        <p:nvPicPr>
          <p:cNvPr id="21" name="Hình ảnh 2" descr="Ảnh có chứa văn bản, mẫu họa&#10;&#10;Mô tả được tạo tự động">
            <a:extLst>
              <a:ext uri="{FF2B5EF4-FFF2-40B4-BE49-F238E27FC236}">
                <a16:creationId xmlns:a16="http://schemas.microsoft.com/office/drawing/2014/main" id="{8D525E56-1C74-4D70-9585-BA5078E1F72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721023">
            <a:off x="4189427" y="1390760"/>
            <a:ext cx="986669" cy="1116579"/>
          </a:xfrm>
          <a:prstGeom prst="rect">
            <a:avLst/>
          </a:prstGeom>
        </p:spPr>
      </p:pic>
      <p:sp>
        <p:nvSpPr>
          <p:cNvPr id="22" name="TextBox 21">
            <a:extLst>
              <a:ext uri="{FF2B5EF4-FFF2-40B4-BE49-F238E27FC236}">
                <a16:creationId xmlns:a16="http://schemas.microsoft.com/office/drawing/2014/main" id="{61CDC21B-008F-42C4-A63C-E57B1DDB3D28}"/>
              </a:ext>
            </a:extLst>
          </p:cNvPr>
          <p:cNvSpPr txBox="1"/>
          <p:nvPr/>
        </p:nvSpPr>
        <p:spPr>
          <a:xfrm>
            <a:off x="5015542" y="1684513"/>
            <a:ext cx="7743135" cy="707886"/>
          </a:xfrm>
          <a:prstGeom prst="rect">
            <a:avLst/>
          </a:prstGeom>
          <a:noFill/>
        </p:spPr>
        <p:txBody>
          <a:bodyPr wrap="square">
            <a:spAutoFit/>
          </a:bodyPr>
          <a:lstStyle/>
          <a:p>
            <a:pPr lvl="0" algn="just"/>
            <a:r>
              <a:rPr lang="vi-VN" sz="4000" i="1">
                <a:solidFill>
                  <a:prstClr val="black"/>
                </a:solidFill>
                <a:latin typeface="Calibri" panose="020F0502020204030204" pitchFamily="34" charset="0"/>
                <a:cs typeface="Calibri" panose="020F0502020204030204" pitchFamily="34" charset="0"/>
              </a:rPr>
              <a:t>Nếu là Bin, em sẽ làm gì?</a:t>
            </a:r>
            <a:endParaRPr kumimoji="0" lang="en-US" sz="4000" b="0" i="0" u="none" strike="noStrike" kern="1200" cap="none" spc="0" normalizeH="0" baseline="0" noProof="0">
              <a:ln>
                <a:noFill/>
              </a:ln>
              <a:solidFill>
                <a:prstClr val="black"/>
              </a:solidFill>
              <a:effectLst/>
              <a:uLnTx/>
              <a:uFillTx/>
              <a:latin typeface="Calibri" panose="020F0502020204030204"/>
            </a:endParaRPr>
          </a:p>
        </p:txBody>
      </p:sp>
      <p:pic>
        <p:nvPicPr>
          <p:cNvPr id="1026" name="Picture 2" descr="Hình ảnh Bộ Sưu Tập Các Mũi Tên Màu Hồng PNG , Bộ Sưu Tập, Hồng, Mũi Tên PNG  miễn phí tải tập tin PSDComment và Vector">
            <a:extLst>
              <a:ext uri="{FF2B5EF4-FFF2-40B4-BE49-F238E27FC236}">
                <a16:creationId xmlns:a16="http://schemas.microsoft.com/office/drawing/2014/main" id="{A31F34FA-EB69-40DD-A2D3-5689FBB4C87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1719" b="96094" l="4688" r="97813">
                        <a14:foregroundMark x1="11094" y1="65000" x2="11094" y2="65000"/>
                        <a14:foregroundMark x1="11563" y1="67344" x2="10781" y2="63594"/>
                        <a14:foregroundMark x1="97813" y1="61719" x2="97813" y2="61719"/>
                        <a14:backgroundMark x1="28750" y1="61719" x2="50938" y2="67344"/>
                      </a14:backgroundRemoval>
                    </a14:imgEffect>
                  </a14:imgLayer>
                </a14:imgProps>
              </a:ext>
              <a:ext uri="{28A0092B-C50C-407E-A947-70E740481C1C}">
                <a14:useLocalDpi xmlns:a14="http://schemas.microsoft.com/office/drawing/2010/main" val="0"/>
              </a:ext>
            </a:extLst>
          </a:blip>
          <a:srcRect t="61764" r="52500"/>
          <a:stretch/>
        </p:blipFill>
        <p:spPr bwMode="auto">
          <a:xfrm>
            <a:off x="2808472" y="2306896"/>
            <a:ext cx="1874290" cy="131366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B08842E-4F51-485C-8856-36D7CE11112F}"/>
              </a:ext>
            </a:extLst>
          </p:cNvPr>
          <p:cNvSpPr txBox="1"/>
          <p:nvPr/>
        </p:nvSpPr>
        <p:spPr>
          <a:xfrm>
            <a:off x="3195272" y="2506892"/>
            <a:ext cx="8202071" cy="3991469"/>
          </a:xfrm>
          <a:prstGeom prst="rect">
            <a:avLst/>
          </a:prstGeom>
          <a:noFill/>
        </p:spPr>
        <p:txBody>
          <a:bodyPr wrap="square">
            <a:spAutoFit/>
          </a:bodyPr>
          <a:lstStyle/>
          <a:p>
            <a:pPr lvl="0" algn="just"/>
            <a:r>
              <a:rPr lang="en-US" sz="4200" b="1" i="1">
                <a:solidFill>
                  <a:srgbClr val="0070C0"/>
                </a:solidFill>
                <a:latin typeface="Calibri" panose="020F0502020204030204" pitchFamily="34" charset="0"/>
                <a:cs typeface="Calibri" panose="020F0502020204030204" pitchFamily="34" charset="0"/>
              </a:rPr>
              <a:t>	   Em sẽ không giận dỗi bỏ về mà vui vẻ ở lại đọc sách cùng Tin, sau đó cả hai mới cùng đi đá bóng. Em cũng học hỏi tính quyết tâm, kiên nhẫn thực hiện kế hoạch, không tuỳ hứng của Tin</a:t>
            </a:r>
            <a:endParaRPr kumimoji="0" lang="en-US" sz="4200" b="1" i="0" u="none" strike="noStrike" kern="1200" cap="none" spc="0" normalizeH="0" baseline="0" noProof="0">
              <a:ln>
                <a:noFill/>
              </a:ln>
              <a:solidFill>
                <a:srgbClr val="0070C0"/>
              </a:solidFill>
              <a:effectLst/>
              <a:uLnTx/>
              <a:uFillTx/>
              <a:latin typeface="Calibri" panose="020F0502020204030204"/>
            </a:endParaRPr>
          </a:p>
        </p:txBody>
      </p:sp>
    </p:spTree>
    <p:extLst>
      <p:ext uri="{BB962C8B-B14F-4D97-AF65-F5344CB8AC3E}">
        <p14:creationId xmlns:p14="http://schemas.microsoft.com/office/powerpoint/2010/main" val="36061827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22"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sp>
        <p:nvSpPr>
          <p:cNvPr id="10" name="TextBox 9">
            <a:extLst>
              <a:ext uri="{FF2B5EF4-FFF2-40B4-BE49-F238E27FC236}">
                <a16:creationId xmlns:a16="http://schemas.microsoft.com/office/drawing/2014/main" id="{F1D66302-724E-C40D-7826-A67CE5702054}"/>
              </a:ext>
            </a:extLst>
          </p:cNvPr>
          <p:cNvSpPr txBox="1"/>
          <p:nvPr/>
        </p:nvSpPr>
        <p:spPr>
          <a:xfrm>
            <a:off x="990777" y="2005645"/>
            <a:ext cx="545019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VẬN</a:t>
            </a:r>
            <a:r>
              <a:rPr kumimoji="0" lang="en-US" sz="9600" b="1" i="0" u="none" strike="noStrike" kern="1200" cap="none" spc="0" normalizeH="0" noProof="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 DỤNG</a:t>
            </a:r>
            <a:endParaRPr kumimoji="0" lang="en-US" sz="96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endParaRPr>
          </a:p>
        </p:txBody>
      </p:sp>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grpSp>
        <p:nvGrpSpPr>
          <p:cNvPr id="6" name="Group 5">
            <a:extLst>
              <a:ext uri="{FF2B5EF4-FFF2-40B4-BE49-F238E27FC236}">
                <a16:creationId xmlns:a16="http://schemas.microsoft.com/office/drawing/2014/main" id="{D15D8BBB-496E-71A7-C99E-D681A08EB951}"/>
              </a:ext>
            </a:extLst>
          </p:cNvPr>
          <p:cNvGrpSpPr/>
          <p:nvPr/>
        </p:nvGrpSpPr>
        <p:grpSpPr>
          <a:xfrm>
            <a:off x="12276360" y="1132568"/>
            <a:ext cx="2038289" cy="2038289"/>
            <a:chOff x="5494074" y="-76580"/>
            <a:chExt cx="6577773" cy="6577773"/>
          </a:xfrm>
        </p:grpSpPr>
        <p:pic>
          <p:nvPicPr>
            <p:cNvPr id="7" name="Picture 6" descr="Shape&#10;&#10;Description automatically generated with medium confidence">
              <a:extLst>
                <a:ext uri="{FF2B5EF4-FFF2-40B4-BE49-F238E27FC236}">
                  <a16:creationId xmlns:a16="http://schemas.microsoft.com/office/drawing/2014/main" id="{F68D7187-6F78-04C0-BD2D-C87BC3D6D1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8" name="Picture 7" descr="Icon&#10;&#10;Description automatically generated">
              <a:extLst>
                <a:ext uri="{FF2B5EF4-FFF2-40B4-BE49-F238E27FC236}">
                  <a16:creationId xmlns:a16="http://schemas.microsoft.com/office/drawing/2014/main" id="{DBB6688D-1D41-AFCA-C455-ABAB8D7187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spTree>
    <p:extLst>
      <p:ext uri="{BB962C8B-B14F-4D97-AF65-F5344CB8AC3E}">
        <p14:creationId xmlns:p14="http://schemas.microsoft.com/office/powerpoint/2010/main" val="116215514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par>
                                    <p:cTn id="12" presetID="37" presetClass="path" presetSubtype="0" repeatCount="indefinite" accel="50000" decel="50000" fill="hold" nodeType="withEffect">
                                      <p:stCondLst>
                                        <p:cond delay="0"/>
                                      </p:stCondLst>
                                      <p:childTnLst>
                                        <p:animMotion origin="layout" path="M -0.45221 -0.10857 L -0.38515 -0.06852 C -0.37122 -0.05949 -0.35026 -0.05463 -0.32825 -0.05463 C -0.30325 -0.05463 -0.2832 -0.05949 -0.26927 -0.06852 L -0.20221 -0.10857 " pathEditMode="relative" rAng="0" ptsTypes="AAAAA">
                                          <p:cBhvr>
                                            <p:cTn id="13" dur="2000" fill="hold"/>
                                            <p:tgtEl>
                                              <p:spTgt spid="6"/>
                                            </p:tgtEl>
                                            <p:attrNameLst>
                                              <p:attrName>ppt_x</p:attrName>
                                              <p:attrName>ppt_y</p:attrName>
                                            </p:attrNameLst>
                                          </p:cBhvr>
                                          <p:rCtr x="12500" y="2685"/>
                                        </p:animMotion>
                                      </p:childTnLst>
                                    </p:cTn>
                                  </p:par>
                                  <p:par>
                                    <p:cTn id="14" presetID="32" presetClass="emph" presetSubtype="0" repeatCount="indefinite" fill="hold" nodeType="withEffect">
                                      <p:stCondLst>
                                        <p:cond delay="0"/>
                                      </p:stCondLst>
                                      <p:childTnLst>
                                        <p:animRot by="120000">
                                          <p:cBhvr>
                                            <p:cTn id="15" dur="200" fill="hold">
                                              <p:stCondLst>
                                                <p:cond delay="0"/>
                                              </p:stCondLst>
                                            </p:cTn>
                                            <p:tgtEl>
                                              <p:spTgt spid="15"/>
                                            </p:tgtEl>
                                            <p:attrNameLst>
                                              <p:attrName>r</p:attrName>
                                            </p:attrNameLst>
                                          </p:cBhvr>
                                        </p:animRot>
                                        <p:animRot by="-240000">
                                          <p:cBhvr>
                                            <p:cTn id="16" dur="400" fill="hold">
                                              <p:stCondLst>
                                                <p:cond delay="400"/>
                                              </p:stCondLst>
                                            </p:cTn>
                                            <p:tgtEl>
                                              <p:spTgt spid="15"/>
                                            </p:tgtEl>
                                            <p:attrNameLst>
                                              <p:attrName>r</p:attrName>
                                            </p:attrNameLst>
                                          </p:cBhvr>
                                        </p:animRot>
                                        <p:animRot by="240000">
                                          <p:cBhvr>
                                            <p:cTn id="17" dur="400" fill="hold">
                                              <p:stCondLst>
                                                <p:cond delay="800"/>
                                              </p:stCondLst>
                                            </p:cTn>
                                            <p:tgtEl>
                                              <p:spTgt spid="15"/>
                                            </p:tgtEl>
                                            <p:attrNameLst>
                                              <p:attrName>r</p:attrName>
                                            </p:attrNameLst>
                                          </p:cBhvr>
                                        </p:animRot>
                                        <p:animRot by="-240000">
                                          <p:cBhvr>
                                            <p:cTn id="18" dur="400" fill="hold">
                                              <p:stCondLst>
                                                <p:cond delay="1200"/>
                                              </p:stCondLst>
                                            </p:cTn>
                                            <p:tgtEl>
                                              <p:spTgt spid="15"/>
                                            </p:tgtEl>
                                            <p:attrNameLst>
                                              <p:attrName>r</p:attrName>
                                            </p:attrNameLst>
                                          </p:cBhvr>
                                        </p:animRot>
                                        <p:animRot by="120000">
                                          <p:cBhvr>
                                            <p:cTn id="19" dur="400" fill="hold">
                                              <p:stCondLst>
                                                <p:cond delay="1600"/>
                                              </p:stCondLst>
                                            </p:cTn>
                                            <p:tgtEl>
                                              <p:spTgt spid="15"/>
                                            </p:tgtEl>
                                            <p:attrNameLst>
                                              <p:attrName>r</p:attrName>
                                            </p:attrNameLst>
                                          </p:cBhvr>
                                        </p:animRot>
                                      </p:childTnLst>
                                    </p:cTn>
                                  </p:par>
                                  <p:par>
                                    <p:cTn id="20" presetID="2" presetClass="entr" presetSubtype="4" fill="hold" nodeType="withEffect" p14:presetBounceEnd="40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40000">
                                          <p:cBhvr additive="base">
                                            <p:cTn id="22"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par>
                                    <p:cTn id="24" presetID="32" presetClass="emph" presetSubtype="0" repeatCount="indefinite" fill="hold" nodeType="withEffect">
                                      <p:stCondLst>
                                        <p:cond delay="0"/>
                                      </p:stCondLst>
                                      <p:childTnLst>
                                        <p:animRot by="120000">
                                          <p:cBhvr>
                                            <p:cTn id="25" dur="100" fill="hold">
                                              <p:stCondLst>
                                                <p:cond delay="0"/>
                                              </p:stCondLst>
                                            </p:cTn>
                                            <p:tgtEl>
                                              <p:spTgt spid="4"/>
                                            </p:tgtEl>
                                            <p:attrNameLst>
                                              <p:attrName>r</p:attrName>
                                            </p:attrNameLst>
                                          </p:cBhvr>
                                        </p:animRot>
                                        <p:animRot by="-240000">
                                          <p:cBhvr>
                                            <p:cTn id="26" dur="200" fill="hold">
                                              <p:stCondLst>
                                                <p:cond delay="200"/>
                                              </p:stCondLst>
                                            </p:cTn>
                                            <p:tgtEl>
                                              <p:spTgt spid="4"/>
                                            </p:tgtEl>
                                            <p:attrNameLst>
                                              <p:attrName>r</p:attrName>
                                            </p:attrNameLst>
                                          </p:cBhvr>
                                        </p:animRot>
                                        <p:animRot by="240000">
                                          <p:cBhvr>
                                            <p:cTn id="27" dur="200" fill="hold">
                                              <p:stCondLst>
                                                <p:cond delay="400"/>
                                              </p:stCondLst>
                                            </p:cTn>
                                            <p:tgtEl>
                                              <p:spTgt spid="4"/>
                                            </p:tgtEl>
                                            <p:attrNameLst>
                                              <p:attrName>r</p:attrName>
                                            </p:attrNameLst>
                                          </p:cBhvr>
                                        </p:animRot>
                                        <p:animRot by="-240000">
                                          <p:cBhvr>
                                            <p:cTn id="28" dur="200" fill="hold">
                                              <p:stCondLst>
                                                <p:cond delay="600"/>
                                              </p:stCondLst>
                                            </p:cTn>
                                            <p:tgtEl>
                                              <p:spTgt spid="4"/>
                                            </p:tgtEl>
                                            <p:attrNameLst>
                                              <p:attrName>r</p:attrName>
                                            </p:attrNameLst>
                                          </p:cBhvr>
                                        </p:animRot>
                                        <p:animRot by="120000">
                                          <p:cBhvr>
                                            <p:cTn id="2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par>
                                    <p:cTn id="12" presetID="37" presetClass="path" presetSubtype="0" repeatCount="indefinite" accel="50000" decel="50000" fill="hold" nodeType="withEffect">
                                      <p:stCondLst>
                                        <p:cond delay="0"/>
                                      </p:stCondLst>
                                      <p:childTnLst>
                                        <p:animMotion origin="layout" path="M -0.45221 -0.10857 L -0.38515 -0.06852 C -0.37122 -0.05949 -0.35026 -0.05463 -0.32825 -0.05463 C -0.30325 -0.05463 -0.2832 -0.05949 -0.26927 -0.06852 L -0.20221 -0.10857 " pathEditMode="relative" rAng="0" ptsTypes="AAAAA">
                                          <p:cBhvr>
                                            <p:cTn id="13" dur="2000" fill="hold"/>
                                            <p:tgtEl>
                                              <p:spTgt spid="6"/>
                                            </p:tgtEl>
                                            <p:attrNameLst>
                                              <p:attrName>ppt_x</p:attrName>
                                              <p:attrName>ppt_y</p:attrName>
                                            </p:attrNameLst>
                                          </p:cBhvr>
                                          <p:rCtr x="12500" y="2685"/>
                                        </p:animMotion>
                                      </p:childTnLst>
                                    </p:cTn>
                                  </p:par>
                                  <p:par>
                                    <p:cTn id="14" presetID="32" presetClass="emph" presetSubtype="0" repeatCount="indefinite" fill="hold" nodeType="withEffect">
                                      <p:stCondLst>
                                        <p:cond delay="0"/>
                                      </p:stCondLst>
                                      <p:childTnLst>
                                        <p:animRot by="120000">
                                          <p:cBhvr>
                                            <p:cTn id="15" dur="200" fill="hold">
                                              <p:stCondLst>
                                                <p:cond delay="0"/>
                                              </p:stCondLst>
                                            </p:cTn>
                                            <p:tgtEl>
                                              <p:spTgt spid="15"/>
                                            </p:tgtEl>
                                            <p:attrNameLst>
                                              <p:attrName>r</p:attrName>
                                            </p:attrNameLst>
                                          </p:cBhvr>
                                        </p:animRot>
                                        <p:animRot by="-240000">
                                          <p:cBhvr>
                                            <p:cTn id="16" dur="400" fill="hold">
                                              <p:stCondLst>
                                                <p:cond delay="400"/>
                                              </p:stCondLst>
                                            </p:cTn>
                                            <p:tgtEl>
                                              <p:spTgt spid="15"/>
                                            </p:tgtEl>
                                            <p:attrNameLst>
                                              <p:attrName>r</p:attrName>
                                            </p:attrNameLst>
                                          </p:cBhvr>
                                        </p:animRot>
                                        <p:animRot by="240000">
                                          <p:cBhvr>
                                            <p:cTn id="17" dur="400" fill="hold">
                                              <p:stCondLst>
                                                <p:cond delay="800"/>
                                              </p:stCondLst>
                                            </p:cTn>
                                            <p:tgtEl>
                                              <p:spTgt spid="15"/>
                                            </p:tgtEl>
                                            <p:attrNameLst>
                                              <p:attrName>r</p:attrName>
                                            </p:attrNameLst>
                                          </p:cBhvr>
                                        </p:animRot>
                                        <p:animRot by="-240000">
                                          <p:cBhvr>
                                            <p:cTn id="18" dur="400" fill="hold">
                                              <p:stCondLst>
                                                <p:cond delay="1200"/>
                                              </p:stCondLst>
                                            </p:cTn>
                                            <p:tgtEl>
                                              <p:spTgt spid="15"/>
                                            </p:tgtEl>
                                            <p:attrNameLst>
                                              <p:attrName>r</p:attrName>
                                            </p:attrNameLst>
                                          </p:cBhvr>
                                        </p:animRot>
                                        <p:animRot by="120000">
                                          <p:cBhvr>
                                            <p:cTn id="19" dur="400" fill="hold">
                                              <p:stCondLst>
                                                <p:cond delay="1600"/>
                                              </p:stCondLst>
                                            </p:cTn>
                                            <p:tgtEl>
                                              <p:spTgt spid="15"/>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8" name="Trò-chơi-chíu.wav"/>
                                            </p:tgtEl>
                                          </p:cMediaNode>
                                        </p:audio>
                                      </p:subTnLst>
                                    </p:cTn>
                                  </p:par>
                                  <p:par>
                                    <p:cTn id="24" presetID="32" presetClass="emph" presetSubtype="0" repeatCount="indefinite" fill="hold" nodeType="withEffect">
                                      <p:stCondLst>
                                        <p:cond delay="0"/>
                                      </p:stCondLst>
                                      <p:childTnLst>
                                        <p:animRot by="120000">
                                          <p:cBhvr>
                                            <p:cTn id="25" dur="100" fill="hold">
                                              <p:stCondLst>
                                                <p:cond delay="0"/>
                                              </p:stCondLst>
                                            </p:cTn>
                                            <p:tgtEl>
                                              <p:spTgt spid="4"/>
                                            </p:tgtEl>
                                            <p:attrNameLst>
                                              <p:attrName>r</p:attrName>
                                            </p:attrNameLst>
                                          </p:cBhvr>
                                        </p:animRot>
                                        <p:animRot by="-240000">
                                          <p:cBhvr>
                                            <p:cTn id="26" dur="200" fill="hold">
                                              <p:stCondLst>
                                                <p:cond delay="200"/>
                                              </p:stCondLst>
                                            </p:cTn>
                                            <p:tgtEl>
                                              <p:spTgt spid="4"/>
                                            </p:tgtEl>
                                            <p:attrNameLst>
                                              <p:attrName>r</p:attrName>
                                            </p:attrNameLst>
                                          </p:cBhvr>
                                        </p:animRot>
                                        <p:animRot by="240000">
                                          <p:cBhvr>
                                            <p:cTn id="27" dur="200" fill="hold">
                                              <p:stCondLst>
                                                <p:cond delay="400"/>
                                              </p:stCondLst>
                                            </p:cTn>
                                            <p:tgtEl>
                                              <p:spTgt spid="4"/>
                                            </p:tgtEl>
                                            <p:attrNameLst>
                                              <p:attrName>r</p:attrName>
                                            </p:attrNameLst>
                                          </p:cBhvr>
                                        </p:animRot>
                                        <p:animRot by="-240000">
                                          <p:cBhvr>
                                            <p:cTn id="28" dur="200" fill="hold">
                                              <p:stCondLst>
                                                <p:cond delay="600"/>
                                              </p:stCondLst>
                                            </p:cTn>
                                            <p:tgtEl>
                                              <p:spTgt spid="4"/>
                                            </p:tgtEl>
                                            <p:attrNameLst>
                                              <p:attrName>r</p:attrName>
                                            </p:attrNameLst>
                                          </p:cBhvr>
                                        </p:animRot>
                                        <p:animRot by="120000">
                                          <p:cBhvr>
                                            <p:cTn id="2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picture containing treemap chart&#10;&#10;Description automatically generated">
            <a:extLst>
              <a:ext uri="{FF2B5EF4-FFF2-40B4-BE49-F238E27FC236}">
                <a16:creationId xmlns:a16="http://schemas.microsoft.com/office/drawing/2014/main" id="{CE8B9A09-F2B0-1CB6-223F-4F5E14BF8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sp>
        <p:nvSpPr>
          <p:cNvPr id="11" name="Hình chữ nhật: Góc Tròn 10">
            <a:extLst>
              <a:ext uri="{FF2B5EF4-FFF2-40B4-BE49-F238E27FC236}">
                <a16:creationId xmlns:a16="http://schemas.microsoft.com/office/drawing/2014/main" id="{CDCE5A33-C5A7-E0CF-9F2A-8672E0AA9F2F}"/>
              </a:ext>
            </a:extLst>
          </p:cNvPr>
          <p:cNvSpPr/>
          <p:nvPr/>
        </p:nvSpPr>
        <p:spPr>
          <a:xfrm>
            <a:off x="2449286" y="509326"/>
            <a:ext cx="9455501" cy="6145558"/>
          </a:xfrm>
          <a:custGeom>
            <a:avLst/>
            <a:gdLst>
              <a:gd name="connsiteX0" fmla="*/ 0 w 9455501"/>
              <a:gd name="connsiteY0" fmla="*/ 1024280 h 6145558"/>
              <a:gd name="connsiteX1" fmla="*/ 1024280 w 9455501"/>
              <a:gd name="connsiteY1" fmla="*/ 0 h 6145558"/>
              <a:gd name="connsiteX2" fmla="*/ 1697638 w 9455501"/>
              <a:gd name="connsiteY2" fmla="*/ 0 h 6145558"/>
              <a:gd name="connsiteX3" fmla="*/ 2296927 w 9455501"/>
              <a:gd name="connsiteY3" fmla="*/ 0 h 6145558"/>
              <a:gd name="connsiteX4" fmla="*/ 2970285 w 9455501"/>
              <a:gd name="connsiteY4" fmla="*/ 0 h 6145558"/>
              <a:gd name="connsiteX5" fmla="*/ 3717713 w 9455501"/>
              <a:gd name="connsiteY5" fmla="*/ 0 h 6145558"/>
              <a:gd name="connsiteX6" fmla="*/ 4242933 w 9455501"/>
              <a:gd name="connsiteY6" fmla="*/ 0 h 6145558"/>
              <a:gd name="connsiteX7" fmla="*/ 4916291 w 9455501"/>
              <a:gd name="connsiteY7" fmla="*/ 0 h 6145558"/>
              <a:gd name="connsiteX8" fmla="*/ 5367441 w 9455501"/>
              <a:gd name="connsiteY8" fmla="*/ 0 h 6145558"/>
              <a:gd name="connsiteX9" fmla="*/ 5818591 w 9455501"/>
              <a:gd name="connsiteY9" fmla="*/ 0 h 6145558"/>
              <a:gd name="connsiteX10" fmla="*/ 6343810 w 9455501"/>
              <a:gd name="connsiteY10" fmla="*/ 0 h 6145558"/>
              <a:gd name="connsiteX11" fmla="*/ 7017169 w 9455501"/>
              <a:gd name="connsiteY11" fmla="*/ 0 h 6145558"/>
              <a:gd name="connsiteX12" fmla="*/ 7468319 w 9455501"/>
              <a:gd name="connsiteY12" fmla="*/ 0 h 6145558"/>
              <a:gd name="connsiteX13" fmla="*/ 8431221 w 9455501"/>
              <a:gd name="connsiteY13" fmla="*/ 0 h 6145558"/>
              <a:gd name="connsiteX14" fmla="*/ 9455501 w 9455501"/>
              <a:gd name="connsiteY14" fmla="*/ 1024280 h 6145558"/>
              <a:gd name="connsiteX15" fmla="*/ 9455501 w 9455501"/>
              <a:gd name="connsiteY15" fmla="*/ 1666143 h 6145558"/>
              <a:gd name="connsiteX16" fmla="*/ 9455501 w 9455501"/>
              <a:gd name="connsiteY16" fmla="*/ 2308006 h 6145558"/>
              <a:gd name="connsiteX17" fmla="*/ 9455501 w 9455501"/>
              <a:gd name="connsiteY17" fmla="*/ 3031809 h 6145558"/>
              <a:gd name="connsiteX18" fmla="*/ 9455501 w 9455501"/>
              <a:gd name="connsiteY18" fmla="*/ 3591732 h 6145558"/>
              <a:gd name="connsiteX19" fmla="*/ 9455501 w 9455501"/>
              <a:gd name="connsiteY19" fmla="*/ 4151655 h 6145558"/>
              <a:gd name="connsiteX20" fmla="*/ 9455501 w 9455501"/>
              <a:gd name="connsiteY20" fmla="*/ 5121278 h 6145558"/>
              <a:gd name="connsiteX21" fmla="*/ 8431221 w 9455501"/>
              <a:gd name="connsiteY21" fmla="*/ 6145558 h 6145558"/>
              <a:gd name="connsiteX22" fmla="*/ 7757863 w 9455501"/>
              <a:gd name="connsiteY22" fmla="*/ 6145558 h 6145558"/>
              <a:gd name="connsiteX23" fmla="*/ 7232643 w 9455501"/>
              <a:gd name="connsiteY23" fmla="*/ 6145558 h 6145558"/>
              <a:gd name="connsiteX24" fmla="*/ 6411146 w 9455501"/>
              <a:gd name="connsiteY24" fmla="*/ 6145558 h 6145558"/>
              <a:gd name="connsiteX25" fmla="*/ 5959996 w 9455501"/>
              <a:gd name="connsiteY25" fmla="*/ 6145558 h 6145558"/>
              <a:gd name="connsiteX26" fmla="*/ 5434777 w 9455501"/>
              <a:gd name="connsiteY26" fmla="*/ 6145558 h 6145558"/>
              <a:gd name="connsiteX27" fmla="*/ 4687349 w 9455501"/>
              <a:gd name="connsiteY27" fmla="*/ 6145558 h 6145558"/>
              <a:gd name="connsiteX28" fmla="*/ 3939921 w 9455501"/>
              <a:gd name="connsiteY28" fmla="*/ 6145558 h 6145558"/>
              <a:gd name="connsiteX29" fmla="*/ 3266563 w 9455501"/>
              <a:gd name="connsiteY29" fmla="*/ 6145558 h 6145558"/>
              <a:gd name="connsiteX30" fmla="*/ 2741344 w 9455501"/>
              <a:gd name="connsiteY30" fmla="*/ 6145558 h 6145558"/>
              <a:gd name="connsiteX31" fmla="*/ 2067985 w 9455501"/>
              <a:gd name="connsiteY31" fmla="*/ 6145558 h 6145558"/>
              <a:gd name="connsiteX32" fmla="*/ 1616835 w 9455501"/>
              <a:gd name="connsiteY32" fmla="*/ 6145558 h 6145558"/>
              <a:gd name="connsiteX33" fmla="*/ 1024280 w 9455501"/>
              <a:gd name="connsiteY33" fmla="*/ 6145558 h 6145558"/>
              <a:gd name="connsiteX34" fmla="*/ 0 w 9455501"/>
              <a:gd name="connsiteY34" fmla="*/ 5121278 h 6145558"/>
              <a:gd name="connsiteX35" fmla="*/ 0 w 9455501"/>
              <a:gd name="connsiteY35" fmla="*/ 4561355 h 6145558"/>
              <a:gd name="connsiteX36" fmla="*/ 0 w 9455501"/>
              <a:gd name="connsiteY36" fmla="*/ 3837552 h 6145558"/>
              <a:gd name="connsiteX37" fmla="*/ 0 w 9455501"/>
              <a:gd name="connsiteY37" fmla="*/ 3236659 h 6145558"/>
              <a:gd name="connsiteX38" fmla="*/ 0 w 9455501"/>
              <a:gd name="connsiteY38" fmla="*/ 2512856 h 6145558"/>
              <a:gd name="connsiteX39" fmla="*/ 0 w 9455501"/>
              <a:gd name="connsiteY39" fmla="*/ 1748083 h 6145558"/>
              <a:gd name="connsiteX40" fmla="*/ 0 w 9455501"/>
              <a:gd name="connsiteY40" fmla="*/ 1024280 h 61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55501" h="6145558" fill="none" extrusionOk="0">
                <a:moveTo>
                  <a:pt x="0" y="1024280"/>
                </a:moveTo>
                <a:cubicBezTo>
                  <a:pt x="-96679" y="498191"/>
                  <a:pt x="467794" y="49181"/>
                  <a:pt x="1024280" y="0"/>
                </a:cubicBezTo>
                <a:cubicBezTo>
                  <a:pt x="1306627" y="-16531"/>
                  <a:pt x="1377684" y="4076"/>
                  <a:pt x="1697638" y="0"/>
                </a:cubicBezTo>
                <a:cubicBezTo>
                  <a:pt x="2017592" y="-4076"/>
                  <a:pt x="2158951" y="-680"/>
                  <a:pt x="2296927" y="0"/>
                </a:cubicBezTo>
                <a:cubicBezTo>
                  <a:pt x="2434903" y="680"/>
                  <a:pt x="2655209" y="-25754"/>
                  <a:pt x="2970285" y="0"/>
                </a:cubicBezTo>
                <a:cubicBezTo>
                  <a:pt x="3285361" y="25754"/>
                  <a:pt x="3391667" y="-9142"/>
                  <a:pt x="3717713" y="0"/>
                </a:cubicBezTo>
                <a:cubicBezTo>
                  <a:pt x="4043759" y="9142"/>
                  <a:pt x="3981274" y="24733"/>
                  <a:pt x="4242933" y="0"/>
                </a:cubicBezTo>
                <a:cubicBezTo>
                  <a:pt x="4504592" y="-24733"/>
                  <a:pt x="4604321" y="5298"/>
                  <a:pt x="4916291" y="0"/>
                </a:cubicBezTo>
                <a:cubicBezTo>
                  <a:pt x="5228261" y="-5298"/>
                  <a:pt x="5163137" y="-20667"/>
                  <a:pt x="5367441" y="0"/>
                </a:cubicBezTo>
                <a:cubicBezTo>
                  <a:pt x="5571745" y="20667"/>
                  <a:pt x="5686606" y="9548"/>
                  <a:pt x="5818591" y="0"/>
                </a:cubicBezTo>
                <a:cubicBezTo>
                  <a:pt x="5950576" y="-9548"/>
                  <a:pt x="6137864" y="-15221"/>
                  <a:pt x="6343810" y="0"/>
                </a:cubicBezTo>
                <a:cubicBezTo>
                  <a:pt x="6549756" y="15221"/>
                  <a:pt x="6746639" y="-27087"/>
                  <a:pt x="7017169" y="0"/>
                </a:cubicBezTo>
                <a:cubicBezTo>
                  <a:pt x="7287699" y="27087"/>
                  <a:pt x="7285035" y="3091"/>
                  <a:pt x="7468319" y="0"/>
                </a:cubicBezTo>
                <a:cubicBezTo>
                  <a:pt x="7651603" y="-3091"/>
                  <a:pt x="8012713" y="-33115"/>
                  <a:pt x="8431221" y="0"/>
                </a:cubicBezTo>
                <a:cubicBezTo>
                  <a:pt x="8987012" y="-58790"/>
                  <a:pt x="9479396" y="517014"/>
                  <a:pt x="9455501" y="1024280"/>
                </a:cubicBezTo>
                <a:cubicBezTo>
                  <a:pt x="9475424" y="1194805"/>
                  <a:pt x="9428232" y="1534109"/>
                  <a:pt x="9455501" y="1666143"/>
                </a:cubicBezTo>
                <a:cubicBezTo>
                  <a:pt x="9482770" y="1798177"/>
                  <a:pt x="9437204" y="2047720"/>
                  <a:pt x="9455501" y="2308006"/>
                </a:cubicBezTo>
                <a:cubicBezTo>
                  <a:pt x="9473798" y="2568292"/>
                  <a:pt x="9477639" y="2750709"/>
                  <a:pt x="9455501" y="3031809"/>
                </a:cubicBezTo>
                <a:cubicBezTo>
                  <a:pt x="9433363" y="3312909"/>
                  <a:pt x="9437973" y="3457230"/>
                  <a:pt x="9455501" y="3591732"/>
                </a:cubicBezTo>
                <a:cubicBezTo>
                  <a:pt x="9473029" y="3726234"/>
                  <a:pt x="9439860" y="3976034"/>
                  <a:pt x="9455501" y="4151655"/>
                </a:cubicBezTo>
                <a:cubicBezTo>
                  <a:pt x="9471142" y="4327276"/>
                  <a:pt x="9497815" y="4892544"/>
                  <a:pt x="9455501" y="5121278"/>
                </a:cubicBezTo>
                <a:cubicBezTo>
                  <a:pt x="9515438" y="5727167"/>
                  <a:pt x="9076651" y="6199844"/>
                  <a:pt x="8431221" y="6145558"/>
                </a:cubicBezTo>
                <a:cubicBezTo>
                  <a:pt x="8227349" y="6117700"/>
                  <a:pt x="7967200" y="6143747"/>
                  <a:pt x="7757863" y="6145558"/>
                </a:cubicBezTo>
                <a:cubicBezTo>
                  <a:pt x="7548526" y="6147369"/>
                  <a:pt x="7397522" y="6120784"/>
                  <a:pt x="7232643" y="6145558"/>
                </a:cubicBezTo>
                <a:cubicBezTo>
                  <a:pt x="7067764" y="6170332"/>
                  <a:pt x="6682212" y="6152653"/>
                  <a:pt x="6411146" y="6145558"/>
                </a:cubicBezTo>
                <a:cubicBezTo>
                  <a:pt x="6140080" y="6138463"/>
                  <a:pt x="6176837" y="6141801"/>
                  <a:pt x="5959996" y="6145558"/>
                </a:cubicBezTo>
                <a:cubicBezTo>
                  <a:pt x="5743155" y="6149316"/>
                  <a:pt x="5619312" y="6162213"/>
                  <a:pt x="5434777" y="6145558"/>
                </a:cubicBezTo>
                <a:cubicBezTo>
                  <a:pt x="5250242" y="6128903"/>
                  <a:pt x="5052642" y="6151482"/>
                  <a:pt x="4687349" y="6145558"/>
                </a:cubicBezTo>
                <a:cubicBezTo>
                  <a:pt x="4322056" y="6139634"/>
                  <a:pt x="4122655" y="6169080"/>
                  <a:pt x="3939921" y="6145558"/>
                </a:cubicBezTo>
                <a:cubicBezTo>
                  <a:pt x="3757187" y="6122036"/>
                  <a:pt x="3505737" y="6133667"/>
                  <a:pt x="3266563" y="6145558"/>
                </a:cubicBezTo>
                <a:cubicBezTo>
                  <a:pt x="3027389" y="6157449"/>
                  <a:pt x="2957960" y="6137556"/>
                  <a:pt x="2741344" y="6145558"/>
                </a:cubicBezTo>
                <a:cubicBezTo>
                  <a:pt x="2524728" y="6153560"/>
                  <a:pt x="2307849" y="6119097"/>
                  <a:pt x="2067985" y="6145558"/>
                </a:cubicBezTo>
                <a:cubicBezTo>
                  <a:pt x="1828121" y="6172019"/>
                  <a:pt x="1838621" y="6140991"/>
                  <a:pt x="1616835" y="6145558"/>
                </a:cubicBezTo>
                <a:cubicBezTo>
                  <a:pt x="1395049" y="6150126"/>
                  <a:pt x="1198035" y="6123167"/>
                  <a:pt x="1024280" y="6145558"/>
                </a:cubicBezTo>
                <a:cubicBezTo>
                  <a:pt x="444438" y="6141876"/>
                  <a:pt x="-114147" y="5683892"/>
                  <a:pt x="0" y="5121278"/>
                </a:cubicBezTo>
                <a:cubicBezTo>
                  <a:pt x="8024" y="4847789"/>
                  <a:pt x="-6256" y="4819441"/>
                  <a:pt x="0" y="4561355"/>
                </a:cubicBezTo>
                <a:cubicBezTo>
                  <a:pt x="6256" y="4303269"/>
                  <a:pt x="5644" y="4139747"/>
                  <a:pt x="0" y="3837552"/>
                </a:cubicBezTo>
                <a:cubicBezTo>
                  <a:pt x="-5644" y="3535357"/>
                  <a:pt x="-2302" y="3507234"/>
                  <a:pt x="0" y="3236659"/>
                </a:cubicBezTo>
                <a:cubicBezTo>
                  <a:pt x="2302" y="2966084"/>
                  <a:pt x="-13989" y="2797704"/>
                  <a:pt x="0" y="2512856"/>
                </a:cubicBezTo>
                <a:cubicBezTo>
                  <a:pt x="13989" y="2228008"/>
                  <a:pt x="-9863" y="2088403"/>
                  <a:pt x="0" y="1748083"/>
                </a:cubicBezTo>
                <a:cubicBezTo>
                  <a:pt x="9863" y="1407763"/>
                  <a:pt x="16292" y="1312693"/>
                  <a:pt x="0" y="1024280"/>
                </a:cubicBezTo>
                <a:close/>
              </a:path>
              <a:path w="9455501" h="6145558" stroke="0" extrusionOk="0">
                <a:moveTo>
                  <a:pt x="0" y="1024280"/>
                </a:moveTo>
                <a:cubicBezTo>
                  <a:pt x="56370" y="478884"/>
                  <a:pt x="450175" y="-48445"/>
                  <a:pt x="1024280" y="0"/>
                </a:cubicBezTo>
                <a:cubicBezTo>
                  <a:pt x="1253833" y="11430"/>
                  <a:pt x="1391460" y="-11271"/>
                  <a:pt x="1549499" y="0"/>
                </a:cubicBezTo>
                <a:cubicBezTo>
                  <a:pt x="1707538" y="11271"/>
                  <a:pt x="1904759" y="10057"/>
                  <a:pt x="2074719" y="0"/>
                </a:cubicBezTo>
                <a:cubicBezTo>
                  <a:pt x="2244679" y="-10057"/>
                  <a:pt x="2523539" y="24370"/>
                  <a:pt x="2822147" y="0"/>
                </a:cubicBezTo>
                <a:cubicBezTo>
                  <a:pt x="3120755" y="-24370"/>
                  <a:pt x="3422704" y="2980"/>
                  <a:pt x="3643644" y="0"/>
                </a:cubicBezTo>
                <a:cubicBezTo>
                  <a:pt x="3864584" y="-2980"/>
                  <a:pt x="4114652" y="7187"/>
                  <a:pt x="4317002" y="0"/>
                </a:cubicBezTo>
                <a:cubicBezTo>
                  <a:pt x="4519352" y="-7187"/>
                  <a:pt x="4787600" y="5452"/>
                  <a:pt x="4916291" y="0"/>
                </a:cubicBezTo>
                <a:cubicBezTo>
                  <a:pt x="5044982" y="-5452"/>
                  <a:pt x="5240523" y="-6271"/>
                  <a:pt x="5367441" y="0"/>
                </a:cubicBezTo>
                <a:cubicBezTo>
                  <a:pt x="5494359" y="6271"/>
                  <a:pt x="5883266" y="18397"/>
                  <a:pt x="6040799" y="0"/>
                </a:cubicBezTo>
                <a:cubicBezTo>
                  <a:pt x="6198332" y="-18397"/>
                  <a:pt x="6484378" y="-30656"/>
                  <a:pt x="6714157" y="0"/>
                </a:cubicBezTo>
                <a:cubicBezTo>
                  <a:pt x="6943936" y="30656"/>
                  <a:pt x="7007798" y="-22826"/>
                  <a:pt x="7239377" y="0"/>
                </a:cubicBezTo>
                <a:cubicBezTo>
                  <a:pt x="7470956" y="22826"/>
                  <a:pt x="7484569" y="7255"/>
                  <a:pt x="7690527" y="0"/>
                </a:cubicBezTo>
                <a:cubicBezTo>
                  <a:pt x="7896485" y="-7255"/>
                  <a:pt x="8225165" y="-27961"/>
                  <a:pt x="8431221" y="0"/>
                </a:cubicBezTo>
                <a:cubicBezTo>
                  <a:pt x="8917075" y="18557"/>
                  <a:pt x="9393036" y="488892"/>
                  <a:pt x="9455501" y="1024280"/>
                </a:cubicBezTo>
                <a:cubicBezTo>
                  <a:pt x="9453485" y="1227131"/>
                  <a:pt x="9426445" y="1484830"/>
                  <a:pt x="9455501" y="1789053"/>
                </a:cubicBezTo>
                <a:cubicBezTo>
                  <a:pt x="9484557" y="2093276"/>
                  <a:pt x="9466593" y="2280241"/>
                  <a:pt x="9455501" y="2471886"/>
                </a:cubicBezTo>
                <a:cubicBezTo>
                  <a:pt x="9444409" y="2663531"/>
                  <a:pt x="9461362" y="2852554"/>
                  <a:pt x="9455501" y="3113749"/>
                </a:cubicBezTo>
                <a:cubicBezTo>
                  <a:pt x="9449640" y="3374944"/>
                  <a:pt x="9452501" y="3427588"/>
                  <a:pt x="9455501" y="3673672"/>
                </a:cubicBezTo>
                <a:cubicBezTo>
                  <a:pt x="9458501" y="3919756"/>
                  <a:pt x="9438453" y="4157672"/>
                  <a:pt x="9455501" y="4397475"/>
                </a:cubicBezTo>
                <a:cubicBezTo>
                  <a:pt x="9472549" y="4637278"/>
                  <a:pt x="9462847" y="4901876"/>
                  <a:pt x="9455501" y="5121278"/>
                </a:cubicBezTo>
                <a:cubicBezTo>
                  <a:pt x="9419181" y="5632072"/>
                  <a:pt x="8977849" y="6161623"/>
                  <a:pt x="8431221" y="6145558"/>
                </a:cubicBezTo>
                <a:cubicBezTo>
                  <a:pt x="8235314" y="6172209"/>
                  <a:pt x="7998776" y="6120475"/>
                  <a:pt x="7831932" y="6145558"/>
                </a:cubicBezTo>
                <a:cubicBezTo>
                  <a:pt x="7665088" y="6170641"/>
                  <a:pt x="7366999" y="6136665"/>
                  <a:pt x="7010435" y="6145558"/>
                </a:cubicBezTo>
                <a:cubicBezTo>
                  <a:pt x="6653871" y="6154451"/>
                  <a:pt x="6619216" y="6165550"/>
                  <a:pt x="6337077" y="6145558"/>
                </a:cubicBezTo>
                <a:cubicBezTo>
                  <a:pt x="6054938" y="6125566"/>
                  <a:pt x="5783673" y="6141029"/>
                  <a:pt x="5589649" y="6145558"/>
                </a:cubicBezTo>
                <a:cubicBezTo>
                  <a:pt x="5395625" y="6150087"/>
                  <a:pt x="5149000" y="6161610"/>
                  <a:pt x="4990360" y="6145558"/>
                </a:cubicBezTo>
                <a:cubicBezTo>
                  <a:pt x="4831720" y="6129506"/>
                  <a:pt x="4442601" y="6144258"/>
                  <a:pt x="4242933" y="6145558"/>
                </a:cubicBezTo>
                <a:cubicBezTo>
                  <a:pt x="4043265" y="6146858"/>
                  <a:pt x="3883536" y="6154745"/>
                  <a:pt x="3643644" y="6145558"/>
                </a:cubicBezTo>
                <a:cubicBezTo>
                  <a:pt x="3403752" y="6136371"/>
                  <a:pt x="3200248" y="6180536"/>
                  <a:pt x="2822147" y="6145558"/>
                </a:cubicBezTo>
                <a:cubicBezTo>
                  <a:pt x="2444046" y="6110580"/>
                  <a:pt x="2518990" y="6124042"/>
                  <a:pt x="2370997" y="6145558"/>
                </a:cubicBezTo>
                <a:cubicBezTo>
                  <a:pt x="2223004" y="6167075"/>
                  <a:pt x="2017329" y="6165451"/>
                  <a:pt x="1845777" y="6145558"/>
                </a:cubicBezTo>
                <a:cubicBezTo>
                  <a:pt x="1674225" y="6125665"/>
                  <a:pt x="1223028" y="6174421"/>
                  <a:pt x="1024280" y="6145558"/>
                </a:cubicBezTo>
                <a:cubicBezTo>
                  <a:pt x="414062" y="6236632"/>
                  <a:pt x="45257" y="5810962"/>
                  <a:pt x="0" y="5121278"/>
                </a:cubicBezTo>
                <a:cubicBezTo>
                  <a:pt x="2522" y="4938786"/>
                  <a:pt x="16289" y="4745142"/>
                  <a:pt x="0" y="4438445"/>
                </a:cubicBezTo>
                <a:cubicBezTo>
                  <a:pt x="-16289" y="4131748"/>
                  <a:pt x="-15029" y="4023289"/>
                  <a:pt x="0" y="3878522"/>
                </a:cubicBezTo>
                <a:cubicBezTo>
                  <a:pt x="15029" y="3733755"/>
                  <a:pt x="-24123" y="3537295"/>
                  <a:pt x="0" y="3277629"/>
                </a:cubicBezTo>
                <a:cubicBezTo>
                  <a:pt x="24123" y="3017963"/>
                  <a:pt x="-5464" y="2964769"/>
                  <a:pt x="0" y="2717706"/>
                </a:cubicBezTo>
                <a:cubicBezTo>
                  <a:pt x="5464" y="2470643"/>
                  <a:pt x="17621" y="2184347"/>
                  <a:pt x="0" y="1993903"/>
                </a:cubicBezTo>
                <a:cubicBezTo>
                  <a:pt x="-17621" y="1803459"/>
                  <a:pt x="-32653" y="1501812"/>
                  <a:pt x="0" y="1024280"/>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2" name="TextBox 12">
            <a:extLst>
              <a:ext uri="{FF2B5EF4-FFF2-40B4-BE49-F238E27FC236}">
                <a16:creationId xmlns:a16="http://schemas.microsoft.com/office/drawing/2014/main" id="{47C00F80-E2DF-AB0B-FDA1-50AD06F5BDDB}"/>
              </a:ext>
            </a:extLst>
          </p:cNvPr>
          <p:cNvSpPr txBox="1"/>
          <p:nvPr/>
        </p:nvSpPr>
        <p:spPr>
          <a:xfrm>
            <a:off x="3345257" y="596672"/>
            <a:ext cx="8147897"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Chọn một trong những việc sau và lập kế hoạch thực hiện</a:t>
            </a:r>
            <a:endParaRPr kumimoji="0" lang="en-US" sz="4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endParaRPr>
          </a:p>
        </p:txBody>
      </p:sp>
      <p:pic>
        <p:nvPicPr>
          <p:cNvPr id="3" name="Hình ảnh 2" descr="Ảnh có chứa văn bản, mẫu họa&#10;&#10;Mô tả được tạo tự động">
            <a:extLst>
              <a:ext uri="{FF2B5EF4-FFF2-40B4-BE49-F238E27FC236}">
                <a16:creationId xmlns:a16="http://schemas.microsoft.com/office/drawing/2014/main" id="{5EB532F1-8279-5EA9-F0D3-26505500E0A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531570">
            <a:off x="1883968" y="196990"/>
            <a:ext cx="1743254" cy="1972779"/>
          </a:xfrm>
          <a:prstGeom prst="rect">
            <a:avLst/>
          </a:prstGeom>
        </p:spPr>
      </p:pic>
      <p:sp>
        <p:nvSpPr>
          <p:cNvPr id="6" name="Hộp Văn bản 19">
            <a:extLst>
              <a:ext uri="{FF2B5EF4-FFF2-40B4-BE49-F238E27FC236}">
                <a16:creationId xmlns:a16="http://schemas.microsoft.com/office/drawing/2014/main" id="{37D887AE-FFAE-0CFE-1464-1C4D3EB6CB8F}"/>
              </a:ext>
            </a:extLst>
          </p:cNvPr>
          <p:cNvSpPr txBox="1"/>
          <p:nvPr/>
        </p:nvSpPr>
        <p:spPr>
          <a:xfrm>
            <a:off x="2865961" y="2043222"/>
            <a:ext cx="8789604" cy="4524315"/>
          </a:xfrm>
          <a:prstGeom prst="rect">
            <a:avLst/>
          </a:prstGeom>
          <a:noFill/>
        </p:spPr>
        <p:txBody>
          <a:bodyPr wrap="square">
            <a:spAutoFit/>
          </a:bodyPr>
          <a:lstStyle/>
          <a:p>
            <a:pPr lvl="0" algn="just"/>
            <a:r>
              <a:rPr lang="vi-VN" sz="3600">
                <a:ln w="0"/>
                <a:latin typeface="Calibri" panose="020F0502020204030204"/>
                <a:ea typeface="LNTH-LuoLuoNotangYuanTi 1" pitchFamily="2" charset="-128"/>
                <a:cs typeface="LNTH-LuoLuoNotangYuanTi 1" pitchFamily="2" charset="-128"/>
              </a:rPr>
              <a:t>a.</a:t>
            </a:r>
            <a:r>
              <a:rPr lang="en-US" sz="3600">
                <a:ln w="0"/>
                <a:latin typeface="Calibri" panose="020F0502020204030204"/>
                <a:ea typeface="LNTH-LuoLuoNotangYuanTi 1" pitchFamily="2" charset="-128"/>
                <a:cs typeface="LNTH-LuoLuoNotangYuanTi 1" pitchFamily="2" charset="-128"/>
              </a:rPr>
              <a:t> </a:t>
            </a:r>
            <a:r>
              <a:rPr lang="vi-VN" sz="3600">
                <a:ln w="0"/>
                <a:latin typeface="Calibri" panose="020F0502020204030204"/>
                <a:ea typeface="LNTH-LuoLuoNotangYuanTi 1" pitchFamily="2" charset="-128"/>
                <a:cs typeface="LNTH-LuoLuoNotangYuanTi 1" pitchFamily="2" charset="-128"/>
              </a:rPr>
              <a:t>Tiết kiệm tiền để mua đồ dùng học tập</a:t>
            </a:r>
            <a:r>
              <a:rPr lang="en-US" sz="3600">
                <a:ln w="0"/>
                <a:latin typeface="Calibri" panose="020F0502020204030204"/>
                <a:ea typeface="LNTH-LuoLuoNotangYuanTi 1" pitchFamily="2" charset="-128"/>
                <a:cs typeface="LNTH-LuoLuoNotangYuanTi 1" pitchFamily="2" charset="-128"/>
              </a:rPr>
              <a:t> </a:t>
            </a:r>
            <a:r>
              <a:rPr lang="vi-VN" sz="3600">
                <a:ln w="0"/>
                <a:latin typeface="Calibri" panose="020F0502020204030204"/>
                <a:ea typeface="LNTH-LuoLuoNotangYuanTi 1" pitchFamily="2" charset="-128"/>
                <a:cs typeface="LNTH-LuoLuoNotangYuanTi 1" pitchFamily="2" charset="-128"/>
              </a:rPr>
              <a:t>cho năm học mới.</a:t>
            </a:r>
          </a:p>
          <a:p>
            <a:pPr lvl="0" algn="just"/>
            <a:r>
              <a:rPr lang="vi-VN" sz="3600">
                <a:ln w="0"/>
                <a:latin typeface="Calibri" panose="020F0502020204030204"/>
                <a:ea typeface="LNTH-LuoLuoNotangYuanTi 1" pitchFamily="2" charset="-128"/>
                <a:cs typeface="LNTH-LuoLuoNotangYuanTi 1" pitchFamily="2" charset="-128"/>
              </a:rPr>
              <a:t>b.</a:t>
            </a:r>
            <a:r>
              <a:rPr lang="en-US" sz="3600">
                <a:ln w="0"/>
                <a:latin typeface="Calibri" panose="020F0502020204030204"/>
                <a:ea typeface="LNTH-LuoLuoNotangYuanTi 1" pitchFamily="2" charset="-128"/>
                <a:cs typeface="LNTH-LuoLuoNotangYuanTi 1" pitchFamily="2" charset="-128"/>
              </a:rPr>
              <a:t> </a:t>
            </a:r>
            <a:r>
              <a:rPr lang="vi-VN" sz="3600">
                <a:ln w="0"/>
                <a:latin typeface="Calibri" panose="020F0502020204030204"/>
                <a:ea typeface="LNTH-LuoLuoNotangYuanTi 1" pitchFamily="2" charset="-128"/>
                <a:cs typeface="LNTH-LuoLuoNotangYuanTi 1" pitchFamily="2" charset="-128"/>
              </a:rPr>
              <a:t>Học tập để cải thiện một môn học chưa</a:t>
            </a:r>
            <a:r>
              <a:rPr lang="en-US" sz="3600">
                <a:ln w="0"/>
                <a:latin typeface="Calibri" panose="020F0502020204030204"/>
                <a:ea typeface="LNTH-LuoLuoNotangYuanTi 1" pitchFamily="2" charset="-128"/>
                <a:cs typeface="LNTH-LuoLuoNotangYuanTi 1" pitchFamily="2" charset="-128"/>
              </a:rPr>
              <a:t> </a:t>
            </a:r>
            <a:r>
              <a:rPr lang="vi-VN" sz="3600">
                <a:ln w="0"/>
                <a:latin typeface="Calibri" panose="020F0502020204030204"/>
                <a:ea typeface="LNTH-LuoLuoNotangYuanTi 1" pitchFamily="2" charset="-128"/>
                <a:cs typeface="LNTH-LuoLuoNotangYuanTi 1" pitchFamily="2" charset="-128"/>
              </a:rPr>
              <a:t>có nhiều tiến bộ.</a:t>
            </a:r>
          </a:p>
          <a:p>
            <a:pPr lvl="0" algn="just"/>
            <a:r>
              <a:rPr lang="vi-VN" sz="3600">
                <a:ln w="0"/>
                <a:latin typeface="Calibri" panose="020F0502020204030204"/>
                <a:ea typeface="LNTH-LuoLuoNotangYuanTi 1" pitchFamily="2" charset="-128"/>
                <a:cs typeface="LNTH-LuoLuoNotangYuanTi 1" pitchFamily="2" charset="-128"/>
              </a:rPr>
              <a:t>c.</a:t>
            </a:r>
            <a:r>
              <a:rPr lang="en-US" sz="3600">
                <a:ln w="0"/>
                <a:latin typeface="Calibri" panose="020F0502020204030204"/>
                <a:ea typeface="LNTH-LuoLuoNotangYuanTi 1" pitchFamily="2" charset="-128"/>
                <a:cs typeface="LNTH-LuoLuoNotangYuanTi 1" pitchFamily="2" charset="-128"/>
              </a:rPr>
              <a:t> </a:t>
            </a:r>
            <a:r>
              <a:rPr lang="vi-VN" sz="3600">
                <a:ln w="0"/>
                <a:latin typeface="Calibri" panose="020F0502020204030204"/>
                <a:ea typeface="LNTH-LuoLuoNotangYuanTi 1" pitchFamily="2" charset="-128"/>
                <a:cs typeface="LNTH-LuoLuoNotangYuanTi 1" pitchFamily="2" charset="-128"/>
              </a:rPr>
              <a:t>Học một môn năng khiếu yêu thích</a:t>
            </a:r>
            <a:r>
              <a:rPr lang="en-US" sz="3600">
                <a:ln w="0"/>
                <a:latin typeface="Calibri" panose="020F0502020204030204"/>
                <a:ea typeface="LNTH-LuoLuoNotangYuanTi 1" pitchFamily="2" charset="-128"/>
                <a:cs typeface="LNTH-LuoLuoNotangYuanTi 1" pitchFamily="2" charset="-128"/>
              </a:rPr>
              <a:t> </a:t>
            </a:r>
            <a:r>
              <a:rPr lang="vi-VN" sz="3600">
                <a:ln w="0"/>
                <a:latin typeface="Calibri" panose="020F0502020204030204"/>
                <a:ea typeface="LNTH-LuoLuoNotangYuanTi 1" pitchFamily="2" charset="-128"/>
                <a:cs typeface="LNTH-LuoLuoNotangYuanTi 1" pitchFamily="2" charset="-128"/>
              </a:rPr>
              <a:t>(bóng đá, võ thuật, chơi đàn,...).</a:t>
            </a:r>
          </a:p>
          <a:p>
            <a:pPr lvl="0" algn="just"/>
            <a:r>
              <a:rPr lang="vi-VN" sz="3600">
                <a:ln w="0"/>
                <a:latin typeface="Calibri" panose="020F0502020204030204"/>
                <a:ea typeface="LNTH-LuoLuoNotangYuanTi 1" pitchFamily="2" charset="-128"/>
                <a:cs typeface="LNTH-LuoLuoNotangYuanTi 1" pitchFamily="2" charset="-128"/>
              </a:rPr>
              <a:t>d.</a:t>
            </a:r>
            <a:r>
              <a:rPr lang="en-US" sz="3600">
                <a:ln w="0"/>
                <a:latin typeface="Calibri" panose="020F0502020204030204"/>
                <a:ea typeface="LNTH-LuoLuoNotangYuanTi 1" pitchFamily="2" charset="-128"/>
                <a:cs typeface="LNTH-LuoLuoNotangYuanTi 1" pitchFamily="2" charset="-128"/>
              </a:rPr>
              <a:t> </a:t>
            </a:r>
            <a:r>
              <a:rPr lang="vi-VN" sz="3600">
                <a:ln w="0"/>
                <a:latin typeface="Calibri" panose="020F0502020204030204"/>
                <a:ea typeface="LNTH-LuoLuoNotangYuanTi 1" pitchFamily="2" charset="-128"/>
                <a:cs typeface="LNTH-LuoLuoNotangYuanTi 1" pitchFamily="2" charset="-128"/>
              </a:rPr>
              <a:t>Tổ chức chúc mừng nhân dịp đặc biệt</a:t>
            </a:r>
            <a:r>
              <a:rPr lang="en-US" sz="3600">
                <a:ln w="0"/>
                <a:latin typeface="Calibri" panose="020F0502020204030204"/>
                <a:ea typeface="LNTH-LuoLuoNotangYuanTi 1" pitchFamily="2" charset="-128"/>
                <a:cs typeface="LNTH-LuoLuoNotangYuanTi 1" pitchFamily="2" charset="-128"/>
              </a:rPr>
              <a:t> </a:t>
            </a:r>
            <a:r>
              <a:rPr lang="vi-VN" sz="3600">
                <a:ln w="0"/>
                <a:latin typeface="Calibri" panose="020F0502020204030204"/>
                <a:ea typeface="LNTH-LuoLuoNotangYuanTi 1" pitchFamily="2" charset="-128"/>
                <a:cs typeface="LNTH-LuoLuoNotangYuanTi 1" pitchFamily="2" charset="-128"/>
              </a:rPr>
              <a:t>của người thân, bạn bè,</a:t>
            </a:r>
            <a:r>
              <a:rPr lang="en-US" sz="3600">
                <a:ln w="0"/>
                <a:latin typeface="Calibri" panose="020F0502020204030204"/>
                <a:ea typeface="LNTH-LuoLuoNotangYuanTi 1" pitchFamily="2" charset="-128"/>
                <a:cs typeface="LNTH-LuoLuoNotangYuanTi 1" pitchFamily="2" charset="-128"/>
              </a:rPr>
              <a:t> thầy cô giáo</a:t>
            </a:r>
            <a:endParaRPr kumimoji="0" lang="en-US" sz="3600" b="0" i="0" u="none" strike="noStrike" kern="1200" cap="none" spc="0" normalizeH="0" baseline="0" noProof="0" dirty="0">
              <a:ln w="0"/>
              <a:effectLst/>
              <a:uLnTx/>
              <a:uFillTx/>
              <a:latin typeface="Calibri" panose="020F0502020204030204"/>
              <a:ea typeface="LNTH-LuoLuoNotangYuanTi 1" pitchFamily="2" charset="-128"/>
              <a:cs typeface="LNTH-LuoLuoNotangYuanTi 1" pitchFamily="2" charset="-128"/>
            </a:endParaRPr>
          </a:p>
        </p:txBody>
      </p:sp>
      <p:pic>
        <p:nvPicPr>
          <p:cNvPr id="16" name="Picture 2" descr="Đồ họa trường học Phim hoạt hình trẻ em Clip nghệ thuật - phim hoạt hình  trẻ em part png tải về - Miễn phí trong suốt Phim Hoạt Hình png Tải về.">
            <a:extLst>
              <a:ext uri="{FF2B5EF4-FFF2-40B4-BE49-F238E27FC236}">
                <a16:creationId xmlns:a16="http://schemas.microsoft.com/office/drawing/2014/main" id="{181F0884-C156-4664-A7B9-CABF624D790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750" b="98438" l="10000" r="90000">
                        <a14:foregroundMark x1="52667" y1="16250" x2="56889" y2="32500"/>
                        <a14:foregroundMark x1="55889" y1="13021" x2="57333" y2="26250"/>
                        <a14:foregroundMark x1="54556" y1="15833" x2="55000" y2="26667"/>
                        <a14:foregroundMark x1="51778" y1="23646" x2="50667" y2="32500"/>
                        <a14:foregroundMark x1="42333" y1="24688" x2="41889" y2="28646"/>
                        <a14:foregroundMark x1="41889" y1="27708" x2="46222" y2="37708"/>
                        <a14:foregroundMark x1="49000" y1="37292" x2="51111" y2="42500"/>
                        <a14:foregroundMark x1="53667" y1="38750" x2="52889" y2="42917"/>
                        <a14:foregroundMark x1="52667" y1="40313" x2="49000" y2="60417"/>
                        <a14:foregroundMark x1="48333" y1="50000" x2="47889" y2="56771"/>
                        <a14:foregroundMark x1="46222" y1="47188" x2="44444" y2="60000"/>
                        <a14:foregroundMark x1="50667" y1="55833" x2="51333" y2="66458"/>
                        <a14:foregroundMark x1="57111" y1="58854" x2="58222" y2="65208"/>
                        <a14:foregroundMark x1="59889" y1="61042" x2="61889" y2="66667"/>
                        <a14:foregroundMark x1="61889" y1="61458" x2="62667" y2="65000"/>
                        <a14:foregroundMark x1="62444" y1="62396" x2="62444" y2="65625"/>
                        <a14:foregroundMark x1="32111" y1="78125" x2="30778" y2="78333"/>
                        <a14:foregroundMark x1="29444" y1="77708" x2="29444" y2="77708"/>
                        <a14:foregroundMark x1="28444" y1="76667" x2="28444" y2="76667"/>
                        <a14:foregroundMark x1="27111" y1="74688" x2="27111" y2="74688"/>
                        <a14:foregroundMark x1="28000" y1="76042" x2="28667" y2="79479"/>
                        <a14:foregroundMark x1="27778" y1="75521" x2="27778" y2="76875"/>
                        <a14:foregroundMark x1="28000" y1="76250" x2="28667" y2="79479"/>
                        <a14:foregroundMark x1="28667" y1="76667" x2="30333" y2="81146"/>
                        <a14:foregroundMark x1="29667" y1="77708" x2="29444" y2="80313"/>
                        <a14:foregroundMark x1="27778" y1="76875" x2="27556" y2="80521"/>
                        <a14:foregroundMark x1="27333" y1="76458" x2="27556" y2="78750"/>
                        <a14:foregroundMark x1="26667" y1="74896" x2="27556" y2="78333"/>
                        <a14:foregroundMark x1="27111" y1="75104" x2="27333" y2="76667"/>
                        <a14:foregroundMark x1="25444" y1="72083" x2="25667" y2="74896"/>
                        <a14:foregroundMark x1="25889" y1="73438" x2="26889" y2="75729"/>
                        <a14:foregroundMark x1="26889" y1="73438" x2="27333" y2="75104"/>
                        <a14:foregroundMark x1="27333" y1="73438" x2="27778" y2="75521"/>
                        <a14:foregroundMark x1="26111" y1="72708" x2="26111" y2="74271"/>
                        <a14:foregroundMark x1="26444" y1="72500" x2="27111" y2="73854"/>
                        <a14:foregroundMark x1="27111" y1="71042" x2="42333" y2="80729"/>
                        <a14:foregroundMark x1="64444" y1="91146" x2="64889" y2="92813"/>
                        <a14:foregroundMark x1="64000" y1="90729" x2="63111" y2="92813"/>
                        <a14:foregroundMark x1="62667" y1="91146" x2="61000" y2="94792"/>
                        <a14:foregroundMark x1="60778" y1="90938" x2="60556" y2="91979"/>
                        <a14:foregroundMark x1="64222" y1="92813" x2="64222" y2="92813"/>
                        <a14:foregroundMark x1="65444" y1="93958" x2="65444" y2="93958"/>
                        <a14:foregroundMark x1="64889" y1="94792" x2="64889" y2="94792"/>
                        <a14:foregroundMark x1="64000" y1="95000" x2="64000" y2="95000"/>
                        <a14:foregroundMark x1="61889" y1="93958" x2="61889" y2="93958"/>
                        <a14:foregroundMark x1="60111" y1="92396" x2="59444" y2="95417"/>
                        <a14:foregroundMark x1="59444" y1="95208" x2="59444" y2="95938"/>
                        <a14:foregroundMark x1="59444" y1="98438" x2="59444" y2="98438"/>
                        <a14:foregroundMark x1="61667" y1="97813" x2="61667" y2="97813"/>
                        <a14:foregroundMark x1="46889" y1="67083" x2="46889" y2="68021"/>
                        <a14:foregroundMark x1="43000" y1="24271" x2="43000" y2="24271"/>
                        <a14:foregroundMark x1="43222" y1="22396" x2="43222" y2="22396"/>
                        <a14:foregroundMark x1="48778" y1="11354" x2="49222" y2="12396"/>
                        <a14:foregroundMark x1="51333" y1="7604" x2="55667" y2="14167"/>
                        <a14:foregroundMark x1="56889" y1="8750" x2="62111" y2="15417"/>
                        <a14:foregroundMark x1="62667" y1="12604" x2="70222" y2="22813"/>
                        <a14:foregroundMark x1="72333" y1="23229" x2="76889" y2="31875"/>
                        <a14:foregroundMark x1="71444" y1="16250" x2="62889" y2="8333"/>
                        <a14:foregroundMark x1="62889" y1="8333" x2="45222" y2="11146"/>
                        <a14:foregroundMark x1="45222" y1="11146" x2="44667" y2="11563"/>
                        <a14:foregroundMark x1="48111" y1="8021" x2="38000" y2="17396"/>
                        <a14:foregroundMark x1="38000" y1="17396" x2="37889" y2="18438"/>
                        <a14:foregroundMark x1="49222" y1="3958" x2="56667" y2="7604"/>
                        <a14:foregroundMark x1="57778" y1="3750" x2="66333" y2="8333"/>
                        <a14:foregroundMark x1="43222" y1="23021" x2="41667" y2="32500"/>
                        <a14:foregroundMark x1="41111" y1="24479" x2="41111" y2="31458"/>
                        <a14:foregroundMark x1="58222" y1="56042" x2="59667" y2="62396"/>
                        <a14:foregroundMark x1="58222" y1="54167" x2="59889" y2="65417"/>
                        <a14:foregroundMark x1="55444" y1="66458" x2="53889" y2="82708"/>
                        <a14:foregroundMark x1="55222" y1="77083" x2="59889" y2="84375"/>
                        <a14:foregroundMark x1="63111" y1="65833" x2="64222" y2="71458"/>
                        <a14:foregroundMark x1="62889" y1="65417" x2="62111" y2="68229"/>
                        <a14:foregroundMark x1="58889" y1="47604" x2="58889" y2="47604"/>
                        <a14:foregroundMark x1="57333" y1="48750" x2="57333" y2="48750"/>
                        <a14:foregroundMark x1="57333" y1="48750" x2="57333" y2="48750"/>
                        <a14:foregroundMark x1="56889" y1="48125" x2="56889" y2="48125"/>
                        <a14:foregroundMark x1="56667" y1="48125" x2="57111" y2="48958"/>
                        <a14:foregroundMark x1="44667" y1="37083" x2="54111" y2="38333"/>
                        <a14:foregroundMark x1="51778" y1="35521" x2="51556" y2="37917"/>
                        <a14:foregroundMark x1="26889" y1="74479" x2="26111" y2="78542"/>
                        <a14:foregroundMark x1="22667" y1="71250" x2="22444" y2="77500"/>
                        <a14:foregroundMark x1="22000" y1="73438" x2="22222" y2="75313"/>
                        <a14:foregroundMark x1="19444" y1="68646" x2="20222" y2="72917"/>
                        <a14:foregroundMark x1="23889" y1="71458" x2="27556" y2="74896"/>
                        <a14:foregroundMark x1="24778" y1="71250" x2="22444" y2="70833"/>
                        <a14:foregroundMark x1="22667" y1="69271" x2="26889" y2="74271"/>
                        <a14:foregroundMark x1="24778" y1="70833" x2="24778" y2="70833"/>
                        <a14:foregroundMark x1="25000" y1="71250" x2="28222" y2="73646"/>
                        <a14:foregroundMark x1="26889" y1="70625" x2="26889" y2="70625"/>
                        <a14:foregroundMark x1="25667" y1="70417" x2="26667" y2="71458"/>
                        <a14:foregroundMark x1="25889" y1="69688" x2="25889" y2="69688"/>
                        <a14:foregroundMark x1="25000" y1="69063" x2="25000" y2="69063"/>
                        <a14:foregroundMark x1="24778" y1="69063" x2="24778" y2="69063"/>
                        <a14:foregroundMark x1="23667" y1="68438" x2="23667" y2="68438"/>
                        <a14:foregroundMark x1="22667" y1="68021" x2="22667" y2="68021"/>
                        <a14:foregroundMark x1="22667" y1="68021" x2="22667" y2="68021"/>
                        <a14:foregroundMark x1="22000" y1="67292" x2="22000" y2="67292"/>
                        <a14:foregroundMark x1="24333" y1="70104" x2="24333" y2="70104"/>
                        <a14:foregroundMark x1="23222" y1="69479" x2="23222" y2="69479"/>
                        <a14:foregroundMark x1="22000" y1="68438" x2="22000" y2="68438"/>
                        <a14:foregroundMark x1="22444" y1="68438" x2="24556" y2="69688"/>
                        <a14:foregroundMark x1="25222" y1="71667" x2="27333" y2="75104"/>
                        <a14:foregroundMark x1="37000" y1="75104" x2="37000" y2="75104"/>
                        <a14:foregroundMark x1="44667" y1="66875" x2="46000" y2="65833"/>
                        <a14:foregroundMark x1="59889" y1="36667" x2="61000" y2="366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57377" y="2168321"/>
            <a:ext cx="4161317" cy="4438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8610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style.rotation</p:attrName>
                                        </p:attrNameLst>
                                      </p:cBhvr>
                                      <p:tavLst>
                                        <p:tav tm="0">
                                          <p:val>
                                            <p:fltVal val="90"/>
                                          </p:val>
                                        </p:tav>
                                        <p:tav tm="100000">
                                          <p:val>
                                            <p:fltVal val="0"/>
                                          </p:val>
                                        </p:tav>
                                      </p:tavLst>
                                    </p:anim>
                                    <p:animEffect transition="in" filter="fade">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11" grpId="0" animBg="1"/>
      <p:bldP spid="2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4" name="Picture 2" descr="Background pattern&#10;&#10;Description automatically generated">
            <a:extLst>
              <a:ext uri="{FF2B5EF4-FFF2-40B4-BE49-F238E27FC236}">
                <a16:creationId xmlns:a16="http://schemas.microsoft.com/office/drawing/2014/main" id="{EDCA5C17-3E5D-71CC-185A-AF59ABC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9" y="9981"/>
            <a:ext cx="12192000" cy="6858000"/>
          </a:xfrm>
          <a:prstGeom prst="rect">
            <a:avLst/>
          </a:prstGeom>
        </p:spPr>
      </p:pic>
      <p:pic>
        <p:nvPicPr>
          <p:cNvPr id="9" name="Picture 29" descr="A picture containing text, silhouette, light&#10;&#10;Description automatically generated">
            <a:extLst>
              <a:ext uri="{FF2B5EF4-FFF2-40B4-BE49-F238E27FC236}">
                <a16:creationId xmlns:a16="http://schemas.microsoft.com/office/drawing/2014/main" id="{A5E90AC4-A799-DBBE-5854-B3A0F65D0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0812" y="193682"/>
            <a:ext cx="5624439" cy="5634578"/>
          </a:xfrm>
          <a:prstGeom prst="rect">
            <a:avLst/>
          </a:prstGeom>
        </p:spPr>
      </p:pic>
      <p:sp>
        <p:nvSpPr>
          <p:cNvPr id="12" name="Speech Bubble: Rectangle with Corners Rounded 16">
            <a:extLst>
              <a:ext uri="{FF2B5EF4-FFF2-40B4-BE49-F238E27FC236}">
                <a16:creationId xmlns:a16="http://schemas.microsoft.com/office/drawing/2014/main" id="{9315A1B2-EC81-429F-C6C4-28834CABF107}"/>
              </a:ext>
            </a:extLst>
          </p:cNvPr>
          <p:cNvSpPr/>
          <p:nvPr/>
        </p:nvSpPr>
        <p:spPr>
          <a:xfrm>
            <a:off x="2735942" y="877632"/>
            <a:ext cx="8850218" cy="5600763"/>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solidFill>
                <a:schemeClr val="tx1"/>
              </a:solidFill>
            </a:endParaRPr>
          </a:p>
        </p:txBody>
      </p:sp>
      <p:pic>
        <p:nvPicPr>
          <p:cNvPr id="3" name="Picture 2" descr="30+ Preschool Teacher Hugging Child Illustrations, Royalty-Free Vector  Graphics &amp; Clip Art - iStock">
            <a:extLst>
              <a:ext uri="{FF2B5EF4-FFF2-40B4-BE49-F238E27FC236}">
                <a16:creationId xmlns:a16="http://schemas.microsoft.com/office/drawing/2014/main" id="{5DB1EEE3-1188-AB60-27D5-FA4F0247809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5458" y1="35294" x2="35458" y2="35294"/>
                        <a14:foregroundMark x1="28595" y1="25490" x2="28595" y2="25490"/>
                        <a14:foregroundMark x1="33660" y1="15686" x2="33660" y2="15686"/>
                        <a14:foregroundMark x1="65033" y1="10294" x2="65033" y2="10294"/>
                        <a14:foregroundMark x1="73529" y1="33497" x2="73529" y2="33497"/>
                        <a14:foregroundMark x1="84641" y1="54085" x2="84641" y2="54085"/>
                        <a14:foregroundMark x1="60948" y1="87255" x2="60948" y2="87255"/>
                        <a14:foregroundMark x1="44118" y1="88725" x2="44118" y2="88725"/>
                        <a14:foregroundMark x1="32353" y1="88399" x2="32353" y2="88399"/>
                        <a14:foregroundMark x1="24673" y1="82026" x2="24673" y2="82026"/>
                        <a14:foregroundMark x1="34150" y1="45261" x2="34150" y2="45261"/>
                        <a14:foregroundMark x1="41013" y1="49020" x2="41013" y2="49020"/>
                      </a14:backgroundRemoval>
                    </a14:imgEffect>
                  </a14:imgLayer>
                </a14:imgProps>
              </a:ext>
              <a:ext uri="{28A0092B-C50C-407E-A947-70E740481C1C}">
                <a14:useLocalDpi xmlns:a14="http://schemas.microsoft.com/office/drawing/2010/main" val="0"/>
              </a:ext>
            </a:extLst>
          </a:blip>
          <a:srcRect/>
          <a:stretch>
            <a:fillRect/>
          </a:stretch>
        </p:blipFill>
        <p:spPr bwMode="auto">
          <a:xfrm>
            <a:off x="0" y="3756283"/>
            <a:ext cx="3217846" cy="321784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14">
            <a:extLst>
              <a:ext uri="{FF2B5EF4-FFF2-40B4-BE49-F238E27FC236}">
                <a16:creationId xmlns:a16="http://schemas.microsoft.com/office/drawing/2014/main" id="{E1F50DE3-9414-43A8-A4CF-63A980394FD5}"/>
              </a:ext>
            </a:extLst>
          </p:cNvPr>
          <p:cNvGrpSpPr/>
          <p:nvPr/>
        </p:nvGrpSpPr>
        <p:grpSpPr>
          <a:xfrm>
            <a:off x="11048357" y="1834667"/>
            <a:ext cx="1257843" cy="1257843"/>
            <a:chOff x="5494074" y="-76580"/>
            <a:chExt cx="6577773" cy="6577773"/>
          </a:xfrm>
        </p:grpSpPr>
        <p:pic>
          <p:nvPicPr>
            <p:cNvPr id="13" name="Picture 15" descr="Shape&#10;&#10;Description automatically generated with medium confidence">
              <a:extLst>
                <a:ext uri="{FF2B5EF4-FFF2-40B4-BE49-F238E27FC236}">
                  <a16:creationId xmlns:a16="http://schemas.microsoft.com/office/drawing/2014/main" id="{B9D9DBA7-D581-25CA-28C8-99DE1CCE68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15" name="Picture 16" descr="Icon&#10;&#10;Description automatically generated">
              <a:extLst>
                <a:ext uri="{FF2B5EF4-FFF2-40B4-BE49-F238E27FC236}">
                  <a16:creationId xmlns:a16="http://schemas.microsoft.com/office/drawing/2014/main" id="{2176D1C9-2F6C-9457-A9C1-6DC69924B6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6" name="Group 14">
            <a:extLst>
              <a:ext uri="{FF2B5EF4-FFF2-40B4-BE49-F238E27FC236}">
                <a16:creationId xmlns:a16="http://schemas.microsoft.com/office/drawing/2014/main" id="{0D4BD2C4-DB92-B17D-8EE7-3AC107C889DC}"/>
              </a:ext>
            </a:extLst>
          </p:cNvPr>
          <p:cNvGrpSpPr/>
          <p:nvPr/>
        </p:nvGrpSpPr>
        <p:grpSpPr>
          <a:xfrm>
            <a:off x="713032" y="2072793"/>
            <a:ext cx="1257843" cy="1257843"/>
            <a:chOff x="5494074" y="-76580"/>
            <a:chExt cx="6577773" cy="6577773"/>
          </a:xfrm>
        </p:grpSpPr>
        <p:pic>
          <p:nvPicPr>
            <p:cNvPr id="17" name="Picture 15" descr="Shape&#10;&#10;Description automatically generated with medium confidence">
              <a:extLst>
                <a:ext uri="{FF2B5EF4-FFF2-40B4-BE49-F238E27FC236}">
                  <a16:creationId xmlns:a16="http://schemas.microsoft.com/office/drawing/2014/main" id="{EA0E9142-6E1C-BFD7-E56D-136A94C92B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18" name="Picture 16" descr="Icon&#10;&#10;Description automatically generated">
              <a:extLst>
                <a:ext uri="{FF2B5EF4-FFF2-40B4-BE49-F238E27FC236}">
                  <a16:creationId xmlns:a16="http://schemas.microsoft.com/office/drawing/2014/main" id="{F6709BD0-2CA4-2562-902F-541D82B259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9" name="Group 14">
            <a:extLst>
              <a:ext uri="{FF2B5EF4-FFF2-40B4-BE49-F238E27FC236}">
                <a16:creationId xmlns:a16="http://schemas.microsoft.com/office/drawing/2014/main" id="{85DAC01B-D19D-E168-052C-733CFB262DCB}"/>
              </a:ext>
            </a:extLst>
          </p:cNvPr>
          <p:cNvGrpSpPr/>
          <p:nvPr/>
        </p:nvGrpSpPr>
        <p:grpSpPr>
          <a:xfrm>
            <a:off x="2190762" y="350906"/>
            <a:ext cx="1257843" cy="1257843"/>
            <a:chOff x="5494074" y="-76580"/>
            <a:chExt cx="6577773" cy="6577773"/>
          </a:xfrm>
        </p:grpSpPr>
        <p:pic>
          <p:nvPicPr>
            <p:cNvPr id="20" name="Picture 15" descr="Shape&#10;&#10;Description automatically generated with medium confidence">
              <a:extLst>
                <a:ext uri="{FF2B5EF4-FFF2-40B4-BE49-F238E27FC236}">
                  <a16:creationId xmlns:a16="http://schemas.microsoft.com/office/drawing/2014/main" id="{BBA84ECE-9E18-FB77-D0F1-362FA61D50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1" name="Picture 16" descr="Icon&#10;&#10;Description automatically generated">
              <a:extLst>
                <a:ext uri="{FF2B5EF4-FFF2-40B4-BE49-F238E27FC236}">
                  <a16:creationId xmlns:a16="http://schemas.microsoft.com/office/drawing/2014/main" id="{9BF28569-A513-B95C-78B8-579FBC7291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sp>
        <p:nvSpPr>
          <p:cNvPr id="23" name="TextBox 4">
            <a:extLst>
              <a:ext uri="{FF2B5EF4-FFF2-40B4-BE49-F238E27FC236}">
                <a16:creationId xmlns:a16="http://schemas.microsoft.com/office/drawing/2014/main" id="{8725B42A-1BB9-9F8D-DD7A-121A80ED8E30}"/>
              </a:ext>
            </a:extLst>
          </p:cNvPr>
          <p:cNvSpPr txBox="1"/>
          <p:nvPr/>
        </p:nvSpPr>
        <p:spPr>
          <a:xfrm>
            <a:off x="3472547" y="156458"/>
            <a:ext cx="7415109" cy="1107996"/>
          </a:xfrm>
          <a:prstGeom prst="rect">
            <a:avLst/>
          </a:prstGeom>
          <a:noFill/>
        </p:spPr>
        <p:txBody>
          <a:bodyPr wrap="square" rtlCol="0">
            <a:spAutoFit/>
          </a:bodyPr>
          <a:lstStyle/>
          <a:p>
            <a:pPr algn="ctr"/>
            <a:r>
              <a:rPr lang="en-US" sz="6600" dirty="0">
                <a:solidFill>
                  <a:srgbClr val="FF0000"/>
                </a:solidFill>
                <a:latin typeface="UVN Banh Mi" pitchFamily="2" charset="0"/>
              </a:rPr>
              <a:t>MỤC TIÊU BÀI HỌC</a:t>
            </a:r>
          </a:p>
        </p:txBody>
      </p:sp>
      <p:sp>
        <p:nvSpPr>
          <p:cNvPr id="27" name="TextBox 26">
            <a:extLst>
              <a:ext uri="{FF2B5EF4-FFF2-40B4-BE49-F238E27FC236}">
                <a16:creationId xmlns:a16="http://schemas.microsoft.com/office/drawing/2014/main" id="{ABBFB91F-BE7F-46BD-BD7A-B25908A84A25}"/>
              </a:ext>
            </a:extLst>
          </p:cNvPr>
          <p:cNvSpPr txBox="1"/>
          <p:nvPr/>
        </p:nvSpPr>
        <p:spPr>
          <a:xfrm>
            <a:off x="3263432" y="1154004"/>
            <a:ext cx="7851083"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002060"/>
                </a:solidFill>
                <a:effectLst/>
                <a:uLnTx/>
                <a:uFillTx/>
                <a:latin typeface="Calibri "/>
                <a:cs typeface="Calibri" panose="020F0502020204030204" pitchFamily="34" charset="0"/>
              </a:rPr>
              <a:t>- </a:t>
            </a:r>
            <a:r>
              <a:rPr kumimoji="0" lang="vi-VN" sz="4200" b="1" i="0" u="none" strike="noStrike" kern="1200" cap="none" spc="0" normalizeH="0" baseline="0" noProof="0">
                <a:ln>
                  <a:noFill/>
                </a:ln>
                <a:solidFill>
                  <a:srgbClr val="002060"/>
                </a:solidFill>
                <a:effectLst/>
                <a:uLnTx/>
                <a:uFillTx/>
                <a:latin typeface="Calibri "/>
                <a:cs typeface="Calibri" panose="020F0502020204030204" pitchFamily="34" charset="0"/>
              </a:rPr>
              <a:t>Nêu được các loại kế hoạch cá nhân</a:t>
            </a:r>
            <a:endParaRPr kumimoji="0" lang="en-US" sz="4200" b="1" i="0" u="none" strike="noStrike" kern="1200" cap="none" spc="0" normalizeH="0" baseline="0" noProof="0">
              <a:ln>
                <a:noFill/>
              </a:ln>
              <a:solidFill>
                <a:srgbClr val="002060"/>
              </a:solidFill>
              <a:effectLst/>
              <a:uLnTx/>
              <a:uFillTx/>
              <a:latin typeface="Calibri "/>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002060"/>
                </a:solidFill>
                <a:effectLst/>
                <a:uLnTx/>
                <a:uFillTx/>
                <a:latin typeface="Calibri "/>
                <a:cs typeface="Calibri" panose="020F0502020204030204" pitchFamily="34" charset="0"/>
              </a:rPr>
              <a:t>- B</a:t>
            </a:r>
            <a:r>
              <a:rPr kumimoji="0" lang="vi-VN" sz="4200" b="1" i="0" u="none" strike="noStrike" kern="1200" cap="none" spc="0" normalizeH="0" baseline="0" noProof="0">
                <a:ln>
                  <a:noFill/>
                </a:ln>
                <a:solidFill>
                  <a:srgbClr val="002060"/>
                </a:solidFill>
                <a:effectLst/>
                <a:uLnTx/>
                <a:uFillTx/>
                <a:latin typeface="Calibri "/>
                <a:cs typeface="Calibri" panose="020F0502020204030204" pitchFamily="34" charset="0"/>
              </a:rPr>
              <a:t>iết được vì sao phải lập kế hoạch cá nhân</a:t>
            </a:r>
            <a:endParaRPr kumimoji="0" lang="en-US" sz="4200" b="1" i="0" u="none" strike="noStrike" kern="1200" cap="none" spc="0" normalizeH="0" baseline="0" noProof="0">
              <a:ln>
                <a:noFill/>
              </a:ln>
              <a:solidFill>
                <a:srgbClr val="002060"/>
              </a:solidFill>
              <a:effectLst/>
              <a:uLnTx/>
              <a:uFillTx/>
              <a:latin typeface="Calibri "/>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002060"/>
                </a:solidFill>
                <a:effectLst/>
                <a:uLnTx/>
                <a:uFillTx/>
                <a:latin typeface="Calibri "/>
                <a:cs typeface="Calibri" panose="020F0502020204030204" pitchFamily="34" charset="0"/>
              </a:rPr>
              <a:t>- B</a:t>
            </a:r>
            <a:r>
              <a:rPr kumimoji="0" lang="vi-VN" sz="4200" b="1" i="0" u="none" strike="noStrike" kern="1200" cap="none" spc="0" normalizeH="0" baseline="0" noProof="0">
                <a:ln>
                  <a:noFill/>
                </a:ln>
                <a:solidFill>
                  <a:srgbClr val="002060"/>
                </a:solidFill>
                <a:effectLst/>
                <a:uLnTx/>
                <a:uFillTx/>
                <a:latin typeface="Calibri "/>
                <a:cs typeface="Calibri" panose="020F0502020204030204" pitchFamily="34" charset="0"/>
              </a:rPr>
              <a:t>iết cách lập kế hoạch cá nhân và lập được kế hoạch cá nhân để thực hiện các công việc của bản thân trong học tập và cuộc sống. </a:t>
            </a:r>
            <a:endParaRPr kumimoji="0" lang="vi-VN" sz="4200" b="1" i="0" u="none" strike="noStrike" kern="1200" cap="none" spc="0" normalizeH="0" baseline="0" noProof="0" dirty="0">
              <a:ln>
                <a:noFill/>
              </a:ln>
              <a:solidFill>
                <a:srgbClr val="002060"/>
              </a:solidFill>
              <a:effectLst/>
              <a:uLnTx/>
              <a:uFillTx/>
              <a:latin typeface="Calibri "/>
              <a:cs typeface="Calibri" panose="020F0502020204030204" pitchFamily="34" charset="0"/>
            </a:endParaRPr>
          </a:p>
        </p:txBody>
      </p:sp>
    </p:spTree>
    <p:extLst>
      <p:ext uri="{BB962C8B-B14F-4D97-AF65-F5344CB8AC3E}">
        <p14:creationId xmlns:p14="http://schemas.microsoft.com/office/powerpoint/2010/main" val="1445350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repeatCount="indefinite" accel="50000" decel="50000" fill="hold" nodeType="withEffect">
                                  <p:stCondLst>
                                    <p:cond delay="0"/>
                                  </p:stCondLst>
                                  <p:childTnLst>
                                    <p:animMotion origin="layout" path="M -2.5E-6 7.40741E-7 L -2.5E-6 -0.69699 " pathEditMode="relative" rAng="0" ptsTypes="AA">
                                      <p:cBhvr>
                                        <p:cTn id="9" dur="3000" fill="hold"/>
                                        <p:tgtEl>
                                          <p:spTgt spid="10"/>
                                        </p:tgtEl>
                                        <p:attrNameLst>
                                          <p:attrName>ppt_x</p:attrName>
                                          <p:attrName>ppt_y</p:attrName>
                                        </p:attrNameLst>
                                      </p:cBhvr>
                                      <p:rCtr x="0" y="-34861"/>
                                    </p:animMotion>
                                  </p:childTnLst>
                                </p:cTn>
                              </p:par>
                              <p:par>
                                <p:cTn id="10" presetID="42" presetClass="path" presetSubtype="0" repeatCount="indefinite" accel="50000" decel="50000" fill="hold" nodeType="withEffect">
                                  <p:stCondLst>
                                    <p:cond delay="0"/>
                                  </p:stCondLst>
                                  <p:childTnLst>
                                    <p:animMotion origin="layout" path="M 3.95833E-6 -1.48148E-6 L 3.95833E-6 -0.69699 " pathEditMode="relative" rAng="0" ptsTypes="AA">
                                      <p:cBhvr>
                                        <p:cTn id="11" dur="3000" fill="hold"/>
                                        <p:tgtEl>
                                          <p:spTgt spid="16"/>
                                        </p:tgtEl>
                                        <p:attrNameLst>
                                          <p:attrName>ppt_x</p:attrName>
                                          <p:attrName>ppt_y</p:attrName>
                                        </p:attrNameLst>
                                      </p:cBhvr>
                                      <p:rCtr x="0" y="-34861"/>
                                    </p:animMotion>
                                  </p:childTnLst>
                                </p:cTn>
                              </p:par>
                              <p:par>
                                <p:cTn id="12" presetID="42" presetClass="path" presetSubtype="0" repeatCount="indefinite" accel="50000" decel="50000" fill="hold" nodeType="withEffect">
                                  <p:stCondLst>
                                    <p:cond delay="0"/>
                                  </p:stCondLst>
                                  <p:childTnLst>
                                    <p:animMotion origin="layout" path="M 2.77556E-17 -4.07407E-6 L 2.77556E-17 -0.69699 " pathEditMode="relative" rAng="0" ptsTypes="AA">
                                      <p:cBhvr>
                                        <p:cTn id="13" dur="3000" fill="hold"/>
                                        <p:tgtEl>
                                          <p:spTgt spid="19"/>
                                        </p:tgtEl>
                                        <p:attrNameLst>
                                          <p:attrName>ppt_x</p:attrName>
                                          <p:attrName>ppt_y</p:attrName>
                                        </p:attrNameLst>
                                      </p:cBhvr>
                                      <p:rCtr x="0" y="-34838"/>
                                    </p:animMotion>
                                  </p:childTnLst>
                                </p:cTn>
                              </p:par>
                              <p:par>
                                <p:cTn id="14" presetID="41" presetClass="entr" presetSubtype="0" fill="hold" grpId="0" nodeType="withEffect">
                                  <p:stCondLst>
                                    <p:cond delay="0"/>
                                  </p:stCondLst>
                                  <p:iterate type="lt">
                                    <p:tmPct val="10000"/>
                                  </p:iterate>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3"/>
                                        </p:tgtEl>
                                        <p:attrNameLst>
                                          <p:attrName>ppt_y</p:attrName>
                                        </p:attrNameLst>
                                      </p:cBhvr>
                                      <p:tavLst>
                                        <p:tav tm="0">
                                          <p:val>
                                            <p:strVal val="#ppt_y"/>
                                          </p:val>
                                        </p:tav>
                                        <p:tav tm="100000">
                                          <p:val>
                                            <p:strVal val="#ppt_y"/>
                                          </p:val>
                                        </p:tav>
                                      </p:tavLst>
                                    </p:anim>
                                    <p:anim calcmode="lin" valueType="num">
                                      <p:cBhvr>
                                        <p:cTn id="18"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picture containing treemap chart&#10;&#10;Description automatically generated">
            <a:extLst>
              <a:ext uri="{FF2B5EF4-FFF2-40B4-BE49-F238E27FC236}">
                <a16:creationId xmlns:a16="http://schemas.microsoft.com/office/drawing/2014/main" id="{6D7DF704-0EDB-E6AC-9830-C01FCDF7A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oup 8">
            <a:extLst>
              <a:ext uri="{FF2B5EF4-FFF2-40B4-BE49-F238E27FC236}">
                <a16:creationId xmlns:a16="http://schemas.microsoft.com/office/drawing/2014/main" id="{4DE1C80F-A9AE-6D97-ADE4-8312802C4673}"/>
              </a:ext>
            </a:extLst>
          </p:cNvPr>
          <p:cNvGrpSpPr/>
          <p:nvPr/>
        </p:nvGrpSpPr>
        <p:grpSpPr>
          <a:xfrm>
            <a:off x="875723" y="415547"/>
            <a:ext cx="10049144" cy="1323440"/>
            <a:chOff x="154499" y="4290092"/>
            <a:chExt cx="8683388" cy="1323440"/>
          </a:xfrm>
        </p:grpSpPr>
        <p:sp>
          <p:nvSpPr>
            <p:cNvPr id="12" name="TextBox 9">
              <a:extLst>
                <a:ext uri="{FF2B5EF4-FFF2-40B4-BE49-F238E27FC236}">
                  <a16:creationId xmlns:a16="http://schemas.microsoft.com/office/drawing/2014/main" id="{6F590D4D-E46E-641D-75E7-CB5E328D6EA1}"/>
                </a:ext>
              </a:extLst>
            </p:cNvPr>
            <p:cNvSpPr txBox="1"/>
            <p:nvPr/>
          </p:nvSpPr>
          <p:spPr>
            <a:xfrm>
              <a:off x="425163" y="4290093"/>
              <a:ext cx="81420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54000">
                    <a:solidFill>
                      <a:prstClr val="white"/>
                    </a:solidFill>
                  </a:ln>
                  <a:solidFill>
                    <a:srgbClr val="FFFF00"/>
                  </a:solidFill>
                  <a:effectLst/>
                  <a:uLnTx/>
                  <a:uFillTx/>
                  <a:latin typeface="iCiel Pony" panose="02000000000000000000" pitchFamily="2" charset="0"/>
                  <a:ea typeface="+mn-ea"/>
                  <a:cs typeface="+mn-cs"/>
                </a:rPr>
                <a:t>CÙNG THỰC HÀNH</a:t>
              </a:r>
            </a:p>
          </p:txBody>
        </p:sp>
        <p:sp>
          <p:nvSpPr>
            <p:cNvPr id="13" name="TextBox 10">
              <a:extLst>
                <a:ext uri="{FF2B5EF4-FFF2-40B4-BE49-F238E27FC236}">
                  <a16:creationId xmlns:a16="http://schemas.microsoft.com/office/drawing/2014/main" id="{EB1F0592-F972-149F-21A8-67038AEFFC0E}"/>
                </a:ext>
              </a:extLst>
            </p:cNvPr>
            <p:cNvSpPr txBox="1"/>
            <p:nvPr/>
          </p:nvSpPr>
          <p:spPr>
            <a:xfrm>
              <a:off x="154499" y="4290092"/>
              <a:ext cx="86833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8575">
                    <a:solidFill>
                      <a:srgbClr val="7030A0"/>
                    </a:solidFill>
                  </a:ln>
                  <a:solidFill>
                    <a:srgbClr val="FFFF00"/>
                  </a:solidFill>
                  <a:effectLst/>
                  <a:uLnTx/>
                  <a:uFillTx/>
                  <a:latin typeface="iCiel Pony" panose="02000000000000000000" pitchFamily="2" charset="0"/>
                  <a:ea typeface="+mn-ea"/>
                  <a:cs typeface="+mn-cs"/>
                </a:rPr>
                <a:t>CÙNG THỰC HÀNH</a:t>
              </a:r>
            </a:p>
          </p:txBody>
        </p:sp>
      </p:grpSp>
      <p:pic>
        <p:nvPicPr>
          <p:cNvPr id="15" name="Picture 3" descr="A group of people in clothing&#10;&#10;Description automatically generated with low confidence">
            <a:extLst>
              <a:ext uri="{FF2B5EF4-FFF2-40B4-BE49-F238E27FC236}">
                <a16:creationId xmlns:a16="http://schemas.microsoft.com/office/drawing/2014/main" id="{74E7FF13-215D-C838-AF1E-9E68BA53E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7004" y="2422132"/>
            <a:ext cx="6388621" cy="4020320"/>
          </a:xfrm>
          <a:prstGeom prst="rect">
            <a:avLst/>
          </a:prstGeom>
        </p:spPr>
      </p:pic>
      <p:pic>
        <p:nvPicPr>
          <p:cNvPr id="7" name="Picture 6" descr="A picture containing indoor, seat&#10;&#10;Description automatically generated">
            <a:extLst>
              <a:ext uri="{FF2B5EF4-FFF2-40B4-BE49-F238E27FC236}">
                <a16:creationId xmlns:a16="http://schemas.microsoft.com/office/drawing/2014/main" id="{6A946CE2-8842-4B36-811A-BF9E9C9CBD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723" y="2131811"/>
            <a:ext cx="3634906" cy="4493921"/>
          </a:xfrm>
          <a:prstGeom prst="rect">
            <a:avLst/>
          </a:prstGeom>
        </p:spPr>
      </p:pic>
    </p:spTree>
    <p:extLst>
      <p:ext uri="{BB962C8B-B14F-4D97-AF65-F5344CB8AC3E}">
        <p14:creationId xmlns:p14="http://schemas.microsoft.com/office/powerpoint/2010/main" val="797565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par>
                                    <p:cTn id="15" presetID="2" presetClass="entr" presetSubtype="4" fill="hold" nodeType="withEffect" p14:presetBounceEnd="4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40000">
                                          <p:cBhvr additive="base">
                                            <p:cTn id="17" dur="75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5"/>
                                            </p:tgtEl>
                                            <p:attrNameLst>
                                              <p:attrName>r</p:attrName>
                                            </p:attrNameLst>
                                          </p:cBhvr>
                                        </p:animRot>
                                        <p:animRot by="-240000">
                                          <p:cBhvr>
                                            <p:cTn id="21" dur="200" fill="hold">
                                              <p:stCondLst>
                                                <p:cond delay="200"/>
                                              </p:stCondLst>
                                            </p:cTn>
                                            <p:tgtEl>
                                              <p:spTgt spid="15"/>
                                            </p:tgtEl>
                                            <p:attrNameLst>
                                              <p:attrName>r</p:attrName>
                                            </p:attrNameLst>
                                          </p:cBhvr>
                                        </p:animRot>
                                        <p:animRot by="240000">
                                          <p:cBhvr>
                                            <p:cTn id="22" dur="200" fill="hold">
                                              <p:stCondLst>
                                                <p:cond delay="400"/>
                                              </p:stCondLst>
                                            </p:cTn>
                                            <p:tgtEl>
                                              <p:spTgt spid="15"/>
                                            </p:tgtEl>
                                            <p:attrNameLst>
                                              <p:attrName>r</p:attrName>
                                            </p:attrNameLst>
                                          </p:cBhvr>
                                        </p:animRot>
                                        <p:animRot by="-240000">
                                          <p:cBhvr>
                                            <p:cTn id="23" dur="200" fill="hold">
                                              <p:stCondLst>
                                                <p:cond delay="600"/>
                                              </p:stCondLst>
                                            </p:cTn>
                                            <p:tgtEl>
                                              <p:spTgt spid="15"/>
                                            </p:tgtEl>
                                            <p:attrNameLst>
                                              <p:attrName>r</p:attrName>
                                            </p:attrNameLst>
                                          </p:cBhvr>
                                        </p:animRot>
                                        <p:animRot by="120000">
                                          <p:cBhvr>
                                            <p:cTn id="24"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750" fill="hold"/>
                                            <p:tgtEl>
                                              <p:spTgt spid="15"/>
                                            </p:tgtEl>
                                            <p:attrNameLst>
                                              <p:attrName>ppt_x</p:attrName>
                                            </p:attrNameLst>
                                          </p:cBhvr>
                                          <p:tavLst>
                                            <p:tav tm="0">
                                              <p:val>
                                                <p:strVal val="#ppt_x"/>
                                              </p:val>
                                            </p:tav>
                                            <p:tav tm="100000">
                                              <p:val>
                                                <p:strVal val="#ppt_x"/>
                                              </p:val>
                                            </p:tav>
                                          </p:tavLst>
                                        </p:anim>
                                        <p:anim calcmode="lin" valueType="num">
                                          <p:cBhvr additive="base">
                                            <p:cTn id="18"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5"/>
                                            </p:tgtEl>
                                            <p:attrNameLst>
                                              <p:attrName>r</p:attrName>
                                            </p:attrNameLst>
                                          </p:cBhvr>
                                        </p:animRot>
                                        <p:animRot by="-240000">
                                          <p:cBhvr>
                                            <p:cTn id="21" dur="200" fill="hold">
                                              <p:stCondLst>
                                                <p:cond delay="200"/>
                                              </p:stCondLst>
                                            </p:cTn>
                                            <p:tgtEl>
                                              <p:spTgt spid="15"/>
                                            </p:tgtEl>
                                            <p:attrNameLst>
                                              <p:attrName>r</p:attrName>
                                            </p:attrNameLst>
                                          </p:cBhvr>
                                        </p:animRot>
                                        <p:animRot by="240000">
                                          <p:cBhvr>
                                            <p:cTn id="22" dur="200" fill="hold">
                                              <p:stCondLst>
                                                <p:cond delay="400"/>
                                              </p:stCondLst>
                                            </p:cTn>
                                            <p:tgtEl>
                                              <p:spTgt spid="15"/>
                                            </p:tgtEl>
                                            <p:attrNameLst>
                                              <p:attrName>r</p:attrName>
                                            </p:attrNameLst>
                                          </p:cBhvr>
                                        </p:animRot>
                                        <p:animRot by="-240000">
                                          <p:cBhvr>
                                            <p:cTn id="23" dur="200" fill="hold">
                                              <p:stCondLst>
                                                <p:cond delay="600"/>
                                              </p:stCondLst>
                                            </p:cTn>
                                            <p:tgtEl>
                                              <p:spTgt spid="15"/>
                                            </p:tgtEl>
                                            <p:attrNameLst>
                                              <p:attrName>r</p:attrName>
                                            </p:attrNameLst>
                                          </p:cBhvr>
                                        </p:animRot>
                                        <p:animRot by="120000">
                                          <p:cBhvr>
                                            <p:cTn id="24"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C67A388-8630-DD90-092C-F44DD1BBE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0" y="-9981"/>
            <a:ext cx="12192000" cy="6858000"/>
          </a:xfrm>
          <a:prstGeom prst="rect">
            <a:avLst/>
          </a:prstGeom>
        </p:spPr>
      </p:pic>
      <p:pic>
        <p:nvPicPr>
          <p:cNvPr id="30" name="Picture 29" descr="A picture containing text, silhouette, light&#10;&#10;Description automatically generated">
            <a:extLst>
              <a:ext uri="{FF2B5EF4-FFF2-40B4-BE49-F238E27FC236}">
                <a16:creationId xmlns:a16="http://schemas.microsoft.com/office/drawing/2014/main" id="{9DA3692D-5D30-1FF8-9000-FD40F03A2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692" y="3119"/>
            <a:ext cx="5624439" cy="5634578"/>
          </a:xfrm>
          <a:prstGeom prst="rect">
            <a:avLst/>
          </a:prstGeom>
        </p:spPr>
      </p:pic>
      <p:grpSp>
        <p:nvGrpSpPr>
          <p:cNvPr id="22" name="Group 21">
            <a:extLst>
              <a:ext uri="{FF2B5EF4-FFF2-40B4-BE49-F238E27FC236}">
                <a16:creationId xmlns:a16="http://schemas.microsoft.com/office/drawing/2014/main" id="{51DBBB35-9301-2FE2-BB7D-2E05A807AEEC}"/>
              </a:ext>
            </a:extLst>
          </p:cNvPr>
          <p:cNvGrpSpPr/>
          <p:nvPr/>
        </p:nvGrpSpPr>
        <p:grpSpPr>
          <a:xfrm>
            <a:off x="369526" y="144747"/>
            <a:ext cx="4456229" cy="1332943"/>
            <a:chOff x="2403041" y="-845011"/>
            <a:chExt cx="8040834" cy="1332943"/>
          </a:xfrm>
        </p:grpSpPr>
        <p:sp>
          <p:nvSpPr>
            <p:cNvPr id="23" name="TextBox 22">
              <a:extLst>
                <a:ext uri="{FF2B5EF4-FFF2-40B4-BE49-F238E27FC236}">
                  <a16:creationId xmlns:a16="http://schemas.microsoft.com/office/drawing/2014/main" id="{69CA5375-7481-0678-EADD-3EB1C3C3B4E4}"/>
                </a:ext>
              </a:extLst>
            </p:cNvPr>
            <p:cNvSpPr txBox="1"/>
            <p:nvPr/>
          </p:nvSpPr>
          <p:spPr>
            <a:xfrm>
              <a:off x="2488763" y="-835507"/>
              <a:ext cx="795511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w="254000">
                    <a:solidFill>
                      <a:prstClr val="white"/>
                    </a:solidFill>
                  </a:ln>
                  <a:solidFill>
                    <a:prstClr val="black"/>
                  </a:solidFill>
                  <a:effectLst/>
                  <a:uLnTx/>
                  <a:uFillTx/>
                  <a:latin typeface="UVN Banh Mi" pitchFamily="2" charset="0"/>
                  <a:ea typeface="+mn-ea"/>
                  <a:cs typeface="+mn-cs"/>
                </a:rPr>
                <a:t>Nhiệm</a:t>
              </a:r>
              <a:r>
                <a:rPr kumimoji="0" lang="en-US" sz="8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 </a:t>
              </a:r>
              <a:r>
                <a:rPr kumimoji="0" lang="en-US" sz="8000" b="0" i="0" u="none" strike="noStrike" kern="1200" cap="none" spc="0" normalizeH="0" baseline="0" noProof="0" dirty="0" err="1">
                  <a:ln w="254000">
                    <a:solidFill>
                      <a:prstClr val="white"/>
                    </a:solidFill>
                  </a:ln>
                  <a:solidFill>
                    <a:prstClr val="black"/>
                  </a:solidFill>
                  <a:effectLst/>
                  <a:uLnTx/>
                  <a:uFillTx/>
                  <a:latin typeface="UVN Banh Mi" pitchFamily="2" charset="0"/>
                  <a:ea typeface="+mn-ea"/>
                  <a:cs typeface="+mn-cs"/>
                </a:rPr>
                <a:t>vụ</a:t>
              </a:r>
              <a:endParaRPr kumimoji="0" lang="en-US" sz="8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endParaRPr>
            </a:p>
          </p:txBody>
        </p:sp>
        <p:sp>
          <p:nvSpPr>
            <p:cNvPr id="24" name="TextBox 23">
              <a:extLst>
                <a:ext uri="{FF2B5EF4-FFF2-40B4-BE49-F238E27FC236}">
                  <a16:creationId xmlns:a16="http://schemas.microsoft.com/office/drawing/2014/main" id="{A9AF3DD4-82A1-649D-F688-D3DB1C848B0F}"/>
                </a:ext>
              </a:extLst>
            </p:cNvPr>
            <p:cNvSpPr txBox="1"/>
            <p:nvPr/>
          </p:nvSpPr>
          <p:spPr>
            <a:xfrm>
              <a:off x="2403041" y="-845011"/>
              <a:ext cx="804083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Nhiệm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vụ</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pic>
        <p:nvPicPr>
          <p:cNvPr id="74" name="Picture 73" descr="A picture containing indoor, seat&#10;&#10;Description automatically generated">
            <a:extLst>
              <a:ext uri="{FF2B5EF4-FFF2-40B4-BE49-F238E27FC236}">
                <a16:creationId xmlns:a16="http://schemas.microsoft.com/office/drawing/2014/main" id="{1A561CA4-12BE-06C9-89F5-FFF30DD85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187" y="2354098"/>
            <a:ext cx="3634906" cy="4493921"/>
          </a:xfrm>
          <a:prstGeom prst="rect">
            <a:avLst/>
          </a:prstGeom>
        </p:spPr>
      </p:pic>
      <p:grpSp>
        <p:nvGrpSpPr>
          <p:cNvPr id="2" name="Group 24">
            <a:extLst>
              <a:ext uri="{FF2B5EF4-FFF2-40B4-BE49-F238E27FC236}">
                <a16:creationId xmlns:a16="http://schemas.microsoft.com/office/drawing/2014/main" id="{D6AD8E60-E31E-15B0-11CC-BE96F0724D39}"/>
              </a:ext>
            </a:extLst>
          </p:cNvPr>
          <p:cNvGrpSpPr/>
          <p:nvPr/>
        </p:nvGrpSpPr>
        <p:grpSpPr>
          <a:xfrm>
            <a:off x="3765238" y="-630742"/>
            <a:ext cx="8158084" cy="8119484"/>
            <a:chOff x="5444555" y="-586206"/>
            <a:chExt cx="6997749" cy="6997750"/>
          </a:xfrm>
        </p:grpSpPr>
        <p:grpSp>
          <p:nvGrpSpPr>
            <p:cNvPr id="4" name="Group 25">
              <a:extLst>
                <a:ext uri="{FF2B5EF4-FFF2-40B4-BE49-F238E27FC236}">
                  <a16:creationId xmlns:a16="http://schemas.microsoft.com/office/drawing/2014/main" id="{7784C001-3621-3DED-E2A4-DFFBAE311904}"/>
                </a:ext>
              </a:extLst>
            </p:cNvPr>
            <p:cNvGrpSpPr/>
            <p:nvPr/>
          </p:nvGrpSpPr>
          <p:grpSpPr>
            <a:xfrm>
              <a:off x="5444555" y="-586206"/>
              <a:ext cx="6997749" cy="6997750"/>
              <a:chOff x="5139755" y="-1367670"/>
              <a:chExt cx="6997749" cy="6997750"/>
            </a:xfrm>
          </p:grpSpPr>
          <p:pic>
            <p:nvPicPr>
              <p:cNvPr id="6" name="Picture 27" descr="Shape&#10;&#10;Description automatically generated with medium confidence">
                <a:extLst>
                  <a:ext uri="{FF2B5EF4-FFF2-40B4-BE49-F238E27FC236}">
                    <a16:creationId xmlns:a16="http://schemas.microsoft.com/office/drawing/2014/main" id="{B90CBE55-B53A-5BCA-708A-AB4EE40C0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9755" y="-1367670"/>
                <a:ext cx="6997749" cy="6997750"/>
              </a:xfrm>
              <a:prstGeom prst="rect">
                <a:avLst/>
              </a:prstGeom>
            </p:spPr>
          </p:pic>
          <p:sp>
            <p:nvSpPr>
              <p:cNvPr id="7" name="TextBox 28">
                <a:extLst>
                  <a:ext uri="{FF2B5EF4-FFF2-40B4-BE49-F238E27FC236}">
                    <a16:creationId xmlns:a16="http://schemas.microsoft.com/office/drawing/2014/main" id="{136136CB-8F19-AE55-3D6C-15916DFB8F32}"/>
                  </a:ext>
                </a:extLst>
              </p:cNvPr>
              <p:cNvSpPr txBox="1"/>
              <p:nvPr/>
            </p:nvSpPr>
            <p:spPr>
              <a:xfrm>
                <a:off x="6312299" y="-638726"/>
                <a:ext cx="4537083" cy="36870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Thực hiện theo kế hoạch cá nhân đã lập và chia sẻ với các bạn về kết quả đạt được. Sau đó, đánh giá và điều chỉnh trước khi xây dựng kế hoạch cá nhân cho giai đoạn kế tiếp.</a:t>
                </a:r>
                <a:endParaRPr kumimoji="0" lang="en-US" sz="3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5" name="Picture 26" descr="Icon&#10;&#10;Description automatically generated">
              <a:extLst>
                <a:ext uri="{FF2B5EF4-FFF2-40B4-BE49-F238E27FC236}">
                  <a16:creationId xmlns:a16="http://schemas.microsoft.com/office/drawing/2014/main" id="{15909973-F6A2-A660-B010-A1AC186391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62464" y="3870490"/>
              <a:ext cx="1028370" cy="1317801"/>
            </a:xfrm>
            <a:prstGeom prst="rect">
              <a:avLst/>
            </a:prstGeom>
          </p:spPr>
        </p:pic>
      </p:grpSp>
    </p:spTree>
    <p:extLst>
      <p:ext uri="{BB962C8B-B14F-4D97-AF65-F5344CB8AC3E}">
        <p14:creationId xmlns:p14="http://schemas.microsoft.com/office/powerpoint/2010/main" val="563141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picture containing treemap chart&#10;&#10;Description automatically generated">
            <a:extLst>
              <a:ext uri="{FF2B5EF4-FFF2-40B4-BE49-F238E27FC236}">
                <a16:creationId xmlns:a16="http://schemas.microsoft.com/office/drawing/2014/main" id="{6D7DF704-0EDB-E6AC-9830-C01FCDF7A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oup 8">
            <a:extLst>
              <a:ext uri="{FF2B5EF4-FFF2-40B4-BE49-F238E27FC236}">
                <a16:creationId xmlns:a16="http://schemas.microsoft.com/office/drawing/2014/main" id="{4DE1C80F-A9AE-6D97-ADE4-8312802C4673}"/>
              </a:ext>
            </a:extLst>
          </p:cNvPr>
          <p:cNvGrpSpPr/>
          <p:nvPr/>
        </p:nvGrpSpPr>
        <p:grpSpPr>
          <a:xfrm>
            <a:off x="1384663" y="601369"/>
            <a:ext cx="9422674" cy="1458272"/>
            <a:chOff x="1652208" y="4584007"/>
            <a:chExt cx="8142060" cy="1458272"/>
          </a:xfrm>
        </p:grpSpPr>
        <p:sp>
          <p:nvSpPr>
            <p:cNvPr id="12" name="TextBox 9">
              <a:extLst>
                <a:ext uri="{FF2B5EF4-FFF2-40B4-BE49-F238E27FC236}">
                  <a16:creationId xmlns:a16="http://schemas.microsoft.com/office/drawing/2014/main" id="{6F590D4D-E46E-641D-75E7-CB5E328D6EA1}"/>
                </a:ext>
              </a:extLst>
            </p:cNvPr>
            <p:cNvSpPr txBox="1"/>
            <p:nvPr/>
          </p:nvSpPr>
          <p:spPr>
            <a:xfrm>
              <a:off x="1652208" y="4584007"/>
              <a:ext cx="814206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0">
                    <a:solidFill>
                      <a:prstClr val="white"/>
                    </a:solidFill>
                  </a:ln>
                  <a:solidFill>
                    <a:srgbClr val="FDDD54"/>
                  </a:solidFill>
                  <a:effectLst/>
                  <a:uLnTx/>
                  <a:uFillTx/>
                  <a:latin typeface="iCiel Pony" panose="02000000000000000000" pitchFamily="2" charset="0"/>
                  <a:ea typeface="+mn-ea"/>
                  <a:cs typeface="+mn-cs"/>
                </a:rPr>
                <a:t>CÙNG CHIA SẺ</a:t>
              </a:r>
            </a:p>
          </p:txBody>
        </p:sp>
        <p:sp>
          <p:nvSpPr>
            <p:cNvPr id="13" name="TextBox 10">
              <a:extLst>
                <a:ext uri="{FF2B5EF4-FFF2-40B4-BE49-F238E27FC236}">
                  <a16:creationId xmlns:a16="http://schemas.microsoft.com/office/drawing/2014/main" id="{EB1F0592-F972-149F-21A8-67038AEFFC0E}"/>
                </a:ext>
              </a:extLst>
            </p:cNvPr>
            <p:cNvSpPr txBox="1"/>
            <p:nvPr/>
          </p:nvSpPr>
          <p:spPr>
            <a:xfrm>
              <a:off x="2013409" y="4595729"/>
              <a:ext cx="741965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srgbClr val="7030A0"/>
                    </a:solidFill>
                  </a:ln>
                  <a:solidFill>
                    <a:srgbClr val="00B0F0"/>
                  </a:solidFill>
                  <a:effectLst/>
                  <a:uLnTx/>
                  <a:uFillTx/>
                  <a:latin typeface="iCiel Pony" panose="02000000000000000000" pitchFamily="2" charset="0"/>
                  <a:ea typeface="+mn-ea"/>
                  <a:cs typeface="+mn-cs"/>
                </a:rPr>
                <a:t>CÙNG CHIA SẺ</a:t>
              </a:r>
            </a:p>
          </p:txBody>
        </p:sp>
      </p:grpSp>
      <p:pic>
        <p:nvPicPr>
          <p:cNvPr id="15" name="Picture 3" descr="A group of people in clothing&#10;&#10;Description automatically generated with low confidence">
            <a:extLst>
              <a:ext uri="{FF2B5EF4-FFF2-40B4-BE49-F238E27FC236}">
                <a16:creationId xmlns:a16="http://schemas.microsoft.com/office/drawing/2014/main" id="{74E7FF13-215D-C838-AF1E-9E68BA53E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7051" y="2861125"/>
            <a:ext cx="6388621" cy="4020320"/>
          </a:xfrm>
          <a:prstGeom prst="rect">
            <a:avLst/>
          </a:prstGeom>
        </p:spPr>
      </p:pic>
      <p:grpSp>
        <p:nvGrpSpPr>
          <p:cNvPr id="2" name="Group 13">
            <a:extLst>
              <a:ext uri="{FF2B5EF4-FFF2-40B4-BE49-F238E27FC236}">
                <a16:creationId xmlns:a16="http://schemas.microsoft.com/office/drawing/2014/main" id="{B4E06036-9776-9892-9F98-B1FA03256C82}"/>
              </a:ext>
            </a:extLst>
          </p:cNvPr>
          <p:cNvGrpSpPr/>
          <p:nvPr/>
        </p:nvGrpSpPr>
        <p:grpSpPr>
          <a:xfrm>
            <a:off x="156712" y="1809000"/>
            <a:ext cx="3642219" cy="3240000"/>
            <a:chOff x="1189829" y="291094"/>
            <a:chExt cx="3642219" cy="3240000"/>
          </a:xfrm>
        </p:grpSpPr>
        <p:pic>
          <p:nvPicPr>
            <p:cNvPr id="3" name="Picture 14" descr="A picture containing text&#10;&#10;Description automatically generated">
              <a:extLst>
                <a:ext uri="{FF2B5EF4-FFF2-40B4-BE49-F238E27FC236}">
                  <a16:creationId xmlns:a16="http://schemas.microsoft.com/office/drawing/2014/main" id="{D12EDB50-8261-4A74-0A74-2839580209E5}"/>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4" name="TextBox 15">
              <a:extLst>
                <a:ext uri="{FF2B5EF4-FFF2-40B4-BE49-F238E27FC236}">
                  <a16:creationId xmlns:a16="http://schemas.microsoft.com/office/drawing/2014/main" id="{57E0D76E-3883-C2FD-10DF-0E0DFCA4E7E8}"/>
                </a:ext>
              </a:extLst>
            </p:cNvPr>
            <p:cNvSpPr txBox="1"/>
            <p:nvPr/>
          </p:nvSpPr>
          <p:spPr>
            <a:xfrm rot="20088135" flipH="1">
              <a:off x="1741290" y="1000956"/>
              <a:ext cx="225975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CC00CC"/>
                  </a:solidFill>
                  <a:effectLst/>
                  <a:uLnTx/>
                  <a:uFillTx/>
                  <a:latin typeface="Calibri" panose="020F0502020204030204"/>
                  <a:ea typeface="+mn-ea"/>
                  <a:cs typeface="+mn-cs"/>
                </a:rPr>
                <a:t>Trình</a:t>
              </a:r>
              <a:r>
                <a:rPr kumimoji="0" lang="en-US" sz="48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CC00CC"/>
                  </a:solidFill>
                  <a:effectLst/>
                  <a:uLnTx/>
                  <a:uFillTx/>
                  <a:latin typeface="Calibri" panose="020F0502020204030204"/>
                  <a:ea typeface="+mn-ea"/>
                  <a:cs typeface="+mn-cs"/>
                </a:rPr>
                <a:t>bày</a:t>
              </a:r>
              <a:endParaRPr kumimoji="0" lang="en-US" sz="48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5" name="Group 16">
            <a:extLst>
              <a:ext uri="{FF2B5EF4-FFF2-40B4-BE49-F238E27FC236}">
                <a16:creationId xmlns:a16="http://schemas.microsoft.com/office/drawing/2014/main" id="{7C661FD5-A16E-9F41-F8CA-EE930FEDE5D2}"/>
              </a:ext>
            </a:extLst>
          </p:cNvPr>
          <p:cNvGrpSpPr/>
          <p:nvPr/>
        </p:nvGrpSpPr>
        <p:grpSpPr>
          <a:xfrm>
            <a:off x="8620533" y="1809000"/>
            <a:ext cx="3642219" cy="3240000"/>
            <a:chOff x="7359952" y="291095"/>
            <a:chExt cx="3642219" cy="3240000"/>
          </a:xfrm>
        </p:grpSpPr>
        <p:pic>
          <p:nvPicPr>
            <p:cNvPr id="7" name="Picture 17" descr="A picture containing text&#10;&#10;Description automatically generated">
              <a:extLst>
                <a:ext uri="{FF2B5EF4-FFF2-40B4-BE49-F238E27FC236}">
                  <a16:creationId xmlns:a16="http://schemas.microsoft.com/office/drawing/2014/main" id="{92E736F7-A05D-C467-BEB0-A9CA0ADD2BEE}"/>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18">
              <a:extLst>
                <a:ext uri="{FF2B5EF4-FFF2-40B4-BE49-F238E27FC236}">
                  <a16:creationId xmlns:a16="http://schemas.microsoft.com/office/drawing/2014/main" id="{FD6DC4EE-1EBA-71C3-EE8B-B9FA6F30B596}"/>
                </a:ext>
              </a:extLst>
            </p:cNvPr>
            <p:cNvSpPr txBox="1"/>
            <p:nvPr/>
          </p:nvSpPr>
          <p:spPr>
            <a:xfrm rot="1511865">
              <a:off x="8079777" y="1000958"/>
              <a:ext cx="222139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3399"/>
                  </a:solidFill>
                  <a:effectLst/>
                  <a:uLnTx/>
                  <a:uFillTx/>
                  <a:latin typeface="Calibri" panose="020F0502020204030204"/>
                  <a:ea typeface="+mn-ea"/>
                  <a:cs typeface="+mn-cs"/>
                </a:rPr>
                <a:t>Nhận xét</a:t>
              </a:r>
            </a:p>
          </p:txBody>
        </p:sp>
      </p:grpSp>
    </p:spTree>
    <p:extLst>
      <p:ext uri="{BB962C8B-B14F-4D97-AF65-F5344CB8AC3E}">
        <p14:creationId xmlns:p14="http://schemas.microsoft.com/office/powerpoint/2010/main" val="13182780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par>
                                    <p:cTn id="15" presetID="2" presetClass="entr" presetSubtype="4" fill="hold" nodeType="withEffect" p14:presetBounceEnd="4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40000">
                                          <p:cBhvr additive="base">
                                            <p:cTn id="17" dur="75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5"/>
                                            </p:tgtEl>
                                            <p:attrNameLst>
                                              <p:attrName>r</p:attrName>
                                            </p:attrNameLst>
                                          </p:cBhvr>
                                        </p:animRot>
                                        <p:animRot by="-240000">
                                          <p:cBhvr>
                                            <p:cTn id="21" dur="200" fill="hold">
                                              <p:stCondLst>
                                                <p:cond delay="200"/>
                                              </p:stCondLst>
                                            </p:cTn>
                                            <p:tgtEl>
                                              <p:spTgt spid="15"/>
                                            </p:tgtEl>
                                            <p:attrNameLst>
                                              <p:attrName>r</p:attrName>
                                            </p:attrNameLst>
                                          </p:cBhvr>
                                        </p:animRot>
                                        <p:animRot by="240000">
                                          <p:cBhvr>
                                            <p:cTn id="22" dur="200" fill="hold">
                                              <p:stCondLst>
                                                <p:cond delay="400"/>
                                              </p:stCondLst>
                                            </p:cTn>
                                            <p:tgtEl>
                                              <p:spTgt spid="15"/>
                                            </p:tgtEl>
                                            <p:attrNameLst>
                                              <p:attrName>r</p:attrName>
                                            </p:attrNameLst>
                                          </p:cBhvr>
                                        </p:animRot>
                                        <p:animRot by="-240000">
                                          <p:cBhvr>
                                            <p:cTn id="23" dur="200" fill="hold">
                                              <p:stCondLst>
                                                <p:cond delay="600"/>
                                              </p:stCondLst>
                                            </p:cTn>
                                            <p:tgtEl>
                                              <p:spTgt spid="15"/>
                                            </p:tgtEl>
                                            <p:attrNameLst>
                                              <p:attrName>r</p:attrName>
                                            </p:attrNameLst>
                                          </p:cBhvr>
                                        </p:animRot>
                                        <p:animRot by="120000">
                                          <p:cBhvr>
                                            <p:cTn id="24" dur="200" fill="hold">
                                              <p:stCondLst>
                                                <p:cond delay="800"/>
                                              </p:stCondLst>
                                            </p:cTn>
                                            <p:tgtEl>
                                              <p:spTgt spid="15"/>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14:bounceEnd="40000">
                                          <p:cBhvr additive="base">
                                            <p:cTn id="2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
                                            </p:tgtEl>
                                            <p:attrNameLst>
                                              <p:attrName>r</p:attrName>
                                            </p:attrNameLst>
                                          </p:cBhvr>
                                        </p:animRot>
                                        <p:animRot by="-240000">
                                          <p:cBhvr>
                                            <p:cTn id="31" dur="200" fill="hold">
                                              <p:stCondLst>
                                                <p:cond delay="200"/>
                                              </p:stCondLst>
                                            </p:cTn>
                                            <p:tgtEl>
                                              <p:spTgt spid="2"/>
                                            </p:tgtEl>
                                            <p:attrNameLst>
                                              <p:attrName>r</p:attrName>
                                            </p:attrNameLst>
                                          </p:cBhvr>
                                        </p:animRot>
                                        <p:animRot by="240000">
                                          <p:cBhvr>
                                            <p:cTn id="32" dur="200" fill="hold">
                                              <p:stCondLst>
                                                <p:cond delay="400"/>
                                              </p:stCondLst>
                                            </p:cTn>
                                            <p:tgtEl>
                                              <p:spTgt spid="2"/>
                                            </p:tgtEl>
                                            <p:attrNameLst>
                                              <p:attrName>r</p:attrName>
                                            </p:attrNameLst>
                                          </p:cBhvr>
                                        </p:animRot>
                                        <p:animRot by="-240000">
                                          <p:cBhvr>
                                            <p:cTn id="33" dur="200" fill="hold">
                                              <p:stCondLst>
                                                <p:cond delay="600"/>
                                              </p:stCondLst>
                                            </p:cTn>
                                            <p:tgtEl>
                                              <p:spTgt spid="2"/>
                                            </p:tgtEl>
                                            <p:attrNameLst>
                                              <p:attrName>r</p:attrName>
                                            </p:attrNameLst>
                                          </p:cBhvr>
                                        </p:animRot>
                                        <p:animRot by="120000">
                                          <p:cBhvr>
                                            <p:cTn id="34" dur="200" fill="hold">
                                              <p:stCondLst>
                                                <p:cond delay="800"/>
                                              </p:stCondLst>
                                            </p:cTn>
                                            <p:tgtEl>
                                              <p:spTgt spid="2"/>
                                            </p:tgtEl>
                                            <p:attrNameLst>
                                              <p:attrName>r</p:attrName>
                                            </p:attrNameLst>
                                          </p:cBhvr>
                                        </p:animRot>
                                      </p:childTnLst>
                                    </p:cTn>
                                  </p:par>
                                  <p:par>
                                    <p:cTn id="35" presetID="2" presetClass="entr" presetSubtype="4" fill="hold" nodeType="withEffect" p14:presetBounceEnd="40000">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14:bounceEnd="40000">
                                          <p:cBhvr additive="base">
                                            <p:cTn id="37"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par>
                                    <p:cTn id="39" presetID="32" presetClass="emph" presetSubtype="0" repeatCount="indefinite" fill="hold" nodeType="withEffect">
                                      <p:stCondLst>
                                        <p:cond delay="0"/>
                                      </p:stCondLst>
                                      <p:childTnLst>
                                        <p:animRot by="120000">
                                          <p:cBhvr>
                                            <p:cTn id="40" dur="100" fill="hold">
                                              <p:stCondLst>
                                                <p:cond delay="0"/>
                                              </p:stCondLst>
                                            </p:cTn>
                                            <p:tgtEl>
                                              <p:spTgt spid="5"/>
                                            </p:tgtEl>
                                            <p:attrNameLst>
                                              <p:attrName>r</p:attrName>
                                            </p:attrNameLst>
                                          </p:cBhvr>
                                        </p:animRot>
                                        <p:animRot by="-240000">
                                          <p:cBhvr>
                                            <p:cTn id="41" dur="200" fill="hold">
                                              <p:stCondLst>
                                                <p:cond delay="200"/>
                                              </p:stCondLst>
                                            </p:cTn>
                                            <p:tgtEl>
                                              <p:spTgt spid="5"/>
                                            </p:tgtEl>
                                            <p:attrNameLst>
                                              <p:attrName>r</p:attrName>
                                            </p:attrNameLst>
                                          </p:cBhvr>
                                        </p:animRot>
                                        <p:animRot by="240000">
                                          <p:cBhvr>
                                            <p:cTn id="42" dur="200" fill="hold">
                                              <p:stCondLst>
                                                <p:cond delay="400"/>
                                              </p:stCondLst>
                                            </p:cTn>
                                            <p:tgtEl>
                                              <p:spTgt spid="5"/>
                                            </p:tgtEl>
                                            <p:attrNameLst>
                                              <p:attrName>r</p:attrName>
                                            </p:attrNameLst>
                                          </p:cBhvr>
                                        </p:animRot>
                                        <p:animRot by="-240000">
                                          <p:cBhvr>
                                            <p:cTn id="43" dur="200" fill="hold">
                                              <p:stCondLst>
                                                <p:cond delay="600"/>
                                              </p:stCondLst>
                                            </p:cTn>
                                            <p:tgtEl>
                                              <p:spTgt spid="5"/>
                                            </p:tgtEl>
                                            <p:attrNameLst>
                                              <p:attrName>r</p:attrName>
                                            </p:attrNameLst>
                                          </p:cBhvr>
                                        </p:animRot>
                                        <p:animRot by="120000">
                                          <p:cBhvr>
                                            <p:cTn id="4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750" fill="hold"/>
                                            <p:tgtEl>
                                              <p:spTgt spid="15"/>
                                            </p:tgtEl>
                                            <p:attrNameLst>
                                              <p:attrName>ppt_x</p:attrName>
                                            </p:attrNameLst>
                                          </p:cBhvr>
                                          <p:tavLst>
                                            <p:tav tm="0">
                                              <p:val>
                                                <p:strVal val="#ppt_x"/>
                                              </p:val>
                                            </p:tav>
                                            <p:tav tm="100000">
                                              <p:val>
                                                <p:strVal val="#ppt_x"/>
                                              </p:val>
                                            </p:tav>
                                          </p:tavLst>
                                        </p:anim>
                                        <p:anim calcmode="lin" valueType="num">
                                          <p:cBhvr additive="base">
                                            <p:cTn id="18"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5"/>
                                            </p:tgtEl>
                                            <p:attrNameLst>
                                              <p:attrName>r</p:attrName>
                                            </p:attrNameLst>
                                          </p:cBhvr>
                                        </p:animRot>
                                        <p:animRot by="-240000">
                                          <p:cBhvr>
                                            <p:cTn id="21" dur="200" fill="hold">
                                              <p:stCondLst>
                                                <p:cond delay="200"/>
                                              </p:stCondLst>
                                            </p:cTn>
                                            <p:tgtEl>
                                              <p:spTgt spid="15"/>
                                            </p:tgtEl>
                                            <p:attrNameLst>
                                              <p:attrName>r</p:attrName>
                                            </p:attrNameLst>
                                          </p:cBhvr>
                                        </p:animRot>
                                        <p:animRot by="240000">
                                          <p:cBhvr>
                                            <p:cTn id="22" dur="200" fill="hold">
                                              <p:stCondLst>
                                                <p:cond delay="400"/>
                                              </p:stCondLst>
                                            </p:cTn>
                                            <p:tgtEl>
                                              <p:spTgt spid="15"/>
                                            </p:tgtEl>
                                            <p:attrNameLst>
                                              <p:attrName>r</p:attrName>
                                            </p:attrNameLst>
                                          </p:cBhvr>
                                        </p:animRot>
                                        <p:animRot by="-240000">
                                          <p:cBhvr>
                                            <p:cTn id="23" dur="200" fill="hold">
                                              <p:stCondLst>
                                                <p:cond delay="600"/>
                                              </p:stCondLst>
                                            </p:cTn>
                                            <p:tgtEl>
                                              <p:spTgt spid="15"/>
                                            </p:tgtEl>
                                            <p:attrNameLst>
                                              <p:attrName>r</p:attrName>
                                            </p:attrNameLst>
                                          </p:cBhvr>
                                        </p:animRot>
                                        <p:animRot by="120000">
                                          <p:cBhvr>
                                            <p:cTn id="24" dur="200" fill="hold">
                                              <p:stCondLst>
                                                <p:cond delay="800"/>
                                              </p:stCondLst>
                                            </p:cTn>
                                            <p:tgtEl>
                                              <p:spTgt spid="15"/>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750" fill="hold"/>
                                            <p:tgtEl>
                                              <p:spTgt spid="2"/>
                                            </p:tgtEl>
                                            <p:attrNameLst>
                                              <p:attrName>ppt_x</p:attrName>
                                            </p:attrNameLst>
                                          </p:cBhvr>
                                          <p:tavLst>
                                            <p:tav tm="0">
                                              <p:val>
                                                <p:strVal val="#ppt_x"/>
                                              </p:val>
                                            </p:tav>
                                            <p:tav tm="100000">
                                              <p:val>
                                                <p:strVal val="#ppt_x"/>
                                              </p:val>
                                            </p:tav>
                                          </p:tavLst>
                                        </p:anim>
                                        <p:anim calcmode="lin" valueType="num">
                                          <p:cBhvr additive="base">
                                            <p:cTn id="2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6"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
                                            </p:tgtEl>
                                            <p:attrNameLst>
                                              <p:attrName>r</p:attrName>
                                            </p:attrNameLst>
                                          </p:cBhvr>
                                        </p:animRot>
                                        <p:animRot by="-240000">
                                          <p:cBhvr>
                                            <p:cTn id="31" dur="200" fill="hold">
                                              <p:stCondLst>
                                                <p:cond delay="200"/>
                                              </p:stCondLst>
                                            </p:cTn>
                                            <p:tgtEl>
                                              <p:spTgt spid="2"/>
                                            </p:tgtEl>
                                            <p:attrNameLst>
                                              <p:attrName>r</p:attrName>
                                            </p:attrNameLst>
                                          </p:cBhvr>
                                        </p:animRot>
                                        <p:animRot by="240000">
                                          <p:cBhvr>
                                            <p:cTn id="32" dur="200" fill="hold">
                                              <p:stCondLst>
                                                <p:cond delay="400"/>
                                              </p:stCondLst>
                                            </p:cTn>
                                            <p:tgtEl>
                                              <p:spTgt spid="2"/>
                                            </p:tgtEl>
                                            <p:attrNameLst>
                                              <p:attrName>r</p:attrName>
                                            </p:attrNameLst>
                                          </p:cBhvr>
                                        </p:animRot>
                                        <p:animRot by="-240000">
                                          <p:cBhvr>
                                            <p:cTn id="33" dur="200" fill="hold">
                                              <p:stCondLst>
                                                <p:cond delay="600"/>
                                              </p:stCondLst>
                                            </p:cTn>
                                            <p:tgtEl>
                                              <p:spTgt spid="2"/>
                                            </p:tgtEl>
                                            <p:attrNameLst>
                                              <p:attrName>r</p:attrName>
                                            </p:attrNameLst>
                                          </p:cBhvr>
                                        </p:animRot>
                                        <p:animRot by="120000">
                                          <p:cBhvr>
                                            <p:cTn id="34" dur="200" fill="hold">
                                              <p:stCondLst>
                                                <p:cond delay="800"/>
                                              </p:stCondLst>
                                            </p:cTn>
                                            <p:tgtEl>
                                              <p:spTgt spid="2"/>
                                            </p:tgtEl>
                                            <p:attrNameLst>
                                              <p:attrName>r</p:attrName>
                                            </p:attrNameLst>
                                          </p:cBhvr>
                                        </p:animRot>
                                      </p:childTnLst>
                                    </p:cTn>
                                  </p:par>
                                  <p:par>
                                    <p:cTn id="35" presetID="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750" fill="hold"/>
                                            <p:tgtEl>
                                              <p:spTgt spid="5"/>
                                            </p:tgtEl>
                                            <p:attrNameLst>
                                              <p:attrName>ppt_x</p:attrName>
                                            </p:attrNameLst>
                                          </p:cBhvr>
                                          <p:tavLst>
                                            <p:tav tm="0">
                                              <p:val>
                                                <p:strVal val="#ppt_x"/>
                                              </p:val>
                                            </p:tav>
                                            <p:tav tm="100000">
                                              <p:val>
                                                <p:strVal val="#ppt_x"/>
                                              </p:val>
                                            </p:tav>
                                          </p:tavLst>
                                        </p:anim>
                                        <p:anim calcmode="lin" valueType="num">
                                          <p:cBhvr additive="base">
                                            <p:cTn id="3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6" name="Trò-chơi-chíu.wav"/>
                                            </p:tgtEl>
                                          </p:cMediaNode>
                                        </p:audio>
                                      </p:subTnLst>
                                    </p:cTn>
                                  </p:par>
                                  <p:par>
                                    <p:cTn id="39" presetID="32" presetClass="emph" presetSubtype="0" repeatCount="indefinite" fill="hold" nodeType="withEffect">
                                      <p:stCondLst>
                                        <p:cond delay="0"/>
                                      </p:stCondLst>
                                      <p:childTnLst>
                                        <p:animRot by="120000">
                                          <p:cBhvr>
                                            <p:cTn id="40" dur="100" fill="hold">
                                              <p:stCondLst>
                                                <p:cond delay="0"/>
                                              </p:stCondLst>
                                            </p:cTn>
                                            <p:tgtEl>
                                              <p:spTgt spid="5"/>
                                            </p:tgtEl>
                                            <p:attrNameLst>
                                              <p:attrName>r</p:attrName>
                                            </p:attrNameLst>
                                          </p:cBhvr>
                                        </p:animRot>
                                        <p:animRot by="-240000">
                                          <p:cBhvr>
                                            <p:cTn id="41" dur="200" fill="hold">
                                              <p:stCondLst>
                                                <p:cond delay="200"/>
                                              </p:stCondLst>
                                            </p:cTn>
                                            <p:tgtEl>
                                              <p:spTgt spid="5"/>
                                            </p:tgtEl>
                                            <p:attrNameLst>
                                              <p:attrName>r</p:attrName>
                                            </p:attrNameLst>
                                          </p:cBhvr>
                                        </p:animRot>
                                        <p:animRot by="240000">
                                          <p:cBhvr>
                                            <p:cTn id="42" dur="200" fill="hold">
                                              <p:stCondLst>
                                                <p:cond delay="400"/>
                                              </p:stCondLst>
                                            </p:cTn>
                                            <p:tgtEl>
                                              <p:spTgt spid="5"/>
                                            </p:tgtEl>
                                            <p:attrNameLst>
                                              <p:attrName>r</p:attrName>
                                            </p:attrNameLst>
                                          </p:cBhvr>
                                        </p:animRot>
                                        <p:animRot by="-240000">
                                          <p:cBhvr>
                                            <p:cTn id="43" dur="200" fill="hold">
                                              <p:stCondLst>
                                                <p:cond delay="600"/>
                                              </p:stCondLst>
                                            </p:cTn>
                                            <p:tgtEl>
                                              <p:spTgt spid="5"/>
                                            </p:tgtEl>
                                            <p:attrNameLst>
                                              <p:attrName>r</p:attrName>
                                            </p:attrNameLst>
                                          </p:cBhvr>
                                        </p:animRot>
                                        <p:animRot by="120000">
                                          <p:cBhvr>
                                            <p:cTn id="4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98CD133B-0197-6D8F-674B-8C054C920154}"/>
              </a:ext>
            </a:extLst>
          </p:cNvPr>
          <p:cNvGrpSpPr/>
          <p:nvPr/>
        </p:nvGrpSpPr>
        <p:grpSpPr>
          <a:xfrm>
            <a:off x="1989437" y="-341441"/>
            <a:ext cx="7709734" cy="6858330"/>
            <a:chOff x="0" y="-687677"/>
            <a:chExt cx="7709734" cy="6858330"/>
          </a:xfrm>
        </p:grpSpPr>
        <p:pic>
          <p:nvPicPr>
            <p:cNvPr id="16" name="Picture 15" descr="A picture containing text&#10;&#10;Description automatically generated">
              <a:extLst>
                <a:ext uri="{FF2B5EF4-FFF2-40B4-BE49-F238E27FC236}">
                  <a16:creationId xmlns:a16="http://schemas.microsoft.com/office/drawing/2014/main" id="{8715F576-A16D-2EDF-3B6C-24708BC3707C}"/>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a:off x="0" y="-687677"/>
              <a:ext cx="7709734" cy="6858330"/>
            </a:xfrm>
            <a:prstGeom prst="rect">
              <a:avLst/>
            </a:prstGeom>
          </p:spPr>
        </p:pic>
        <p:sp>
          <p:nvSpPr>
            <p:cNvPr id="17" name="TextBox 16">
              <a:extLst>
                <a:ext uri="{FF2B5EF4-FFF2-40B4-BE49-F238E27FC236}">
                  <a16:creationId xmlns:a16="http://schemas.microsoft.com/office/drawing/2014/main" id="{6F0B00E5-1B8F-D52D-C836-DC81A99D0DA5}"/>
                </a:ext>
              </a:extLst>
            </p:cNvPr>
            <p:cNvSpPr txBox="1"/>
            <p:nvPr/>
          </p:nvSpPr>
          <p:spPr>
            <a:xfrm>
              <a:off x="1361964" y="869942"/>
              <a:ext cx="4345745" cy="36317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500" b="1">
                  <a:ln w="6600">
                    <a:solidFill>
                      <a:srgbClr val="C00000"/>
                    </a:solidFill>
                    <a:prstDash val="solid"/>
                  </a:ln>
                  <a:solidFill>
                    <a:srgbClr val="FA3751"/>
                  </a:solidFill>
                  <a:effectLst>
                    <a:outerShdw dist="38100" dir="2700000" algn="tl" rotWithShape="0">
                      <a:srgbClr val="002060"/>
                    </a:outerShdw>
                  </a:effectLst>
                  <a:latin typeface="#9Slide05 SVNClementine" panose="020F0502020204030203" pitchFamily="34" charset="0"/>
                </a:rPr>
                <a:t>TỔNG KẾT</a:t>
              </a:r>
              <a:endParaRPr kumimoji="0" lang="en-US" sz="115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endParaRPr>
            </a:p>
          </p:txBody>
        </p:sp>
      </p:grpSp>
      <p:pic>
        <p:nvPicPr>
          <p:cNvPr id="18" name="Picture 17" descr="A group of people in clothing&#10;&#10;Description automatically generated with low confidence">
            <a:extLst>
              <a:ext uri="{FF2B5EF4-FFF2-40B4-BE49-F238E27FC236}">
                <a16:creationId xmlns:a16="http://schemas.microsoft.com/office/drawing/2014/main" id="{E7DB1145-27BF-E033-83D3-C823B4FBD8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1482" y="4302580"/>
            <a:ext cx="3730432" cy="2347538"/>
          </a:xfrm>
          <a:prstGeom prst="rect">
            <a:avLst/>
          </a:prstGeom>
        </p:spPr>
      </p:pic>
      <p:pic>
        <p:nvPicPr>
          <p:cNvPr id="19" name="Picture 18" descr="A picture containing indoor, seat&#10;&#10;Description automatically generated">
            <a:extLst>
              <a:ext uri="{FF2B5EF4-FFF2-40B4-BE49-F238E27FC236}">
                <a16:creationId xmlns:a16="http://schemas.microsoft.com/office/drawing/2014/main" id="{7A6F30B5-A85E-F469-27DF-DFC6D06D36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781" y="4092044"/>
            <a:ext cx="2199029" cy="2718712"/>
          </a:xfrm>
          <a:prstGeom prst="rect">
            <a:avLst/>
          </a:prstGeom>
        </p:spPr>
      </p:pic>
    </p:spTree>
    <p:extLst>
      <p:ext uri="{BB962C8B-B14F-4D97-AF65-F5344CB8AC3E}">
        <p14:creationId xmlns:p14="http://schemas.microsoft.com/office/powerpoint/2010/main" val="123354505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1" presetID="2" presetClass="entr" presetSubtype="4" fill="hold" nodeType="withEffect" p14:presetBounceEnd="40000">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14:bounceEnd="40000">
                                          <p:cBhvr additive="base">
                                            <p:cTn id="13" dur="75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8"/>
                                            </p:tgtEl>
                                            <p:attrNameLst>
                                              <p:attrName>r</p:attrName>
                                            </p:attrNameLst>
                                          </p:cBhvr>
                                        </p:animRot>
                                        <p:animRot by="-240000">
                                          <p:cBhvr>
                                            <p:cTn id="17" dur="200" fill="hold">
                                              <p:stCondLst>
                                                <p:cond delay="200"/>
                                              </p:stCondLst>
                                            </p:cTn>
                                            <p:tgtEl>
                                              <p:spTgt spid="18"/>
                                            </p:tgtEl>
                                            <p:attrNameLst>
                                              <p:attrName>r</p:attrName>
                                            </p:attrNameLst>
                                          </p:cBhvr>
                                        </p:animRot>
                                        <p:animRot by="240000">
                                          <p:cBhvr>
                                            <p:cTn id="18" dur="200" fill="hold">
                                              <p:stCondLst>
                                                <p:cond delay="400"/>
                                              </p:stCondLst>
                                            </p:cTn>
                                            <p:tgtEl>
                                              <p:spTgt spid="18"/>
                                            </p:tgtEl>
                                            <p:attrNameLst>
                                              <p:attrName>r</p:attrName>
                                            </p:attrNameLst>
                                          </p:cBhvr>
                                        </p:animRot>
                                        <p:animRot by="-240000">
                                          <p:cBhvr>
                                            <p:cTn id="19" dur="200" fill="hold">
                                              <p:stCondLst>
                                                <p:cond delay="600"/>
                                              </p:stCondLst>
                                            </p:cTn>
                                            <p:tgtEl>
                                              <p:spTgt spid="18"/>
                                            </p:tgtEl>
                                            <p:attrNameLst>
                                              <p:attrName>r</p:attrName>
                                            </p:attrNameLst>
                                          </p:cBhvr>
                                        </p:animRot>
                                        <p:animRot by="120000">
                                          <p:cBhvr>
                                            <p:cTn id="2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8" name="Trò-chơi-ting.wav"/>
                                            </p:tgtEl>
                                          </p:cMediaNode>
                                        </p:audio>
                                      </p:subTnLst>
                                    </p:cTn>
                                  </p:par>
                                  <p:par>
                                    <p:cTn id="11" presetID="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750" fill="hold"/>
                                            <p:tgtEl>
                                              <p:spTgt spid="18"/>
                                            </p:tgtEl>
                                            <p:attrNameLst>
                                              <p:attrName>ppt_x</p:attrName>
                                            </p:attrNameLst>
                                          </p:cBhvr>
                                          <p:tavLst>
                                            <p:tav tm="0">
                                              <p:val>
                                                <p:strVal val="#ppt_x"/>
                                              </p:val>
                                            </p:tav>
                                            <p:tav tm="100000">
                                              <p:val>
                                                <p:strVal val="#ppt_x"/>
                                              </p:val>
                                            </p:tav>
                                          </p:tavLst>
                                        </p:anim>
                                        <p:anim calcmode="lin" valueType="num">
                                          <p:cBhvr additive="base">
                                            <p:cTn id="14"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9"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8"/>
                                            </p:tgtEl>
                                            <p:attrNameLst>
                                              <p:attrName>r</p:attrName>
                                            </p:attrNameLst>
                                          </p:cBhvr>
                                        </p:animRot>
                                        <p:animRot by="-240000">
                                          <p:cBhvr>
                                            <p:cTn id="17" dur="200" fill="hold">
                                              <p:stCondLst>
                                                <p:cond delay="200"/>
                                              </p:stCondLst>
                                            </p:cTn>
                                            <p:tgtEl>
                                              <p:spTgt spid="18"/>
                                            </p:tgtEl>
                                            <p:attrNameLst>
                                              <p:attrName>r</p:attrName>
                                            </p:attrNameLst>
                                          </p:cBhvr>
                                        </p:animRot>
                                        <p:animRot by="240000">
                                          <p:cBhvr>
                                            <p:cTn id="18" dur="200" fill="hold">
                                              <p:stCondLst>
                                                <p:cond delay="400"/>
                                              </p:stCondLst>
                                            </p:cTn>
                                            <p:tgtEl>
                                              <p:spTgt spid="18"/>
                                            </p:tgtEl>
                                            <p:attrNameLst>
                                              <p:attrName>r</p:attrName>
                                            </p:attrNameLst>
                                          </p:cBhvr>
                                        </p:animRot>
                                        <p:animRot by="-240000">
                                          <p:cBhvr>
                                            <p:cTn id="19" dur="200" fill="hold">
                                              <p:stCondLst>
                                                <p:cond delay="600"/>
                                              </p:stCondLst>
                                            </p:cTn>
                                            <p:tgtEl>
                                              <p:spTgt spid="18"/>
                                            </p:tgtEl>
                                            <p:attrNameLst>
                                              <p:attrName>r</p:attrName>
                                            </p:attrNameLst>
                                          </p:cBhvr>
                                        </p:animRot>
                                        <p:animRot by="120000">
                                          <p:cBhvr>
                                            <p:cTn id="2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A5FDDF8-0809-F153-F5B7-65AFA643D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314811" y="-137807"/>
            <a:ext cx="13156947" cy="6508671"/>
            <a:chOff x="818865" y="52953"/>
            <a:chExt cx="13156947" cy="6508671"/>
          </a:xfrm>
        </p:grpSpPr>
        <p:grpSp>
          <p:nvGrpSpPr>
            <p:cNvPr id="20" name="Nhóm 19">
              <a:extLst>
                <a:ext uri="{FF2B5EF4-FFF2-40B4-BE49-F238E27FC236}">
                  <a16:creationId xmlns:a16="http://schemas.microsoft.com/office/drawing/2014/main" id="{82D3BC4D-48BE-D4F3-3D65-CE38BDC8FFA2}"/>
                </a:ext>
              </a:extLst>
            </p:cNvPr>
            <p:cNvGrpSpPr/>
            <p:nvPr/>
          </p:nvGrpSpPr>
          <p:grpSpPr>
            <a:xfrm>
              <a:off x="818865" y="1764393"/>
              <a:ext cx="13156947" cy="4797231"/>
              <a:chOff x="809991" y="-591660"/>
              <a:chExt cx="13156947" cy="4992333"/>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809991" y="-591660"/>
                <a:ext cx="11776578" cy="4992333"/>
              </a:xfrm>
              <a:custGeom>
                <a:avLst/>
                <a:gdLst>
                  <a:gd name="connsiteX0" fmla="*/ 0 w 11776578"/>
                  <a:gd name="connsiteY0" fmla="*/ 832071 h 4992333"/>
                  <a:gd name="connsiteX1" fmla="*/ 637687 w 11776578"/>
                  <a:gd name="connsiteY1" fmla="*/ 0 h 4992333"/>
                  <a:gd name="connsiteX2" fmla="*/ 1597797 w 11776578"/>
                  <a:gd name="connsiteY2" fmla="*/ 0 h 4992333"/>
                  <a:gd name="connsiteX3" fmla="*/ 2347884 w 11776578"/>
                  <a:gd name="connsiteY3" fmla="*/ 0 h 4992333"/>
                  <a:gd name="connsiteX4" fmla="*/ 2782933 w 11776578"/>
                  <a:gd name="connsiteY4" fmla="*/ 0 h 4992333"/>
                  <a:gd name="connsiteX5" fmla="*/ 3217983 w 11776578"/>
                  <a:gd name="connsiteY5" fmla="*/ 0 h 4992333"/>
                  <a:gd name="connsiteX6" fmla="*/ 3758044 w 11776578"/>
                  <a:gd name="connsiteY6" fmla="*/ 0 h 4992333"/>
                  <a:gd name="connsiteX7" fmla="*/ 4508131 w 11776578"/>
                  <a:gd name="connsiteY7" fmla="*/ 0 h 4992333"/>
                  <a:gd name="connsiteX8" fmla="*/ 4943181 w 11776578"/>
                  <a:gd name="connsiteY8" fmla="*/ 0 h 4992333"/>
                  <a:gd name="connsiteX9" fmla="*/ 5693266 w 11776578"/>
                  <a:gd name="connsiteY9" fmla="*/ 0 h 4992333"/>
                  <a:gd name="connsiteX10" fmla="*/ 6653376 w 11776578"/>
                  <a:gd name="connsiteY10" fmla="*/ 0 h 4992333"/>
                  <a:gd name="connsiteX11" fmla="*/ 7403462 w 11776578"/>
                  <a:gd name="connsiteY11" fmla="*/ 0 h 4992333"/>
                  <a:gd name="connsiteX12" fmla="*/ 8258560 w 11776578"/>
                  <a:gd name="connsiteY12" fmla="*/ 0 h 4992333"/>
                  <a:gd name="connsiteX13" fmla="*/ 8903633 w 11776578"/>
                  <a:gd name="connsiteY13" fmla="*/ 0 h 4992333"/>
                  <a:gd name="connsiteX14" fmla="*/ 9758732 w 11776578"/>
                  <a:gd name="connsiteY14" fmla="*/ 0 h 4992333"/>
                  <a:gd name="connsiteX15" fmla="*/ 10193782 w 11776578"/>
                  <a:gd name="connsiteY15" fmla="*/ 0 h 4992333"/>
                  <a:gd name="connsiteX16" fmla="*/ 11138890 w 11776578"/>
                  <a:gd name="connsiteY16" fmla="*/ 0 h 4992333"/>
                  <a:gd name="connsiteX17" fmla="*/ 11776578 w 11776578"/>
                  <a:gd name="connsiteY17" fmla="*/ 832071 h 4992333"/>
                  <a:gd name="connsiteX18" fmla="*/ 11776578 w 11776578"/>
                  <a:gd name="connsiteY18" fmla="*/ 1730682 h 4992333"/>
                  <a:gd name="connsiteX19" fmla="*/ 11776578 w 11776578"/>
                  <a:gd name="connsiteY19" fmla="*/ 2596010 h 4992333"/>
                  <a:gd name="connsiteX20" fmla="*/ 11776578 w 11776578"/>
                  <a:gd name="connsiteY20" fmla="*/ 3361494 h 4992333"/>
                  <a:gd name="connsiteX21" fmla="*/ 11776578 w 11776578"/>
                  <a:gd name="connsiteY21" fmla="*/ 4160260 h 4992333"/>
                  <a:gd name="connsiteX22" fmla="*/ 11138890 w 11776578"/>
                  <a:gd name="connsiteY22" fmla="*/ 4992333 h 4992333"/>
                  <a:gd name="connsiteX23" fmla="*/ 10493816 w 11776578"/>
                  <a:gd name="connsiteY23" fmla="*/ 4992333 h 4992333"/>
                  <a:gd name="connsiteX24" fmla="*/ 9638717 w 11776578"/>
                  <a:gd name="connsiteY24" fmla="*/ 4992333 h 4992333"/>
                  <a:gd name="connsiteX25" fmla="*/ 8888632 w 11776578"/>
                  <a:gd name="connsiteY25" fmla="*/ 4992333 h 4992333"/>
                  <a:gd name="connsiteX26" fmla="*/ 8348570 w 11776578"/>
                  <a:gd name="connsiteY26" fmla="*/ 4992333 h 4992333"/>
                  <a:gd name="connsiteX27" fmla="*/ 7598485 w 11776578"/>
                  <a:gd name="connsiteY27" fmla="*/ 4992333 h 4992333"/>
                  <a:gd name="connsiteX28" fmla="*/ 7163434 w 11776578"/>
                  <a:gd name="connsiteY28" fmla="*/ 4992333 h 4992333"/>
                  <a:gd name="connsiteX29" fmla="*/ 6308336 w 11776578"/>
                  <a:gd name="connsiteY29" fmla="*/ 4992333 h 4992333"/>
                  <a:gd name="connsiteX30" fmla="*/ 5663263 w 11776578"/>
                  <a:gd name="connsiteY30" fmla="*/ 4992333 h 4992333"/>
                  <a:gd name="connsiteX31" fmla="*/ 4703152 w 11776578"/>
                  <a:gd name="connsiteY31" fmla="*/ 4992333 h 4992333"/>
                  <a:gd name="connsiteX32" fmla="*/ 3953067 w 11776578"/>
                  <a:gd name="connsiteY32" fmla="*/ 4992333 h 4992333"/>
                  <a:gd name="connsiteX33" fmla="*/ 3097969 w 11776578"/>
                  <a:gd name="connsiteY33" fmla="*/ 4992333 h 4992333"/>
                  <a:gd name="connsiteX34" fmla="*/ 2557908 w 11776578"/>
                  <a:gd name="connsiteY34" fmla="*/ 4992333 h 4992333"/>
                  <a:gd name="connsiteX35" fmla="*/ 1702809 w 11776578"/>
                  <a:gd name="connsiteY35" fmla="*/ 4992333 h 4992333"/>
                  <a:gd name="connsiteX36" fmla="*/ 637687 w 11776578"/>
                  <a:gd name="connsiteY36" fmla="*/ 4992333 h 4992333"/>
                  <a:gd name="connsiteX37" fmla="*/ 0 w 11776578"/>
                  <a:gd name="connsiteY37" fmla="*/ 4160260 h 4992333"/>
                  <a:gd name="connsiteX38" fmla="*/ 0 w 11776578"/>
                  <a:gd name="connsiteY38" fmla="*/ 3394776 h 4992333"/>
                  <a:gd name="connsiteX39" fmla="*/ 0 w 11776578"/>
                  <a:gd name="connsiteY39" fmla="*/ 2562730 h 4992333"/>
                  <a:gd name="connsiteX40" fmla="*/ 0 w 11776578"/>
                  <a:gd name="connsiteY40" fmla="*/ 1664118 h 4992333"/>
                  <a:gd name="connsiteX41" fmla="*/ 0 w 11776578"/>
                  <a:gd name="connsiteY41" fmla="*/ 832071 h 4992333"/>
                  <a:gd name="connsiteX0" fmla="*/ 0 w 11776578"/>
                  <a:gd name="connsiteY0" fmla="*/ 832071 h 4992333"/>
                  <a:gd name="connsiteX1" fmla="*/ 637687 w 11776578"/>
                  <a:gd name="connsiteY1" fmla="*/ 0 h 4992333"/>
                  <a:gd name="connsiteX2" fmla="*/ 1177749 w 11776578"/>
                  <a:gd name="connsiteY2" fmla="*/ 0 h 4992333"/>
                  <a:gd name="connsiteX3" fmla="*/ 1717811 w 11776578"/>
                  <a:gd name="connsiteY3" fmla="*/ 0 h 4992333"/>
                  <a:gd name="connsiteX4" fmla="*/ 2572909 w 11776578"/>
                  <a:gd name="connsiteY4" fmla="*/ 0 h 4992333"/>
                  <a:gd name="connsiteX5" fmla="*/ 3533019 w 11776578"/>
                  <a:gd name="connsiteY5" fmla="*/ 0 h 4992333"/>
                  <a:gd name="connsiteX6" fmla="*/ 4283104 w 11776578"/>
                  <a:gd name="connsiteY6" fmla="*/ 0 h 4992333"/>
                  <a:gd name="connsiteX7" fmla="*/ 4928179 w 11776578"/>
                  <a:gd name="connsiteY7" fmla="*/ 0 h 4992333"/>
                  <a:gd name="connsiteX8" fmla="*/ 5363229 w 11776578"/>
                  <a:gd name="connsiteY8" fmla="*/ 0 h 4992333"/>
                  <a:gd name="connsiteX9" fmla="*/ 6113314 w 11776578"/>
                  <a:gd name="connsiteY9" fmla="*/ 0 h 4992333"/>
                  <a:gd name="connsiteX10" fmla="*/ 6863400 w 11776578"/>
                  <a:gd name="connsiteY10" fmla="*/ 0 h 4992333"/>
                  <a:gd name="connsiteX11" fmla="*/ 7403462 w 11776578"/>
                  <a:gd name="connsiteY11" fmla="*/ 0 h 4992333"/>
                  <a:gd name="connsiteX12" fmla="*/ 7838512 w 11776578"/>
                  <a:gd name="connsiteY12" fmla="*/ 0 h 4992333"/>
                  <a:gd name="connsiteX13" fmla="*/ 8273561 w 11776578"/>
                  <a:gd name="connsiteY13" fmla="*/ 0 h 4992333"/>
                  <a:gd name="connsiteX14" fmla="*/ 9233671 w 11776578"/>
                  <a:gd name="connsiteY14" fmla="*/ 0 h 4992333"/>
                  <a:gd name="connsiteX15" fmla="*/ 9878746 w 11776578"/>
                  <a:gd name="connsiteY15" fmla="*/ 0 h 4992333"/>
                  <a:gd name="connsiteX16" fmla="*/ 10418807 w 11776578"/>
                  <a:gd name="connsiteY16" fmla="*/ 0 h 4992333"/>
                  <a:gd name="connsiteX17" fmla="*/ 11138890 w 11776578"/>
                  <a:gd name="connsiteY17" fmla="*/ 0 h 4992333"/>
                  <a:gd name="connsiteX18" fmla="*/ 11776578 w 11776578"/>
                  <a:gd name="connsiteY18" fmla="*/ 832071 h 4992333"/>
                  <a:gd name="connsiteX19" fmla="*/ 11776578 w 11776578"/>
                  <a:gd name="connsiteY19" fmla="*/ 1730682 h 4992333"/>
                  <a:gd name="connsiteX20" fmla="*/ 11776578 w 11776578"/>
                  <a:gd name="connsiteY20" fmla="*/ 2629293 h 4992333"/>
                  <a:gd name="connsiteX21" fmla="*/ 11776578 w 11776578"/>
                  <a:gd name="connsiteY21" fmla="*/ 3394776 h 4992333"/>
                  <a:gd name="connsiteX22" fmla="*/ 11776578 w 11776578"/>
                  <a:gd name="connsiteY22" fmla="*/ 4160260 h 4992333"/>
                  <a:gd name="connsiteX23" fmla="*/ 11138890 w 11776578"/>
                  <a:gd name="connsiteY23" fmla="*/ 4992333 h 4992333"/>
                  <a:gd name="connsiteX24" fmla="*/ 10283792 w 11776578"/>
                  <a:gd name="connsiteY24" fmla="*/ 4992333 h 4992333"/>
                  <a:gd name="connsiteX25" fmla="*/ 9428693 w 11776578"/>
                  <a:gd name="connsiteY25" fmla="*/ 4992333 h 4992333"/>
                  <a:gd name="connsiteX26" fmla="*/ 8783620 w 11776578"/>
                  <a:gd name="connsiteY26" fmla="*/ 4992333 h 4992333"/>
                  <a:gd name="connsiteX27" fmla="*/ 7928522 w 11776578"/>
                  <a:gd name="connsiteY27" fmla="*/ 4992333 h 4992333"/>
                  <a:gd name="connsiteX28" fmla="*/ 7283449 w 11776578"/>
                  <a:gd name="connsiteY28" fmla="*/ 4992333 h 4992333"/>
                  <a:gd name="connsiteX29" fmla="*/ 6323338 w 11776578"/>
                  <a:gd name="connsiteY29" fmla="*/ 4992333 h 4992333"/>
                  <a:gd name="connsiteX30" fmla="*/ 5888289 w 11776578"/>
                  <a:gd name="connsiteY30" fmla="*/ 4992333 h 4992333"/>
                  <a:gd name="connsiteX31" fmla="*/ 5348227 w 11776578"/>
                  <a:gd name="connsiteY31" fmla="*/ 4992333 h 4992333"/>
                  <a:gd name="connsiteX32" fmla="*/ 4598140 w 11776578"/>
                  <a:gd name="connsiteY32" fmla="*/ 4992333 h 4992333"/>
                  <a:gd name="connsiteX33" fmla="*/ 3953067 w 11776578"/>
                  <a:gd name="connsiteY33" fmla="*/ 4992333 h 4992333"/>
                  <a:gd name="connsiteX34" fmla="*/ 3413005 w 11776578"/>
                  <a:gd name="connsiteY34" fmla="*/ 4992333 h 4992333"/>
                  <a:gd name="connsiteX35" fmla="*/ 2452896 w 11776578"/>
                  <a:gd name="connsiteY35" fmla="*/ 4992333 h 4992333"/>
                  <a:gd name="connsiteX36" fmla="*/ 2017845 w 11776578"/>
                  <a:gd name="connsiteY36" fmla="*/ 4992333 h 4992333"/>
                  <a:gd name="connsiteX37" fmla="*/ 1477783 w 11776578"/>
                  <a:gd name="connsiteY37" fmla="*/ 4992333 h 4992333"/>
                  <a:gd name="connsiteX38" fmla="*/ 637687 w 11776578"/>
                  <a:gd name="connsiteY38" fmla="*/ 4992333 h 4992333"/>
                  <a:gd name="connsiteX39" fmla="*/ 0 w 11776578"/>
                  <a:gd name="connsiteY39" fmla="*/ 4160260 h 4992333"/>
                  <a:gd name="connsiteX40" fmla="*/ 0 w 11776578"/>
                  <a:gd name="connsiteY40" fmla="*/ 3328213 h 4992333"/>
                  <a:gd name="connsiteX41" fmla="*/ 0 w 11776578"/>
                  <a:gd name="connsiteY41" fmla="*/ 2562730 h 4992333"/>
                  <a:gd name="connsiteX42" fmla="*/ 0 w 11776578"/>
                  <a:gd name="connsiteY42" fmla="*/ 1697399 h 4992333"/>
                  <a:gd name="connsiteX43" fmla="*/ 0 w 11776578"/>
                  <a:gd name="connsiteY43" fmla="*/ 832071 h 4992333"/>
                  <a:gd name="connsiteX0" fmla="*/ 0 w 11776578"/>
                  <a:gd name="connsiteY0" fmla="*/ 832071 h 4992333"/>
                  <a:gd name="connsiteX1" fmla="*/ 637687 w 11776578"/>
                  <a:gd name="connsiteY1" fmla="*/ 0 h 4992333"/>
                  <a:gd name="connsiteX2" fmla="*/ 1597797 w 11776578"/>
                  <a:gd name="connsiteY2" fmla="*/ 0 h 4992333"/>
                  <a:gd name="connsiteX3" fmla="*/ 2347884 w 11776578"/>
                  <a:gd name="connsiteY3" fmla="*/ 0 h 4992333"/>
                  <a:gd name="connsiteX4" fmla="*/ 2782933 w 11776578"/>
                  <a:gd name="connsiteY4" fmla="*/ 0 h 4992333"/>
                  <a:gd name="connsiteX5" fmla="*/ 3217983 w 11776578"/>
                  <a:gd name="connsiteY5" fmla="*/ 0 h 4992333"/>
                  <a:gd name="connsiteX6" fmla="*/ 3758044 w 11776578"/>
                  <a:gd name="connsiteY6" fmla="*/ 0 h 4992333"/>
                  <a:gd name="connsiteX7" fmla="*/ 4508131 w 11776578"/>
                  <a:gd name="connsiteY7" fmla="*/ 0 h 4992333"/>
                  <a:gd name="connsiteX8" fmla="*/ 4943181 w 11776578"/>
                  <a:gd name="connsiteY8" fmla="*/ 0 h 4992333"/>
                  <a:gd name="connsiteX9" fmla="*/ 5693266 w 11776578"/>
                  <a:gd name="connsiteY9" fmla="*/ 0 h 4992333"/>
                  <a:gd name="connsiteX10" fmla="*/ 6653376 w 11776578"/>
                  <a:gd name="connsiteY10" fmla="*/ 0 h 4992333"/>
                  <a:gd name="connsiteX11" fmla="*/ 7403462 w 11776578"/>
                  <a:gd name="connsiteY11" fmla="*/ 0 h 4992333"/>
                  <a:gd name="connsiteX12" fmla="*/ 8258560 w 11776578"/>
                  <a:gd name="connsiteY12" fmla="*/ 0 h 4992333"/>
                  <a:gd name="connsiteX13" fmla="*/ 8903633 w 11776578"/>
                  <a:gd name="connsiteY13" fmla="*/ 0 h 4992333"/>
                  <a:gd name="connsiteX14" fmla="*/ 9758732 w 11776578"/>
                  <a:gd name="connsiteY14" fmla="*/ 0 h 4992333"/>
                  <a:gd name="connsiteX15" fmla="*/ 10193782 w 11776578"/>
                  <a:gd name="connsiteY15" fmla="*/ 0 h 4992333"/>
                  <a:gd name="connsiteX16" fmla="*/ 11138890 w 11776578"/>
                  <a:gd name="connsiteY16" fmla="*/ 0 h 4992333"/>
                  <a:gd name="connsiteX17" fmla="*/ 11776578 w 11776578"/>
                  <a:gd name="connsiteY17" fmla="*/ 832071 h 4992333"/>
                  <a:gd name="connsiteX18" fmla="*/ 11776578 w 11776578"/>
                  <a:gd name="connsiteY18" fmla="*/ 1730682 h 4992333"/>
                  <a:gd name="connsiteX19" fmla="*/ 11776578 w 11776578"/>
                  <a:gd name="connsiteY19" fmla="*/ 2596010 h 4992333"/>
                  <a:gd name="connsiteX20" fmla="*/ 11776578 w 11776578"/>
                  <a:gd name="connsiteY20" fmla="*/ 3361494 h 4992333"/>
                  <a:gd name="connsiteX21" fmla="*/ 11776578 w 11776578"/>
                  <a:gd name="connsiteY21" fmla="*/ 4160260 h 4992333"/>
                  <a:gd name="connsiteX22" fmla="*/ 11138890 w 11776578"/>
                  <a:gd name="connsiteY22" fmla="*/ 4992333 h 4992333"/>
                  <a:gd name="connsiteX23" fmla="*/ 10493816 w 11776578"/>
                  <a:gd name="connsiteY23" fmla="*/ 4992333 h 4992333"/>
                  <a:gd name="connsiteX24" fmla="*/ 9638717 w 11776578"/>
                  <a:gd name="connsiteY24" fmla="*/ 4992333 h 4992333"/>
                  <a:gd name="connsiteX25" fmla="*/ 8888632 w 11776578"/>
                  <a:gd name="connsiteY25" fmla="*/ 4992333 h 4992333"/>
                  <a:gd name="connsiteX26" fmla="*/ 8348570 w 11776578"/>
                  <a:gd name="connsiteY26" fmla="*/ 4992333 h 4992333"/>
                  <a:gd name="connsiteX27" fmla="*/ 7598485 w 11776578"/>
                  <a:gd name="connsiteY27" fmla="*/ 4992333 h 4992333"/>
                  <a:gd name="connsiteX28" fmla="*/ 7163434 w 11776578"/>
                  <a:gd name="connsiteY28" fmla="*/ 4992333 h 4992333"/>
                  <a:gd name="connsiteX29" fmla="*/ 6308336 w 11776578"/>
                  <a:gd name="connsiteY29" fmla="*/ 4992333 h 4992333"/>
                  <a:gd name="connsiteX30" fmla="*/ 5663263 w 11776578"/>
                  <a:gd name="connsiteY30" fmla="*/ 4992333 h 4992333"/>
                  <a:gd name="connsiteX31" fmla="*/ 4703152 w 11776578"/>
                  <a:gd name="connsiteY31" fmla="*/ 4992333 h 4992333"/>
                  <a:gd name="connsiteX32" fmla="*/ 4343111 w 11776578"/>
                  <a:gd name="connsiteY32" fmla="*/ 4992333 h 4992333"/>
                  <a:gd name="connsiteX33" fmla="*/ 3953067 w 11776578"/>
                  <a:gd name="connsiteY33" fmla="*/ 4992333 h 4992333"/>
                  <a:gd name="connsiteX34" fmla="*/ 3097969 w 11776578"/>
                  <a:gd name="connsiteY34" fmla="*/ 4992333 h 4992333"/>
                  <a:gd name="connsiteX35" fmla="*/ 2557908 w 11776578"/>
                  <a:gd name="connsiteY35" fmla="*/ 4992333 h 4992333"/>
                  <a:gd name="connsiteX36" fmla="*/ 1702809 w 11776578"/>
                  <a:gd name="connsiteY36" fmla="*/ 4992333 h 4992333"/>
                  <a:gd name="connsiteX37" fmla="*/ 637687 w 11776578"/>
                  <a:gd name="connsiteY37" fmla="*/ 4992333 h 4992333"/>
                  <a:gd name="connsiteX38" fmla="*/ 0 w 11776578"/>
                  <a:gd name="connsiteY38" fmla="*/ 4160260 h 4992333"/>
                  <a:gd name="connsiteX39" fmla="*/ 0 w 11776578"/>
                  <a:gd name="connsiteY39" fmla="*/ 3394776 h 4992333"/>
                  <a:gd name="connsiteX40" fmla="*/ 0 w 11776578"/>
                  <a:gd name="connsiteY40" fmla="*/ 2562730 h 4992333"/>
                  <a:gd name="connsiteX41" fmla="*/ 0 w 11776578"/>
                  <a:gd name="connsiteY41" fmla="*/ 1664118 h 4992333"/>
                  <a:gd name="connsiteX42" fmla="*/ 0 w 11776578"/>
                  <a:gd name="connsiteY42" fmla="*/ 832071 h 4992333"/>
                  <a:gd name="connsiteX0" fmla="*/ 0 w 11776578"/>
                  <a:gd name="connsiteY0" fmla="*/ 832071 h 4992333"/>
                  <a:gd name="connsiteX1" fmla="*/ 637687 w 11776578"/>
                  <a:gd name="connsiteY1" fmla="*/ 0 h 4992333"/>
                  <a:gd name="connsiteX2" fmla="*/ 1597797 w 11776578"/>
                  <a:gd name="connsiteY2" fmla="*/ 0 h 4992333"/>
                  <a:gd name="connsiteX3" fmla="*/ 2347884 w 11776578"/>
                  <a:gd name="connsiteY3" fmla="*/ 0 h 4992333"/>
                  <a:gd name="connsiteX4" fmla="*/ 2782933 w 11776578"/>
                  <a:gd name="connsiteY4" fmla="*/ 0 h 4992333"/>
                  <a:gd name="connsiteX5" fmla="*/ 3217983 w 11776578"/>
                  <a:gd name="connsiteY5" fmla="*/ 0 h 4992333"/>
                  <a:gd name="connsiteX6" fmla="*/ 3758044 w 11776578"/>
                  <a:gd name="connsiteY6" fmla="*/ 0 h 4992333"/>
                  <a:gd name="connsiteX7" fmla="*/ 4508131 w 11776578"/>
                  <a:gd name="connsiteY7" fmla="*/ 0 h 4992333"/>
                  <a:gd name="connsiteX8" fmla="*/ 4943181 w 11776578"/>
                  <a:gd name="connsiteY8" fmla="*/ 0 h 4992333"/>
                  <a:gd name="connsiteX9" fmla="*/ 5693266 w 11776578"/>
                  <a:gd name="connsiteY9" fmla="*/ 0 h 4992333"/>
                  <a:gd name="connsiteX10" fmla="*/ 6653376 w 11776578"/>
                  <a:gd name="connsiteY10" fmla="*/ 0 h 4992333"/>
                  <a:gd name="connsiteX11" fmla="*/ 7403462 w 11776578"/>
                  <a:gd name="connsiteY11" fmla="*/ 0 h 4992333"/>
                  <a:gd name="connsiteX12" fmla="*/ 8258560 w 11776578"/>
                  <a:gd name="connsiteY12" fmla="*/ 0 h 4992333"/>
                  <a:gd name="connsiteX13" fmla="*/ 8903633 w 11776578"/>
                  <a:gd name="connsiteY13" fmla="*/ 0 h 4992333"/>
                  <a:gd name="connsiteX14" fmla="*/ 9758732 w 11776578"/>
                  <a:gd name="connsiteY14" fmla="*/ 0 h 4992333"/>
                  <a:gd name="connsiteX15" fmla="*/ 10193782 w 11776578"/>
                  <a:gd name="connsiteY15" fmla="*/ 0 h 4992333"/>
                  <a:gd name="connsiteX16" fmla="*/ 11138890 w 11776578"/>
                  <a:gd name="connsiteY16" fmla="*/ 0 h 4992333"/>
                  <a:gd name="connsiteX17" fmla="*/ 11776578 w 11776578"/>
                  <a:gd name="connsiteY17" fmla="*/ 832071 h 4992333"/>
                  <a:gd name="connsiteX18" fmla="*/ 11776578 w 11776578"/>
                  <a:gd name="connsiteY18" fmla="*/ 1730682 h 4992333"/>
                  <a:gd name="connsiteX19" fmla="*/ 11776578 w 11776578"/>
                  <a:gd name="connsiteY19" fmla="*/ 2596010 h 4992333"/>
                  <a:gd name="connsiteX20" fmla="*/ 11776578 w 11776578"/>
                  <a:gd name="connsiteY20" fmla="*/ 3361494 h 4992333"/>
                  <a:gd name="connsiteX21" fmla="*/ 11776578 w 11776578"/>
                  <a:gd name="connsiteY21" fmla="*/ 4160260 h 4992333"/>
                  <a:gd name="connsiteX22" fmla="*/ 11138890 w 11776578"/>
                  <a:gd name="connsiteY22" fmla="*/ 4992333 h 4992333"/>
                  <a:gd name="connsiteX23" fmla="*/ 10493816 w 11776578"/>
                  <a:gd name="connsiteY23" fmla="*/ 4992333 h 4992333"/>
                  <a:gd name="connsiteX24" fmla="*/ 9638717 w 11776578"/>
                  <a:gd name="connsiteY24" fmla="*/ 4992333 h 4992333"/>
                  <a:gd name="connsiteX25" fmla="*/ 8888632 w 11776578"/>
                  <a:gd name="connsiteY25" fmla="*/ 4992333 h 4992333"/>
                  <a:gd name="connsiteX26" fmla="*/ 8348570 w 11776578"/>
                  <a:gd name="connsiteY26" fmla="*/ 4992333 h 4992333"/>
                  <a:gd name="connsiteX27" fmla="*/ 7598485 w 11776578"/>
                  <a:gd name="connsiteY27" fmla="*/ 4992333 h 4992333"/>
                  <a:gd name="connsiteX28" fmla="*/ 7163434 w 11776578"/>
                  <a:gd name="connsiteY28" fmla="*/ 4992333 h 4992333"/>
                  <a:gd name="connsiteX29" fmla="*/ 6308336 w 11776578"/>
                  <a:gd name="connsiteY29" fmla="*/ 4992333 h 4992333"/>
                  <a:gd name="connsiteX30" fmla="*/ 5663263 w 11776578"/>
                  <a:gd name="connsiteY30" fmla="*/ 4992333 h 4992333"/>
                  <a:gd name="connsiteX31" fmla="*/ 4703152 w 11776578"/>
                  <a:gd name="connsiteY31" fmla="*/ 4992333 h 4992333"/>
                  <a:gd name="connsiteX32" fmla="*/ 3953067 w 11776578"/>
                  <a:gd name="connsiteY32" fmla="*/ 4992333 h 4992333"/>
                  <a:gd name="connsiteX33" fmla="*/ 3097969 w 11776578"/>
                  <a:gd name="connsiteY33" fmla="*/ 4992333 h 4992333"/>
                  <a:gd name="connsiteX34" fmla="*/ 2557908 w 11776578"/>
                  <a:gd name="connsiteY34" fmla="*/ 4992333 h 4992333"/>
                  <a:gd name="connsiteX35" fmla="*/ 1702809 w 11776578"/>
                  <a:gd name="connsiteY35" fmla="*/ 4992333 h 4992333"/>
                  <a:gd name="connsiteX36" fmla="*/ 637687 w 11776578"/>
                  <a:gd name="connsiteY36" fmla="*/ 4992333 h 4992333"/>
                  <a:gd name="connsiteX37" fmla="*/ 0 w 11776578"/>
                  <a:gd name="connsiteY37" fmla="*/ 4160260 h 4992333"/>
                  <a:gd name="connsiteX38" fmla="*/ 0 w 11776578"/>
                  <a:gd name="connsiteY38" fmla="*/ 3394776 h 4992333"/>
                  <a:gd name="connsiteX39" fmla="*/ 0 w 11776578"/>
                  <a:gd name="connsiteY39" fmla="*/ 2562730 h 4992333"/>
                  <a:gd name="connsiteX40" fmla="*/ 0 w 11776578"/>
                  <a:gd name="connsiteY40" fmla="*/ 1664118 h 4992333"/>
                  <a:gd name="connsiteX41" fmla="*/ 0 w 11776578"/>
                  <a:gd name="connsiteY41" fmla="*/ 832071 h 499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776578" h="4992333" fill="none" extrusionOk="0">
                    <a:moveTo>
                      <a:pt x="0" y="832071"/>
                    </a:moveTo>
                    <a:cubicBezTo>
                      <a:pt x="-15472" y="351127"/>
                      <a:pt x="322660" y="-120502"/>
                      <a:pt x="637687" y="0"/>
                    </a:cubicBezTo>
                    <a:cubicBezTo>
                      <a:pt x="1057531" y="-81768"/>
                      <a:pt x="1224214" y="-62642"/>
                      <a:pt x="1597797" y="0"/>
                    </a:cubicBezTo>
                    <a:cubicBezTo>
                      <a:pt x="1974539" y="63208"/>
                      <a:pt x="2222243" y="-25173"/>
                      <a:pt x="2347884" y="0"/>
                    </a:cubicBezTo>
                    <a:cubicBezTo>
                      <a:pt x="2551356" y="-12128"/>
                      <a:pt x="2674866" y="-31833"/>
                      <a:pt x="2782933" y="0"/>
                    </a:cubicBezTo>
                    <a:cubicBezTo>
                      <a:pt x="2944403" y="-3166"/>
                      <a:pt x="3013820" y="11442"/>
                      <a:pt x="3217983" y="0"/>
                    </a:cubicBezTo>
                    <a:cubicBezTo>
                      <a:pt x="3427902" y="25314"/>
                      <a:pt x="3496772" y="21116"/>
                      <a:pt x="3758044" y="0"/>
                    </a:cubicBezTo>
                    <a:cubicBezTo>
                      <a:pt x="3974302" y="-67925"/>
                      <a:pt x="4174744" y="-58714"/>
                      <a:pt x="4508131" y="0"/>
                    </a:cubicBezTo>
                    <a:cubicBezTo>
                      <a:pt x="4849245" y="-74865"/>
                      <a:pt x="4762464" y="-33755"/>
                      <a:pt x="4943181" y="0"/>
                    </a:cubicBezTo>
                    <a:cubicBezTo>
                      <a:pt x="5114838" y="62475"/>
                      <a:pt x="5534110" y="-18766"/>
                      <a:pt x="5693266" y="0"/>
                    </a:cubicBezTo>
                    <a:cubicBezTo>
                      <a:pt x="5759349" y="-57291"/>
                      <a:pt x="6313979" y="-135236"/>
                      <a:pt x="6653376" y="0"/>
                    </a:cubicBezTo>
                    <a:cubicBezTo>
                      <a:pt x="6939834" y="27142"/>
                      <a:pt x="7047228" y="22931"/>
                      <a:pt x="7403462" y="0"/>
                    </a:cubicBezTo>
                    <a:cubicBezTo>
                      <a:pt x="7821999" y="-69124"/>
                      <a:pt x="7978135" y="-40961"/>
                      <a:pt x="8258560" y="0"/>
                    </a:cubicBezTo>
                    <a:cubicBezTo>
                      <a:pt x="8525643" y="-27478"/>
                      <a:pt x="8725128" y="-22416"/>
                      <a:pt x="8903633" y="0"/>
                    </a:cubicBezTo>
                    <a:cubicBezTo>
                      <a:pt x="8989202" y="57388"/>
                      <a:pt x="9496019" y="-22724"/>
                      <a:pt x="9758732" y="0"/>
                    </a:cubicBezTo>
                    <a:cubicBezTo>
                      <a:pt x="10006398" y="-48670"/>
                      <a:pt x="10028815" y="-20531"/>
                      <a:pt x="10193782" y="0"/>
                    </a:cubicBezTo>
                    <a:cubicBezTo>
                      <a:pt x="10284959" y="37284"/>
                      <a:pt x="10904478" y="-70863"/>
                      <a:pt x="11138890" y="0"/>
                    </a:cubicBezTo>
                    <a:cubicBezTo>
                      <a:pt x="11526996" y="-101961"/>
                      <a:pt x="11815773" y="338073"/>
                      <a:pt x="11776578" y="832071"/>
                    </a:cubicBezTo>
                    <a:cubicBezTo>
                      <a:pt x="11792880" y="1259171"/>
                      <a:pt x="11776291" y="1354533"/>
                      <a:pt x="11776578" y="1730682"/>
                    </a:cubicBezTo>
                    <a:cubicBezTo>
                      <a:pt x="11762369" y="2113653"/>
                      <a:pt x="11726229" y="2205307"/>
                      <a:pt x="11776578" y="2596010"/>
                    </a:cubicBezTo>
                    <a:cubicBezTo>
                      <a:pt x="11806858" y="3040160"/>
                      <a:pt x="11736765" y="3235983"/>
                      <a:pt x="11776578" y="3361494"/>
                    </a:cubicBezTo>
                    <a:cubicBezTo>
                      <a:pt x="11659887" y="3498163"/>
                      <a:pt x="11722921" y="3884711"/>
                      <a:pt x="11776578" y="4160260"/>
                    </a:cubicBezTo>
                    <a:cubicBezTo>
                      <a:pt x="11829252" y="4483838"/>
                      <a:pt x="11389447" y="5062777"/>
                      <a:pt x="11138890" y="4992333"/>
                    </a:cubicBezTo>
                    <a:cubicBezTo>
                      <a:pt x="10898039" y="4970248"/>
                      <a:pt x="10854842" y="5048469"/>
                      <a:pt x="10493816" y="4992333"/>
                    </a:cubicBezTo>
                    <a:cubicBezTo>
                      <a:pt x="10261797" y="4991333"/>
                      <a:pt x="10034950" y="5163920"/>
                      <a:pt x="9638717" y="4992333"/>
                    </a:cubicBezTo>
                    <a:cubicBezTo>
                      <a:pt x="9268448" y="4940414"/>
                      <a:pt x="9203435" y="5036201"/>
                      <a:pt x="8888632" y="4992333"/>
                    </a:cubicBezTo>
                    <a:cubicBezTo>
                      <a:pt x="8553944" y="4957175"/>
                      <a:pt x="8489684" y="5015546"/>
                      <a:pt x="8348570" y="4992333"/>
                    </a:cubicBezTo>
                    <a:cubicBezTo>
                      <a:pt x="8205177" y="4970383"/>
                      <a:pt x="7774562" y="4930649"/>
                      <a:pt x="7598485" y="4992333"/>
                    </a:cubicBezTo>
                    <a:cubicBezTo>
                      <a:pt x="7333118" y="4972686"/>
                      <a:pt x="7274420" y="5011637"/>
                      <a:pt x="7163434" y="4992333"/>
                    </a:cubicBezTo>
                    <a:cubicBezTo>
                      <a:pt x="7070118" y="4976540"/>
                      <a:pt x="6449454" y="4980523"/>
                      <a:pt x="6308336" y="4992333"/>
                    </a:cubicBezTo>
                    <a:cubicBezTo>
                      <a:pt x="6118222" y="4989858"/>
                      <a:pt x="5953893" y="4991325"/>
                      <a:pt x="5663263" y="4992333"/>
                    </a:cubicBezTo>
                    <a:cubicBezTo>
                      <a:pt x="5356594" y="4985985"/>
                      <a:pt x="5177407" y="4869833"/>
                      <a:pt x="4703152" y="4992333"/>
                    </a:cubicBezTo>
                    <a:cubicBezTo>
                      <a:pt x="4263335" y="4990432"/>
                      <a:pt x="4304606" y="5005809"/>
                      <a:pt x="3953067" y="4992333"/>
                    </a:cubicBezTo>
                    <a:cubicBezTo>
                      <a:pt x="3517041" y="4944524"/>
                      <a:pt x="3388306" y="4948440"/>
                      <a:pt x="3097969" y="4992333"/>
                    </a:cubicBezTo>
                    <a:cubicBezTo>
                      <a:pt x="2730342" y="5000926"/>
                      <a:pt x="2790234" y="5013019"/>
                      <a:pt x="2557908" y="4992333"/>
                    </a:cubicBezTo>
                    <a:cubicBezTo>
                      <a:pt x="2217472" y="5012087"/>
                      <a:pt x="1949971" y="5139488"/>
                      <a:pt x="1702809" y="4992333"/>
                    </a:cubicBezTo>
                    <a:cubicBezTo>
                      <a:pt x="1379963" y="5143037"/>
                      <a:pt x="962181" y="5014362"/>
                      <a:pt x="637687" y="4992333"/>
                    </a:cubicBezTo>
                    <a:cubicBezTo>
                      <a:pt x="199166" y="5050240"/>
                      <a:pt x="-2275" y="4667681"/>
                      <a:pt x="0" y="4160260"/>
                    </a:cubicBezTo>
                    <a:cubicBezTo>
                      <a:pt x="49706" y="3776110"/>
                      <a:pt x="67494" y="3607445"/>
                      <a:pt x="0" y="3394776"/>
                    </a:cubicBezTo>
                    <a:cubicBezTo>
                      <a:pt x="37124" y="3166651"/>
                      <a:pt x="-38978" y="2800657"/>
                      <a:pt x="0" y="2562730"/>
                    </a:cubicBezTo>
                    <a:cubicBezTo>
                      <a:pt x="-5879" y="2218037"/>
                      <a:pt x="-11899" y="2115050"/>
                      <a:pt x="0" y="1664118"/>
                    </a:cubicBezTo>
                    <a:cubicBezTo>
                      <a:pt x="-35533" y="1228231"/>
                      <a:pt x="-46791" y="1132196"/>
                      <a:pt x="0" y="832071"/>
                    </a:cubicBezTo>
                    <a:close/>
                  </a:path>
                  <a:path w="11776578" h="4992333" stroke="0" extrusionOk="0">
                    <a:moveTo>
                      <a:pt x="0" y="832071"/>
                    </a:moveTo>
                    <a:cubicBezTo>
                      <a:pt x="36213" y="413062"/>
                      <a:pt x="338080" y="-232487"/>
                      <a:pt x="637687" y="0"/>
                    </a:cubicBezTo>
                    <a:cubicBezTo>
                      <a:pt x="822082" y="-45556"/>
                      <a:pt x="956622" y="-49511"/>
                      <a:pt x="1177749" y="0"/>
                    </a:cubicBezTo>
                    <a:cubicBezTo>
                      <a:pt x="1379472" y="15516"/>
                      <a:pt x="1595324" y="-14136"/>
                      <a:pt x="1717811" y="0"/>
                    </a:cubicBezTo>
                    <a:cubicBezTo>
                      <a:pt x="1823392" y="72959"/>
                      <a:pt x="2322451" y="239"/>
                      <a:pt x="2572909" y="0"/>
                    </a:cubicBezTo>
                    <a:cubicBezTo>
                      <a:pt x="2856358" y="-45153"/>
                      <a:pt x="3172819" y="-130149"/>
                      <a:pt x="3533019" y="0"/>
                    </a:cubicBezTo>
                    <a:cubicBezTo>
                      <a:pt x="3908012" y="28034"/>
                      <a:pt x="3979625" y="-66801"/>
                      <a:pt x="4283104" y="0"/>
                    </a:cubicBezTo>
                    <a:cubicBezTo>
                      <a:pt x="4568014" y="17853"/>
                      <a:pt x="4772119" y="-95307"/>
                      <a:pt x="4928179" y="0"/>
                    </a:cubicBezTo>
                    <a:cubicBezTo>
                      <a:pt x="5112987" y="28628"/>
                      <a:pt x="5227479" y="3106"/>
                      <a:pt x="5363229" y="0"/>
                    </a:cubicBezTo>
                    <a:cubicBezTo>
                      <a:pt x="5472394" y="51489"/>
                      <a:pt x="5951634" y="33941"/>
                      <a:pt x="6113314" y="0"/>
                    </a:cubicBezTo>
                    <a:cubicBezTo>
                      <a:pt x="6398465" y="-125742"/>
                      <a:pt x="6507317" y="17951"/>
                      <a:pt x="6863400" y="0"/>
                    </a:cubicBezTo>
                    <a:cubicBezTo>
                      <a:pt x="7139592" y="29232"/>
                      <a:pt x="7208882" y="8204"/>
                      <a:pt x="7403462" y="0"/>
                    </a:cubicBezTo>
                    <a:cubicBezTo>
                      <a:pt x="7536342" y="-14837"/>
                      <a:pt x="7706605" y="-22679"/>
                      <a:pt x="7838512" y="0"/>
                    </a:cubicBezTo>
                    <a:cubicBezTo>
                      <a:pt x="7996429" y="101"/>
                      <a:pt x="8112322" y="-22416"/>
                      <a:pt x="8273561" y="0"/>
                    </a:cubicBezTo>
                    <a:cubicBezTo>
                      <a:pt x="8583272" y="-8691"/>
                      <a:pt x="8940908" y="75332"/>
                      <a:pt x="9233671" y="0"/>
                    </a:cubicBezTo>
                    <a:cubicBezTo>
                      <a:pt x="9611285" y="-31188"/>
                      <a:pt x="9657691" y="-5813"/>
                      <a:pt x="9878746" y="0"/>
                    </a:cubicBezTo>
                    <a:cubicBezTo>
                      <a:pt x="10061346" y="-2874"/>
                      <a:pt x="10194088" y="36514"/>
                      <a:pt x="10418807" y="0"/>
                    </a:cubicBezTo>
                    <a:cubicBezTo>
                      <a:pt x="10715840" y="44032"/>
                      <a:pt x="11030920" y="58695"/>
                      <a:pt x="11138890" y="0"/>
                    </a:cubicBezTo>
                    <a:cubicBezTo>
                      <a:pt x="11599133" y="2790"/>
                      <a:pt x="11711269" y="354777"/>
                      <a:pt x="11776578" y="832071"/>
                    </a:cubicBezTo>
                    <a:cubicBezTo>
                      <a:pt x="11641275" y="1056473"/>
                      <a:pt x="11709597" y="1459639"/>
                      <a:pt x="11776578" y="1730682"/>
                    </a:cubicBezTo>
                    <a:cubicBezTo>
                      <a:pt x="11721292" y="2025399"/>
                      <a:pt x="11775985" y="2171345"/>
                      <a:pt x="11776578" y="2629293"/>
                    </a:cubicBezTo>
                    <a:cubicBezTo>
                      <a:pt x="11770456" y="3063015"/>
                      <a:pt x="11790849" y="3073451"/>
                      <a:pt x="11776578" y="3394776"/>
                    </a:cubicBezTo>
                    <a:cubicBezTo>
                      <a:pt x="11743662" y="3705482"/>
                      <a:pt x="11798492" y="3852772"/>
                      <a:pt x="11776578" y="4160260"/>
                    </a:cubicBezTo>
                    <a:cubicBezTo>
                      <a:pt x="11898242" y="4637862"/>
                      <a:pt x="11570199" y="5041316"/>
                      <a:pt x="11138890" y="4992333"/>
                    </a:cubicBezTo>
                    <a:cubicBezTo>
                      <a:pt x="10747370" y="5026492"/>
                      <a:pt x="10579091" y="5045909"/>
                      <a:pt x="10283792" y="4992333"/>
                    </a:cubicBezTo>
                    <a:cubicBezTo>
                      <a:pt x="9951969" y="5032945"/>
                      <a:pt x="9593083" y="5083781"/>
                      <a:pt x="9428693" y="4992333"/>
                    </a:cubicBezTo>
                    <a:cubicBezTo>
                      <a:pt x="9251531" y="4994077"/>
                      <a:pt x="8921073" y="4962526"/>
                      <a:pt x="8783620" y="4992333"/>
                    </a:cubicBezTo>
                    <a:cubicBezTo>
                      <a:pt x="8575877" y="5017129"/>
                      <a:pt x="8177243" y="5056773"/>
                      <a:pt x="7928522" y="4992333"/>
                    </a:cubicBezTo>
                    <a:cubicBezTo>
                      <a:pt x="7647948" y="5069432"/>
                      <a:pt x="7454857" y="4982861"/>
                      <a:pt x="7283449" y="4992333"/>
                    </a:cubicBezTo>
                    <a:cubicBezTo>
                      <a:pt x="7051324" y="4924400"/>
                      <a:pt x="6676814" y="4882987"/>
                      <a:pt x="6323338" y="4992333"/>
                    </a:cubicBezTo>
                    <a:cubicBezTo>
                      <a:pt x="5970350" y="4988858"/>
                      <a:pt x="6013696" y="4999607"/>
                      <a:pt x="5888289" y="4992333"/>
                    </a:cubicBezTo>
                    <a:cubicBezTo>
                      <a:pt x="5772531" y="4996502"/>
                      <a:pt x="5550653" y="5021308"/>
                      <a:pt x="5348227" y="4992333"/>
                    </a:cubicBezTo>
                    <a:cubicBezTo>
                      <a:pt x="5090674" y="5111426"/>
                      <a:pt x="4858860" y="5010663"/>
                      <a:pt x="4598140" y="4992333"/>
                    </a:cubicBezTo>
                    <a:cubicBezTo>
                      <a:pt x="4351156" y="5062880"/>
                      <a:pt x="4158337" y="4933168"/>
                      <a:pt x="3953067" y="4992333"/>
                    </a:cubicBezTo>
                    <a:cubicBezTo>
                      <a:pt x="3757782" y="5032209"/>
                      <a:pt x="3652466" y="4967555"/>
                      <a:pt x="3413005" y="4992333"/>
                    </a:cubicBezTo>
                    <a:cubicBezTo>
                      <a:pt x="3303965" y="5066353"/>
                      <a:pt x="2696964" y="4847012"/>
                      <a:pt x="2452896" y="4992333"/>
                    </a:cubicBezTo>
                    <a:cubicBezTo>
                      <a:pt x="2138775" y="5061029"/>
                      <a:pt x="2180065" y="4978794"/>
                      <a:pt x="2017845" y="4992333"/>
                    </a:cubicBezTo>
                    <a:cubicBezTo>
                      <a:pt x="1883463" y="5036568"/>
                      <a:pt x="1739530" y="4957976"/>
                      <a:pt x="1477783" y="4992333"/>
                    </a:cubicBezTo>
                    <a:cubicBezTo>
                      <a:pt x="1188278" y="4998184"/>
                      <a:pt x="1003197" y="4944554"/>
                      <a:pt x="637687" y="4992333"/>
                    </a:cubicBezTo>
                    <a:cubicBezTo>
                      <a:pt x="308871" y="5011567"/>
                      <a:pt x="-198290" y="4646826"/>
                      <a:pt x="0" y="4160260"/>
                    </a:cubicBezTo>
                    <a:cubicBezTo>
                      <a:pt x="18156" y="3997035"/>
                      <a:pt x="8076" y="3811289"/>
                      <a:pt x="0" y="3328213"/>
                    </a:cubicBezTo>
                    <a:cubicBezTo>
                      <a:pt x="-8489" y="2903860"/>
                      <a:pt x="-12468" y="2814486"/>
                      <a:pt x="0" y="2562730"/>
                    </a:cubicBezTo>
                    <a:cubicBezTo>
                      <a:pt x="-72919" y="2317987"/>
                      <a:pt x="9752" y="1985281"/>
                      <a:pt x="0" y="1697399"/>
                    </a:cubicBezTo>
                    <a:cubicBezTo>
                      <a:pt x="14536" y="1443386"/>
                      <a:pt x="33438" y="1054482"/>
                      <a:pt x="0" y="832071"/>
                    </a:cubicBezTo>
                    <a:close/>
                  </a:path>
                  <a:path w="11776578" h="4992333" fill="none" stroke="0" extrusionOk="0">
                    <a:moveTo>
                      <a:pt x="0" y="832071"/>
                    </a:moveTo>
                    <a:cubicBezTo>
                      <a:pt x="91176" y="292847"/>
                      <a:pt x="270968" y="-94685"/>
                      <a:pt x="637687" y="0"/>
                    </a:cubicBezTo>
                    <a:cubicBezTo>
                      <a:pt x="984188" y="101735"/>
                      <a:pt x="1185791" y="46590"/>
                      <a:pt x="1597797" y="0"/>
                    </a:cubicBezTo>
                    <a:cubicBezTo>
                      <a:pt x="1919271" y="18125"/>
                      <a:pt x="2192297" y="-17907"/>
                      <a:pt x="2347884" y="0"/>
                    </a:cubicBezTo>
                    <a:cubicBezTo>
                      <a:pt x="2517576" y="15499"/>
                      <a:pt x="2640271" y="20724"/>
                      <a:pt x="2782933" y="0"/>
                    </a:cubicBezTo>
                    <a:cubicBezTo>
                      <a:pt x="2907910" y="8026"/>
                      <a:pt x="2964515" y="30585"/>
                      <a:pt x="3217983" y="0"/>
                    </a:cubicBezTo>
                    <a:cubicBezTo>
                      <a:pt x="3423992" y="-712"/>
                      <a:pt x="3524874" y="-16133"/>
                      <a:pt x="3758044" y="0"/>
                    </a:cubicBezTo>
                    <a:cubicBezTo>
                      <a:pt x="3970069" y="4623"/>
                      <a:pt x="4187059" y="9421"/>
                      <a:pt x="4508131" y="0"/>
                    </a:cubicBezTo>
                    <a:cubicBezTo>
                      <a:pt x="4853757" y="-27886"/>
                      <a:pt x="4795503" y="-18463"/>
                      <a:pt x="4943181" y="0"/>
                    </a:cubicBezTo>
                    <a:cubicBezTo>
                      <a:pt x="5117219" y="-74173"/>
                      <a:pt x="5512914" y="-80239"/>
                      <a:pt x="5693266" y="0"/>
                    </a:cubicBezTo>
                    <a:cubicBezTo>
                      <a:pt x="5848803" y="70075"/>
                      <a:pt x="6382951" y="-33260"/>
                      <a:pt x="6653376" y="0"/>
                    </a:cubicBezTo>
                    <a:cubicBezTo>
                      <a:pt x="6900959" y="26181"/>
                      <a:pt x="7040122" y="50107"/>
                      <a:pt x="7403462" y="0"/>
                    </a:cubicBezTo>
                    <a:cubicBezTo>
                      <a:pt x="7718297" y="14514"/>
                      <a:pt x="7909437" y="6743"/>
                      <a:pt x="8258560" y="0"/>
                    </a:cubicBezTo>
                    <a:cubicBezTo>
                      <a:pt x="8547508" y="-25599"/>
                      <a:pt x="8719937" y="-21837"/>
                      <a:pt x="8903633" y="0"/>
                    </a:cubicBezTo>
                    <a:cubicBezTo>
                      <a:pt x="9081793" y="-44395"/>
                      <a:pt x="9548369" y="81371"/>
                      <a:pt x="9758732" y="0"/>
                    </a:cubicBezTo>
                    <a:cubicBezTo>
                      <a:pt x="9997734" y="-46306"/>
                      <a:pt x="10031683" y="-26949"/>
                      <a:pt x="10193782" y="0"/>
                    </a:cubicBezTo>
                    <a:cubicBezTo>
                      <a:pt x="10403468" y="54542"/>
                      <a:pt x="10911278" y="-85538"/>
                      <a:pt x="11138890" y="0"/>
                    </a:cubicBezTo>
                    <a:cubicBezTo>
                      <a:pt x="11489208" y="-50601"/>
                      <a:pt x="11673495" y="269988"/>
                      <a:pt x="11776578" y="832071"/>
                    </a:cubicBezTo>
                    <a:cubicBezTo>
                      <a:pt x="11757792" y="1270699"/>
                      <a:pt x="11745201" y="1331134"/>
                      <a:pt x="11776578" y="1730682"/>
                    </a:cubicBezTo>
                    <a:cubicBezTo>
                      <a:pt x="11796890" y="2150403"/>
                      <a:pt x="11780552" y="2186563"/>
                      <a:pt x="11776578" y="2596010"/>
                    </a:cubicBezTo>
                    <a:cubicBezTo>
                      <a:pt x="11800242" y="3008869"/>
                      <a:pt x="11817843" y="3187595"/>
                      <a:pt x="11776578" y="3361494"/>
                    </a:cubicBezTo>
                    <a:cubicBezTo>
                      <a:pt x="11727215" y="3447326"/>
                      <a:pt x="11779646" y="3887475"/>
                      <a:pt x="11776578" y="4160260"/>
                    </a:cubicBezTo>
                    <a:cubicBezTo>
                      <a:pt x="11778976" y="4490096"/>
                      <a:pt x="11412963" y="5077568"/>
                      <a:pt x="11138890" y="4992333"/>
                    </a:cubicBezTo>
                    <a:cubicBezTo>
                      <a:pt x="10918983" y="4957263"/>
                      <a:pt x="10790678" y="4949445"/>
                      <a:pt x="10493816" y="4992333"/>
                    </a:cubicBezTo>
                    <a:cubicBezTo>
                      <a:pt x="10200471" y="5006117"/>
                      <a:pt x="10068043" y="5010330"/>
                      <a:pt x="9638717" y="4992333"/>
                    </a:cubicBezTo>
                    <a:cubicBezTo>
                      <a:pt x="9236374" y="4937083"/>
                      <a:pt x="9193608" y="4997964"/>
                      <a:pt x="8888632" y="4992333"/>
                    </a:cubicBezTo>
                    <a:cubicBezTo>
                      <a:pt x="8566271" y="4968472"/>
                      <a:pt x="8513176" y="4996028"/>
                      <a:pt x="8348570" y="4992333"/>
                    </a:cubicBezTo>
                    <a:cubicBezTo>
                      <a:pt x="8154073" y="4922372"/>
                      <a:pt x="7907606" y="5029811"/>
                      <a:pt x="7598485" y="4992333"/>
                    </a:cubicBezTo>
                    <a:cubicBezTo>
                      <a:pt x="7323604" y="4974704"/>
                      <a:pt x="7268154" y="5000287"/>
                      <a:pt x="7163434" y="4992333"/>
                    </a:cubicBezTo>
                    <a:cubicBezTo>
                      <a:pt x="7163162" y="4962380"/>
                      <a:pt x="6515404" y="4982130"/>
                      <a:pt x="6308336" y="4992333"/>
                    </a:cubicBezTo>
                    <a:cubicBezTo>
                      <a:pt x="6066496" y="5047135"/>
                      <a:pt x="5916207" y="4988558"/>
                      <a:pt x="5663263" y="4992333"/>
                    </a:cubicBezTo>
                    <a:cubicBezTo>
                      <a:pt x="5453344" y="4958821"/>
                      <a:pt x="5204597" y="5007963"/>
                      <a:pt x="4703152" y="4992333"/>
                    </a:cubicBezTo>
                    <a:cubicBezTo>
                      <a:pt x="4566919" y="4982591"/>
                      <a:pt x="4484530" y="4983427"/>
                      <a:pt x="4343111" y="4992333"/>
                    </a:cubicBezTo>
                    <a:cubicBezTo>
                      <a:pt x="4201692" y="5001239"/>
                      <a:pt x="4111915" y="4981456"/>
                      <a:pt x="3953067" y="4992333"/>
                    </a:cubicBezTo>
                    <a:cubicBezTo>
                      <a:pt x="3565796" y="5011776"/>
                      <a:pt x="3462416" y="5012721"/>
                      <a:pt x="3097969" y="4992333"/>
                    </a:cubicBezTo>
                    <a:cubicBezTo>
                      <a:pt x="2747718" y="5003248"/>
                      <a:pt x="2810465" y="4968922"/>
                      <a:pt x="2557908" y="4992333"/>
                    </a:cubicBezTo>
                    <a:cubicBezTo>
                      <a:pt x="2248374" y="5041135"/>
                      <a:pt x="2092308" y="5012891"/>
                      <a:pt x="1702809" y="4992333"/>
                    </a:cubicBezTo>
                    <a:cubicBezTo>
                      <a:pt x="1451352" y="4944610"/>
                      <a:pt x="926103" y="4971400"/>
                      <a:pt x="637687" y="4992333"/>
                    </a:cubicBezTo>
                    <a:cubicBezTo>
                      <a:pt x="136753" y="5041991"/>
                      <a:pt x="-9343" y="4685712"/>
                      <a:pt x="0" y="4160260"/>
                    </a:cubicBezTo>
                    <a:cubicBezTo>
                      <a:pt x="23801" y="3859365"/>
                      <a:pt x="33085" y="3582115"/>
                      <a:pt x="0" y="3394776"/>
                    </a:cubicBezTo>
                    <a:cubicBezTo>
                      <a:pt x="10441" y="3248709"/>
                      <a:pt x="15522" y="2916559"/>
                      <a:pt x="0" y="2562730"/>
                    </a:cubicBezTo>
                    <a:cubicBezTo>
                      <a:pt x="17815" y="2223106"/>
                      <a:pt x="-7737" y="2062611"/>
                      <a:pt x="0" y="1664118"/>
                    </a:cubicBezTo>
                    <a:cubicBezTo>
                      <a:pt x="27032" y="1277727"/>
                      <a:pt x="91839" y="1015036"/>
                      <a:pt x="0" y="832071"/>
                    </a:cubicBezTo>
                    <a:close/>
                  </a:path>
                  <a:path w="11776578" h="4992333" fill="none" stroke="0" extrusionOk="0">
                    <a:moveTo>
                      <a:pt x="0" y="832071"/>
                    </a:moveTo>
                    <a:cubicBezTo>
                      <a:pt x="66644" y="271404"/>
                      <a:pt x="278726" y="-114484"/>
                      <a:pt x="637687" y="0"/>
                    </a:cubicBezTo>
                    <a:cubicBezTo>
                      <a:pt x="1030814" y="-25264"/>
                      <a:pt x="1211508" y="-29406"/>
                      <a:pt x="1597797" y="0"/>
                    </a:cubicBezTo>
                    <a:cubicBezTo>
                      <a:pt x="1924024" y="29830"/>
                      <a:pt x="2206446" y="-77751"/>
                      <a:pt x="2347884" y="0"/>
                    </a:cubicBezTo>
                    <a:cubicBezTo>
                      <a:pt x="2527831" y="13548"/>
                      <a:pt x="2671825" y="-4985"/>
                      <a:pt x="2782933" y="0"/>
                    </a:cubicBezTo>
                    <a:cubicBezTo>
                      <a:pt x="2918943" y="97"/>
                      <a:pt x="3000002" y="39475"/>
                      <a:pt x="3217983" y="0"/>
                    </a:cubicBezTo>
                    <a:cubicBezTo>
                      <a:pt x="3415412" y="16848"/>
                      <a:pt x="3503800" y="-16013"/>
                      <a:pt x="3758044" y="0"/>
                    </a:cubicBezTo>
                    <a:cubicBezTo>
                      <a:pt x="3962478" y="-16144"/>
                      <a:pt x="4136878" y="-61609"/>
                      <a:pt x="4508131" y="0"/>
                    </a:cubicBezTo>
                    <a:cubicBezTo>
                      <a:pt x="4856040" y="-47055"/>
                      <a:pt x="4782708" y="-28073"/>
                      <a:pt x="4943181" y="0"/>
                    </a:cubicBezTo>
                    <a:cubicBezTo>
                      <a:pt x="5088084" y="4308"/>
                      <a:pt x="5450957" y="-68505"/>
                      <a:pt x="5693266" y="0"/>
                    </a:cubicBezTo>
                    <a:cubicBezTo>
                      <a:pt x="5877856" y="-103669"/>
                      <a:pt x="6367989" y="-6714"/>
                      <a:pt x="6653376" y="0"/>
                    </a:cubicBezTo>
                    <a:cubicBezTo>
                      <a:pt x="6888077" y="58754"/>
                      <a:pt x="6998189" y="30151"/>
                      <a:pt x="7403462" y="0"/>
                    </a:cubicBezTo>
                    <a:cubicBezTo>
                      <a:pt x="7699413" y="-60635"/>
                      <a:pt x="7985410" y="-168"/>
                      <a:pt x="8258560" y="0"/>
                    </a:cubicBezTo>
                    <a:cubicBezTo>
                      <a:pt x="8518849" y="-29091"/>
                      <a:pt x="8727811" y="-36276"/>
                      <a:pt x="8903633" y="0"/>
                    </a:cubicBezTo>
                    <a:cubicBezTo>
                      <a:pt x="9069774" y="-59156"/>
                      <a:pt x="9483282" y="122317"/>
                      <a:pt x="9758732" y="0"/>
                    </a:cubicBezTo>
                    <a:cubicBezTo>
                      <a:pt x="10003235" y="-40335"/>
                      <a:pt x="10029999" y="-24638"/>
                      <a:pt x="10193782" y="0"/>
                    </a:cubicBezTo>
                    <a:cubicBezTo>
                      <a:pt x="10343516" y="-49387"/>
                      <a:pt x="10853134" y="18222"/>
                      <a:pt x="11138890" y="0"/>
                    </a:cubicBezTo>
                    <a:cubicBezTo>
                      <a:pt x="11542231" y="-25282"/>
                      <a:pt x="11675542" y="108882"/>
                      <a:pt x="11776578" y="832071"/>
                    </a:cubicBezTo>
                    <a:cubicBezTo>
                      <a:pt x="11761148" y="1269030"/>
                      <a:pt x="11752113" y="1349281"/>
                      <a:pt x="11776578" y="1730682"/>
                    </a:cubicBezTo>
                    <a:cubicBezTo>
                      <a:pt x="11800009" y="2116079"/>
                      <a:pt x="11777264" y="2194679"/>
                      <a:pt x="11776578" y="2596010"/>
                    </a:cubicBezTo>
                    <a:cubicBezTo>
                      <a:pt x="11795049" y="3003244"/>
                      <a:pt x="11821574" y="3197413"/>
                      <a:pt x="11776578" y="3361494"/>
                    </a:cubicBezTo>
                    <a:cubicBezTo>
                      <a:pt x="11692394" y="3540752"/>
                      <a:pt x="11777865" y="3890713"/>
                      <a:pt x="11776578" y="4160260"/>
                    </a:cubicBezTo>
                    <a:cubicBezTo>
                      <a:pt x="11806771" y="4483259"/>
                      <a:pt x="11388955" y="5003991"/>
                      <a:pt x="11138890" y="4992333"/>
                    </a:cubicBezTo>
                    <a:cubicBezTo>
                      <a:pt x="10924795" y="4985271"/>
                      <a:pt x="10805197" y="5040101"/>
                      <a:pt x="10493816" y="4992333"/>
                    </a:cubicBezTo>
                    <a:cubicBezTo>
                      <a:pt x="10162560" y="4990200"/>
                      <a:pt x="10051756" y="5089957"/>
                      <a:pt x="9638717" y="4992333"/>
                    </a:cubicBezTo>
                    <a:cubicBezTo>
                      <a:pt x="9242582" y="4946567"/>
                      <a:pt x="9217043" y="5018060"/>
                      <a:pt x="8888632" y="4992333"/>
                    </a:cubicBezTo>
                    <a:cubicBezTo>
                      <a:pt x="8564150" y="4955891"/>
                      <a:pt x="8512839" y="5034747"/>
                      <a:pt x="8348570" y="4992333"/>
                    </a:cubicBezTo>
                    <a:cubicBezTo>
                      <a:pt x="8083963" y="4938819"/>
                      <a:pt x="7827050" y="5009114"/>
                      <a:pt x="7598485" y="4992333"/>
                    </a:cubicBezTo>
                    <a:cubicBezTo>
                      <a:pt x="7327956" y="4990212"/>
                      <a:pt x="7270765" y="4997397"/>
                      <a:pt x="7163434" y="4992333"/>
                    </a:cubicBezTo>
                    <a:cubicBezTo>
                      <a:pt x="7061503" y="4943681"/>
                      <a:pt x="6454389" y="4980591"/>
                      <a:pt x="6308336" y="4992333"/>
                    </a:cubicBezTo>
                    <a:cubicBezTo>
                      <a:pt x="6110265" y="4992170"/>
                      <a:pt x="5979943" y="4980879"/>
                      <a:pt x="5663263" y="4992333"/>
                    </a:cubicBezTo>
                    <a:cubicBezTo>
                      <a:pt x="5366804" y="4942232"/>
                      <a:pt x="5067106" y="4915749"/>
                      <a:pt x="4703152" y="4992333"/>
                    </a:cubicBezTo>
                    <a:cubicBezTo>
                      <a:pt x="4271288" y="5001564"/>
                      <a:pt x="4319533" y="5001071"/>
                      <a:pt x="3953067" y="4992333"/>
                    </a:cubicBezTo>
                    <a:cubicBezTo>
                      <a:pt x="3561083" y="4951717"/>
                      <a:pt x="3444693" y="4968464"/>
                      <a:pt x="3097969" y="4992333"/>
                    </a:cubicBezTo>
                    <a:cubicBezTo>
                      <a:pt x="2731112" y="4994190"/>
                      <a:pt x="2804517" y="5015100"/>
                      <a:pt x="2557908" y="4992333"/>
                    </a:cubicBezTo>
                    <a:cubicBezTo>
                      <a:pt x="2282173" y="4987079"/>
                      <a:pt x="1956429" y="5170759"/>
                      <a:pt x="1702809" y="4992333"/>
                    </a:cubicBezTo>
                    <a:cubicBezTo>
                      <a:pt x="1394896" y="5065608"/>
                      <a:pt x="974738" y="4946628"/>
                      <a:pt x="637687" y="4992333"/>
                    </a:cubicBezTo>
                    <a:cubicBezTo>
                      <a:pt x="150924" y="5178771"/>
                      <a:pt x="138661" y="4449024"/>
                      <a:pt x="0" y="4160260"/>
                    </a:cubicBezTo>
                    <a:cubicBezTo>
                      <a:pt x="4531" y="3860577"/>
                      <a:pt x="32806" y="3571589"/>
                      <a:pt x="0" y="3394776"/>
                    </a:cubicBezTo>
                    <a:cubicBezTo>
                      <a:pt x="-19278" y="3160764"/>
                      <a:pt x="-1175" y="2905295"/>
                      <a:pt x="0" y="2562730"/>
                    </a:cubicBezTo>
                    <a:cubicBezTo>
                      <a:pt x="1172" y="2211466"/>
                      <a:pt x="-10864" y="2092813"/>
                      <a:pt x="0" y="1664118"/>
                    </a:cubicBezTo>
                    <a:cubicBezTo>
                      <a:pt x="34200" y="1218570"/>
                      <a:pt x="11149" y="1089017"/>
                      <a:pt x="0" y="832071"/>
                    </a:cubicBezTo>
                    <a:close/>
                  </a:path>
                  <a:path w="11776578" h="4992333" fill="none" stroke="0" extrusionOk="0">
                    <a:moveTo>
                      <a:pt x="0" y="832071"/>
                    </a:moveTo>
                    <a:cubicBezTo>
                      <a:pt x="63038" y="309675"/>
                      <a:pt x="274759" y="-146233"/>
                      <a:pt x="637687" y="0"/>
                    </a:cubicBezTo>
                    <a:cubicBezTo>
                      <a:pt x="1029448" y="-44154"/>
                      <a:pt x="1223862" y="-51390"/>
                      <a:pt x="1597797" y="0"/>
                    </a:cubicBezTo>
                    <a:cubicBezTo>
                      <a:pt x="1940131" y="37737"/>
                      <a:pt x="2227162" y="-41969"/>
                      <a:pt x="2347884" y="0"/>
                    </a:cubicBezTo>
                    <a:cubicBezTo>
                      <a:pt x="2544968" y="22639"/>
                      <a:pt x="2671828" y="-16721"/>
                      <a:pt x="2782933" y="0"/>
                    </a:cubicBezTo>
                    <a:cubicBezTo>
                      <a:pt x="2937396" y="-11978"/>
                      <a:pt x="3003069" y="29040"/>
                      <a:pt x="3217983" y="0"/>
                    </a:cubicBezTo>
                    <a:cubicBezTo>
                      <a:pt x="3428207" y="32233"/>
                      <a:pt x="3498253" y="174"/>
                      <a:pt x="3758044" y="0"/>
                    </a:cubicBezTo>
                    <a:cubicBezTo>
                      <a:pt x="3980583" y="-35515"/>
                      <a:pt x="4170021" y="-61393"/>
                      <a:pt x="4508131" y="0"/>
                    </a:cubicBezTo>
                    <a:cubicBezTo>
                      <a:pt x="4859038" y="-49138"/>
                      <a:pt x="4771952" y="-32716"/>
                      <a:pt x="4943181" y="0"/>
                    </a:cubicBezTo>
                    <a:cubicBezTo>
                      <a:pt x="5121223" y="31796"/>
                      <a:pt x="5514145" y="-34396"/>
                      <a:pt x="5693266" y="0"/>
                    </a:cubicBezTo>
                    <a:cubicBezTo>
                      <a:pt x="5814887" y="-55466"/>
                      <a:pt x="6336025" y="-35013"/>
                      <a:pt x="6653376" y="0"/>
                    </a:cubicBezTo>
                    <a:cubicBezTo>
                      <a:pt x="6916446" y="39364"/>
                      <a:pt x="7024489" y="27115"/>
                      <a:pt x="7403462" y="0"/>
                    </a:cubicBezTo>
                    <a:cubicBezTo>
                      <a:pt x="7769154" y="-49464"/>
                      <a:pt x="7972530" y="-68674"/>
                      <a:pt x="8258560" y="0"/>
                    </a:cubicBezTo>
                    <a:cubicBezTo>
                      <a:pt x="8525199" y="-19985"/>
                      <a:pt x="8732337" y="-34030"/>
                      <a:pt x="8903633" y="0"/>
                    </a:cubicBezTo>
                    <a:cubicBezTo>
                      <a:pt x="9023568" y="-23839"/>
                      <a:pt x="9496905" y="44323"/>
                      <a:pt x="9758732" y="0"/>
                    </a:cubicBezTo>
                    <a:cubicBezTo>
                      <a:pt x="10001370" y="-46878"/>
                      <a:pt x="10024343" y="-18411"/>
                      <a:pt x="10193782" y="0"/>
                    </a:cubicBezTo>
                    <a:cubicBezTo>
                      <a:pt x="10361832" y="-37161"/>
                      <a:pt x="10935392" y="-41526"/>
                      <a:pt x="11138890" y="0"/>
                    </a:cubicBezTo>
                    <a:cubicBezTo>
                      <a:pt x="11544985" y="-197912"/>
                      <a:pt x="11743764" y="223419"/>
                      <a:pt x="11776578" y="832071"/>
                    </a:cubicBezTo>
                    <a:cubicBezTo>
                      <a:pt x="11778994" y="1269337"/>
                      <a:pt x="11753413" y="1341752"/>
                      <a:pt x="11776578" y="1730682"/>
                    </a:cubicBezTo>
                    <a:cubicBezTo>
                      <a:pt x="11784785" y="2129626"/>
                      <a:pt x="11764667" y="2201222"/>
                      <a:pt x="11776578" y="2596010"/>
                    </a:cubicBezTo>
                    <a:cubicBezTo>
                      <a:pt x="11803245" y="3033195"/>
                      <a:pt x="11777843" y="3215985"/>
                      <a:pt x="11776578" y="3361494"/>
                    </a:cubicBezTo>
                    <a:cubicBezTo>
                      <a:pt x="11659926" y="3506855"/>
                      <a:pt x="11752798" y="3938632"/>
                      <a:pt x="11776578" y="4160260"/>
                    </a:cubicBezTo>
                    <a:cubicBezTo>
                      <a:pt x="11817436" y="4438154"/>
                      <a:pt x="11347697" y="5068707"/>
                      <a:pt x="11138890" y="4992333"/>
                    </a:cubicBezTo>
                    <a:cubicBezTo>
                      <a:pt x="10918415" y="4965203"/>
                      <a:pt x="10840978" y="5038965"/>
                      <a:pt x="10493816" y="4992333"/>
                    </a:cubicBezTo>
                    <a:cubicBezTo>
                      <a:pt x="10220644" y="4997080"/>
                      <a:pt x="10064987" y="5131947"/>
                      <a:pt x="9638717" y="4992333"/>
                    </a:cubicBezTo>
                    <a:cubicBezTo>
                      <a:pt x="9252748" y="4919528"/>
                      <a:pt x="9205201" y="5012532"/>
                      <a:pt x="8888632" y="4992333"/>
                    </a:cubicBezTo>
                    <a:cubicBezTo>
                      <a:pt x="8560023" y="4962044"/>
                      <a:pt x="8503152" y="5036982"/>
                      <a:pt x="8348570" y="4992333"/>
                    </a:cubicBezTo>
                    <a:cubicBezTo>
                      <a:pt x="8173400" y="4958125"/>
                      <a:pt x="7789885" y="4993023"/>
                      <a:pt x="7598485" y="4992333"/>
                    </a:cubicBezTo>
                    <a:cubicBezTo>
                      <a:pt x="7332237" y="4969106"/>
                      <a:pt x="7277419" y="5003116"/>
                      <a:pt x="7163434" y="4992333"/>
                    </a:cubicBezTo>
                    <a:cubicBezTo>
                      <a:pt x="7094494" y="4973450"/>
                      <a:pt x="6460789" y="4997223"/>
                      <a:pt x="6308336" y="4992333"/>
                    </a:cubicBezTo>
                    <a:cubicBezTo>
                      <a:pt x="6102848" y="4982095"/>
                      <a:pt x="5968366" y="4988606"/>
                      <a:pt x="5663263" y="4992333"/>
                    </a:cubicBezTo>
                    <a:cubicBezTo>
                      <a:pt x="5439862" y="4935577"/>
                      <a:pt x="5144840" y="4920865"/>
                      <a:pt x="4703152" y="4992333"/>
                    </a:cubicBezTo>
                    <a:cubicBezTo>
                      <a:pt x="4269655" y="5001152"/>
                      <a:pt x="4306275" y="4999879"/>
                      <a:pt x="3953067" y="4992333"/>
                    </a:cubicBezTo>
                    <a:cubicBezTo>
                      <a:pt x="3557921" y="4956435"/>
                      <a:pt x="3407609" y="4963716"/>
                      <a:pt x="3097969" y="4992333"/>
                    </a:cubicBezTo>
                    <a:cubicBezTo>
                      <a:pt x="2738497" y="4992713"/>
                      <a:pt x="2799969" y="5003748"/>
                      <a:pt x="2557908" y="4992333"/>
                    </a:cubicBezTo>
                    <a:cubicBezTo>
                      <a:pt x="2241913" y="5043832"/>
                      <a:pt x="1961456" y="5148710"/>
                      <a:pt x="1702809" y="4992333"/>
                    </a:cubicBezTo>
                    <a:cubicBezTo>
                      <a:pt x="1356708" y="5105586"/>
                      <a:pt x="949263" y="4964002"/>
                      <a:pt x="637687" y="4992333"/>
                    </a:cubicBezTo>
                    <a:cubicBezTo>
                      <a:pt x="153981" y="5121489"/>
                      <a:pt x="44080" y="4504475"/>
                      <a:pt x="0" y="4160260"/>
                    </a:cubicBezTo>
                    <a:cubicBezTo>
                      <a:pt x="21820" y="3821452"/>
                      <a:pt x="47578" y="3601146"/>
                      <a:pt x="0" y="3394776"/>
                    </a:cubicBezTo>
                    <a:cubicBezTo>
                      <a:pt x="-10946" y="3109717"/>
                      <a:pt x="-8440" y="2840229"/>
                      <a:pt x="0" y="2562730"/>
                    </a:cubicBezTo>
                    <a:cubicBezTo>
                      <a:pt x="-4477" y="2212742"/>
                      <a:pt x="-38382" y="2122617"/>
                      <a:pt x="0" y="1664118"/>
                    </a:cubicBezTo>
                    <a:cubicBezTo>
                      <a:pt x="10657" y="1246626"/>
                      <a:pt x="-16409" y="1095439"/>
                      <a:pt x="0" y="832071"/>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1776578"/>
                          <a:gd name="connsiteY0" fmla="*/ 799554 h 4797231"/>
                          <a:gd name="connsiteX1" fmla="*/ 637687 w 11776578"/>
                          <a:gd name="connsiteY1" fmla="*/ 0 h 4797231"/>
                          <a:gd name="connsiteX2" fmla="*/ 1597797 w 11776578"/>
                          <a:gd name="connsiteY2" fmla="*/ 0 h 4797231"/>
                          <a:gd name="connsiteX3" fmla="*/ 2347884 w 11776578"/>
                          <a:gd name="connsiteY3" fmla="*/ 0 h 4797231"/>
                          <a:gd name="connsiteX4" fmla="*/ 2782933 w 11776578"/>
                          <a:gd name="connsiteY4" fmla="*/ 0 h 4797231"/>
                          <a:gd name="connsiteX5" fmla="*/ 3217983 w 11776578"/>
                          <a:gd name="connsiteY5" fmla="*/ 0 h 4797231"/>
                          <a:gd name="connsiteX6" fmla="*/ 3758044 w 11776578"/>
                          <a:gd name="connsiteY6" fmla="*/ 0 h 4797231"/>
                          <a:gd name="connsiteX7" fmla="*/ 4508131 w 11776578"/>
                          <a:gd name="connsiteY7" fmla="*/ 0 h 4797231"/>
                          <a:gd name="connsiteX8" fmla="*/ 4943181 w 11776578"/>
                          <a:gd name="connsiteY8" fmla="*/ 0 h 4797231"/>
                          <a:gd name="connsiteX9" fmla="*/ 5693266 w 11776578"/>
                          <a:gd name="connsiteY9" fmla="*/ 0 h 4797231"/>
                          <a:gd name="connsiteX10" fmla="*/ 6653376 w 11776578"/>
                          <a:gd name="connsiteY10" fmla="*/ 0 h 4797231"/>
                          <a:gd name="connsiteX11" fmla="*/ 7403462 w 11776578"/>
                          <a:gd name="connsiteY11" fmla="*/ 0 h 4797231"/>
                          <a:gd name="connsiteX12" fmla="*/ 8258560 w 11776578"/>
                          <a:gd name="connsiteY12" fmla="*/ 0 h 4797231"/>
                          <a:gd name="connsiteX13" fmla="*/ 8903633 w 11776578"/>
                          <a:gd name="connsiteY13" fmla="*/ 0 h 4797231"/>
                          <a:gd name="connsiteX14" fmla="*/ 9758732 w 11776578"/>
                          <a:gd name="connsiteY14" fmla="*/ 0 h 4797231"/>
                          <a:gd name="connsiteX15" fmla="*/ 10193782 w 11776578"/>
                          <a:gd name="connsiteY15" fmla="*/ 0 h 4797231"/>
                          <a:gd name="connsiteX16" fmla="*/ 11138890 w 11776578"/>
                          <a:gd name="connsiteY16" fmla="*/ 0 h 4797231"/>
                          <a:gd name="connsiteX17" fmla="*/ 11776578 w 11776578"/>
                          <a:gd name="connsiteY17" fmla="*/ 799554 h 4797231"/>
                          <a:gd name="connsiteX18" fmla="*/ 11776578 w 11776578"/>
                          <a:gd name="connsiteY18" fmla="*/ 1663047 h 4797231"/>
                          <a:gd name="connsiteX19" fmla="*/ 11776578 w 11776578"/>
                          <a:gd name="connsiteY19" fmla="*/ 2494558 h 4797231"/>
                          <a:gd name="connsiteX20" fmla="*/ 11776578 w 11776578"/>
                          <a:gd name="connsiteY20" fmla="*/ 3230126 h 4797231"/>
                          <a:gd name="connsiteX21" fmla="*/ 11776578 w 11776578"/>
                          <a:gd name="connsiteY21" fmla="*/ 3997676 h 4797231"/>
                          <a:gd name="connsiteX22" fmla="*/ 11138890 w 11776578"/>
                          <a:gd name="connsiteY22" fmla="*/ 4797231 h 4797231"/>
                          <a:gd name="connsiteX23" fmla="*/ 10493816 w 11776578"/>
                          <a:gd name="connsiteY23" fmla="*/ 4797231 h 4797231"/>
                          <a:gd name="connsiteX24" fmla="*/ 9638717 w 11776578"/>
                          <a:gd name="connsiteY24" fmla="*/ 4797231 h 4797231"/>
                          <a:gd name="connsiteX25" fmla="*/ 8888632 w 11776578"/>
                          <a:gd name="connsiteY25" fmla="*/ 4797231 h 4797231"/>
                          <a:gd name="connsiteX26" fmla="*/ 8348570 w 11776578"/>
                          <a:gd name="connsiteY26" fmla="*/ 4797231 h 4797231"/>
                          <a:gd name="connsiteX27" fmla="*/ 7598485 w 11776578"/>
                          <a:gd name="connsiteY27" fmla="*/ 4797231 h 4797231"/>
                          <a:gd name="connsiteX28" fmla="*/ 7163434 w 11776578"/>
                          <a:gd name="connsiteY28" fmla="*/ 4797231 h 4797231"/>
                          <a:gd name="connsiteX29" fmla="*/ 6308336 w 11776578"/>
                          <a:gd name="connsiteY29" fmla="*/ 4797231 h 4797231"/>
                          <a:gd name="connsiteX30" fmla="*/ 5663263 w 11776578"/>
                          <a:gd name="connsiteY30" fmla="*/ 4797231 h 4797231"/>
                          <a:gd name="connsiteX31" fmla="*/ 4703152 w 11776578"/>
                          <a:gd name="connsiteY31" fmla="*/ 4797231 h 4797231"/>
                          <a:gd name="connsiteX32" fmla="*/ 3953067 w 11776578"/>
                          <a:gd name="connsiteY32" fmla="*/ 4797231 h 4797231"/>
                          <a:gd name="connsiteX33" fmla="*/ 3097969 w 11776578"/>
                          <a:gd name="connsiteY33" fmla="*/ 4797231 h 4797231"/>
                          <a:gd name="connsiteX34" fmla="*/ 2557908 w 11776578"/>
                          <a:gd name="connsiteY34" fmla="*/ 4797231 h 4797231"/>
                          <a:gd name="connsiteX35" fmla="*/ 1702809 w 11776578"/>
                          <a:gd name="connsiteY35" fmla="*/ 4797231 h 4797231"/>
                          <a:gd name="connsiteX36" fmla="*/ 637687 w 11776578"/>
                          <a:gd name="connsiteY36" fmla="*/ 4797231 h 4797231"/>
                          <a:gd name="connsiteX37" fmla="*/ 0 w 11776578"/>
                          <a:gd name="connsiteY37" fmla="*/ 3997676 h 4797231"/>
                          <a:gd name="connsiteX38" fmla="*/ 0 w 11776578"/>
                          <a:gd name="connsiteY38" fmla="*/ 3262108 h 4797231"/>
                          <a:gd name="connsiteX39" fmla="*/ 0 w 11776578"/>
                          <a:gd name="connsiteY39" fmla="*/ 2462578 h 4797231"/>
                          <a:gd name="connsiteX40" fmla="*/ 0 w 11776578"/>
                          <a:gd name="connsiteY40" fmla="*/ 1599084 h 4797231"/>
                          <a:gd name="connsiteX41" fmla="*/ 0 w 11776578"/>
                          <a:gd name="connsiteY41" fmla="*/ 799554 h 4797231"/>
                          <a:gd name="connsiteX0" fmla="*/ 0 w 11776578"/>
                          <a:gd name="connsiteY0" fmla="*/ 799554 h 4797231"/>
                          <a:gd name="connsiteX1" fmla="*/ 637687 w 11776578"/>
                          <a:gd name="connsiteY1" fmla="*/ 0 h 4797231"/>
                          <a:gd name="connsiteX2" fmla="*/ 1177749 w 11776578"/>
                          <a:gd name="connsiteY2" fmla="*/ 0 h 4797231"/>
                          <a:gd name="connsiteX3" fmla="*/ 1717811 w 11776578"/>
                          <a:gd name="connsiteY3" fmla="*/ 0 h 4797231"/>
                          <a:gd name="connsiteX4" fmla="*/ 2572909 w 11776578"/>
                          <a:gd name="connsiteY4" fmla="*/ 0 h 4797231"/>
                          <a:gd name="connsiteX5" fmla="*/ 3533019 w 11776578"/>
                          <a:gd name="connsiteY5" fmla="*/ 0 h 4797231"/>
                          <a:gd name="connsiteX6" fmla="*/ 4283104 w 11776578"/>
                          <a:gd name="connsiteY6" fmla="*/ 0 h 4797231"/>
                          <a:gd name="connsiteX7" fmla="*/ 4928179 w 11776578"/>
                          <a:gd name="connsiteY7" fmla="*/ 0 h 4797231"/>
                          <a:gd name="connsiteX8" fmla="*/ 5363229 w 11776578"/>
                          <a:gd name="connsiteY8" fmla="*/ 0 h 4797231"/>
                          <a:gd name="connsiteX9" fmla="*/ 6113314 w 11776578"/>
                          <a:gd name="connsiteY9" fmla="*/ 0 h 4797231"/>
                          <a:gd name="connsiteX10" fmla="*/ 6863400 w 11776578"/>
                          <a:gd name="connsiteY10" fmla="*/ 0 h 4797231"/>
                          <a:gd name="connsiteX11" fmla="*/ 7403462 w 11776578"/>
                          <a:gd name="connsiteY11" fmla="*/ 0 h 4797231"/>
                          <a:gd name="connsiteX12" fmla="*/ 7838512 w 11776578"/>
                          <a:gd name="connsiteY12" fmla="*/ 0 h 4797231"/>
                          <a:gd name="connsiteX13" fmla="*/ 8273561 w 11776578"/>
                          <a:gd name="connsiteY13" fmla="*/ 0 h 4797231"/>
                          <a:gd name="connsiteX14" fmla="*/ 9233671 w 11776578"/>
                          <a:gd name="connsiteY14" fmla="*/ 0 h 4797231"/>
                          <a:gd name="connsiteX15" fmla="*/ 9878746 w 11776578"/>
                          <a:gd name="connsiteY15" fmla="*/ 0 h 4797231"/>
                          <a:gd name="connsiteX16" fmla="*/ 10418807 w 11776578"/>
                          <a:gd name="connsiteY16" fmla="*/ 0 h 4797231"/>
                          <a:gd name="connsiteX17" fmla="*/ 11138890 w 11776578"/>
                          <a:gd name="connsiteY17" fmla="*/ 0 h 4797231"/>
                          <a:gd name="connsiteX18" fmla="*/ 11776578 w 11776578"/>
                          <a:gd name="connsiteY18" fmla="*/ 799554 h 4797231"/>
                          <a:gd name="connsiteX19" fmla="*/ 11776578 w 11776578"/>
                          <a:gd name="connsiteY19" fmla="*/ 1663047 h 4797231"/>
                          <a:gd name="connsiteX20" fmla="*/ 11776578 w 11776578"/>
                          <a:gd name="connsiteY20" fmla="*/ 2526540 h 4797231"/>
                          <a:gd name="connsiteX21" fmla="*/ 11776578 w 11776578"/>
                          <a:gd name="connsiteY21" fmla="*/ 3262108 h 4797231"/>
                          <a:gd name="connsiteX22" fmla="*/ 11776578 w 11776578"/>
                          <a:gd name="connsiteY22" fmla="*/ 3997676 h 4797231"/>
                          <a:gd name="connsiteX23" fmla="*/ 11138890 w 11776578"/>
                          <a:gd name="connsiteY23" fmla="*/ 4797231 h 4797231"/>
                          <a:gd name="connsiteX24" fmla="*/ 10283792 w 11776578"/>
                          <a:gd name="connsiteY24" fmla="*/ 4797231 h 4797231"/>
                          <a:gd name="connsiteX25" fmla="*/ 9428693 w 11776578"/>
                          <a:gd name="connsiteY25" fmla="*/ 4797231 h 4797231"/>
                          <a:gd name="connsiteX26" fmla="*/ 8783620 w 11776578"/>
                          <a:gd name="connsiteY26" fmla="*/ 4797231 h 4797231"/>
                          <a:gd name="connsiteX27" fmla="*/ 7928522 w 11776578"/>
                          <a:gd name="connsiteY27" fmla="*/ 4797231 h 4797231"/>
                          <a:gd name="connsiteX28" fmla="*/ 7283449 w 11776578"/>
                          <a:gd name="connsiteY28" fmla="*/ 4797231 h 4797231"/>
                          <a:gd name="connsiteX29" fmla="*/ 6323338 w 11776578"/>
                          <a:gd name="connsiteY29" fmla="*/ 4797231 h 4797231"/>
                          <a:gd name="connsiteX30" fmla="*/ 5888289 w 11776578"/>
                          <a:gd name="connsiteY30" fmla="*/ 4797231 h 4797231"/>
                          <a:gd name="connsiteX31" fmla="*/ 5348227 w 11776578"/>
                          <a:gd name="connsiteY31" fmla="*/ 4797231 h 4797231"/>
                          <a:gd name="connsiteX32" fmla="*/ 4598140 w 11776578"/>
                          <a:gd name="connsiteY32" fmla="*/ 4797231 h 4797231"/>
                          <a:gd name="connsiteX33" fmla="*/ 3953067 w 11776578"/>
                          <a:gd name="connsiteY33" fmla="*/ 4797231 h 4797231"/>
                          <a:gd name="connsiteX34" fmla="*/ 3413005 w 11776578"/>
                          <a:gd name="connsiteY34" fmla="*/ 4797231 h 4797231"/>
                          <a:gd name="connsiteX35" fmla="*/ 2452896 w 11776578"/>
                          <a:gd name="connsiteY35" fmla="*/ 4797231 h 4797231"/>
                          <a:gd name="connsiteX36" fmla="*/ 2017845 w 11776578"/>
                          <a:gd name="connsiteY36" fmla="*/ 4797231 h 4797231"/>
                          <a:gd name="connsiteX37" fmla="*/ 1477783 w 11776578"/>
                          <a:gd name="connsiteY37" fmla="*/ 4797231 h 4797231"/>
                          <a:gd name="connsiteX38" fmla="*/ 637687 w 11776578"/>
                          <a:gd name="connsiteY38" fmla="*/ 4797231 h 4797231"/>
                          <a:gd name="connsiteX39" fmla="*/ 0 w 11776578"/>
                          <a:gd name="connsiteY39" fmla="*/ 3997676 h 4797231"/>
                          <a:gd name="connsiteX40" fmla="*/ 0 w 11776578"/>
                          <a:gd name="connsiteY40" fmla="*/ 3198146 h 4797231"/>
                          <a:gd name="connsiteX41" fmla="*/ 0 w 11776578"/>
                          <a:gd name="connsiteY41" fmla="*/ 2462578 h 4797231"/>
                          <a:gd name="connsiteX42" fmla="*/ 0 w 11776578"/>
                          <a:gd name="connsiteY42" fmla="*/ 1631065 h 4797231"/>
                          <a:gd name="connsiteX43" fmla="*/ 0 w 11776578"/>
                          <a:gd name="connsiteY43" fmla="*/ 799554 h 4797231"/>
                          <a:gd name="connsiteX0" fmla="*/ 0 w 11776578"/>
                          <a:gd name="connsiteY0" fmla="*/ 799554 h 4797231"/>
                          <a:gd name="connsiteX1" fmla="*/ 637687 w 11776578"/>
                          <a:gd name="connsiteY1" fmla="*/ 0 h 4797231"/>
                          <a:gd name="connsiteX2" fmla="*/ 1597797 w 11776578"/>
                          <a:gd name="connsiteY2" fmla="*/ 0 h 4797231"/>
                          <a:gd name="connsiteX3" fmla="*/ 2347884 w 11776578"/>
                          <a:gd name="connsiteY3" fmla="*/ 0 h 4797231"/>
                          <a:gd name="connsiteX4" fmla="*/ 2782933 w 11776578"/>
                          <a:gd name="connsiteY4" fmla="*/ 0 h 4797231"/>
                          <a:gd name="connsiteX5" fmla="*/ 3217983 w 11776578"/>
                          <a:gd name="connsiteY5" fmla="*/ 0 h 4797231"/>
                          <a:gd name="connsiteX6" fmla="*/ 3758044 w 11776578"/>
                          <a:gd name="connsiteY6" fmla="*/ 0 h 4797231"/>
                          <a:gd name="connsiteX7" fmla="*/ 4508131 w 11776578"/>
                          <a:gd name="connsiteY7" fmla="*/ 0 h 4797231"/>
                          <a:gd name="connsiteX8" fmla="*/ 4943181 w 11776578"/>
                          <a:gd name="connsiteY8" fmla="*/ 0 h 4797231"/>
                          <a:gd name="connsiteX9" fmla="*/ 5693266 w 11776578"/>
                          <a:gd name="connsiteY9" fmla="*/ 0 h 4797231"/>
                          <a:gd name="connsiteX10" fmla="*/ 6653376 w 11776578"/>
                          <a:gd name="connsiteY10" fmla="*/ 0 h 4797231"/>
                          <a:gd name="connsiteX11" fmla="*/ 7403462 w 11776578"/>
                          <a:gd name="connsiteY11" fmla="*/ 0 h 4797231"/>
                          <a:gd name="connsiteX12" fmla="*/ 8258560 w 11776578"/>
                          <a:gd name="connsiteY12" fmla="*/ 0 h 4797231"/>
                          <a:gd name="connsiteX13" fmla="*/ 8903633 w 11776578"/>
                          <a:gd name="connsiteY13" fmla="*/ 0 h 4797231"/>
                          <a:gd name="connsiteX14" fmla="*/ 9758732 w 11776578"/>
                          <a:gd name="connsiteY14" fmla="*/ 0 h 4797231"/>
                          <a:gd name="connsiteX15" fmla="*/ 10193782 w 11776578"/>
                          <a:gd name="connsiteY15" fmla="*/ 0 h 4797231"/>
                          <a:gd name="connsiteX16" fmla="*/ 11138890 w 11776578"/>
                          <a:gd name="connsiteY16" fmla="*/ 0 h 4797231"/>
                          <a:gd name="connsiteX17" fmla="*/ 11776578 w 11776578"/>
                          <a:gd name="connsiteY17" fmla="*/ 799554 h 4797231"/>
                          <a:gd name="connsiteX18" fmla="*/ 11776578 w 11776578"/>
                          <a:gd name="connsiteY18" fmla="*/ 1663047 h 4797231"/>
                          <a:gd name="connsiteX19" fmla="*/ 11776578 w 11776578"/>
                          <a:gd name="connsiteY19" fmla="*/ 2494558 h 4797231"/>
                          <a:gd name="connsiteX20" fmla="*/ 11776578 w 11776578"/>
                          <a:gd name="connsiteY20" fmla="*/ 3230126 h 4797231"/>
                          <a:gd name="connsiteX21" fmla="*/ 11776578 w 11776578"/>
                          <a:gd name="connsiteY21" fmla="*/ 3997676 h 4797231"/>
                          <a:gd name="connsiteX22" fmla="*/ 11138890 w 11776578"/>
                          <a:gd name="connsiteY22" fmla="*/ 4797231 h 4797231"/>
                          <a:gd name="connsiteX23" fmla="*/ 10493816 w 11776578"/>
                          <a:gd name="connsiteY23" fmla="*/ 4797231 h 4797231"/>
                          <a:gd name="connsiteX24" fmla="*/ 9638717 w 11776578"/>
                          <a:gd name="connsiteY24" fmla="*/ 4797231 h 4797231"/>
                          <a:gd name="connsiteX25" fmla="*/ 8888632 w 11776578"/>
                          <a:gd name="connsiteY25" fmla="*/ 4797231 h 4797231"/>
                          <a:gd name="connsiteX26" fmla="*/ 8348570 w 11776578"/>
                          <a:gd name="connsiteY26" fmla="*/ 4797231 h 4797231"/>
                          <a:gd name="connsiteX27" fmla="*/ 7598485 w 11776578"/>
                          <a:gd name="connsiteY27" fmla="*/ 4797231 h 4797231"/>
                          <a:gd name="connsiteX28" fmla="*/ 7163434 w 11776578"/>
                          <a:gd name="connsiteY28" fmla="*/ 4797231 h 4797231"/>
                          <a:gd name="connsiteX29" fmla="*/ 6308336 w 11776578"/>
                          <a:gd name="connsiteY29" fmla="*/ 4797231 h 4797231"/>
                          <a:gd name="connsiteX30" fmla="*/ 5663263 w 11776578"/>
                          <a:gd name="connsiteY30" fmla="*/ 4797231 h 4797231"/>
                          <a:gd name="connsiteX31" fmla="*/ 4703152 w 11776578"/>
                          <a:gd name="connsiteY31" fmla="*/ 4797231 h 4797231"/>
                          <a:gd name="connsiteX32" fmla="*/ 3953067 w 11776578"/>
                          <a:gd name="connsiteY32" fmla="*/ 4797231 h 4797231"/>
                          <a:gd name="connsiteX33" fmla="*/ 3097969 w 11776578"/>
                          <a:gd name="connsiteY33" fmla="*/ 4797231 h 4797231"/>
                          <a:gd name="connsiteX34" fmla="*/ 2557908 w 11776578"/>
                          <a:gd name="connsiteY34" fmla="*/ 4797231 h 4797231"/>
                          <a:gd name="connsiteX35" fmla="*/ 1702809 w 11776578"/>
                          <a:gd name="connsiteY35" fmla="*/ 4797231 h 4797231"/>
                          <a:gd name="connsiteX36" fmla="*/ 637687 w 11776578"/>
                          <a:gd name="connsiteY36" fmla="*/ 4797231 h 4797231"/>
                          <a:gd name="connsiteX37" fmla="*/ 0 w 11776578"/>
                          <a:gd name="connsiteY37" fmla="*/ 3997676 h 4797231"/>
                          <a:gd name="connsiteX38" fmla="*/ 0 w 11776578"/>
                          <a:gd name="connsiteY38" fmla="*/ 3262108 h 4797231"/>
                          <a:gd name="connsiteX39" fmla="*/ 0 w 11776578"/>
                          <a:gd name="connsiteY39" fmla="*/ 2462578 h 4797231"/>
                          <a:gd name="connsiteX40" fmla="*/ 0 w 11776578"/>
                          <a:gd name="connsiteY40" fmla="*/ 1599084 h 4797231"/>
                          <a:gd name="connsiteX41" fmla="*/ 0 w 11776578"/>
                          <a:gd name="connsiteY41" fmla="*/ 799554 h 479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776578" h="4797231" fill="none" extrusionOk="0">
                            <a:moveTo>
                              <a:pt x="0" y="799554"/>
                            </a:moveTo>
                            <a:cubicBezTo>
                              <a:pt x="21346" y="283147"/>
                              <a:pt x="283362" y="-92899"/>
                              <a:pt x="637687" y="0"/>
                            </a:cubicBezTo>
                            <a:cubicBezTo>
                              <a:pt x="1029773" y="-58298"/>
                              <a:pt x="1227100" y="-69423"/>
                              <a:pt x="1597797" y="0"/>
                            </a:cubicBezTo>
                            <a:cubicBezTo>
                              <a:pt x="1961065" y="54232"/>
                              <a:pt x="2218630" y="-28411"/>
                              <a:pt x="2347884" y="0"/>
                            </a:cubicBezTo>
                            <a:cubicBezTo>
                              <a:pt x="2537347" y="-2864"/>
                              <a:pt x="2677384" y="-23533"/>
                              <a:pt x="2782933" y="0"/>
                            </a:cubicBezTo>
                            <a:cubicBezTo>
                              <a:pt x="2929518" y="2753"/>
                              <a:pt x="3008920" y="22955"/>
                              <a:pt x="3217983" y="0"/>
                            </a:cubicBezTo>
                            <a:cubicBezTo>
                              <a:pt x="3428143" y="13669"/>
                              <a:pt x="3500199" y="13649"/>
                              <a:pt x="3758044" y="0"/>
                            </a:cubicBezTo>
                            <a:cubicBezTo>
                              <a:pt x="3978495" y="-48872"/>
                              <a:pt x="4170278" y="-45648"/>
                              <a:pt x="4508131" y="0"/>
                            </a:cubicBezTo>
                            <a:cubicBezTo>
                              <a:pt x="4850132" y="-66980"/>
                              <a:pt x="4771074" y="-24497"/>
                              <a:pt x="4943181" y="0"/>
                            </a:cubicBezTo>
                            <a:cubicBezTo>
                              <a:pt x="5118485" y="47845"/>
                              <a:pt x="5529175" y="-36839"/>
                              <a:pt x="5693266" y="0"/>
                            </a:cubicBezTo>
                            <a:cubicBezTo>
                              <a:pt x="5820199" y="-38120"/>
                              <a:pt x="6351938" y="-81979"/>
                              <a:pt x="6653376" y="0"/>
                            </a:cubicBezTo>
                            <a:cubicBezTo>
                              <a:pt x="6931692" y="37394"/>
                              <a:pt x="7044480" y="21591"/>
                              <a:pt x="7403462" y="0"/>
                            </a:cubicBezTo>
                            <a:cubicBezTo>
                              <a:pt x="7791138" y="-57780"/>
                              <a:pt x="7974664" y="-26519"/>
                              <a:pt x="8258560" y="0"/>
                            </a:cubicBezTo>
                            <a:cubicBezTo>
                              <a:pt x="8547698" y="-28592"/>
                              <a:pt x="8753779" y="-11098"/>
                              <a:pt x="8903633" y="0"/>
                            </a:cubicBezTo>
                            <a:cubicBezTo>
                              <a:pt x="9011501" y="40622"/>
                              <a:pt x="9482111" y="38125"/>
                              <a:pt x="9758732" y="0"/>
                            </a:cubicBezTo>
                            <a:cubicBezTo>
                              <a:pt x="10007698" y="-43800"/>
                              <a:pt x="10029990" y="-20232"/>
                              <a:pt x="10193782" y="0"/>
                            </a:cubicBezTo>
                            <a:cubicBezTo>
                              <a:pt x="10316553" y="-9056"/>
                              <a:pt x="10876997" y="-61820"/>
                              <a:pt x="11138890" y="0"/>
                            </a:cubicBezTo>
                            <a:cubicBezTo>
                              <a:pt x="11519712" y="-86101"/>
                              <a:pt x="11783304" y="272119"/>
                              <a:pt x="11776578" y="799554"/>
                            </a:cubicBezTo>
                            <a:cubicBezTo>
                              <a:pt x="11783452" y="1216122"/>
                              <a:pt x="11767164" y="1294726"/>
                              <a:pt x="11776578" y="1663047"/>
                            </a:cubicBezTo>
                            <a:cubicBezTo>
                              <a:pt x="11775627" y="2037125"/>
                              <a:pt x="11744940" y="2113688"/>
                              <a:pt x="11776578" y="2494558"/>
                            </a:cubicBezTo>
                            <a:cubicBezTo>
                              <a:pt x="11811062" y="2893562"/>
                              <a:pt x="11756411" y="3098742"/>
                              <a:pt x="11776578" y="3230126"/>
                            </a:cubicBezTo>
                            <a:cubicBezTo>
                              <a:pt x="11701035" y="3384828"/>
                              <a:pt x="11733984" y="3726301"/>
                              <a:pt x="11776578" y="3997676"/>
                            </a:cubicBezTo>
                            <a:cubicBezTo>
                              <a:pt x="11828093" y="4318877"/>
                              <a:pt x="11396387" y="4857402"/>
                              <a:pt x="11138890" y="4797231"/>
                            </a:cubicBezTo>
                            <a:cubicBezTo>
                              <a:pt x="10914119" y="4766704"/>
                              <a:pt x="10845836" y="4850583"/>
                              <a:pt x="10493816" y="4797231"/>
                            </a:cubicBezTo>
                            <a:cubicBezTo>
                              <a:pt x="10231120" y="4797485"/>
                              <a:pt x="10049265" y="4929352"/>
                              <a:pt x="9638717" y="4797231"/>
                            </a:cubicBezTo>
                            <a:cubicBezTo>
                              <a:pt x="9249059" y="4748557"/>
                              <a:pt x="9206800" y="4832194"/>
                              <a:pt x="8888632" y="4797231"/>
                            </a:cubicBezTo>
                            <a:cubicBezTo>
                              <a:pt x="8558646" y="4770623"/>
                              <a:pt x="8497199" y="4841313"/>
                              <a:pt x="8348570" y="4797231"/>
                            </a:cubicBezTo>
                            <a:cubicBezTo>
                              <a:pt x="8189356" y="4766262"/>
                              <a:pt x="7796877" y="4755631"/>
                              <a:pt x="7598485" y="4797231"/>
                            </a:cubicBezTo>
                            <a:cubicBezTo>
                              <a:pt x="7331516" y="4788741"/>
                              <a:pt x="7271059" y="4815273"/>
                              <a:pt x="7163434" y="4797231"/>
                            </a:cubicBezTo>
                            <a:cubicBezTo>
                              <a:pt x="7067477" y="4778765"/>
                              <a:pt x="6466288" y="4809443"/>
                              <a:pt x="6308336" y="4797231"/>
                            </a:cubicBezTo>
                            <a:cubicBezTo>
                              <a:pt x="6107838" y="4812354"/>
                              <a:pt x="5955530" y="4788166"/>
                              <a:pt x="5663263" y="4797231"/>
                            </a:cubicBezTo>
                            <a:cubicBezTo>
                              <a:pt x="5412538" y="4791904"/>
                              <a:pt x="5155686" y="4736441"/>
                              <a:pt x="4703152" y="4797231"/>
                            </a:cubicBezTo>
                            <a:cubicBezTo>
                              <a:pt x="4262814" y="4799028"/>
                              <a:pt x="4313024" y="4807222"/>
                              <a:pt x="3953067" y="4797231"/>
                            </a:cubicBezTo>
                            <a:cubicBezTo>
                              <a:pt x="3549535" y="4762569"/>
                              <a:pt x="3403559" y="4778938"/>
                              <a:pt x="3097969" y="4797231"/>
                            </a:cubicBezTo>
                            <a:cubicBezTo>
                              <a:pt x="2742845" y="4801011"/>
                              <a:pt x="2797015" y="4806277"/>
                              <a:pt x="2557908" y="4797231"/>
                            </a:cubicBezTo>
                            <a:cubicBezTo>
                              <a:pt x="2239826" y="4819360"/>
                              <a:pt x="1974649" y="4926942"/>
                              <a:pt x="1702809" y="4797231"/>
                            </a:cubicBezTo>
                            <a:cubicBezTo>
                              <a:pt x="1385949" y="4916126"/>
                              <a:pt x="963409" y="4753895"/>
                              <a:pt x="637687" y="4797231"/>
                            </a:cubicBezTo>
                            <a:cubicBezTo>
                              <a:pt x="219427" y="4900897"/>
                              <a:pt x="36407" y="4411273"/>
                              <a:pt x="0" y="3997676"/>
                            </a:cubicBezTo>
                            <a:cubicBezTo>
                              <a:pt x="39221" y="3656985"/>
                              <a:pt x="19621" y="3465989"/>
                              <a:pt x="0" y="3262108"/>
                            </a:cubicBezTo>
                            <a:cubicBezTo>
                              <a:pt x="27218" y="3040428"/>
                              <a:pt x="-30203" y="2719904"/>
                              <a:pt x="0" y="2462578"/>
                            </a:cubicBezTo>
                            <a:cubicBezTo>
                              <a:pt x="-2780" y="2137033"/>
                              <a:pt x="-13584" y="2024628"/>
                              <a:pt x="0" y="1599084"/>
                            </a:cubicBezTo>
                            <a:cubicBezTo>
                              <a:pt x="-3316" y="1197157"/>
                              <a:pt x="-31640" y="1058046"/>
                              <a:pt x="0" y="799554"/>
                            </a:cubicBezTo>
                            <a:close/>
                          </a:path>
                          <a:path w="11776578" h="4797231" stroke="0" extrusionOk="0">
                            <a:moveTo>
                              <a:pt x="0" y="799554"/>
                            </a:moveTo>
                            <a:cubicBezTo>
                              <a:pt x="62944" y="390527"/>
                              <a:pt x="315063" y="-187463"/>
                              <a:pt x="637687" y="0"/>
                            </a:cubicBezTo>
                            <a:cubicBezTo>
                              <a:pt x="817427" y="-33613"/>
                              <a:pt x="954262" y="-37850"/>
                              <a:pt x="1177749" y="0"/>
                            </a:cubicBezTo>
                            <a:cubicBezTo>
                              <a:pt x="1398889" y="13031"/>
                              <a:pt x="1588862" y="-11845"/>
                              <a:pt x="1717811" y="0"/>
                            </a:cubicBezTo>
                            <a:cubicBezTo>
                              <a:pt x="1834599" y="52862"/>
                              <a:pt x="2315978" y="33230"/>
                              <a:pt x="2572909" y="0"/>
                            </a:cubicBezTo>
                            <a:cubicBezTo>
                              <a:pt x="2855795" y="-55619"/>
                              <a:pt x="3143199" y="-93951"/>
                              <a:pt x="3533019" y="0"/>
                            </a:cubicBezTo>
                            <a:cubicBezTo>
                              <a:pt x="3916786" y="29553"/>
                              <a:pt x="3969454" y="-53156"/>
                              <a:pt x="4283104" y="0"/>
                            </a:cubicBezTo>
                            <a:cubicBezTo>
                              <a:pt x="4574100" y="19685"/>
                              <a:pt x="4777676" y="-86521"/>
                              <a:pt x="4928179" y="0"/>
                            </a:cubicBezTo>
                            <a:cubicBezTo>
                              <a:pt x="5108455" y="35744"/>
                              <a:pt x="5223014" y="1001"/>
                              <a:pt x="5363229" y="0"/>
                            </a:cubicBezTo>
                            <a:cubicBezTo>
                              <a:pt x="5499455" y="35156"/>
                              <a:pt x="5906955" y="31238"/>
                              <a:pt x="6113314" y="0"/>
                            </a:cubicBezTo>
                            <a:cubicBezTo>
                              <a:pt x="6383834" y="-93091"/>
                              <a:pt x="6515057" y="20263"/>
                              <a:pt x="6863400" y="0"/>
                            </a:cubicBezTo>
                            <a:cubicBezTo>
                              <a:pt x="7131863" y="20222"/>
                              <a:pt x="7214635" y="798"/>
                              <a:pt x="7403462" y="0"/>
                            </a:cubicBezTo>
                            <a:cubicBezTo>
                              <a:pt x="7505437" y="-20594"/>
                              <a:pt x="7710251" y="-18313"/>
                              <a:pt x="7838512" y="0"/>
                            </a:cubicBezTo>
                            <a:cubicBezTo>
                              <a:pt x="7999438" y="9269"/>
                              <a:pt x="8092443" y="-17887"/>
                              <a:pt x="8273561" y="0"/>
                            </a:cubicBezTo>
                            <a:cubicBezTo>
                              <a:pt x="8585515" y="29522"/>
                              <a:pt x="8896318" y="53649"/>
                              <a:pt x="9233671" y="0"/>
                            </a:cubicBezTo>
                            <a:cubicBezTo>
                              <a:pt x="9609484" y="-35376"/>
                              <a:pt x="9653991" y="-8263"/>
                              <a:pt x="9878746" y="0"/>
                            </a:cubicBezTo>
                            <a:cubicBezTo>
                              <a:pt x="10065816" y="1582"/>
                              <a:pt x="10204471" y="16309"/>
                              <a:pt x="10418807" y="0"/>
                            </a:cubicBezTo>
                            <a:cubicBezTo>
                              <a:pt x="10686206" y="26335"/>
                              <a:pt x="11012815" y="49441"/>
                              <a:pt x="11138890" y="0"/>
                            </a:cubicBezTo>
                            <a:cubicBezTo>
                              <a:pt x="11525729" y="-15984"/>
                              <a:pt x="11804196" y="334324"/>
                              <a:pt x="11776578" y="799554"/>
                            </a:cubicBezTo>
                            <a:cubicBezTo>
                              <a:pt x="11627406" y="1013401"/>
                              <a:pt x="11723336" y="1407802"/>
                              <a:pt x="11776578" y="1663047"/>
                            </a:cubicBezTo>
                            <a:cubicBezTo>
                              <a:pt x="11748623" y="1936037"/>
                              <a:pt x="11781667" y="2087753"/>
                              <a:pt x="11776578" y="2526540"/>
                            </a:cubicBezTo>
                            <a:cubicBezTo>
                              <a:pt x="11770509" y="2947981"/>
                              <a:pt x="11790392" y="2954738"/>
                              <a:pt x="11776578" y="3262108"/>
                            </a:cubicBezTo>
                            <a:cubicBezTo>
                              <a:pt x="11743944" y="3574270"/>
                              <a:pt x="11803906" y="3681228"/>
                              <a:pt x="11776578" y="3997676"/>
                            </a:cubicBezTo>
                            <a:cubicBezTo>
                              <a:pt x="11801651" y="4465227"/>
                              <a:pt x="11526535" y="4884805"/>
                              <a:pt x="11138890" y="4797231"/>
                            </a:cubicBezTo>
                            <a:cubicBezTo>
                              <a:pt x="10744565" y="4819071"/>
                              <a:pt x="10602808" y="4826549"/>
                              <a:pt x="10283792" y="4797231"/>
                            </a:cubicBezTo>
                            <a:cubicBezTo>
                              <a:pt x="9977677" y="4796014"/>
                              <a:pt x="9592572" y="4910601"/>
                              <a:pt x="9428693" y="4797231"/>
                            </a:cubicBezTo>
                            <a:cubicBezTo>
                              <a:pt x="9246651" y="4784526"/>
                              <a:pt x="8949075" y="4747807"/>
                              <a:pt x="8783620" y="4797231"/>
                            </a:cubicBezTo>
                            <a:cubicBezTo>
                              <a:pt x="8581369" y="4863393"/>
                              <a:pt x="8226035" y="4851088"/>
                              <a:pt x="7928522" y="4797231"/>
                            </a:cubicBezTo>
                            <a:cubicBezTo>
                              <a:pt x="7649697" y="4861857"/>
                              <a:pt x="7448400" y="4771787"/>
                              <a:pt x="7283449" y="4797231"/>
                            </a:cubicBezTo>
                            <a:cubicBezTo>
                              <a:pt x="7021418" y="4736990"/>
                              <a:pt x="6737095" y="4720564"/>
                              <a:pt x="6323338" y="4797231"/>
                            </a:cubicBezTo>
                            <a:cubicBezTo>
                              <a:pt x="5969947" y="4799274"/>
                              <a:pt x="6019345" y="4800784"/>
                              <a:pt x="5888289" y="4797231"/>
                            </a:cubicBezTo>
                            <a:cubicBezTo>
                              <a:pt x="5777963" y="4809390"/>
                              <a:pt x="5531436" y="4806249"/>
                              <a:pt x="5348227" y="4797231"/>
                            </a:cubicBezTo>
                            <a:cubicBezTo>
                              <a:pt x="5113516" y="4896272"/>
                              <a:pt x="4896536" y="4765614"/>
                              <a:pt x="4598140" y="4797231"/>
                            </a:cubicBezTo>
                            <a:cubicBezTo>
                              <a:pt x="4328790" y="4862844"/>
                              <a:pt x="4164777" y="4711725"/>
                              <a:pt x="3953067" y="4797231"/>
                            </a:cubicBezTo>
                            <a:cubicBezTo>
                              <a:pt x="3757599" y="4841048"/>
                              <a:pt x="3623433" y="4761598"/>
                              <a:pt x="3413005" y="4797231"/>
                            </a:cubicBezTo>
                            <a:cubicBezTo>
                              <a:pt x="3280565" y="4863111"/>
                              <a:pt x="2693386" y="4649728"/>
                              <a:pt x="2452896" y="4797231"/>
                            </a:cubicBezTo>
                            <a:cubicBezTo>
                              <a:pt x="2152398" y="4869304"/>
                              <a:pt x="2166528" y="4768008"/>
                              <a:pt x="2017845" y="4797231"/>
                            </a:cubicBezTo>
                            <a:cubicBezTo>
                              <a:pt x="1889582" y="4847449"/>
                              <a:pt x="1773897" y="4751550"/>
                              <a:pt x="1477783" y="4797231"/>
                            </a:cubicBezTo>
                            <a:cubicBezTo>
                              <a:pt x="1186911" y="4809470"/>
                              <a:pt x="1015724" y="4752615"/>
                              <a:pt x="637687" y="4797231"/>
                            </a:cubicBezTo>
                            <a:cubicBezTo>
                              <a:pt x="219519" y="4811479"/>
                              <a:pt x="-131288" y="4477967"/>
                              <a:pt x="0" y="3997676"/>
                            </a:cubicBezTo>
                            <a:cubicBezTo>
                              <a:pt x="44449" y="3847834"/>
                              <a:pt x="40627" y="3614612"/>
                              <a:pt x="0" y="3198146"/>
                            </a:cubicBezTo>
                            <a:cubicBezTo>
                              <a:pt x="-18259" y="2786991"/>
                              <a:pt x="-6833" y="2702814"/>
                              <a:pt x="0" y="2462578"/>
                            </a:cubicBezTo>
                            <a:cubicBezTo>
                              <a:pt x="-45960" y="2201258"/>
                              <a:pt x="-15216" y="1945065"/>
                              <a:pt x="0" y="1631065"/>
                            </a:cubicBezTo>
                            <a:cubicBezTo>
                              <a:pt x="19681" y="1369521"/>
                              <a:pt x="20827" y="1021298"/>
                              <a:pt x="0" y="799554"/>
                            </a:cubicBezTo>
                            <a:close/>
                          </a:path>
                          <a:path w="11776578" h="4797231" fill="none" stroke="0" extrusionOk="0">
                            <a:moveTo>
                              <a:pt x="0" y="799554"/>
                            </a:moveTo>
                            <a:cubicBezTo>
                              <a:pt x="79725" y="352168"/>
                              <a:pt x="311567" y="-87555"/>
                              <a:pt x="637687" y="0"/>
                            </a:cubicBezTo>
                            <a:cubicBezTo>
                              <a:pt x="964006" y="72262"/>
                              <a:pt x="1230444" y="28931"/>
                              <a:pt x="1597797" y="0"/>
                            </a:cubicBezTo>
                            <a:cubicBezTo>
                              <a:pt x="1912927" y="25446"/>
                              <a:pt x="2189891" y="-20336"/>
                              <a:pt x="2347884" y="0"/>
                            </a:cubicBezTo>
                            <a:cubicBezTo>
                              <a:pt x="2516988" y="12007"/>
                              <a:pt x="2638246" y="14058"/>
                              <a:pt x="2782933" y="0"/>
                            </a:cubicBezTo>
                            <a:cubicBezTo>
                              <a:pt x="2911575" y="1019"/>
                              <a:pt x="2975042" y="37049"/>
                              <a:pt x="3217983" y="0"/>
                            </a:cubicBezTo>
                            <a:cubicBezTo>
                              <a:pt x="3424410" y="9656"/>
                              <a:pt x="3528060" y="-12176"/>
                              <a:pt x="3758044" y="0"/>
                            </a:cubicBezTo>
                            <a:cubicBezTo>
                              <a:pt x="3998942" y="-14772"/>
                              <a:pt x="4177155" y="-6279"/>
                              <a:pt x="4508131" y="0"/>
                            </a:cubicBezTo>
                            <a:cubicBezTo>
                              <a:pt x="4853851" y="-14547"/>
                              <a:pt x="4789277" y="-17030"/>
                              <a:pt x="4943181" y="0"/>
                            </a:cubicBezTo>
                            <a:cubicBezTo>
                              <a:pt x="5113509" y="-32459"/>
                              <a:pt x="5517204" y="-51278"/>
                              <a:pt x="5693266" y="0"/>
                            </a:cubicBezTo>
                            <a:cubicBezTo>
                              <a:pt x="5865961" y="40145"/>
                              <a:pt x="6351770" y="-37863"/>
                              <a:pt x="6653376" y="0"/>
                            </a:cubicBezTo>
                            <a:cubicBezTo>
                              <a:pt x="6911635" y="47234"/>
                              <a:pt x="7054515" y="39226"/>
                              <a:pt x="7403462" y="0"/>
                            </a:cubicBezTo>
                            <a:cubicBezTo>
                              <a:pt x="7709178" y="11090"/>
                              <a:pt x="7909334" y="32471"/>
                              <a:pt x="8258560" y="0"/>
                            </a:cubicBezTo>
                            <a:cubicBezTo>
                              <a:pt x="8533822" y="-31422"/>
                              <a:pt x="8743524" y="-28668"/>
                              <a:pt x="8903633" y="0"/>
                            </a:cubicBezTo>
                            <a:cubicBezTo>
                              <a:pt x="9115035" y="-33492"/>
                              <a:pt x="9553880" y="72874"/>
                              <a:pt x="9758732" y="0"/>
                            </a:cubicBezTo>
                            <a:cubicBezTo>
                              <a:pt x="9997710" y="-41435"/>
                              <a:pt x="10034111" y="-20935"/>
                              <a:pt x="10193782" y="0"/>
                            </a:cubicBezTo>
                            <a:cubicBezTo>
                              <a:pt x="10412095" y="40183"/>
                              <a:pt x="10875723" y="-52360"/>
                              <a:pt x="11138890" y="0"/>
                            </a:cubicBezTo>
                            <a:cubicBezTo>
                              <a:pt x="11507623" y="-110687"/>
                              <a:pt x="11658496" y="267824"/>
                              <a:pt x="11776578" y="799554"/>
                            </a:cubicBezTo>
                            <a:cubicBezTo>
                              <a:pt x="11759374" y="1229281"/>
                              <a:pt x="11744396" y="1273515"/>
                              <a:pt x="11776578" y="1663047"/>
                            </a:cubicBezTo>
                            <a:cubicBezTo>
                              <a:pt x="11794838" y="2055143"/>
                              <a:pt x="11780601" y="2102954"/>
                              <a:pt x="11776578" y="2494558"/>
                            </a:cubicBezTo>
                            <a:cubicBezTo>
                              <a:pt x="11796540" y="2884165"/>
                              <a:pt x="11819928" y="3078873"/>
                              <a:pt x="11776578" y="3230126"/>
                            </a:cubicBezTo>
                            <a:cubicBezTo>
                              <a:pt x="11761055" y="3322350"/>
                              <a:pt x="11782803" y="3748332"/>
                              <a:pt x="11776578" y="3997676"/>
                            </a:cubicBezTo>
                            <a:cubicBezTo>
                              <a:pt x="11773282" y="4269330"/>
                              <a:pt x="11423170" y="4838356"/>
                              <a:pt x="11138890" y="4797231"/>
                            </a:cubicBezTo>
                            <a:cubicBezTo>
                              <a:pt x="10924132" y="4761311"/>
                              <a:pt x="10802053" y="4773106"/>
                              <a:pt x="10493816" y="4797231"/>
                            </a:cubicBezTo>
                            <a:cubicBezTo>
                              <a:pt x="10202432" y="4797616"/>
                              <a:pt x="10069660" y="4818336"/>
                              <a:pt x="9638717" y="4797231"/>
                            </a:cubicBezTo>
                            <a:cubicBezTo>
                              <a:pt x="9227696" y="4746357"/>
                              <a:pt x="9207197" y="4799669"/>
                              <a:pt x="8888632" y="4797231"/>
                            </a:cubicBezTo>
                            <a:cubicBezTo>
                              <a:pt x="8558264" y="4772802"/>
                              <a:pt x="8510715" y="4816109"/>
                              <a:pt x="8348570" y="4797231"/>
                            </a:cubicBezTo>
                            <a:cubicBezTo>
                              <a:pt x="8143807" y="4739679"/>
                              <a:pt x="7879044" y="4817135"/>
                              <a:pt x="7598485" y="4797231"/>
                            </a:cubicBezTo>
                            <a:cubicBezTo>
                              <a:pt x="7321390" y="4767860"/>
                              <a:pt x="7256441" y="4801902"/>
                              <a:pt x="7163434" y="4797231"/>
                            </a:cubicBezTo>
                            <a:cubicBezTo>
                              <a:pt x="7146810" y="4773938"/>
                              <a:pt x="6527676" y="4788959"/>
                              <a:pt x="6308336" y="4797231"/>
                            </a:cubicBezTo>
                            <a:cubicBezTo>
                              <a:pt x="6047567" y="4823968"/>
                              <a:pt x="5909225" y="4815752"/>
                              <a:pt x="5663263" y="4797231"/>
                            </a:cubicBezTo>
                            <a:cubicBezTo>
                              <a:pt x="5425207" y="4762617"/>
                              <a:pt x="5183686" y="4824432"/>
                              <a:pt x="4703152" y="4797231"/>
                            </a:cubicBezTo>
                            <a:cubicBezTo>
                              <a:pt x="4253552" y="4794635"/>
                              <a:pt x="4330257" y="4793844"/>
                              <a:pt x="3953067" y="4797231"/>
                            </a:cubicBezTo>
                            <a:cubicBezTo>
                              <a:pt x="3560119" y="4802917"/>
                              <a:pt x="3446980" y="4811167"/>
                              <a:pt x="3097969" y="4797231"/>
                            </a:cubicBezTo>
                            <a:cubicBezTo>
                              <a:pt x="2751726" y="4796657"/>
                              <a:pt x="2804905" y="4785062"/>
                              <a:pt x="2557908" y="4797231"/>
                            </a:cubicBezTo>
                            <a:cubicBezTo>
                              <a:pt x="2243633" y="4857941"/>
                              <a:pt x="2047791" y="4801068"/>
                              <a:pt x="1702809" y="4797231"/>
                            </a:cubicBezTo>
                            <a:cubicBezTo>
                              <a:pt x="1444326" y="4726210"/>
                              <a:pt x="950802" y="4817538"/>
                              <a:pt x="637687" y="4797231"/>
                            </a:cubicBezTo>
                            <a:cubicBezTo>
                              <a:pt x="247424" y="4870109"/>
                              <a:pt x="31" y="4487306"/>
                              <a:pt x="0" y="3997676"/>
                            </a:cubicBezTo>
                            <a:cubicBezTo>
                              <a:pt x="35446" y="3708618"/>
                              <a:pt x="42725" y="3453922"/>
                              <a:pt x="0" y="3262108"/>
                            </a:cubicBezTo>
                            <a:cubicBezTo>
                              <a:pt x="2631" y="3076943"/>
                              <a:pt x="36597" y="2802538"/>
                              <a:pt x="0" y="2462578"/>
                            </a:cubicBezTo>
                            <a:cubicBezTo>
                              <a:pt x="-1861" y="2149713"/>
                              <a:pt x="-25988" y="1973963"/>
                              <a:pt x="0" y="1599084"/>
                            </a:cubicBezTo>
                            <a:cubicBezTo>
                              <a:pt x="8347" y="1187651"/>
                              <a:pt x="44615" y="991435"/>
                              <a:pt x="0" y="799554"/>
                            </a:cubicBezTo>
                            <a:close/>
                          </a:path>
                          <a:path w="11776578" h="4797231" fill="none" stroke="0" extrusionOk="0">
                            <a:moveTo>
                              <a:pt x="0" y="799554"/>
                            </a:moveTo>
                            <a:cubicBezTo>
                              <a:pt x="59922" y="242296"/>
                              <a:pt x="252249" y="-138892"/>
                              <a:pt x="637687" y="0"/>
                            </a:cubicBezTo>
                            <a:cubicBezTo>
                              <a:pt x="1007071" y="-19089"/>
                              <a:pt x="1231362" y="-55681"/>
                              <a:pt x="1597797" y="0"/>
                            </a:cubicBezTo>
                            <a:cubicBezTo>
                              <a:pt x="1937253" y="38031"/>
                              <a:pt x="2227547" y="-63550"/>
                              <a:pt x="2347884" y="0"/>
                            </a:cubicBezTo>
                            <a:cubicBezTo>
                              <a:pt x="2530392" y="16606"/>
                              <a:pt x="2674317" y="-4652"/>
                              <a:pt x="2782933" y="0"/>
                            </a:cubicBezTo>
                            <a:cubicBezTo>
                              <a:pt x="2928129" y="-3182"/>
                              <a:pt x="3003445" y="30264"/>
                              <a:pt x="3217983" y="0"/>
                            </a:cubicBezTo>
                            <a:cubicBezTo>
                              <a:pt x="3428602" y="10391"/>
                              <a:pt x="3502258" y="-13557"/>
                              <a:pt x="3758044" y="0"/>
                            </a:cubicBezTo>
                            <a:cubicBezTo>
                              <a:pt x="3985684" y="-17142"/>
                              <a:pt x="4153737" y="-48661"/>
                              <a:pt x="4508131" y="0"/>
                            </a:cubicBezTo>
                            <a:cubicBezTo>
                              <a:pt x="4853473" y="-52423"/>
                              <a:pt x="4786482" y="-19611"/>
                              <a:pt x="4943181" y="0"/>
                            </a:cubicBezTo>
                            <a:cubicBezTo>
                              <a:pt x="5127553" y="4076"/>
                              <a:pt x="5493204" y="-41601"/>
                              <a:pt x="5693266" y="0"/>
                            </a:cubicBezTo>
                            <a:cubicBezTo>
                              <a:pt x="5837698" y="-81023"/>
                              <a:pt x="6351901" y="-5633"/>
                              <a:pt x="6653376" y="0"/>
                            </a:cubicBezTo>
                            <a:cubicBezTo>
                              <a:pt x="6893055" y="50685"/>
                              <a:pt x="7011311" y="27833"/>
                              <a:pt x="7403462" y="0"/>
                            </a:cubicBezTo>
                            <a:cubicBezTo>
                              <a:pt x="7706434" y="-25520"/>
                              <a:pt x="7961058" y="-4990"/>
                              <a:pt x="8258560" y="0"/>
                            </a:cubicBezTo>
                            <a:cubicBezTo>
                              <a:pt x="8535104" y="-21425"/>
                              <a:pt x="8741437" y="-27464"/>
                              <a:pt x="8903633" y="0"/>
                            </a:cubicBezTo>
                            <a:cubicBezTo>
                              <a:pt x="9064138" y="-44111"/>
                              <a:pt x="9486457" y="94122"/>
                              <a:pt x="9758732" y="0"/>
                            </a:cubicBezTo>
                            <a:cubicBezTo>
                              <a:pt x="10006288" y="-39930"/>
                              <a:pt x="10031703" y="-20926"/>
                              <a:pt x="10193782" y="0"/>
                            </a:cubicBezTo>
                            <a:cubicBezTo>
                              <a:pt x="10375944" y="-75442"/>
                              <a:pt x="10864787" y="-36707"/>
                              <a:pt x="11138890" y="0"/>
                            </a:cubicBezTo>
                            <a:cubicBezTo>
                              <a:pt x="11497148" y="-82210"/>
                              <a:pt x="11713395" y="161810"/>
                              <a:pt x="11776578" y="799554"/>
                            </a:cubicBezTo>
                            <a:cubicBezTo>
                              <a:pt x="11762513" y="1232077"/>
                              <a:pt x="11750648" y="1284530"/>
                              <a:pt x="11776578" y="1663047"/>
                            </a:cubicBezTo>
                            <a:cubicBezTo>
                              <a:pt x="11794627" y="2047858"/>
                              <a:pt x="11760416" y="2110095"/>
                              <a:pt x="11776578" y="2494558"/>
                            </a:cubicBezTo>
                            <a:cubicBezTo>
                              <a:pt x="11810415" y="2891535"/>
                              <a:pt x="11817539" y="3068593"/>
                              <a:pt x="11776578" y="3230126"/>
                            </a:cubicBezTo>
                            <a:cubicBezTo>
                              <a:pt x="11705933" y="3395076"/>
                              <a:pt x="11785250" y="3745975"/>
                              <a:pt x="11776578" y="3997676"/>
                            </a:cubicBezTo>
                            <a:cubicBezTo>
                              <a:pt x="11809211" y="4312669"/>
                              <a:pt x="11363458" y="4840069"/>
                              <a:pt x="11138890" y="4797231"/>
                            </a:cubicBezTo>
                            <a:cubicBezTo>
                              <a:pt x="10925110" y="4764483"/>
                              <a:pt x="10814498" y="4842230"/>
                              <a:pt x="10493816" y="4797231"/>
                            </a:cubicBezTo>
                            <a:cubicBezTo>
                              <a:pt x="10174204" y="4812099"/>
                              <a:pt x="10082221" y="4893648"/>
                              <a:pt x="9638717" y="4797231"/>
                            </a:cubicBezTo>
                            <a:cubicBezTo>
                              <a:pt x="9230206" y="4745509"/>
                              <a:pt x="9208160" y="4819485"/>
                              <a:pt x="8888632" y="4797231"/>
                            </a:cubicBezTo>
                            <a:cubicBezTo>
                              <a:pt x="8567754" y="4773679"/>
                              <a:pt x="8519845" y="4846609"/>
                              <a:pt x="8348570" y="4797231"/>
                            </a:cubicBezTo>
                            <a:cubicBezTo>
                              <a:pt x="8107751" y="4739618"/>
                              <a:pt x="7818180" y="4797222"/>
                              <a:pt x="7598485" y="4797231"/>
                            </a:cubicBezTo>
                            <a:cubicBezTo>
                              <a:pt x="7330397" y="4790271"/>
                              <a:pt x="7271900" y="4810000"/>
                              <a:pt x="7163434" y="4797231"/>
                            </a:cubicBezTo>
                            <a:cubicBezTo>
                              <a:pt x="7069558" y="4758489"/>
                              <a:pt x="6462868" y="4805023"/>
                              <a:pt x="6308336" y="4797231"/>
                            </a:cubicBezTo>
                            <a:cubicBezTo>
                              <a:pt x="6099658" y="4809728"/>
                              <a:pt x="5995460" y="4776119"/>
                              <a:pt x="5663263" y="4797231"/>
                            </a:cubicBezTo>
                            <a:cubicBezTo>
                              <a:pt x="5451682" y="4779275"/>
                              <a:pt x="5088747" y="4742475"/>
                              <a:pt x="4703152" y="4797231"/>
                            </a:cubicBezTo>
                            <a:cubicBezTo>
                              <a:pt x="4270162" y="4810131"/>
                              <a:pt x="4313490" y="4805745"/>
                              <a:pt x="3953067" y="4797231"/>
                            </a:cubicBezTo>
                            <a:cubicBezTo>
                              <a:pt x="3582311" y="4773095"/>
                              <a:pt x="3430181" y="4795266"/>
                              <a:pt x="3097969" y="4797231"/>
                            </a:cubicBezTo>
                            <a:cubicBezTo>
                              <a:pt x="2742854" y="4794773"/>
                              <a:pt x="2806952" y="4805731"/>
                              <a:pt x="2557908" y="4797231"/>
                            </a:cubicBezTo>
                            <a:cubicBezTo>
                              <a:pt x="2264448" y="4836664"/>
                              <a:pt x="1973314" y="4948348"/>
                              <a:pt x="1702809" y="4797231"/>
                            </a:cubicBezTo>
                            <a:cubicBezTo>
                              <a:pt x="1345475" y="4851033"/>
                              <a:pt x="957238" y="4736153"/>
                              <a:pt x="637687" y="4797231"/>
                            </a:cubicBezTo>
                            <a:cubicBezTo>
                              <a:pt x="157540" y="4964703"/>
                              <a:pt x="65929" y="4276351"/>
                              <a:pt x="0" y="3997676"/>
                            </a:cubicBezTo>
                            <a:cubicBezTo>
                              <a:pt x="-2796" y="3710729"/>
                              <a:pt x="5546" y="3462522"/>
                              <a:pt x="0" y="3262108"/>
                            </a:cubicBezTo>
                            <a:cubicBezTo>
                              <a:pt x="-7807" y="3004447"/>
                              <a:pt x="5045" y="2743715"/>
                              <a:pt x="0" y="2462578"/>
                            </a:cubicBezTo>
                            <a:cubicBezTo>
                              <a:pt x="1727" y="2121715"/>
                              <a:pt x="-20561" y="2013230"/>
                              <a:pt x="0" y="1599084"/>
                            </a:cubicBezTo>
                            <a:cubicBezTo>
                              <a:pt x="25134" y="1204044"/>
                              <a:pt x="11297" y="1015274"/>
                              <a:pt x="0" y="79955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149283" y="105687"/>
                <a:ext cx="11030907" cy="35722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a:ln w="0"/>
                    <a:solidFill>
                      <a:srgbClr val="002060"/>
                    </a:solidFill>
                    <a:effectLst/>
                    <a:uLnTx/>
                    <a:uFillTx/>
                    <a:latin typeface="Calibri" panose="020F0502020204030204" pitchFamily="34" charset="0"/>
                    <a:ea typeface="LNTH-LuoLuoNotangYuanTi 1" pitchFamily="2" charset="-128"/>
                    <a:cs typeface="Calibri" panose="020F0502020204030204" pitchFamily="34" charset="0"/>
                  </a:rPr>
                  <a:t>		</a:t>
                </a:r>
                <a:r>
                  <a:rPr kumimoji="0" lang="vi-VN" sz="5400" b="1" i="1" u="none" strike="noStrike" kern="1200" cap="none" spc="0" normalizeH="0" baseline="0" noProof="0">
                    <a:ln w="0"/>
                    <a:solidFill>
                      <a:srgbClr val="002060"/>
                    </a:solidFill>
                    <a:effectLst/>
                    <a:uLnTx/>
                    <a:uFillTx/>
                    <a:latin typeface="Calibri" panose="020F0502020204030204" pitchFamily="34" charset="0"/>
                    <a:ea typeface="LNTH-LuoLuoNotangYuanTi 1" pitchFamily="2" charset="-128"/>
                    <a:cs typeface="Calibri" panose="020F0502020204030204" pitchFamily="34" charset="0"/>
                  </a:rPr>
                  <a:t>Bốn bước dẫn tới thành tựu: lên kế hoạch có mục đích; chuẩn bị chuyên tâm; tiến hành tích cực; theo đuổi bền bỉ.</a:t>
                </a:r>
                <a:endParaRPr kumimoji="0" lang="vi-VN" sz="5400" b="1" i="1" u="none" strike="noStrike" kern="1200" cap="none" spc="0" normalizeH="0" baseline="0" noProof="0" dirty="0">
                  <a:ln w="0"/>
                  <a:solidFill>
                    <a:srgbClr val="002060"/>
                  </a:solidFill>
                  <a:effectLst/>
                  <a:uLnTx/>
                  <a:uFillTx/>
                  <a:latin typeface="Calibri" panose="020F0502020204030204" pitchFamily="34" charset="0"/>
                  <a:ea typeface="LNTH-LuoLuoNotangYuanTi 1" pitchFamily="2" charset="-128"/>
                  <a:cs typeface="Calibri" panose="020F0502020204030204" pitchFamily="34" charset="0"/>
                </a:endParaRPr>
              </a:p>
            </p:txBody>
          </p:sp>
          <p:sp>
            <p:nvSpPr>
              <p:cNvPr id="14" name="TextBox 12">
                <a:extLst>
                  <a:ext uri="{FF2B5EF4-FFF2-40B4-BE49-F238E27FC236}">
                    <a16:creationId xmlns:a16="http://schemas.microsoft.com/office/drawing/2014/main" id="{E7D65200-ED0C-4585-BDDD-48723B17A220}"/>
                  </a:ext>
                </a:extLst>
              </p:cNvPr>
              <p:cNvSpPr txBox="1"/>
              <p:nvPr/>
            </p:nvSpPr>
            <p:spPr>
              <a:xfrm>
                <a:off x="3337921" y="3549134"/>
                <a:ext cx="10629017" cy="7366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w="0"/>
                    <a:effectLst/>
                    <a:uLnTx/>
                    <a:uFillTx/>
                    <a:latin typeface="Calibri" panose="020F0502020204030204" pitchFamily="34" charset="0"/>
                    <a:ea typeface="LNTH-LuoLuoNotangYuanTi 1" pitchFamily="2" charset="-128"/>
                    <a:cs typeface="Calibri" panose="020F0502020204030204" pitchFamily="34" charset="0"/>
                  </a:rPr>
                  <a:t>Uy-li-am Ác-tơ Oa (William Arthur Ward)</a:t>
                </a:r>
                <a:endParaRPr kumimoji="0" lang="vi-VN" sz="4000" b="1" i="1" u="none" strike="noStrike" kern="1200" cap="none" spc="0" normalizeH="0" baseline="0" noProof="0" dirty="0">
                  <a:ln w="0"/>
                  <a:effectLst/>
                  <a:uLnTx/>
                  <a:uFillTx/>
                  <a:latin typeface="Calibri" panose="020F0502020204030204" pitchFamily="34" charset="0"/>
                  <a:ea typeface="LNTH-LuoLuoNotangYuanTi 1" pitchFamily="2" charset="-128"/>
                  <a:cs typeface="Calibri" panose="020F0502020204030204" pitchFamily="34" charset="0"/>
                </a:endParaRP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2474172" y="52953"/>
              <a:ext cx="1745246" cy="2690142"/>
            </a:xfrm>
            <a:prstGeom prst="rect">
              <a:avLst/>
            </a:prstGeom>
          </p:spPr>
        </p:pic>
      </p:grpSp>
      <p:grpSp>
        <p:nvGrpSpPr>
          <p:cNvPr id="5" name="Nhóm 5">
            <a:extLst>
              <a:ext uri="{FF2B5EF4-FFF2-40B4-BE49-F238E27FC236}">
                <a16:creationId xmlns:a16="http://schemas.microsoft.com/office/drawing/2014/main" id="{7432D212-B9AC-71E2-CEAC-0CEF97ADB67F}"/>
              </a:ext>
            </a:extLst>
          </p:cNvPr>
          <p:cNvGrpSpPr/>
          <p:nvPr/>
        </p:nvGrpSpPr>
        <p:grpSpPr>
          <a:xfrm>
            <a:off x="3256692" y="1622618"/>
            <a:ext cx="7250368" cy="893302"/>
            <a:chOff x="3183001" y="1988840"/>
            <a:chExt cx="7250368" cy="893302"/>
          </a:xfrm>
        </p:grpSpPr>
        <p:sp>
          <p:nvSpPr>
            <p:cNvPr id="9" name="TextBox 12">
              <a:extLst>
                <a:ext uri="{FF2B5EF4-FFF2-40B4-BE49-F238E27FC236}">
                  <a16:creationId xmlns:a16="http://schemas.microsoft.com/office/drawing/2014/main" id="{064249AE-E27F-F3A4-23F7-FA8B140B361B}"/>
                </a:ext>
              </a:extLst>
            </p:cNvPr>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Ghi</a:t>
              </a:r>
              <a:r>
                <a:rPr kumimoji="0" lang="en-US" sz="115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 </a:t>
              </a:r>
              <a:r>
                <a:rPr kumimoji="0" lang="en-US" sz="115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nhớ</a:t>
              </a:r>
              <a:endParaRPr kumimoji="0" lang="en-US" sz="115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endParaRPr>
            </a:p>
          </p:txBody>
        </p:sp>
        <p:sp>
          <p:nvSpPr>
            <p:cNvPr id="10" name="TextBox 12">
              <a:extLst>
                <a:ext uri="{FF2B5EF4-FFF2-40B4-BE49-F238E27FC236}">
                  <a16:creationId xmlns:a16="http://schemas.microsoft.com/office/drawing/2014/main" id="{729666B5-43DF-0244-63C9-15720989B031}"/>
                </a:ext>
              </a:extLst>
            </p:cNvPr>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w="0"/>
                  <a:solidFill>
                    <a:srgbClr val="1D9B4D"/>
                  </a:solidFill>
                  <a:effectLst/>
                  <a:uLnTx/>
                  <a:uFillTx/>
                  <a:latin typeface="LNTH-Dinomiko" panose="02000500000000000000" pitchFamily="2" charset="0"/>
                  <a:ea typeface="LNTH-LuoLuoNotangYuanTi 1" pitchFamily="2" charset="-128"/>
                  <a:cs typeface="LNTH-LuoLuoNotangYuanTi 1" pitchFamily="2" charset="-128"/>
                </a:rPr>
                <a:t>Ghi</a:t>
              </a:r>
              <a:r>
                <a:rPr kumimoji="0" lang="en-US" sz="11500" b="1" i="0" u="none" strike="noStrike" kern="1200" cap="none" spc="0" normalizeH="0" baseline="0" noProof="0" dirty="0">
                  <a:ln w="0"/>
                  <a:solidFill>
                    <a:srgbClr val="1D9B4D"/>
                  </a:solidFill>
                  <a:effectLst/>
                  <a:uLnTx/>
                  <a:uFillTx/>
                  <a:latin typeface="LNTH-Dinomiko" panose="02000500000000000000" pitchFamily="2" charset="0"/>
                  <a:ea typeface="LNTH-LuoLuoNotangYuanTi 1" pitchFamily="2" charset="-128"/>
                  <a:cs typeface="LNTH-LuoLuoNotangYuanTi 1" pitchFamily="2" charset="-128"/>
                </a:rPr>
                <a:t> </a:t>
              </a:r>
              <a:r>
                <a:rPr kumimoji="0" lang="en-US" sz="11500" b="1" i="0" u="none" strike="noStrike" kern="1200" cap="none" spc="0" normalizeH="0" baseline="0" noProof="0" dirty="0" err="1">
                  <a:ln w="0"/>
                  <a:solidFill>
                    <a:srgbClr val="1D9B4D"/>
                  </a:solidFill>
                  <a:effectLst/>
                  <a:uLnTx/>
                  <a:uFillTx/>
                  <a:latin typeface="LNTH-Dinomiko" panose="02000500000000000000" pitchFamily="2" charset="0"/>
                  <a:ea typeface="LNTH-LuoLuoNotangYuanTi 1" pitchFamily="2" charset="-128"/>
                  <a:cs typeface="LNTH-LuoLuoNotangYuanTi 1" pitchFamily="2" charset="-128"/>
                </a:rPr>
                <a:t>nhớ</a:t>
              </a:r>
              <a:endParaRPr kumimoji="0" lang="en-US" sz="11500" b="1" i="0" u="none" strike="noStrike" kern="1200" cap="none" spc="0" normalizeH="0" baseline="0" noProof="0" dirty="0">
                <a:ln w="0"/>
                <a:solidFill>
                  <a:srgbClr val="1D9B4D"/>
                </a:solidFill>
                <a:effectLst/>
                <a:uLnTx/>
                <a:uFillTx/>
                <a:latin typeface="LNTH-Dinomiko" panose="0200050000000000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6154276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63ABDB18-7B1C-8551-B685-7B570AB32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5">
            <a:extLst>
              <a:ext uri="{FF2B5EF4-FFF2-40B4-BE49-F238E27FC236}">
                <a16:creationId xmlns:a16="http://schemas.microsoft.com/office/drawing/2014/main" id="{4B6668E8-70EE-680E-1C08-AA3F99B98A9B}"/>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523699" y="663690"/>
            <a:ext cx="7916915" cy="5129322"/>
          </a:xfrm>
          <a:prstGeom prst="rect">
            <a:avLst/>
          </a:prstGeom>
        </p:spPr>
      </p:pic>
      <p:sp>
        <p:nvSpPr>
          <p:cNvPr id="4" name="TextBox 1">
            <a:extLst>
              <a:ext uri="{FF2B5EF4-FFF2-40B4-BE49-F238E27FC236}">
                <a16:creationId xmlns:a16="http://schemas.microsoft.com/office/drawing/2014/main" id="{E6A3C59D-AC1E-FDB0-3516-3BF1701A29C0}"/>
              </a:ext>
            </a:extLst>
          </p:cNvPr>
          <p:cNvSpPr txBox="1"/>
          <p:nvPr/>
        </p:nvSpPr>
        <p:spPr>
          <a:xfrm>
            <a:off x="1306285" y="462225"/>
            <a:ext cx="8027673" cy="923330"/>
          </a:xfrm>
          <a:prstGeom prst="rect">
            <a:avLst/>
          </a:prstGeom>
          <a:noFill/>
        </p:spPr>
        <p:txBody>
          <a:bodyPr wrap="square" rtlCol="0">
            <a:spAutoFit/>
          </a:bodyPr>
          <a:lstStyle/>
          <a:p>
            <a:pPr defTabSz="914377">
              <a:defRPr/>
            </a:pPr>
            <a:r>
              <a:rPr lang="en-US" sz="5400" b="1" spc="300" dirty="0">
                <a:solidFill>
                  <a:srgbClr val="FF0000"/>
                </a:solidFill>
                <a:latin typeface="iCiel Pony" panose="02000000000000000000" pitchFamily="2" charset="0"/>
              </a:rPr>
              <a:t>CỦNG CỐ DẶN DÒ</a:t>
            </a:r>
          </a:p>
        </p:txBody>
      </p:sp>
      <p:sp>
        <p:nvSpPr>
          <p:cNvPr id="6" name="TextBox 2">
            <a:extLst>
              <a:ext uri="{FF2B5EF4-FFF2-40B4-BE49-F238E27FC236}">
                <a16:creationId xmlns:a16="http://schemas.microsoft.com/office/drawing/2014/main" id="{8F221EAD-430B-83A2-8282-E41B2D45C3C4}"/>
              </a:ext>
            </a:extLst>
          </p:cNvPr>
          <p:cNvSpPr txBox="1"/>
          <p:nvPr/>
        </p:nvSpPr>
        <p:spPr>
          <a:xfrm>
            <a:off x="1767974" y="1927971"/>
            <a:ext cx="4825746" cy="2193806"/>
          </a:xfrm>
          <a:prstGeom prst="rect">
            <a:avLst/>
          </a:prstGeom>
          <a:noFill/>
        </p:spPr>
        <p:txBody>
          <a:bodyPr wrap="square" rtlCol="0">
            <a:spAutoFit/>
          </a:bodyPr>
          <a:lstStyle/>
          <a:p>
            <a:pPr marL="457200" indent="-457200">
              <a:lnSpc>
                <a:spcPct val="150000"/>
              </a:lnSpc>
              <a:buFontTx/>
              <a:buChar char="-"/>
            </a:pPr>
            <a:r>
              <a:rPr lang="en-US" sz="4800" dirty="0">
                <a:latin typeface="Calibri" panose="020F0502020204030204" pitchFamily="34" charset="0"/>
                <a:ea typeface="Calibri" panose="020F0502020204030204" pitchFamily="34" charset="0"/>
                <a:cs typeface="Calibri" panose="020F0502020204030204" pitchFamily="34" charset="0"/>
              </a:rPr>
              <a:t>GV ĐIỀN Ở ĐÂY</a:t>
            </a:r>
          </a:p>
          <a:p>
            <a:pPr marL="457200" indent="-457200">
              <a:lnSpc>
                <a:spcPct val="150000"/>
              </a:lnSpc>
              <a:buFontTx/>
              <a:buChar char="-"/>
            </a:pPr>
            <a:r>
              <a:rPr lang="en-US" sz="4800" dirty="0">
                <a:latin typeface="Calibri" panose="020F0502020204030204" pitchFamily="34" charset="0"/>
                <a:ea typeface="Calibri" panose="020F0502020204030204" pitchFamily="34" charset="0"/>
                <a:cs typeface="Calibri" panose="020F0502020204030204" pitchFamily="34" charset="0"/>
              </a:rPr>
              <a:t>GV ĐIỀN Ở ĐÂY </a:t>
            </a:r>
          </a:p>
        </p:txBody>
      </p:sp>
      <p:pic>
        <p:nvPicPr>
          <p:cNvPr id="8" name="Picture 2" descr="Free vector woman smiling and pointing to empty copy space business woman character hand drawn cartoon illustration">
            <a:extLst>
              <a:ext uri="{FF2B5EF4-FFF2-40B4-BE49-F238E27FC236}">
                <a16:creationId xmlns:a16="http://schemas.microsoft.com/office/drawing/2014/main" id="{502D1E85-901C-93DD-136B-1A12996DAFD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8079896" y="-169474"/>
            <a:ext cx="4073296" cy="7381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9883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id="{F594510E-9375-8AED-B173-BE49F43E9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EC411242-A5AD-0D0D-FD5D-9BEDD5C98235}"/>
              </a:ext>
            </a:extLst>
          </p:cNvPr>
          <p:cNvGrpSpPr/>
          <p:nvPr/>
        </p:nvGrpSpPr>
        <p:grpSpPr>
          <a:xfrm>
            <a:off x="-113414" y="2769685"/>
            <a:ext cx="2038289" cy="2038289"/>
            <a:chOff x="5494074" y="-76580"/>
            <a:chExt cx="6577773" cy="6577773"/>
          </a:xfrm>
        </p:grpSpPr>
        <p:pic>
          <p:nvPicPr>
            <p:cNvPr id="10" name="Picture 9" descr="Shape&#10;&#10;Description automatically generated with medium confidence">
              <a:extLst>
                <a:ext uri="{FF2B5EF4-FFF2-40B4-BE49-F238E27FC236}">
                  <a16:creationId xmlns:a16="http://schemas.microsoft.com/office/drawing/2014/main" id="{BAFACC4E-E5C3-DE88-FF0C-D09377F99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9" name="Picture 8" descr="Icon&#10;&#10;Description automatically generated">
              <a:extLst>
                <a:ext uri="{FF2B5EF4-FFF2-40B4-BE49-F238E27FC236}">
                  <a16:creationId xmlns:a16="http://schemas.microsoft.com/office/drawing/2014/main" id="{2B9B4E24-DF92-C486-9134-3CBEBEB74B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0B1D4F07-7C25-EA7D-5EE3-10132CBC16B7}"/>
              </a:ext>
            </a:extLst>
          </p:cNvPr>
          <p:cNvGrpSpPr/>
          <p:nvPr/>
        </p:nvGrpSpPr>
        <p:grpSpPr>
          <a:xfrm>
            <a:off x="7008153" y="2665015"/>
            <a:ext cx="1257843" cy="1257843"/>
            <a:chOff x="5494074" y="-76580"/>
            <a:chExt cx="6577773" cy="6577773"/>
          </a:xfrm>
        </p:grpSpPr>
        <p:pic>
          <p:nvPicPr>
            <p:cNvPr id="16" name="Picture 15" descr="Shape&#10;&#10;Description automatically generated with medium confidence">
              <a:extLst>
                <a:ext uri="{FF2B5EF4-FFF2-40B4-BE49-F238E27FC236}">
                  <a16:creationId xmlns:a16="http://schemas.microsoft.com/office/drawing/2014/main" id="{AF03E8AE-61E3-26B4-FAB2-3EE631A49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17" name="Picture 16" descr="Icon&#10;&#10;Description automatically generated">
              <a:extLst>
                <a:ext uri="{FF2B5EF4-FFF2-40B4-BE49-F238E27FC236}">
                  <a16:creationId xmlns:a16="http://schemas.microsoft.com/office/drawing/2014/main" id="{9BD81704-7BE3-E6D6-7F2C-69F757D19F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82F6D6DB-B5C5-81BF-F0DF-8110CDDD4E1E}"/>
              </a:ext>
            </a:extLst>
          </p:cNvPr>
          <p:cNvGrpSpPr/>
          <p:nvPr/>
        </p:nvGrpSpPr>
        <p:grpSpPr>
          <a:xfrm>
            <a:off x="10934157" y="3788829"/>
            <a:ext cx="1257843" cy="1257843"/>
            <a:chOff x="5494074" y="-76580"/>
            <a:chExt cx="6577773" cy="6577773"/>
          </a:xfrm>
        </p:grpSpPr>
        <p:pic>
          <p:nvPicPr>
            <p:cNvPr id="19" name="Picture 18" descr="Shape&#10;&#10;Description automatically generated with medium confidence">
              <a:extLst>
                <a:ext uri="{FF2B5EF4-FFF2-40B4-BE49-F238E27FC236}">
                  <a16:creationId xmlns:a16="http://schemas.microsoft.com/office/drawing/2014/main" id="{138B7D90-F0A2-729F-2F1D-652521243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0" name="Picture 19" descr="Icon&#10;&#10;Description automatically generated">
              <a:extLst>
                <a:ext uri="{FF2B5EF4-FFF2-40B4-BE49-F238E27FC236}">
                  <a16:creationId xmlns:a16="http://schemas.microsoft.com/office/drawing/2014/main" id="{E751F62E-2E12-F2FF-102B-C9D46A192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sp>
        <p:nvSpPr>
          <p:cNvPr id="6" name="TextBox 5">
            <a:extLst>
              <a:ext uri="{FF2B5EF4-FFF2-40B4-BE49-F238E27FC236}">
                <a16:creationId xmlns:a16="http://schemas.microsoft.com/office/drawing/2014/main" id="{C61BA34F-C61F-24AE-E5CF-BC63818D47CF}"/>
              </a:ext>
            </a:extLst>
          </p:cNvPr>
          <p:cNvSpPr txBox="1"/>
          <p:nvPr/>
        </p:nvSpPr>
        <p:spPr>
          <a:xfrm>
            <a:off x="1007288" y="1283808"/>
            <a:ext cx="10177423" cy="615267"/>
          </a:xfrm>
          <a:prstGeom prst="rect">
            <a:avLst/>
          </a:prstGeom>
          <a:noFill/>
        </p:spPr>
        <p:txBody>
          <a:bodyPr wrap="square" rtlCol="0">
            <a:prstTxWarp prst="textButton">
              <a:avLst>
                <a:gd name="adj" fmla="val 11166381"/>
              </a:avLst>
            </a:prstTxWarp>
            <a:spAutoFit/>
          </a:bodyPr>
          <a:lstStyle/>
          <a:p>
            <a:pPr algn="ctr">
              <a:lnSpc>
                <a:spcPct val="80000"/>
              </a:lnSpc>
            </a:pPr>
            <a:r>
              <a:rPr lang="en-US" sz="60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Tạm</a:t>
            </a:r>
            <a:r>
              <a:rPr lang="en-US" sz="6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biệt</a:t>
            </a:r>
            <a:r>
              <a:rPr lang="en-US" sz="6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hẹn</a:t>
            </a:r>
            <a:r>
              <a:rPr lang="en-US" sz="6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gặp</a:t>
            </a:r>
            <a:r>
              <a:rPr lang="en-US" sz="6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lại</a:t>
            </a:r>
            <a:endParaRPr lang="en-US" sz="6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extLst>
      <p:ext uri="{BB962C8B-B14F-4D97-AF65-F5344CB8AC3E}">
        <p14:creationId xmlns:p14="http://schemas.microsoft.com/office/powerpoint/2010/main" val="682101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04167E-6 3.7037E-6 L 1.04167E-6 -0.69699 " pathEditMode="relative" rAng="0" ptsTypes="AA">
                                      <p:cBhvr>
                                        <p:cTn id="6" dur="3000" fill="hold"/>
                                        <p:tgtEl>
                                          <p:spTgt spid="7"/>
                                        </p:tgtEl>
                                        <p:attrNameLst>
                                          <p:attrName>ppt_x</p:attrName>
                                          <p:attrName>ppt_y</p:attrName>
                                        </p:attrNameLst>
                                      </p:cBhvr>
                                      <p:rCtr x="0" y="-34861"/>
                                    </p:animMotion>
                                  </p:childTnLst>
                                </p:cTn>
                              </p:par>
                              <p:par>
                                <p:cTn id="7" presetID="42" presetClass="path" presetSubtype="0" repeatCount="indefinite" accel="50000" decel="50000" fill="hold" nodeType="withEffect">
                                  <p:stCondLst>
                                    <p:cond delay="0"/>
                                  </p:stCondLst>
                                  <p:childTnLst>
                                    <p:animMotion origin="layout" path="M -2.29167E-6 -4.07407E-6 L -2.29167E-6 -0.69699 " pathEditMode="relative" rAng="0" ptsTypes="AA">
                                      <p:cBhvr>
                                        <p:cTn id="8" dur="3000" fill="hold"/>
                                        <p:tgtEl>
                                          <p:spTgt spid="15"/>
                                        </p:tgtEl>
                                        <p:attrNameLst>
                                          <p:attrName>ppt_x</p:attrName>
                                          <p:attrName>ppt_y</p:attrName>
                                        </p:attrNameLst>
                                      </p:cBhvr>
                                      <p:rCtr x="0" y="-34861"/>
                                    </p:animMotion>
                                  </p:childTnLst>
                                </p:cTn>
                              </p:par>
                              <p:par>
                                <p:cTn id="9" presetID="42" presetClass="path" presetSubtype="0" repeatCount="indefinite" accel="50000" decel="50000" fill="hold" nodeType="withEffect">
                                  <p:stCondLst>
                                    <p:cond delay="0"/>
                                  </p:stCondLst>
                                  <p:childTnLst>
                                    <p:animMotion origin="layout" path="M 2.5E-6 -2.96296E-6 L 2.5E-6 -0.69699 " pathEditMode="relative" rAng="0" ptsTypes="AA">
                                      <p:cBhvr>
                                        <p:cTn id="10" dur="3000" fill="hold"/>
                                        <p:tgtEl>
                                          <p:spTgt spid="18"/>
                                        </p:tgtEl>
                                        <p:attrNameLst>
                                          <p:attrName>ppt_x</p:attrName>
                                          <p:attrName>ppt_y</p:attrName>
                                        </p:attrNameLst>
                                      </p:cBhvr>
                                      <p:rCtr x="0" y="-34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sp>
        <p:nvSpPr>
          <p:cNvPr id="10" name="TextBox 9">
            <a:extLst>
              <a:ext uri="{FF2B5EF4-FFF2-40B4-BE49-F238E27FC236}">
                <a16:creationId xmlns:a16="http://schemas.microsoft.com/office/drawing/2014/main" id="{F1D66302-724E-C40D-7826-A67CE5702054}"/>
              </a:ext>
            </a:extLst>
          </p:cNvPr>
          <p:cNvSpPr txBox="1"/>
          <p:nvPr/>
        </p:nvSpPr>
        <p:spPr>
          <a:xfrm>
            <a:off x="787316" y="2103565"/>
            <a:ext cx="5973110" cy="1446550"/>
          </a:xfrm>
          <a:prstGeom prst="rect">
            <a:avLst/>
          </a:prstGeom>
          <a:noFill/>
        </p:spPr>
        <p:txBody>
          <a:bodyPr wrap="square">
            <a:spAutoFit/>
          </a:bodyPr>
          <a:lstStyle/>
          <a:p>
            <a:pPr algn="ctr"/>
            <a:r>
              <a:rPr lang="en-US" sz="8800" b="1" dirty="0">
                <a:ln w="6600">
                  <a:solidFill>
                    <a:srgbClr val="C00000"/>
                  </a:solidFill>
                  <a:prstDash val="solid"/>
                </a:ln>
                <a:solidFill>
                  <a:srgbClr val="FA3751"/>
                </a:solidFill>
                <a:effectLst>
                  <a:outerShdw dist="38100" dir="2700000" algn="tl" rotWithShape="0">
                    <a:srgbClr val="002060"/>
                  </a:outerShdw>
                </a:effectLst>
                <a:latin typeface="#9Slide05 SVNClementine" panose="020F0502020204030203" pitchFamily="34" charset="0"/>
              </a:rPr>
              <a:t>KHỞI ĐỘNG</a:t>
            </a:r>
          </a:p>
        </p:txBody>
      </p:sp>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grpSp>
        <p:nvGrpSpPr>
          <p:cNvPr id="6" name="Group 5">
            <a:extLst>
              <a:ext uri="{FF2B5EF4-FFF2-40B4-BE49-F238E27FC236}">
                <a16:creationId xmlns:a16="http://schemas.microsoft.com/office/drawing/2014/main" id="{D15D8BBB-496E-71A7-C99E-D681A08EB951}"/>
              </a:ext>
            </a:extLst>
          </p:cNvPr>
          <p:cNvGrpSpPr/>
          <p:nvPr/>
        </p:nvGrpSpPr>
        <p:grpSpPr>
          <a:xfrm>
            <a:off x="12276360" y="1132568"/>
            <a:ext cx="2038289" cy="2038289"/>
            <a:chOff x="5494074" y="-76580"/>
            <a:chExt cx="6577773" cy="6577773"/>
          </a:xfrm>
        </p:grpSpPr>
        <p:pic>
          <p:nvPicPr>
            <p:cNvPr id="7" name="Picture 6" descr="Shape&#10;&#10;Description automatically generated with medium confidence">
              <a:extLst>
                <a:ext uri="{FF2B5EF4-FFF2-40B4-BE49-F238E27FC236}">
                  <a16:creationId xmlns:a16="http://schemas.microsoft.com/office/drawing/2014/main" id="{F68D7187-6F78-04C0-BD2D-C87BC3D6D1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8" name="Picture 7" descr="Icon&#10;&#10;Description automatically generated">
              <a:extLst>
                <a:ext uri="{FF2B5EF4-FFF2-40B4-BE49-F238E27FC236}">
                  <a16:creationId xmlns:a16="http://schemas.microsoft.com/office/drawing/2014/main" id="{DBB6688D-1D41-AFCA-C455-ABAB8D7187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spTree>
    <p:extLst>
      <p:ext uri="{BB962C8B-B14F-4D97-AF65-F5344CB8AC3E}">
        <p14:creationId xmlns:p14="http://schemas.microsoft.com/office/powerpoint/2010/main" val="58233047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par>
                                    <p:cTn id="12" presetID="37" presetClass="path" presetSubtype="0" repeatCount="indefinite" accel="50000" decel="50000" fill="hold" nodeType="withEffect">
                                      <p:stCondLst>
                                        <p:cond delay="0"/>
                                      </p:stCondLst>
                                      <p:childTnLst>
                                        <p:animMotion origin="layout" path="M -0.45221 -0.10857 L -0.38515 -0.06852 C -0.37122 -0.05949 -0.35026 -0.05463 -0.32825 -0.05463 C -0.30325 -0.05463 -0.2832 -0.05949 -0.26927 -0.06852 L -0.20221 -0.10857 " pathEditMode="relative" rAng="0" ptsTypes="AAAAA">
                                          <p:cBhvr>
                                            <p:cTn id="13" dur="2000" fill="hold"/>
                                            <p:tgtEl>
                                              <p:spTgt spid="6"/>
                                            </p:tgtEl>
                                            <p:attrNameLst>
                                              <p:attrName>ppt_x</p:attrName>
                                              <p:attrName>ppt_y</p:attrName>
                                            </p:attrNameLst>
                                          </p:cBhvr>
                                          <p:rCtr x="12500" y="2685"/>
                                        </p:animMotion>
                                      </p:childTnLst>
                                    </p:cTn>
                                  </p:par>
                                  <p:par>
                                    <p:cTn id="14" presetID="32" presetClass="emph" presetSubtype="0" repeatCount="indefinite" fill="hold" nodeType="withEffect">
                                      <p:stCondLst>
                                        <p:cond delay="0"/>
                                      </p:stCondLst>
                                      <p:childTnLst>
                                        <p:animRot by="120000">
                                          <p:cBhvr>
                                            <p:cTn id="15" dur="200" fill="hold">
                                              <p:stCondLst>
                                                <p:cond delay="0"/>
                                              </p:stCondLst>
                                            </p:cTn>
                                            <p:tgtEl>
                                              <p:spTgt spid="15"/>
                                            </p:tgtEl>
                                            <p:attrNameLst>
                                              <p:attrName>r</p:attrName>
                                            </p:attrNameLst>
                                          </p:cBhvr>
                                        </p:animRot>
                                        <p:animRot by="-240000">
                                          <p:cBhvr>
                                            <p:cTn id="16" dur="400" fill="hold">
                                              <p:stCondLst>
                                                <p:cond delay="400"/>
                                              </p:stCondLst>
                                            </p:cTn>
                                            <p:tgtEl>
                                              <p:spTgt spid="15"/>
                                            </p:tgtEl>
                                            <p:attrNameLst>
                                              <p:attrName>r</p:attrName>
                                            </p:attrNameLst>
                                          </p:cBhvr>
                                        </p:animRot>
                                        <p:animRot by="240000">
                                          <p:cBhvr>
                                            <p:cTn id="17" dur="400" fill="hold">
                                              <p:stCondLst>
                                                <p:cond delay="800"/>
                                              </p:stCondLst>
                                            </p:cTn>
                                            <p:tgtEl>
                                              <p:spTgt spid="15"/>
                                            </p:tgtEl>
                                            <p:attrNameLst>
                                              <p:attrName>r</p:attrName>
                                            </p:attrNameLst>
                                          </p:cBhvr>
                                        </p:animRot>
                                        <p:animRot by="-240000">
                                          <p:cBhvr>
                                            <p:cTn id="18" dur="400" fill="hold">
                                              <p:stCondLst>
                                                <p:cond delay="1200"/>
                                              </p:stCondLst>
                                            </p:cTn>
                                            <p:tgtEl>
                                              <p:spTgt spid="15"/>
                                            </p:tgtEl>
                                            <p:attrNameLst>
                                              <p:attrName>r</p:attrName>
                                            </p:attrNameLst>
                                          </p:cBhvr>
                                        </p:animRot>
                                        <p:animRot by="120000">
                                          <p:cBhvr>
                                            <p:cTn id="19" dur="400" fill="hold">
                                              <p:stCondLst>
                                                <p:cond delay="1600"/>
                                              </p:stCondLst>
                                            </p:cTn>
                                            <p:tgtEl>
                                              <p:spTgt spid="15"/>
                                            </p:tgtEl>
                                            <p:attrNameLst>
                                              <p:attrName>r</p:attrName>
                                            </p:attrNameLst>
                                          </p:cBhvr>
                                        </p:animRot>
                                      </p:childTnLst>
                                    </p:cTn>
                                  </p:par>
                                  <p:par>
                                    <p:cTn id="20" presetID="2" presetClass="entr" presetSubtype="4" fill="hold" nodeType="withEffect" p14:presetBounceEnd="40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40000">
                                          <p:cBhvr additive="base">
                                            <p:cTn id="22"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par>
                                    <p:cTn id="24" presetID="32" presetClass="emph" presetSubtype="0" repeatCount="indefinite" fill="hold" nodeType="withEffect">
                                      <p:stCondLst>
                                        <p:cond delay="0"/>
                                      </p:stCondLst>
                                      <p:childTnLst>
                                        <p:animRot by="120000">
                                          <p:cBhvr>
                                            <p:cTn id="25" dur="100" fill="hold">
                                              <p:stCondLst>
                                                <p:cond delay="0"/>
                                              </p:stCondLst>
                                            </p:cTn>
                                            <p:tgtEl>
                                              <p:spTgt spid="4"/>
                                            </p:tgtEl>
                                            <p:attrNameLst>
                                              <p:attrName>r</p:attrName>
                                            </p:attrNameLst>
                                          </p:cBhvr>
                                        </p:animRot>
                                        <p:animRot by="-240000">
                                          <p:cBhvr>
                                            <p:cTn id="26" dur="200" fill="hold">
                                              <p:stCondLst>
                                                <p:cond delay="200"/>
                                              </p:stCondLst>
                                            </p:cTn>
                                            <p:tgtEl>
                                              <p:spTgt spid="4"/>
                                            </p:tgtEl>
                                            <p:attrNameLst>
                                              <p:attrName>r</p:attrName>
                                            </p:attrNameLst>
                                          </p:cBhvr>
                                        </p:animRot>
                                        <p:animRot by="240000">
                                          <p:cBhvr>
                                            <p:cTn id="27" dur="200" fill="hold">
                                              <p:stCondLst>
                                                <p:cond delay="400"/>
                                              </p:stCondLst>
                                            </p:cTn>
                                            <p:tgtEl>
                                              <p:spTgt spid="4"/>
                                            </p:tgtEl>
                                            <p:attrNameLst>
                                              <p:attrName>r</p:attrName>
                                            </p:attrNameLst>
                                          </p:cBhvr>
                                        </p:animRot>
                                        <p:animRot by="-240000">
                                          <p:cBhvr>
                                            <p:cTn id="28" dur="200" fill="hold">
                                              <p:stCondLst>
                                                <p:cond delay="600"/>
                                              </p:stCondLst>
                                            </p:cTn>
                                            <p:tgtEl>
                                              <p:spTgt spid="4"/>
                                            </p:tgtEl>
                                            <p:attrNameLst>
                                              <p:attrName>r</p:attrName>
                                            </p:attrNameLst>
                                          </p:cBhvr>
                                        </p:animRot>
                                        <p:animRot by="120000">
                                          <p:cBhvr>
                                            <p:cTn id="2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par>
                                    <p:cTn id="12" presetID="37" presetClass="path" presetSubtype="0" repeatCount="indefinite" accel="50000" decel="50000" fill="hold" nodeType="withEffect">
                                      <p:stCondLst>
                                        <p:cond delay="0"/>
                                      </p:stCondLst>
                                      <p:childTnLst>
                                        <p:animMotion origin="layout" path="M -0.45221 -0.10857 L -0.38515 -0.06852 C -0.37122 -0.05949 -0.35026 -0.05463 -0.32825 -0.05463 C -0.30325 -0.05463 -0.2832 -0.05949 -0.26927 -0.06852 L -0.20221 -0.10857 " pathEditMode="relative" rAng="0" ptsTypes="AAAAA">
                                          <p:cBhvr>
                                            <p:cTn id="13" dur="2000" fill="hold"/>
                                            <p:tgtEl>
                                              <p:spTgt spid="6"/>
                                            </p:tgtEl>
                                            <p:attrNameLst>
                                              <p:attrName>ppt_x</p:attrName>
                                              <p:attrName>ppt_y</p:attrName>
                                            </p:attrNameLst>
                                          </p:cBhvr>
                                          <p:rCtr x="12500" y="2685"/>
                                        </p:animMotion>
                                      </p:childTnLst>
                                    </p:cTn>
                                  </p:par>
                                  <p:par>
                                    <p:cTn id="14" presetID="32" presetClass="emph" presetSubtype="0" repeatCount="indefinite" fill="hold" nodeType="withEffect">
                                      <p:stCondLst>
                                        <p:cond delay="0"/>
                                      </p:stCondLst>
                                      <p:childTnLst>
                                        <p:animRot by="120000">
                                          <p:cBhvr>
                                            <p:cTn id="15" dur="200" fill="hold">
                                              <p:stCondLst>
                                                <p:cond delay="0"/>
                                              </p:stCondLst>
                                            </p:cTn>
                                            <p:tgtEl>
                                              <p:spTgt spid="15"/>
                                            </p:tgtEl>
                                            <p:attrNameLst>
                                              <p:attrName>r</p:attrName>
                                            </p:attrNameLst>
                                          </p:cBhvr>
                                        </p:animRot>
                                        <p:animRot by="-240000">
                                          <p:cBhvr>
                                            <p:cTn id="16" dur="400" fill="hold">
                                              <p:stCondLst>
                                                <p:cond delay="400"/>
                                              </p:stCondLst>
                                            </p:cTn>
                                            <p:tgtEl>
                                              <p:spTgt spid="15"/>
                                            </p:tgtEl>
                                            <p:attrNameLst>
                                              <p:attrName>r</p:attrName>
                                            </p:attrNameLst>
                                          </p:cBhvr>
                                        </p:animRot>
                                        <p:animRot by="240000">
                                          <p:cBhvr>
                                            <p:cTn id="17" dur="400" fill="hold">
                                              <p:stCondLst>
                                                <p:cond delay="800"/>
                                              </p:stCondLst>
                                            </p:cTn>
                                            <p:tgtEl>
                                              <p:spTgt spid="15"/>
                                            </p:tgtEl>
                                            <p:attrNameLst>
                                              <p:attrName>r</p:attrName>
                                            </p:attrNameLst>
                                          </p:cBhvr>
                                        </p:animRot>
                                        <p:animRot by="-240000">
                                          <p:cBhvr>
                                            <p:cTn id="18" dur="400" fill="hold">
                                              <p:stCondLst>
                                                <p:cond delay="1200"/>
                                              </p:stCondLst>
                                            </p:cTn>
                                            <p:tgtEl>
                                              <p:spTgt spid="15"/>
                                            </p:tgtEl>
                                            <p:attrNameLst>
                                              <p:attrName>r</p:attrName>
                                            </p:attrNameLst>
                                          </p:cBhvr>
                                        </p:animRot>
                                        <p:animRot by="120000">
                                          <p:cBhvr>
                                            <p:cTn id="19" dur="400" fill="hold">
                                              <p:stCondLst>
                                                <p:cond delay="1600"/>
                                              </p:stCondLst>
                                            </p:cTn>
                                            <p:tgtEl>
                                              <p:spTgt spid="15"/>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8" name="Trò-chơi-chíu.wav"/>
                                            </p:tgtEl>
                                          </p:cMediaNode>
                                        </p:audio>
                                      </p:subTnLst>
                                    </p:cTn>
                                  </p:par>
                                  <p:par>
                                    <p:cTn id="24" presetID="32" presetClass="emph" presetSubtype="0" repeatCount="indefinite" fill="hold" nodeType="withEffect">
                                      <p:stCondLst>
                                        <p:cond delay="0"/>
                                      </p:stCondLst>
                                      <p:childTnLst>
                                        <p:animRot by="120000">
                                          <p:cBhvr>
                                            <p:cTn id="25" dur="100" fill="hold">
                                              <p:stCondLst>
                                                <p:cond delay="0"/>
                                              </p:stCondLst>
                                            </p:cTn>
                                            <p:tgtEl>
                                              <p:spTgt spid="4"/>
                                            </p:tgtEl>
                                            <p:attrNameLst>
                                              <p:attrName>r</p:attrName>
                                            </p:attrNameLst>
                                          </p:cBhvr>
                                        </p:animRot>
                                        <p:animRot by="-240000">
                                          <p:cBhvr>
                                            <p:cTn id="26" dur="200" fill="hold">
                                              <p:stCondLst>
                                                <p:cond delay="200"/>
                                              </p:stCondLst>
                                            </p:cTn>
                                            <p:tgtEl>
                                              <p:spTgt spid="4"/>
                                            </p:tgtEl>
                                            <p:attrNameLst>
                                              <p:attrName>r</p:attrName>
                                            </p:attrNameLst>
                                          </p:cBhvr>
                                        </p:animRot>
                                        <p:animRot by="240000">
                                          <p:cBhvr>
                                            <p:cTn id="27" dur="200" fill="hold">
                                              <p:stCondLst>
                                                <p:cond delay="400"/>
                                              </p:stCondLst>
                                            </p:cTn>
                                            <p:tgtEl>
                                              <p:spTgt spid="4"/>
                                            </p:tgtEl>
                                            <p:attrNameLst>
                                              <p:attrName>r</p:attrName>
                                            </p:attrNameLst>
                                          </p:cBhvr>
                                        </p:animRot>
                                        <p:animRot by="-240000">
                                          <p:cBhvr>
                                            <p:cTn id="28" dur="200" fill="hold">
                                              <p:stCondLst>
                                                <p:cond delay="600"/>
                                              </p:stCondLst>
                                            </p:cTn>
                                            <p:tgtEl>
                                              <p:spTgt spid="4"/>
                                            </p:tgtEl>
                                            <p:attrNameLst>
                                              <p:attrName>r</p:attrName>
                                            </p:attrNameLst>
                                          </p:cBhvr>
                                        </p:animRot>
                                        <p:animRot by="120000">
                                          <p:cBhvr>
                                            <p:cTn id="2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6054"/>
            <a:ext cx="12219146" cy="6874053"/>
          </a:xfrm>
          <a:prstGeom prst="rect">
            <a:avLst/>
          </a:prstGeom>
        </p:spPr>
      </p:pic>
      <p:grpSp>
        <p:nvGrpSpPr>
          <p:cNvPr id="9" name="Group 8"/>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ontent Placeholder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Picture 8" descr="Box Cartoon Vector Images (over 110,000)"/>
          <p:cNvPicPr>
            <a:picLocks noChangeAspect="1" noChangeArrowheads="1"/>
          </p:cNvPicPr>
          <p:nvPr/>
        </p:nvPicPr>
        <p:blipFill>
          <a:blip r:embed="rId9" cstate="print">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ts Clipart Grotto - Presents , Transparent Cartoon, Free Cliparts &amp;  Silhouettes - NetClipar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Picture 28"/>
          <p:cNvPicPr>
            <a:picLocks noChangeAspect="1"/>
          </p:cNvPicPr>
          <p:nvPr/>
        </p:nvPicPr>
        <p:blipFill>
          <a:blip r:embed="rId1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30" name="Picture 29"/>
          <p:cNvPicPr>
            <a:picLocks noChangeAspect="1"/>
          </p:cNvPicPr>
          <p:nvPr/>
        </p:nvPicPr>
        <p:blipFill>
          <a:blip r:embed="rId15"/>
          <a:stretch>
            <a:fillRect/>
          </a:stretch>
        </p:blipFill>
        <p:spPr>
          <a:xfrm>
            <a:off x="7059967" y="1953709"/>
            <a:ext cx="3471952" cy="4536587"/>
          </a:xfrm>
          <a:prstGeom prst="rect">
            <a:avLst/>
          </a:prstGeom>
        </p:spPr>
      </p:pic>
      <p:sp>
        <p:nvSpPr>
          <p:cNvPr id="25" name="Oval 24"/>
          <p:cNvSpPr/>
          <p:nvPr/>
        </p:nvSpPr>
        <p:spPr>
          <a:xfrm>
            <a:off x="2774067" y="1785647"/>
            <a:ext cx="463360" cy="324410"/>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rot="452517">
            <a:off x="3374589" y="1884015"/>
            <a:ext cx="307920"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rot="452517">
            <a:off x="3530303" y="1951425"/>
            <a:ext cx="163164"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8" name="Picture 14" descr="Cartoon Woman - Happy Woman Cartoon Png - Free Transparent PNG Clipart  Images Download"/>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304516" y="1474379"/>
            <a:ext cx="2351314" cy="54952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262098" y="1740414"/>
            <a:ext cx="98374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BỮA TỐI BẤT NGỜ</a:t>
            </a:r>
          </a:p>
        </p:txBody>
      </p:sp>
    </p:spTree>
    <p:extLst>
      <p:ext uri="{BB962C8B-B14F-4D97-AF65-F5344CB8AC3E}">
        <p14:creationId xmlns:p14="http://schemas.microsoft.com/office/powerpoint/2010/main" val="2770320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6054"/>
            <a:ext cx="12219146" cy="6874053"/>
          </a:xfrm>
          <a:prstGeom prst="rect">
            <a:avLst/>
          </a:prstGeom>
        </p:spPr>
      </p:pic>
      <p:pic>
        <p:nvPicPr>
          <p:cNvPr id="30" name="Picture 29"/>
          <p:cNvPicPr>
            <a:picLocks noChangeAspect="1"/>
          </p:cNvPicPr>
          <p:nvPr/>
        </p:nvPicPr>
        <p:blipFill>
          <a:blip r:embed="rId3"/>
          <a:stretch>
            <a:fillRect/>
          </a:stretch>
        </p:blipFill>
        <p:spPr>
          <a:xfrm>
            <a:off x="6109573" y="1724178"/>
            <a:ext cx="3471952" cy="4536587"/>
          </a:xfrm>
          <a:prstGeom prst="rect">
            <a:avLst/>
          </a:prstGeom>
        </p:spPr>
      </p:pic>
      <p:sp>
        <p:nvSpPr>
          <p:cNvPr id="27" name="Oval Callout 26"/>
          <p:cNvSpPr/>
          <p:nvPr/>
        </p:nvSpPr>
        <p:spPr>
          <a:xfrm>
            <a:off x="455211" y="331694"/>
            <a:ext cx="5617379" cy="3901593"/>
          </a:xfrm>
          <a:prstGeom prst="wedgeEllipseCallout">
            <a:avLst>
              <a:gd name="adj1" fmla="val 57931"/>
              <a:gd name="adj2" fmla="val 9876"/>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Bố</a:t>
            </a:r>
            <a:r>
              <a:rPr kumimoji="0" lang="en-US" sz="40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con </a:t>
            </a:r>
            <a:r>
              <a:rPr kumimoji="0" lang="en-US" sz="40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mình</a:t>
            </a:r>
            <a:r>
              <a:rPr kumimoji="0" lang="en-US" sz="40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hãy</a:t>
            </a:r>
            <a:r>
              <a:rPr kumimoji="0" lang="en-US" sz="40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chuẩn</a:t>
            </a:r>
            <a:r>
              <a:rPr kumimoji="0" lang="en-US" sz="40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bị</a:t>
            </a:r>
            <a:r>
              <a:rPr kumimoji="0" lang="en-US" sz="40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một</a:t>
            </a:r>
            <a:r>
              <a:rPr kumimoji="0" lang="en-US" sz="40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bữa</a:t>
            </a:r>
            <a:r>
              <a:rPr kumimoji="0" lang="en-US" sz="40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ăn</a:t>
            </a:r>
            <a:r>
              <a:rPr kumimoji="0" lang="en-US" sz="40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thịnh</a:t>
            </a:r>
            <a:r>
              <a:rPr kumimoji="0" lang="en-US" sz="40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soạn</a:t>
            </a:r>
            <a:r>
              <a:rPr kumimoji="0" lang="en-US" sz="40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để</a:t>
            </a:r>
            <a:r>
              <a:rPr kumimoji="0" lang="en-US" sz="40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chúc</a:t>
            </a:r>
            <a:r>
              <a:rPr kumimoji="0" lang="en-US" sz="40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4000" b="1" i="0" u="none" strike="noStrike" kern="1200" cap="none" spc="0" normalizeH="0" baseline="0" noProof="0" err="1">
                <a:ln>
                  <a:noFill/>
                </a:ln>
                <a:solidFill>
                  <a:prstClr val="black"/>
                </a:solidFill>
                <a:effectLst/>
                <a:uLnTx/>
                <a:uFillTx/>
                <a:latin typeface="Montserrat Alternates ExtraBold" panose="00000900000000000000" pitchFamily="50" charset="0"/>
                <a:ea typeface="+mn-ea"/>
                <a:cs typeface="+mn-cs"/>
              </a:rPr>
              <a:t>mừng</a:t>
            </a:r>
            <a:r>
              <a:rPr kumimoji="0" lang="en-US" sz="4000" b="1" i="0" u="none" strike="noStrike" kern="1200" cap="none" spc="0" normalizeH="0" baseline="0" noProof="0">
                <a:ln>
                  <a:noFill/>
                </a:ln>
                <a:solidFill>
                  <a:prstClr val="black"/>
                </a:solidFill>
                <a:effectLst/>
                <a:uLnTx/>
                <a:uFillTx/>
                <a:latin typeface="Montserrat Alternates ExtraBold" panose="00000900000000000000" pitchFamily="50" charset="0"/>
                <a:ea typeface="+mn-ea"/>
                <a:cs typeface="+mn-cs"/>
              </a:rPr>
              <a:t> </a:t>
            </a:r>
            <a:r>
              <a:rPr lang="en-US" sz="4000" b="1">
                <a:solidFill>
                  <a:prstClr val="black"/>
                </a:solidFill>
                <a:latin typeface="Montserrat Alternates ExtraBold" panose="00000900000000000000" pitchFamily="50" charset="0"/>
              </a:rPr>
              <a:t>sinh nhật </a:t>
            </a:r>
            <a:r>
              <a:rPr kumimoji="0" lang="en-US" sz="4000" b="1" i="0" u="none" strike="noStrike" kern="1200" cap="none" spc="0" normalizeH="0" baseline="0" noProof="0">
                <a:ln>
                  <a:noFill/>
                </a:ln>
                <a:solidFill>
                  <a:prstClr val="black"/>
                </a:solidFill>
                <a:effectLst/>
                <a:uLnTx/>
                <a:uFillTx/>
                <a:latin typeface="Montserrat Alternates ExtraBold" panose="00000900000000000000" pitchFamily="50" charset="0"/>
                <a:ea typeface="+mn-ea"/>
                <a:cs typeface="+mn-cs"/>
              </a:rPr>
              <a:t>cho </a:t>
            </a:r>
            <a:r>
              <a:rPr kumimoji="0" lang="en-US" sz="40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mẹ</a:t>
            </a:r>
            <a:r>
              <a:rPr kumimoji="0" lang="en-US" sz="40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nhé</a:t>
            </a:r>
            <a:r>
              <a:rPr kumimoji="0" lang="en-US" sz="40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a:t>
            </a:r>
            <a:endParaRPr kumimoji="0" lang="en-US" sz="40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
        <p:nvSpPr>
          <p:cNvPr id="36" name="Oval Callout 35"/>
          <p:cNvSpPr/>
          <p:nvPr/>
        </p:nvSpPr>
        <p:spPr>
          <a:xfrm>
            <a:off x="8928100" y="1536700"/>
            <a:ext cx="2590800" cy="1491582"/>
          </a:xfrm>
          <a:prstGeom prst="wedgeEllipseCallout">
            <a:avLst>
              <a:gd name="adj1" fmla="val -40446"/>
              <a:gd name="adj2" fmla="val 57173"/>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Dạ</a:t>
            </a:r>
            <a:r>
              <a:rPr kumimoji="0" lang="en-US" sz="40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vâng</a:t>
            </a:r>
            <a:r>
              <a:rPr kumimoji="0" lang="en-US" sz="40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ạ !</a:t>
            </a:r>
            <a:endParaRPr kumimoji="0" lang="en-US" sz="40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Tree>
    <p:extLst>
      <p:ext uri="{BB962C8B-B14F-4D97-AF65-F5344CB8AC3E}">
        <p14:creationId xmlns:p14="http://schemas.microsoft.com/office/powerpoint/2010/main" val="2755786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ẤM BUÔN BÁN, CẤM REUP"/>
          <p:cNvPicPr>
            <a:picLocks noChangeAspect="1"/>
          </p:cNvPicPr>
          <p:nvPr/>
        </p:nvPicPr>
        <p:blipFill>
          <a:blip r:embed="rId4"/>
          <a:stretch>
            <a:fillRect/>
          </a:stretch>
        </p:blipFill>
        <p:spPr>
          <a:xfrm>
            <a:off x="0" y="-16054"/>
            <a:ext cx="12219146" cy="6874053"/>
          </a:xfrm>
          <a:prstGeom prst="rect">
            <a:avLst/>
          </a:prstGeom>
        </p:spPr>
      </p:pic>
      <p:grpSp>
        <p:nvGrpSpPr>
          <p:cNvPr id="4" name="ĐC SHARE MIỄN PHÍ BỞI NK POWERSKILLS"/>
          <p:cNvGrpSpPr/>
          <p:nvPr/>
        </p:nvGrpSpPr>
        <p:grpSpPr>
          <a:xfrm>
            <a:off x="132567" y="1953709"/>
            <a:ext cx="12257011" cy="8262312"/>
            <a:chOff x="293100" y="2106109"/>
            <a:chExt cx="12257011" cy="8262312"/>
          </a:xfrm>
        </p:grpSpPr>
        <p:pic>
          <p:nvPicPr>
            <p:cNvPr id="36" name="Picture 35"/>
            <p:cNvPicPr>
              <a:picLocks noChangeAspect="1"/>
            </p:cNvPicPr>
            <p:nvPr/>
          </p:nvPicPr>
          <p:blipFill>
            <a:blip r:embed="rId5"/>
            <a:stretch>
              <a:fillRect/>
            </a:stretch>
          </p:blipFill>
          <p:spPr>
            <a:xfrm>
              <a:off x="7212367" y="2106109"/>
              <a:ext cx="3471952" cy="4536587"/>
            </a:xfrm>
            <a:prstGeom prst="rect">
              <a:avLst/>
            </a:prstGeom>
          </p:spPr>
        </p:pic>
        <p:sp>
          <p:nvSpPr>
            <p:cNvPr id="38" name="Rounded Rectangle 37">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Vào http://fb.com/nkpowerskills tải game miễn phí"/>
          <p:cNvSpPr/>
          <p:nvPr/>
        </p:nvSpPr>
        <p:spPr>
          <a:xfrm>
            <a:off x="3618700" y="67875"/>
            <a:ext cx="4530817" cy="991604"/>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ĐC SHARE MIỄN PHÍ BỞI NK POWERSKILLS"/>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8">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9">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CẤM BUÔN BÁN, CẤM REUP"/>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ĐC SHARE MIỄN PHÍ BỞI NK POWERSKILL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ẤM BUÔN BÁN, CẤM REU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Vào http://fb.com/nkpowerskills tải game miễn phí" descr="Box Cartoon Vector Images (over 110,000)"/>
          <p:cNvPicPr>
            <a:picLocks noChangeAspect="1" noChangeArrowheads="1"/>
          </p:cNvPicPr>
          <p:nvPr/>
        </p:nvPicPr>
        <p:blipFill>
          <a:blip r:embed="rId14" cstate="print">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ĐC SHARE MIỄN PHÍ BỞI NK POWERSKILLS" descr="Presents Clipart Grotto - Presents , Transparent Cartoon, Free Cliparts &amp;  Silhouettes - NetClipart"/>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CẤM BUÔN BÁN, CẤM REUP"/>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Vào http://fb.com/nkpowerskills tải game miễn phí"/>
          <p:cNvPicPr>
            <a:picLocks noChangeAspect="1"/>
          </p:cNvPicPr>
          <p:nvPr/>
        </p:nvPicPr>
        <p:blipFill>
          <a:blip r:embed="rId1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1038" name="ĐC SHARE MIỄN PHÍ BỞI NK POWERSKILLS" descr="Cartoon Woman - Happy Woman Cartoon Png - Free Transparent PNG Clipart  Images Download"/>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2391052" y="1362755"/>
            <a:ext cx="2351314" cy="549524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CẤM BUÔN BÁN, CẤM REUP"/>
          <p:cNvGrpSpPr/>
          <p:nvPr/>
        </p:nvGrpSpPr>
        <p:grpSpPr>
          <a:xfrm>
            <a:off x="11827802" y="1586005"/>
            <a:ext cx="3965305" cy="4904291"/>
            <a:chOff x="3416032" y="-11442440"/>
            <a:chExt cx="14796598" cy="18300440"/>
          </a:xfrm>
        </p:grpSpPr>
        <p:pic>
          <p:nvPicPr>
            <p:cNvPr id="46" name="Picture 45"/>
            <p:cNvPicPr>
              <a:picLocks noChangeAspect="1"/>
            </p:cNvPicPr>
            <p:nvPr/>
          </p:nvPicPr>
          <p:blipFill>
            <a:blip r:embed="rId22">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23"/>
            <a:srcRect l="48473" t="49374"/>
            <a:stretch/>
          </p:blipFill>
          <p:spPr>
            <a:xfrm>
              <a:off x="11857703" y="-2890684"/>
              <a:ext cx="6354927" cy="9265392"/>
            </a:xfrm>
            <a:prstGeom prst="rect">
              <a:avLst/>
            </a:prstGeom>
          </p:spPr>
        </p:pic>
      </p:grpSp>
      <p:pic>
        <p:nvPicPr>
          <p:cNvPr id="31" name="Vào http://fb.com/nkpowerskills tải game miễn phí">
            <a:hlinkClick r:id="rId24" action="ppaction://hlinksldjump"/>
          </p:cNvPr>
          <p:cNvPicPr>
            <a:picLocks noChangeAspect="1"/>
          </p:cNvPicPr>
          <p:nvPr/>
        </p:nvPicPr>
        <p:blipFill>
          <a:blip r:embed="rId25">
            <a:clrChange>
              <a:clrFrom>
                <a:srgbClr val="C3C3C3"/>
              </a:clrFrom>
              <a:clrTo>
                <a:srgbClr val="C3C3C3">
                  <a:alpha val="0"/>
                </a:srgbClr>
              </a:clrTo>
            </a:clrChange>
          </a:blip>
          <a:stretch>
            <a:fillRect/>
          </a:stretch>
        </p:blipFill>
        <p:spPr>
          <a:xfrm>
            <a:off x="3675647" y="235212"/>
            <a:ext cx="707387" cy="682664"/>
          </a:xfrm>
          <a:prstGeom prst="rect">
            <a:avLst/>
          </a:prstGeom>
        </p:spPr>
      </p:pic>
      <p:pic>
        <p:nvPicPr>
          <p:cNvPr id="32" name="ĐC SHARE MIỄN PHÍ BỞI NK POWERSKILLS">
            <a:hlinkClick r:id="rId26" action="ppaction://hlinksldjump"/>
          </p:cNvPr>
          <p:cNvPicPr>
            <a:picLocks noChangeAspect="1"/>
          </p:cNvPicPr>
          <p:nvPr/>
        </p:nvPicPr>
        <p:blipFill>
          <a:blip r:embed="rId27">
            <a:clrChange>
              <a:clrFrom>
                <a:srgbClr val="C3C3C3"/>
              </a:clrFrom>
              <a:clrTo>
                <a:srgbClr val="C3C3C3">
                  <a:alpha val="0"/>
                </a:srgbClr>
              </a:clrTo>
            </a:clrChange>
          </a:blip>
          <a:stretch>
            <a:fillRect/>
          </a:stretch>
        </p:blipFill>
        <p:spPr>
          <a:xfrm>
            <a:off x="4534994" y="190910"/>
            <a:ext cx="742587" cy="742587"/>
          </a:xfrm>
          <a:prstGeom prst="rect">
            <a:avLst/>
          </a:prstGeom>
        </p:spPr>
      </p:pic>
      <p:pic>
        <p:nvPicPr>
          <p:cNvPr id="33" name="CẤM BUÔN BÁN, CẤM REUP">
            <a:hlinkClick r:id="rId28" action="ppaction://hlinksldjump"/>
          </p:cNvPr>
          <p:cNvPicPr>
            <a:picLocks noChangeAspect="1"/>
          </p:cNvPicPr>
          <p:nvPr/>
        </p:nvPicPr>
        <p:blipFill>
          <a:blip r:embed="rId29">
            <a:clrChange>
              <a:clrFrom>
                <a:srgbClr val="C3C3C3"/>
              </a:clrFrom>
              <a:clrTo>
                <a:srgbClr val="C3C3C3">
                  <a:alpha val="0"/>
                </a:srgbClr>
              </a:clrTo>
            </a:clrChange>
          </a:blip>
          <a:stretch>
            <a:fillRect/>
          </a:stretch>
        </p:blipFill>
        <p:spPr>
          <a:xfrm>
            <a:off x="5429541" y="214702"/>
            <a:ext cx="727287" cy="710406"/>
          </a:xfrm>
          <a:prstGeom prst="rect">
            <a:avLst/>
          </a:prstGeom>
        </p:spPr>
      </p:pic>
      <p:pic>
        <p:nvPicPr>
          <p:cNvPr id="34" name="Vào http://fb.com/nkpowerskills tải game miễn phí">
            <a:hlinkClick r:id="rId30" action="ppaction://hlinksldjump"/>
          </p:cNvPr>
          <p:cNvPicPr>
            <a:picLocks noChangeAspect="1"/>
          </p:cNvPicPr>
          <p:nvPr/>
        </p:nvPicPr>
        <p:blipFill>
          <a:blip r:embed="rId31">
            <a:clrChange>
              <a:clrFrom>
                <a:srgbClr val="C3C3C3"/>
              </a:clrFrom>
              <a:clrTo>
                <a:srgbClr val="C3C3C3">
                  <a:alpha val="0"/>
                </a:srgbClr>
              </a:clrTo>
            </a:clrChange>
          </a:blip>
          <a:stretch>
            <a:fillRect/>
          </a:stretch>
        </p:blipFill>
        <p:spPr>
          <a:xfrm>
            <a:off x="6308788" y="201734"/>
            <a:ext cx="745740" cy="727949"/>
          </a:xfrm>
          <a:prstGeom prst="rect">
            <a:avLst/>
          </a:prstGeom>
        </p:spPr>
      </p:pic>
      <p:pic>
        <p:nvPicPr>
          <p:cNvPr id="35" name="ĐC SHARE MIỄN PHÍ BỞI NK POWERSKILLS">
            <a:hlinkClick r:id="rId32" action="ppaction://hlinksldjump"/>
          </p:cNvPr>
          <p:cNvPicPr>
            <a:picLocks noChangeAspect="1"/>
          </p:cNvPicPr>
          <p:nvPr/>
        </p:nvPicPr>
        <p:blipFill>
          <a:blip r:embed="rId33">
            <a:clrChange>
              <a:clrFrom>
                <a:srgbClr val="C3C3C3"/>
              </a:clrFrom>
              <a:clrTo>
                <a:srgbClr val="C3C3C3">
                  <a:alpha val="0"/>
                </a:srgbClr>
              </a:clrTo>
            </a:clrChange>
          </a:blip>
          <a:stretch>
            <a:fillRect/>
          </a:stretch>
        </p:blipFill>
        <p:spPr>
          <a:xfrm>
            <a:off x="7206488" y="193251"/>
            <a:ext cx="795246" cy="737903"/>
          </a:xfrm>
          <a:prstGeom prst="rect">
            <a:avLst/>
          </a:prstGeom>
        </p:spPr>
      </p:pic>
      <p:sp>
        <p:nvSpPr>
          <p:cNvPr id="3" name="CẤM BUÔN BÁN, CẤM REUP">
            <a:hlinkClick r:id="rId34" action="ppaction://hlinksldjump"/>
          </p:cNvPr>
          <p:cNvSpPr/>
          <p:nvPr/>
        </p:nvSpPr>
        <p:spPr>
          <a:xfrm>
            <a:off x="2855686" y="-39018"/>
            <a:ext cx="5592559" cy="1869606"/>
          </a:xfrm>
          <a:prstGeom prst="wedgeEllipseCallout">
            <a:avLst>
              <a:gd name="adj1" fmla="val 41442"/>
              <a:gd name="adj2" fmla="val 59121"/>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lex Brush" panose="02000400000000000000" pitchFamily="2" charset="0"/>
                <a:ea typeface="+mn-ea"/>
                <a:cs typeface="+mn-cs"/>
              </a:rPr>
              <a:t>Chúc</a:t>
            </a:r>
            <a:r>
              <a:rPr kumimoji="0" lang="en-US" sz="4000" b="1" i="0" u="none" strike="noStrike" kern="1200" cap="none" spc="0" normalizeH="0" noProof="0">
                <a:ln>
                  <a:noFill/>
                </a:ln>
                <a:solidFill>
                  <a:prstClr val="black"/>
                </a:solidFill>
                <a:effectLst/>
                <a:uLnTx/>
                <a:uFillTx/>
                <a:latin typeface="Alex Brush" panose="02000400000000000000" pitchFamily="2" charset="0"/>
                <a:ea typeface="+mn-ea"/>
                <a:cs typeface="+mn-cs"/>
              </a:rPr>
              <a:t> mẹ sinh nhật vui vẻ!</a:t>
            </a:r>
            <a:endParaRPr kumimoji="0" lang="en-US" sz="4000" b="1" i="0" u="none" strike="noStrike" kern="1200" cap="none" spc="0" normalizeH="0" baseline="0" noProof="0" dirty="0">
              <a:ln>
                <a:noFill/>
              </a:ln>
              <a:solidFill>
                <a:srgbClr val="FF0000"/>
              </a:solidFill>
              <a:effectLst/>
              <a:uLnTx/>
              <a:uFillTx/>
              <a:latin typeface="Alex Brush" panose="02000400000000000000" pitchFamily="2" charset="0"/>
              <a:ea typeface="+mn-ea"/>
              <a:cs typeface="+mn-cs"/>
            </a:endParaRPr>
          </a:p>
        </p:txBody>
      </p:sp>
      <p:pic>
        <p:nvPicPr>
          <p:cNvPr id="25" name="Vào http://fb.com/nkpowerskills tải game miễn phí" descr="Káº¿t quáº£ hÃ¬nh áº£nh cho win text gif">
            <a:hlinkClick r:id="rId34" action="ppaction://hlinksldjump"/>
          </p:cNvPr>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9009219" y="103195"/>
            <a:ext cx="2818583" cy="2818583"/>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6E0ACA4-558C-463A-5163-E9AB3FBCC8B2}"/>
              </a:ext>
            </a:extLst>
          </p:cNvPr>
          <p:cNvSpPr/>
          <p:nvPr/>
        </p:nvSpPr>
        <p:spPr>
          <a:xfrm>
            <a:off x="-943897" y="7905135"/>
            <a:ext cx="18111020" cy="4424517"/>
          </a:xfrm>
          <a:prstGeom prst="rect">
            <a:avLst/>
          </a:prstGeom>
          <a:solidFill>
            <a:srgbClr val="F0F0F0"/>
          </a:solidFill>
          <a:ln>
            <a:solidFill>
              <a:srgbClr val="F0F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8562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phep-thuat-www_nhacchuongvui_com.wav"/>
                                        </p:tgtEl>
                                      </p:cMediaNode>
                                    </p:audio>
                                  </p:sub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29"/>
                                        </p:tgtEl>
                                      </p:cBhvr>
                                    </p:animEffect>
                                    <p:animScale>
                                      <p:cBhvr>
                                        <p:cTn id="44"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26" presetClass="emph" presetSubtype="0" fill="hold" nodeType="after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6"/>
                                        </p:tgtEl>
                                      </p:cBhvr>
                                    </p:animEffect>
                                    <p:animScale>
                                      <p:cBhvr>
                                        <p:cTn id="64"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2" name="Am-thanh-phep-thuat-www_nhacchuongvui_com.wav"/>
                                        </p:tgtEl>
                                      </p:cMediaNode>
                                    </p:audio>
                                  </p:subTnLst>
                                </p:cTn>
                              </p:par>
                            </p:childTnLst>
                          </p:cTn>
                        </p:par>
                        <p:par>
                          <p:cTn id="75" fill="hold">
                            <p:stCondLst>
                              <p:cond delay="1000"/>
                            </p:stCondLst>
                            <p:childTnLst>
                              <p:par>
                                <p:cTn id="76" presetID="26" presetClass="emph" presetSubtype="0" fill="hold" nodeType="after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subTnLst>
                                    <p:audio>
                                      <p:cMediaNode>
                                        <p:cTn display="0" masterRel="sameClick">
                                          <p:stCondLst>
                                            <p:cond evt="begin" delay="0">
                                              <p:tn val="89"/>
                                            </p:cond>
                                          </p:stCondLst>
                                          <p:endCondLst>
                                            <p:cond evt="onStopAudio" delay="0">
                                              <p:tgtEl>
                                                <p:sldTgt/>
                                              </p:tgtEl>
                                            </p:cond>
                                          </p:endCondLst>
                                        </p:cTn>
                                        <p:tgtEl>
                                          <p:sndTgt r:embed="rId2" name="Am-thanh-phep-thuat-www_nhacchuongvui_com.wav"/>
                                        </p:tgtEl>
                                      </p:cMediaNode>
                                    </p:audio>
                                  </p:subTnLst>
                                </p:cTn>
                              </p:par>
                              <p:par>
                                <p:cTn id="92" presetID="10"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animEffect transition="in" filter="fade">
                                      <p:cBhvr>
                                        <p:cTn id="94" dur="500"/>
                                        <p:tgtEl>
                                          <p:spTgt spid="1032"/>
                                        </p:tgtEl>
                                      </p:cBhvr>
                                    </p:animEffec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034"/>
                                        </p:tgtEl>
                                      </p:cBhvr>
                                    </p:animEffect>
                                    <p:animScale>
                                      <p:cBhvr>
                                        <p:cTn id="98" dur="250" autoRev="1" fill="hold"/>
                                        <p:tgtEl>
                                          <p:spTgt spid="1034"/>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032"/>
                                        </p:tgtEl>
                                      </p:cBhvr>
                                    </p:animEffect>
                                    <p:animScale>
                                      <p:cBhvr>
                                        <p:cTn id="101" dur="250" autoRev="1" fill="hold"/>
                                        <p:tgtEl>
                                          <p:spTgt spid="1032"/>
                                        </p:tgtEl>
                                      </p:cBhvr>
                                      <p:by x="105000" y="105000"/>
                                    </p:animScale>
                                  </p:childTnLst>
                                </p:cTn>
                              </p:par>
                              <p:par>
                                <p:cTn id="102" presetID="0" presetClass="path" presetSubtype="0" fill="hold" nodeType="withEffect">
                                  <p:stCondLst>
                                    <p:cond delay="0"/>
                                  </p:stCondLst>
                                  <p:childTnLst>
                                    <p:animMotion origin="layout" path="M -1.66667E-6 -0.02292 L -1.66667E-6 -0.02315 L 0.01146 -0.01921 C 0.01315 -0.01875 0.01485 -0.01736 0.01667 -0.01736 C 0.02044 -0.01736 0.02435 -0.01852 0.02826 -0.01921 C 0.02943 -0.02037 0.03073 -0.02153 0.03203 -0.02292 C 0.03347 -0.02454 0.03425 -0.02708 0.03594 -0.02847 C 0.03698 -0.02963 0.03854 -0.02986 0.03972 -0.03033 C 0.04766 -0.0294 0.05508 -0.02894 0.06289 -0.02662 C 0.06459 -0.02639 0.06628 -0.02546 0.06797 -0.02477 C 0.07448 -0.02546 0.08086 -0.0257 0.08724 -0.02662 C 0.08854 -0.02708 0.08972 -0.02847 0.09115 -0.02847 C 0.10235 -0.02847 0.11341 -0.02732 0.12461 -0.02662 C 0.1263 -0.02616 0.128 -0.0257 0.12969 -0.02477 C 0.1431 -0.01759 0.12669 -0.02408 0.13998 -0.01921 C 0.14388 -0.01991 0.14766 -0.02037 0.15156 -0.02107 C 0.15326 -0.02153 0.15482 -0.02292 0.15664 -0.02292 C 0.16315 -0.02292 0.16953 -0.02176 0.17591 -0.02107 C 0.17852 -0.01991 0.18099 -0.01806 0.1836 -0.01736 C 0.19349 -0.01505 0.1888 -0.01621 0.19779 -0.01366 C 0.20039 -0.01435 0.203 -0.01412 0.20547 -0.01551 C 0.21953 -0.02454 0.20052 -0.01736 0.21198 -0.02662 C 0.21367 -0.02847 0.21615 -0.02801 0.21836 -0.02847 C 0.22396 -0.02801 0.22943 -0.02801 0.23503 -0.02662 C 0.23724 -0.02616 0.23906 -0.02361 0.24141 -0.02292 C 0.2461 -0.02176 0.25091 -0.02176 0.2556 -0.02107 C 0.25716 -0.02037 0.2681 -0.01551 0.27097 -0.01551 C 0.27357 -0.01551 0.27617 -0.01667 0.27878 -0.01736 C 0.28047 -0.01921 0.2819 -0.02153 0.28386 -0.02292 C 0.2849 -0.02408 0.28659 -0.02361 0.28776 -0.02477 C 0.28919 -0.02639 0.29024 -0.02847 0.29154 -0.03033 C 0.29623 -0.02986 0.30104 -0.02963 0.30573 -0.02847 C 0.30703 -0.02847 0.3082 -0.02732 0.30951 -0.02662 C 0.3112 -0.02616 0.31302 -0.0257 0.31472 -0.02477 C 0.31641 -0.02384 0.31797 -0.02222 0.31979 -0.02107 C 0.32097 -0.02037 0.3224 -0.01991 0.3237 -0.01921 C 0.3306 -0.01991 0.3375 -0.01898 0.34427 -0.02107 C 0.34727 -0.02222 0.34935 -0.02616 0.35195 -0.02847 L 0.35586 -0.03218 C 0.36055 -0.03171 0.36511 -0.03033 0.36992 -0.03033 C 0.37383 -0.03033 0.37748 -0.03218 0.38151 -0.03218 C 0.3888 -0.03218 0.39076 -0.03056 0.39688 -0.02847 C 0.40612 -0.0257 0.40026 -0.02824 0.40716 -0.02477 C 0.41016 -0.02546 0.41341 -0.025 0.41615 -0.02662 C 0.41758 -0.02755 0.41758 -0.03079 0.41875 -0.03218 C 0.42149 -0.03658 0.42149 -0.03588 0.42396 -0.03588 " pathEditMode="relative" rAng="0" ptsTypes="AAAAAAAAAAAAAAAAAAAAAAAAAAAAAAAAAAAAAAAAAAAAAA">
                                      <p:cBhvr>
                                        <p:cTn id="103" dur="1000" fill="hold"/>
                                        <p:tgtEl>
                                          <p:spTgt spid="4"/>
                                        </p:tgtEl>
                                        <p:attrNameLst>
                                          <p:attrName>ppt_x</p:attrName>
                                          <p:attrName>ppt_y</p:attrName>
                                        </p:attrNameLst>
                                      </p:cBhvr>
                                      <p:rCtr x="21198" y="-208"/>
                                    </p:animMotion>
                                  </p:childTnLst>
                                </p:cTn>
                              </p:par>
                            </p:childTnLst>
                          </p:cTn>
                        </p:par>
                        <p:par>
                          <p:cTn id="104" fill="hold">
                            <p:stCondLst>
                              <p:cond delay="2000"/>
                            </p:stCondLst>
                            <p:childTnLst>
                              <p:par>
                                <p:cTn id="105"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106" dur="1000" fill="hold"/>
                                        <p:tgtEl>
                                          <p:spTgt spid="37"/>
                                        </p:tgtEl>
                                        <p:attrNameLst>
                                          <p:attrName>ppt_x</p:attrName>
                                          <p:attrName>ppt_y</p:attrName>
                                        </p:attrNameLst>
                                      </p:cBhvr>
                                      <p:rCtr x="-21237" y="-162"/>
                                    </p:animMotion>
                                  </p:childTnLst>
                                </p:cTn>
                              </p:par>
                              <p:par>
                                <p:cTn id="107"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108" dur="1000" fill="hold"/>
                                        <p:tgtEl>
                                          <p:spTgt spid="1038"/>
                                        </p:tgtEl>
                                        <p:attrNameLst>
                                          <p:attrName>ppt_x</p:attrName>
                                          <p:attrName>ppt_y</p:attrName>
                                        </p:attrNameLst>
                                      </p:cBhvr>
                                    </p:animMotion>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7"/>
                                        </p:tgtEl>
                                        <p:attrNameLst>
                                          <p:attrName>r</p:attrName>
                                        </p:attrNameLst>
                                      </p:cBhvr>
                                    </p:animRot>
                                    <p:animRot by="-240000">
                                      <p:cBhvr>
                                        <p:cTn id="111" dur="200" fill="hold">
                                          <p:stCondLst>
                                            <p:cond delay="200"/>
                                          </p:stCondLst>
                                        </p:cTn>
                                        <p:tgtEl>
                                          <p:spTgt spid="37"/>
                                        </p:tgtEl>
                                        <p:attrNameLst>
                                          <p:attrName>r</p:attrName>
                                        </p:attrNameLst>
                                      </p:cBhvr>
                                    </p:animRot>
                                    <p:animRot by="240000">
                                      <p:cBhvr>
                                        <p:cTn id="112" dur="200" fill="hold">
                                          <p:stCondLst>
                                            <p:cond delay="400"/>
                                          </p:stCondLst>
                                        </p:cTn>
                                        <p:tgtEl>
                                          <p:spTgt spid="37"/>
                                        </p:tgtEl>
                                        <p:attrNameLst>
                                          <p:attrName>r</p:attrName>
                                        </p:attrNameLst>
                                      </p:cBhvr>
                                    </p:animRot>
                                    <p:animRot by="-240000">
                                      <p:cBhvr>
                                        <p:cTn id="113" dur="200" fill="hold">
                                          <p:stCondLst>
                                            <p:cond delay="600"/>
                                          </p:stCondLst>
                                        </p:cTn>
                                        <p:tgtEl>
                                          <p:spTgt spid="37"/>
                                        </p:tgtEl>
                                        <p:attrNameLst>
                                          <p:attrName>r</p:attrName>
                                        </p:attrNameLst>
                                      </p:cBhvr>
                                    </p:animRot>
                                    <p:animRot by="120000">
                                      <p:cBhvr>
                                        <p:cTn id="114" dur="200" fill="hold">
                                          <p:stCondLst>
                                            <p:cond delay="800"/>
                                          </p:stCondLst>
                                        </p:cTn>
                                        <p:tgtEl>
                                          <p:spTgt spid="37"/>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1038"/>
                                        </p:tgtEl>
                                        <p:attrNameLst>
                                          <p:attrName>r</p:attrName>
                                        </p:attrNameLst>
                                      </p:cBhvr>
                                    </p:animRot>
                                    <p:animRot by="-240000">
                                      <p:cBhvr>
                                        <p:cTn id="117" dur="200" fill="hold">
                                          <p:stCondLst>
                                            <p:cond delay="200"/>
                                          </p:stCondLst>
                                        </p:cTn>
                                        <p:tgtEl>
                                          <p:spTgt spid="1038"/>
                                        </p:tgtEl>
                                        <p:attrNameLst>
                                          <p:attrName>r</p:attrName>
                                        </p:attrNameLst>
                                      </p:cBhvr>
                                    </p:animRot>
                                    <p:animRot by="240000">
                                      <p:cBhvr>
                                        <p:cTn id="118" dur="200" fill="hold">
                                          <p:stCondLst>
                                            <p:cond delay="400"/>
                                          </p:stCondLst>
                                        </p:cTn>
                                        <p:tgtEl>
                                          <p:spTgt spid="1038"/>
                                        </p:tgtEl>
                                        <p:attrNameLst>
                                          <p:attrName>r</p:attrName>
                                        </p:attrNameLst>
                                      </p:cBhvr>
                                    </p:animRot>
                                    <p:animRot by="-240000">
                                      <p:cBhvr>
                                        <p:cTn id="119" dur="200" fill="hold">
                                          <p:stCondLst>
                                            <p:cond delay="600"/>
                                          </p:stCondLst>
                                        </p:cTn>
                                        <p:tgtEl>
                                          <p:spTgt spid="1038"/>
                                        </p:tgtEl>
                                        <p:attrNameLst>
                                          <p:attrName>r</p:attrName>
                                        </p:attrNameLst>
                                      </p:cBhvr>
                                    </p:animRot>
                                    <p:animRot by="120000">
                                      <p:cBhvr>
                                        <p:cTn id="120" dur="200" fill="hold">
                                          <p:stCondLst>
                                            <p:cond delay="800"/>
                                          </p:stCondLst>
                                        </p:cTn>
                                        <p:tgtEl>
                                          <p:spTgt spid="1038"/>
                                        </p:tgtEl>
                                        <p:attrNameLst>
                                          <p:attrName>r</p:attrName>
                                        </p:attrNameLst>
                                      </p:cBhvr>
                                    </p:animRot>
                                  </p:childTnLst>
                                </p:cTn>
                              </p:par>
                              <p:par>
                                <p:cTn id="121" presetID="10"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childTnLst>
                          </p:cTn>
                        </p:par>
                        <p:par>
                          <p:cTn id="124" fill="hold">
                            <p:stCondLst>
                              <p:cond delay="3000"/>
                            </p:stCondLst>
                            <p:childTnLst>
                              <p:par>
                                <p:cTn id="125" presetID="10" presetClass="entr" presetSubtype="0" fill="hold" nodeType="afterEffect">
                                  <p:stCondLst>
                                    <p:cond delay="90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subTnLst>
                                    <p:audio>
                                      <p:cMediaNode>
                                        <p:cTn display="0" masterRel="sameClick">
                                          <p:stCondLst>
                                            <p:cond evt="begin" delay="0">
                                              <p:tn val="12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5"/>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pic>
        <p:nvPicPr>
          <p:cNvPr id="16"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80825E5-DDA1-4CDC-BCA1-743F7D4DD68A}"/>
              </a:ext>
            </a:extLst>
          </p:cNvPr>
          <p:cNvSpPr/>
          <p:nvPr/>
        </p:nvSpPr>
        <p:spPr>
          <a:xfrm>
            <a:off x="571809" y="226350"/>
            <a:ext cx="11093322" cy="3469542"/>
          </a:xfrm>
          <a:prstGeom prst="rect">
            <a:avLst/>
          </a:prstGeom>
          <a:solidFill>
            <a:srgbClr val="FFFEF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F1829364-040A-4093-9502-9013818A037E}"/>
              </a:ext>
            </a:extLst>
          </p:cNvPr>
          <p:cNvSpPr/>
          <p:nvPr/>
        </p:nvSpPr>
        <p:spPr>
          <a:xfrm>
            <a:off x="5899606" y="3830229"/>
            <a:ext cx="5550824" cy="867026"/>
          </a:xfrm>
          <a:prstGeom prst="rect">
            <a:avLst/>
          </a:prstGeom>
          <a:solidFill>
            <a:srgbClr val="FFFEF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0070C0"/>
                </a:solidFill>
                <a:latin typeface="Montserrat Alternates Black" panose="00000A00000000000000" pitchFamily="50" charset="0"/>
              </a:rPr>
              <a:t>Ý kiến 1,4</a:t>
            </a:r>
            <a:endParaRPr kumimoji="0" lang="en-US" sz="4400" b="1" i="0" u="none" strike="noStrike" kern="1200" cap="none" spc="0" normalizeH="0" baseline="0" noProof="0" dirty="0">
              <a:ln>
                <a:noFill/>
              </a:ln>
              <a:solidFill>
                <a:srgbClr val="0070C0"/>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EE9B8310-52FA-47E4-AFA1-AAD6C8938595}"/>
              </a:ext>
            </a:extLst>
          </p:cNvPr>
          <p:cNvSpPr/>
          <p:nvPr/>
        </p:nvSpPr>
        <p:spPr>
          <a:xfrm>
            <a:off x="561487" y="4849779"/>
            <a:ext cx="4683803" cy="810894"/>
          </a:xfrm>
          <a:prstGeom prst="rect">
            <a:avLst/>
          </a:prstGeom>
          <a:solidFill>
            <a:srgbClr val="FFFEF2"/>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en-US" sz="4400" b="1">
                <a:solidFill>
                  <a:srgbClr val="0070C0"/>
                </a:solidFill>
                <a:latin typeface="Montserrat Alternates Black" panose="00000A00000000000000" pitchFamily="50" charset="0"/>
              </a:rPr>
              <a:t>Ý kiến 1,2,3</a:t>
            </a:r>
            <a:endParaRPr kumimoji="0" lang="en-US" sz="4400" b="1" i="0" u="none" strike="noStrike" kern="1200" cap="none" spc="0" normalizeH="0" baseline="0" noProof="0" dirty="0">
              <a:ln>
                <a:noFill/>
              </a:ln>
              <a:solidFill>
                <a:srgbClr val="0070C0"/>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F4A8B4D8-B859-402E-9F0A-AD954401D03B}"/>
              </a:ext>
            </a:extLst>
          </p:cNvPr>
          <p:cNvSpPr/>
          <p:nvPr/>
        </p:nvSpPr>
        <p:spPr>
          <a:xfrm>
            <a:off x="5899606" y="4822154"/>
            <a:ext cx="5654107" cy="869494"/>
          </a:xfrm>
          <a:prstGeom prst="rect">
            <a:avLst/>
          </a:prstGeom>
          <a:solidFill>
            <a:srgbClr val="FFFEF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0070C0"/>
                </a:solidFill>
                <a:latin typeface="Montserrat Alternates Black" panose="00000A00000000000000" pitchFamily="50" charset="0"/>
              </a:rPr>
              <a:t>Ý Kiến 3,4</a:t>
            </a:r>
            <a:endParaRPr kumimoji="0" lang="en-US" sz="4400" b="1" i="0" u="none" strike="noStrike" kern="1200" cap="none" spc="0" normalizeH="0" baseline="0" noProof="0" dirty="0">
              <a:ln>
                <a:noFill/>
              </a:ln>
              <a:solidFill>
                <a:srgbClr val="0070C0"/>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D2FA23A4-B491-494B-BDC2-8C1B295057EE}"/>
              </a:ext>
            </a:extLst>
          </p:cNvPr>
          <p:cNvSpPr/>
          <p:nvPr/>
        </p:nvSpPr>
        <p:spPr>
          <a:xfrm>
            <a:off x="571809" y="3824597"/>
            <a:ext cx="4683803" cy="810894"/>
          </a:xfrm>
          <a:prstGeom prst="rect">
            <a:avLst/>
          </a:prstGeom>
          <a:solidFill>
            <a:srgbClr val="FFFEF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0070C0"/>
                </a:solidFill>
                <a:latin typeface="Montserrat Alternates Black" panose="00000A00000000000000" pitchFamily="50" charset="0"/>
              </a:rPr>
              <a:t>Ý kiến 1,3 4</a:t>
            </a:r>
            <a:endParaRPr kumimoji="0" lang="en-US" sz="4400" b="1" i="0" u="none" strike="noStrike" kern="1200" cap="none" spc="0" normalizeH="0" baseline="0" noProof="0" dirty="0">
              <a:ln>
                <a:noFill/>
              </a:ln>
              <a:solidFill>
                <a:srgbClr val="0070C0"/>
              </a:solidFill>
              <a:effectLst/>
              <a:uLnTx/>
              <a:uFillTx/>
              <a:latin typeface="Calibri"/>
              <a:ea typeface="+mn-ea"/>
              <a:cs typeface="+mn-cs"/>
            </a:endParaRPr>
          </a:p>
        </p:txBody>
      </p:sp>
      <p:pic>
        <p:nvPicPr>
          <p:cNvPr id="21" name="Picture 6" descr="Káº¿t quáº£ hÃ¬nh áº£nh cho right wrong tick icon">
            <a:extLst>
              <a:ext uri="{FF2B5EF4-FFF2-40B4-BE49-F238E27FC236}">
                <a16:creationId xmlns:a16="http://schemas.microsoft.com/office/drawing/2014/main" id="{AA286511-CF0A-48C3-8B9B-64320A739C1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99190" y="371031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a:extLst>
              <a:ext uri="{FF2B5EF4-FFF2-40B4-BE49-F238E27FC236}">
                <a16:creationId xmlns:a16="http://schemas.microsoft.com/office/drawing/2014/main" id="{66E764FB-7220-47C9-BF93-8D4FC183926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20930" y="470179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a:extLst>
              <a:ext uri="{FF2B5EF4-FFF2-40B4-BE49-F238E27FC236}">
                <a16:creationId xmlns:a16="http://schemas.microsoft.com/office/drawing/2014/main" id="{968A28E0-EA2E-4C03-9479-119F05E0C29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18452" y="474977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8FD4D6E3-A843-4D7B-BAF2-ECC7F43876C8}"/>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01496" y="3553900"/>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1189127A-FBA9-4A24-B4BC-B2AB2FECA994}"/>
              </a:ext>
            </a:extLst>
          </p:cNvPr>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sp>
        <p:nvSpPr>
          <p:cNvPr id="26" name="TextBox 25">
            <a:extLst>
              <a:ext uri="{FF2B5EF4-FFF2-40B4-BE49-F238E27FC236}">
                <a16:creationId xmlns:a16="http://schemas.microsoft.com/office/drawing/2014/main" id="{10D1EE69-F9DD-4DE7-8785-B67053519F6B}"/>
              </a:ext>
            </a:extLst>
          </p:cNvPr>
          <p:cNvSpPr txBox="1"/>
          <p:nvPr/>
        </p:nvSpPr>
        <p:spPr>
          <a:xfrm>
            <a:off x="-324010" y="107213"/>
            <a:ext cx="3931976" cy="923330"/>
          </a:xfrm>
          <a:prstGeom prst="rect">
            <a:avLst/>
          </a:prstGeom>
          <a:noFill/>
        </p:spPr>
        <p:txBody>
          <a:bodyPr wrap="square" rtlCol="0">
            <a:spAutoFit/>
          </a:bodyPr>
          <a:lstStyle/>
          <a:p>
            <a:pPr algn="ctr"/>
            <a:r>
              <a:rPr lang="en-US" sz="5400">
                <a:solidFill>
                  <a:srgbClr val="FF0000"/>
                </a:solidFill>
                <a:latin typeface="UVN Banh Mi" pitchFamily="2" charset="0"/>
              </a:rPr>
              <a:t>Câu 1:</a:t>
            </a:r>
            <a:endParaRPr lang="en-US" sz="5400" dirty="0">
              <a:solidFill>
                <a:srgbClr val="FF0000"/>
              </a:solidFill>
              <a:latin typeface="UVN Banh Mi" pitchFamily="2" charset="0"/>
            </a:endParaRPr>
          </a:p>
        </p:txBody>
      </p:sp>
      <p:sp>
        <p:nvSpPr>
          <p:cNvPr id="28" name="TextBox 27">
            <a:extLst>
              <a:ext uri="{FF2B5EF4-FFF2-40B4-BE49-F238E27FC236}">
                <a16:creationId xmlns:a16="http://schemas.microsoft.com/office/drawing/2014/main" id="{029DD38D-F138-4A15-8878-EE4B6AAA39B0}"/>
              </a:ext>
            </a:extLst>
          </p:cNvPr>
          <p:cNvSpPr txBox="1"/>
          <p:nvPr/>
        </p:nvSpPr>
        <p:spPr>
          <a:xfrm>
            <a:off x="2245881" y="299206"/>
            <a:ext cx="95396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FF3300"/>
                </a:solidFill>
                <a:latin typeface="Calibri" panose="020F0502020204030204"/>
              </a:rPr>
              <a:t>Em đồng tình với các ý kiến nào sau đây:</a:t>
            </a:r>
            <a:r>
              <a:rPr kumimoji="0" lang="en-US" sz="4000" b="1" i="0" u="none" strike="noStrike" kern="1200" cap="none" spc="0" normalizeH="0" baseline="0" noProof="0">
                <a:ln>
                  <a:noFill/>
                </a:ln>
                <a:solidFill>
                  <a:srgbClr val="FF3300"/>
                </a:solidFill>
                <a:effectLst/>
                <a:uLnTx/>
                <a:uFillTx/>
                <a:latin typeface="Calibri" panose="020F0502020204030204"/>
                <a:ea typeface="+mn-ea"/>
                <a:cs typeface="+mn-cs"/>
              </a:rPr>
              <a:t> </a:t>
            </a:r>
            <a:endParaRPr kumimoji="0" lang="en-US" sz="4000" b="1" i="0" u="none" strike="noStrike" kern="1200" cap="none" spc="0" normalizeH="0" baseline="0" noProof="0" dirty="0">
              <a:ln>
                <a:noFill/>
              </a:ln>
              <a:solidFill>
                <a:srgbClr val="FF330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B6942EC2-8390-4FDA-8D2F-021B58FB962C}"/>
              </a:ext>
            </a:extLst>
          </p:cNvPr>
          <p:cNvSpPr txBox="1"/>
          <p:nvPr/>
        </p:nvSpPr>
        <p:spPr>
          <a:xfrm>
            <a:off x="837671" y="912197"/>
            <a:ext cx="10827460" cy="2862322"/>
          </a:xfrm>
          <a:prstGeom prst="rect">
            <a:avLst/>
          </a:prstGeom>
          <a:noFill/>
        </p:spPr>
        <p:txBody>
          <a:bodyPr wrap="square" rtlCol="0">
            <a:spAutoFit/>
          </a:bodyPr>
          <a:lstStyle/>
          <a:p>
            <a:pPr lvl="0" algn="just">
              <a:defRPr/>
            </a:pPr>
            <a:r>
              <a:rPr lang="en-US" sz="3600" b="1">
                <a:solidFill>
                  <a:srgbClr val="FF0000"/>
                </a:solidFill>
              </a:rPr>
              <a:t>1.</a:t>
            </a:r>
            <a:r>
              <a:rPr lang="en-US" sz="3600" b="1"/>
              <a:t>Làm việc theo kế hoạch giúp tiết kiệm thời gian</a:t>
            </a:r>
          </a:p>
          <a:p>
            <a:pPr lvl="0" algn="just">
              <a:defRPr/>
            </a:pPr>
            <a:r>
              <a:rPr lang="en-US" sz="3600" b="1">
                <a:solidFill>
                  <a:srgbClr val="FF0000"/>
                </a:solidFill>
              </a:rPr>
              <a:t>2.</a:t>
            </a:r>
            <a:r>
              <a:rPr lang="en-US" sz="3600" b="1"/>
              <a:t>Với học sinh, chỉ có việc học tập mới cần lập kế hoạch</a:t>
            </a:r>
          </a:p>
          <a:p>
            <a:pPr lvl="0" algn="just">
              <a:defRPr/>
            </a:pPr>
            <a:r>
              <a:rPr kumimoji="0" lang="en-US" sz="3600" b="1" i="0" u="none" strike="noStrike" kern="1200" cap="none" spc="0" normalizeH="0" baseline="0" noProof="0">
                <a:ln>
                  <a:noFill/>
                </a:ln>
                <a:solidFill>
                  <a:srgbClr val="FF0000"/>
                </a:solidFill>
                <a:effectLst/>
                <a:uLnTx/>
                <a:uFillTx/>
                <a:latin typeface="Calibri" panose="020F0502020204030204"/>
              </a:rPr>
              <a:t>3.</a:t>
            </a:r>
            <a:r>
              <a:rPr kumimoji="0" lang="en-US" sz="3600" b="1" i="0" u="none" strike="noStrike" kern="1200" cap="none" spc="0" normalizeH="0" baseline="0" noProof="0">
                <a:ln>
                  <a:noFill/>
                </a:ln>
                <a:effectLst/>
                <a:uLnTx/>
                <a:uFillTx/>
                <a:latin typeface="Calibri" panose="020F0502020204030204"/>
              </a:rPr>
              <a:t> Đã</a:t>
            </a:r>
            <a:r>
              <a:rPr kumimoji="0" lang="en-US" sz="3600" b="1" i="0" u="none" strike="noStrike" kern="1200" cap="none" spc="0" normalizeH="0" noProof="0">
                <a:ln>
                  <a:noFill/>
                </a:ln>
                <a:effectLst/>
                <a:uLnTx/>
                <a:uFillTx/>
                <a:latin typeface="Calibri" panose="020F0502020204030204"/>
              </a:rPr>
              <a:t> lập kế hoạch thì không được phép điều chỉnh</a:t>
            </a:r>
          </a:p>
          <a:p>
            <a:pPr lvl="0" algn="just">
              <a:defRPr/>
            </a:pPr>
            <a:r>
              <a:rPr lang="en-US" sz="3600" b="1" baseline="0">
                <a:solidFill>
                  <a:srgbClr val="FF0000"/>
                </a:solidFill>
                <a:latin typeface="Calibri" panose="020F0502020204030204"/>
              </a:rPr>
              <a:t>4.</a:t>
            </a:r>
            <a:r>
              <a:rPr lang="vi-VN" sz="3600" b="1">
                <a:solidFill>
                  <a:srgbClr val="FF0000"/>
                </a:solidFill>
                <a:latin typeface="Calibri" panose="020F0502020204030204"/>
              </a:rPr>
              <a:t> </a:t>
            </a:r>
            <a:r>
              <a:rPr lang="vi-VN" sz="3600" b="1">
                <a:latin typeface="Calibri" panose="020F0502020204030204"/>
              </a:rPr>
              <a:t>Việc thực hiện kế hoạch</a:t>
            </a:r>
            <a:r>
              <a:rPr lang="en-US" sz="3600" b="1">
                <a:latin typeface="Calibri" panose="020F0502020204030204"/>
              </a:rPr>
              <a:t> </a:t>
            </a:r>
            <a:r>
              <a:rPr lang="vi-VN" sz="3600" b="1">
                <a:latin typeface="Calibri" panose="020F0502020204030204"/>
              </a:rPr>
              <a:t>cá nhân cũng cần sự hỗ trợ</a:t>
            </a:r>
          </a:p>
          <a:p>
            <a:pPr lvl="0" algn="just">
              <a:defRPr/>
            </a:pPr>
            <a:r>
              <a:rPr lang="vi-VN" sz="3600" b="1">
                <a:latin typeface="Calibri" panose="020F0502020204030204"/>
              </a:rPr>
              <a:t>của người lớn.</a:t>
            </a:r>
            <a:endParaRPr kumimoji="0" lang="en-US" sz="3600" b="1" i="0" u="none" strike="noStrike" kern="1200" cap="none" spc="0" normalizeH="0" baseline="0" noProof="0" dirty="0">
              <a:ln>
                <a:noFill/>
              </a:ln>
              <a:effectLst/>
              <a:uLnTx/>
              <a:uFillTx/>
              <a:latin typeface="Calibri" panose="020F0502020204030204"/>
            </a:endParaRPr>
          </a:p>
        </p:txBody>
      </p:sp>
      <p:pic>
        <p:nvPicPr>
          <p:cNvPr id="29" name="Picture 2">
            <a:extLst>
              <a:ext uri="{FF2B5EF4-FFF2-40B4-BE49-F238E27FC236}">
                <a16:creationId xmlns:a16="http://schemas.microsoft.com/office/drawing/2014/main" id="{408C71F4-B817-4504-864E-DD949E30478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0972" y="1039699"/>
            <a:ext cx="4431406" cy="443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81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26"/>
                                        </p:tgtEl>
                                        <p:attrNameLst>
                                          <p:attrName>ppt_y</p:attrName>
                                        </p:attrNameLst>
                                      </p:cBhvr>
                                      <p:tavLst>
                                        <p:tav tm="0">
                                          <p:val>
                                            <p:strVal val="#ppt_y"/>
                                          </p:val>
                                        </p:tav>
                                        <p:tav tm="100000">
                                          <p:val>
                                            <p:strVal val="#ppt_y"/>
                                          </p:val>
                                        </p:tav>
                                      </p:tavLst>
                                    </p:anim>
                                    <p:anim calcmode="lin" valueType="num">
                                      <p:cBhvr>
                                        <p:cTn id="12"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26"/>
                                        </p:tgtEl>
                                      </p:cBhvr>
                                    </p:animEffect>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1200"/>
                            </p:stCondLst>
                            <p:childTnLst>
                              <p:par>
                                <p:cTn id="22" presetID="53" presetClass="entr" presetSubtype="16"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Effect transition="in" filter="fade">
                                      <p:cBhvr>
                                        <p:cTn id="26" dur="500"/>
                                        <p:tgtEl>
                                          <p:spTgt spid="30"/>
                                        </p:tgtEl>
                                      </p:cBhvr>
                                    </p:animEffect>
                                  </p:childTnLst>
                                </p:cTn>
                              </p:par>
                            </p:childTnLst>
                          </p:cTn>
                        </p:par>
                        <p:par>
                          <p:cTn id="27" fill="hold">
                            <p:stCondLst>
                              <p:cond delay="1700"/>
                            </p:stCondLst>
                            <p:childTnLst>
                              <p:par>
                                <p:cTn id="28" presetID="2" presetClass="entr" presetSubtype="4"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 presetClass="entr" presetSubtype="0" fill="hold" nodeType="afterEffect">
                                  <p:stCondLst>
                                    <p:cond delay="1000"/>
                                  </p:stCondLst>
                                  <p:childTnLst>
                                    <p:set>
                                      <p:cBhvr>
                                        <p:cTn id="51" dur="1" fill="hold">
                                          <p:stCondLst>
                                            <p:cond delay="0"/>
                                          </p:stCondLst>
                                        </p:cTn>
                                        <p:tgtEl>
                                          <p:spTgt spid="29"/>
                                        </p:tgtEl>
                                        <p:attrNameLst>
                                          <p:attrName>style.visibility</p:attrName>
                                        </p:attrNameLst>
                                      </p:cBhvr>
                                      <p:to>
                                        <p:strVal val="visible"/>
                                      </p:to>
                                    </p:set>
                                  </p:childTnLst>
                                </p:cTn>
                              </p:par>
                              <p:par>
                                <p:cTn id="52" presetID="10" presetClass="exit" presetSubtype="0" fill="hold" nodeType="withEffect">
                                  <p:stCondLst>
                                    <p:cond delay="150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Am-thanh-tra-loi-sai-www_nhacchuongvui_com.wav"/>
                                        </p:tgtEl>
                                      </p:cMediaNode>
                                    </p:audio>
                                  </p:subTnLst>
                                </p:cTn>
                              </p:par>
                            </p:childTnLst>
                          </p:cTn>
                        </p:par>
                        <p:par>
                          <p:cTn id="60" fill="hold">
                            <p:stCondLst>
                              <p:cond delay="0"/>
                            </p:stCondLst>
                            <p:childTnLst>
                              <p:par>
                                <p:cTn id="61" presetID="1" presetClass="entr" presetSubtype="0" fill="hold" nodeType="afterEffect">
                                  <p:stCondLst>
                                    <p:cond delay="1000"/>
                                  </p:stCondLst>
                                  <p:childTnLst>
                                    <p:set>
                                      <p:cBhvr>
                                        <p:cTn id="62" dur="1" fill="hold">
                                          <p:stCondLst>
                                            <p:cond delay="0"/>
                                          </p:stCondLst>
                                        </p:cTn>
                                        <p:tgtEl>
                                          <p:spTgt spid="29"/>
                                        </p:tgtEl>
                                        <p:attrNameLst>
                                          <p:attrName>style.visibility</p:attrName>
                                        </p:attrNameLst>
                                      </p:cBhvr>
                                      <p:to>
                                        <p:strVal val="visible"/>
                                      </p:to>
                                    </p:set>
                                  </p:childTnLst>
                                </p:cTn>
                              </p:par>
                              <p:par>
                                <p:cTn id="63" presetID="10" presetClass="exit" presetSubtype="0" fill="hold" nodeType="withEffect">
                                  <p:stCondLst>
                                    <p:cond delay="1500"/>
                                  </p:stCondLst>
                                  <p:childTnLst>
                                    <p:animEffect transition="out" filter="fade">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19"/>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Am-thanh-tra-loi-sai-www_nhacchuongvui_com.wav"/>
                                        </p:tgtEl>
                                      </p:cMediaNode>
                                    </p:audio>
                                  </p:subTnLst>
                                </p:cTn>
                              </p:par>
                            </p:childTnLst>
                          </p:cTn>
                        </p:par>
                        <p:par>
                          <p:cTn id="71" fill="hold">
                            <p:stCondLst>
                              <p:cond delay="0"/>
                            </p:stCondLst>
                            <p:childTnLst>
                              <p:par>
                                <p:cTn id="72" presetID="1" presetClass="entr" presetSubtype="0" fill="hold" nodeType="afterEffect">
                                  <p:stCondLst>
                                    <p:cond delay="1000"/>
                                  </p:stCondLst>
                                  <p:childTnLst>
                                    <p:set>
                                      <p:cBhvr>
                                        <p:cTn id="73" dur="1" fill="hold">
                                          <p:stCondLst>
                                            <p:cond delay="0"/>
                                          </p:stCondLst>
                                        </p:cTn>
                                        <p:tgtEl>
                                          <p:spTgt spid="29"/>
                                        </p:tgtEl>
                                        <p:attrNameLst>
                                          <p:attrName>style.visibility</p:attrName>
                                        </p:attrNameLst>
                                      </p:cBhvr>
                                      <p:to>
                                        <p:strVal val="visible"/>
                                      </p:to>
                                    </p:set>
                                  </p:childTnLst>
                                </p:cTn>
                              </p:par>
                              <p:par>
                                <p:cTn id="74" presetID="10" presetClass="exit" presetSubtype="0" fill="hold" nodeType="withEffect">
                                  <p:stCondLst>
                                    <p:cond delay="1500"/>
                                  </p:stCondLst>
                                  <p:childTnLst>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7"/>
                  </p:tgtEl>
                </p:cond>
              </p:nextCondLst>
            </p:seq>
          </p:childTnLst>
        </p:cTn>
      </p:par>
    </p:tnLst>
    <p:bldLst>
      <p:bldP spid="17" grpId="0" animBg="1"/>
      <p:bldP spid="18" grpId="0" animBg="1"/>
      <p:bldP spid="19" grpId="0" animBg="1"/>
      <p:bldP spid="20" grpId="0" animBg="1"/>
      <p:bldP spid="26" grpId="0"/>
      <p:bldP spid="28"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8588" y="0"/>
            <a:ext cx="12219146" cy="6874053"/>
          </a:xfrm>
          <a:prstGeom prst="rect">
            <a:avLst/>
          </a:prstGeom>
        </p:spPr>
      </p:pic>
      <p:pic>
        <p:nvPicPr>
          <p:cNvPr id="16"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80825E5-DDA1-4CDC-BCA1-743F7D4DD68A}"/>
              </a:ext>
            </a:extLst>
          </p:cNvPr>
          <p:cNvSpPr/>
          <p:nvPr/>
        </p:nvSpPr>
        <p:spPr>
          <a:xfrm>
            <a:off x="571500" y="474167"/>
            <a:ext cx="11093322" cy="2430078"/>
          </a:xfrm>
          <a:prstGeom prst="rect">
            <a:avLst/>
          </a:prstGeom>
          <a:solidFill>
            <a:srgbClr val="FFFEF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F1829364-040A-4093-9502-9013818A037E}"/>
              </a:ext>
            </a:extLst>
          </p:cNvPr>
          <p:cNvSpPr/>
          <p:nvPr/>
        </p:nvSpPr>
        <p:spPr>
          <a:xfrm>
            <a:off x="6454227" y="3239791"/>
            <a:ext cx="5092227" cy="948585"/>
          </a:xfrm>
          <a:prstGeom prst="rect">
            <a:avLst/>
          </a:prstGeom>
          <a:solidFill>
            <a:srgbClr val="FFFEF2"/>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en-US" sz="4400" b="1">
                <a:solidFill>
                  <a:srgbClr val="0070C0"/>
                </a:solidFill>
                <a:latin typeface="Montserrat Alternates Black" panose="00000A00000000000000" pitchFamily="50" charset="0"/>
              </a:rPr>
              <a:t>Quá trình</a:t>
            </a:r>
            <a:endParaRPr kumimoji="0" lang="en-US" sz="4400" b="1" i="0" u="none" strike="noStrike" kern="1200" cap="none" spc="0" normalizeH="0" baseline="0" noProof="0" dirty="0">
              <a:ln>
                <a:noFill/>
              </a:ln>
              <a:solidFill>
                <a:srgbClr val="0070C0"/>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EE9B8310-52FA-47E4-AFA1-AAD6C8938595}"/>
              </a:ext>
            </a:extLst>
          </p:cNvPr>
          <p:cNvSpPr/>
          <p:nvPr/>
        </p:nvSpPr>
        <p:spPr>
          <a:xfrm>
            <a:off x="741570" y="4547694"/>
            <a:ext cx="4639563" cy="970342"/>
          </a:xfrm>
          <a:prstGeom prst="rect">
            <a:avLst/>
          </a:prstGeom>
          <a:solidFill>
            <a:srgbClr val="FFFEF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0070C0"/>
                </a:solidFill>
                <a:latin typeface="Montserrat Alternates Black" panose="00000A00000000000000" pitchFamily="50" charset="0"/>
              </a:rPr>
              <a:t>Khoảng thời gian</a:t>
            </a:r>
            <a:endParaRPr kumimoji="0" lang="en-US" sz="4400" b="1" i="0" u="none" strike="noStrike" kern="1200" cap="none" spc="0" normalizeH="0" baseline="0" noProof="0" dirty="0">
              <a:ln>
                <a:noFill/>
              </a:ln>
              <a:solidFill>
                <a:srgbClr val="0070C0"/>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F4A8B4D8-B859-402E-9F0A-AD954401D03B}"/>
              </a:ext>
            </a:extLst>
          </p:cNvPr>
          <p:cNvSpPr/>
          <p:nvPr/>
        </p:nvSpPr>
        <p:spPr>
          <a:xfrm>
            <a:off x="6454228" y="4477365"/>
            <a:ext cx="5092226" cy="893376"/>
          </a:xfrm>
          <a:prstGeom prst="rect">
            <a:avLst/>
          </a:prstGeom>
          <a:solidFill>
            <a:srgbClr val="FFFEF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0070C0"/>
                </a:solidFill>
                <a:latin typeface="Montserrat Alternates Black" panose="00000A00000000000000" pitchFamily="50" charset="0"/>
              </a:rPr>
              <a:t>Thời gian</a:t>
            </a:r>
            <a:endParaRPr kumimoji="0" lang="en-US" sz="4400" b="1" i="0" u="none" strike="noStrike" kern="1200" cap="none" spc="0" normalizeH="0" baseline="0" noProof="0" dirty="0">
              <a:ln>
                <a:noFill/>
              </a:ln>
              <a:solidFill>
                <a:srgbClr val="0070C0"/>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D2FA23A4-B491-494B-BDC2-8C1B295057EE}"/>
              </a:ext>
            </a:extLst>
          </p:cNvPr>
          <p:cNvSpPr/>
          <p:nvPr/>
        </p:nvSpPr>
        <p:spPr>
          <a:xfrm>
            <a:off x="571500" y="3239791"/>
            <a:ext cx="4898788" cy="948585"/>
          </a:xfrm>
          <a:prstGeom prst="rect">
            <a:avLst/>
          </a:prstGeom>
          <a:solidFill>
            <a:srgbClr val="FFFEF2"/>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en-US" sz="4400" b="1">
                <a:solidFill>
                  <a:srgbClr val="0070C0"/>
                </a:solidFill>
                <a:latin typeface="Montserrat Alternates Black" panose="00000A00000000000000" pitchFamily="50" charset="0"/>
              </a:rPr>
              <a:t>Các mốc thời gian </a:t>
            </a:r>
            <a:endParaRPr kumimoji="0" lang="en-US" sz="4400" b="1" i="0" u="none" strike="noStrike" kern="1200" cap="none" spc="0" normalizeH="0" baseline="0" noProof="0" dirty="0">
              <a:ln>
                <a:noFill/>
              </a:ln>
              <a:solidFill>
                <a:srgbClr val="0070C0"/>
              </a:solidFill>
              <a:effectLst/>
              <a:uLnTx/>
              <a:uFillTx/>
              <a:latin typeface="Calibri"/>
              <a:ea typeface="+mn-ea"/>
              <a:cs typeface="+mn-cs"/>
            </a:endParaRPr>
          </a:p>
        </p:txBody>
      </p:sp>
      <p:pic>
        <p:nvPicPr>
          <p:cNvPr id="21" name="Picture 6" descr="Káº¿t quáº£ hÃ¬nh áº£nh cho right wrong tick icon">
            <a:extLst>
              <a:ext uri="{FF2B5EF4-FFF2-40B4-BE49-F238E27FC236}">
                <a16:creationId xmlns:a16="http://schemas.microsoft.com/office/drawing/2014/main" id="{AA286511-CF0A-48C3-8B9B-64320A739C1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78615" y="313737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a:extLst>
              <a:ext uri="{FF2B5EF4-FFF2-40B4-BE49-F238E27FC236}">
                <a16:creationId xmlns:a16="http://schemas.microsoft.com/office/drawing/2014/main" id="{66E764FB-7220-47C9-BF93-8D4FC183926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78615" y="440265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a:extLst>
              <a:ext uri="{FF2B5EF4-FFF2-40B4-BE49-F238E27FC236}">
                <a16:creationId xmlns:a16="http://schemas.microsoft.com/office/drawing/2014/main" id="{968A28E0-EA2E-4C03-9479-119F05E0C29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87302" y="441117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8FD4D6E3-A843-4D7B-BAF2-ECC7F43876C8}"/>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63425" y="293424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1189127A-FBA9-4A24-B4BC-B2AB2FECA994}"/>
              </a:ext>
            </a:extLst>
          </p:cNvPr>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sp>
        <p:nvSpPr>
          <p:cNvPr id="26" name="TextBox 25">
            <a:extLst>
              <a:ext uri="{FF2B5EF4-FFF2-40B4-BE49-F238E27FC236}">
                <a16:creationId xmlns:a16="http://schemas.microsoft.com/office/drawing/2014/main" id="{10D1EE69-F9DD-4DE7-8785-B67053519F6B}"/>
              </a:ext>
            </a:extLst>
          </p:cNvPr>
          <p:cNvSpPr txBox="1"/>
          <p:nvPr/>
        </p:nvSpPr>
        <p:spPr>
          <a:xfrm>
            <a:off x="-268334" y="548257"/>
            <a:ext cx="39319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UVN Banh Mi" pitchFamily="2" charset="0"/>
                <a:ea typeface="+mn-ea"/>
                <a:cs typeface="+mn-cs"/>
              </a:rPr>
              <a:t>Câu 2:</a:t>
            </a:r>
            <a:endParaRPr kumimoji="0" lang="en-US" sz="5400" b="0" i="0" u="none" strike="noStrike" kern="1200" cap="none" spc="0" normalizeH="0" baseline="0" noProof="0" dirty="0">
              <a:ln>
                <a:noFill/>
              </a:ln>
              <a:solidFill>
                <a:srgbClr val="FF0000"/>
              </a:solidFill>
              <a:effectLst/>
              <a:uLnTx/>
              <a:uFillTx/>
              <a:latin typeface="UVN Banh Mi" pitchFamily="2" charset="0"/>
              <a:ea typeface="+mn-ea"/>
              <a:cs typeface="+mn-cs"/>
            </a:endParaRPr>
          </a:p>
        </p:txBody>
      </p:sp>
      <p:sp>
        <p:nvSpPr>
          <p:cNvPr id="28" name="TextBox 27">
            <a:extLst>
              <a:ext uri="{FF2B5EF4-FFF2-40B4-BE49-F238E27FC236}">
                <a16:creationId xmlns:a16="http://schemas.microsoft.com/office/drawing/2014/main" id="{029DD38D-F138-4A15-8878-EE4B6AAA39B0}"/>
              </a:ext>
            </a:extLst>
          </p:cNvPr>
          <p:cNvSpPr txBox="1"/>
          <p:nvPr/>
        </p:nvSpPr>
        <p:spPr>
          <a:xfrm>
            <a:off x="2446934" y="648936"/>
            <a:ext cx="8553420" cy="2123658"/>
          </a:xfrm>
          <a:prstGeom prst="rect">
            <a:avLst/>
          </a:prstGeom>
          <a:noFill/>
        </p:spPr>
        <p:txBody>
          <a:bodyPr wrap="square" rtlCol="0">
            <a:spAutoFit/>
          </a:bodyPr>
          <a:lstStyle/>
          <a:p>
            <a:pPr lvl="0" algn="ctr">
              <a:defRPr/>
            </a:pPr>
            <a:r>
              <a:rPr lang="en-US" sz="4400" b="1">
                <a:solidFill>
                  <a:srgbClr val="FF3300"/>
                </a:solidFill>
              </a:rPr>
              <a:t>Việc đầu tiên  trong bước lập kế hoạch là </a:t>
            </a:r>
            <a:r>
              <a:rPr lang="en-US" sz="4400" b="1"/>
              <a:t>xác định rõ mục tiêu và ..................hoàn thành.</a:t>
            </a:r>
            <a:endParaRPr kumimoji="0" lang="en-US" sz="4400" b="1" i="0" u="none" strike="noStrike" kern="1200" cap="none" spc="0" normalizeH="0" baseline="0" noProof="0" dirty="0">
              <a:ln>
                <a:noFill/>
              </a:ln>
              <a:effectLst/>
              <a:uLnTx/>
              <a:uFillTx/>
              <a:latin typeface="Calibri" panose="020F0502020204030204"/>
            </a:endParaRPr>
          </a:p>
        </p:txBody>
      </p:sp>
      <p:pic>
        <p:nvPicPr>
          <p:cNvPr id="29" name="Picture 2">
            <a:extLst>
              <a:ext uri="{FF2B5EF4-FFF2-40B4-BE49-F238E27FC236}">
                <a16:creationId xmlns:a16="http://schemas.microsoft.com/office/drawing/2014/main" id="{408C71F4-B817-4504-864E-DD949E30478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40156" y="777860"/>
            <a:ext cx="4431406" cy="443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127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26"/>
                                        </p:tgtEl>
                                        <p:attrNameLst>
                                          <p:attrName>ppt_y</p:attrName>
                                        </p:attrNameLst>
                                      </p:cBhvr>
                                      <p:tavLst>
                                        <p:tav tm="0">
                                          <p:val>
                                            <p:strVal val="#ppt_y"/>
                                          </p:val>
                                        </p:tav>
                                        <p:tav tm="100000">
                                          <p:val>
                                            <p:strVal val="#ppt_y"/>
                                          </p:val>
                                        </p:tav>
                                      </p:tavLst>
                                    </p:anim>
                                    <p:anim calcmode="lin" valueType="num">
                                      <p:cBhvr>
                                        <p:cTn id="12"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26"/>
                                        </p:tgtEl>
                                      </p:cBhvr>
                                    </p:animEffect>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1200"/>
                            </p:stCondLst>
                            <p:childTnLst>
                              <p:par>
                                <p:cTn id="22" presetID="2" presetClass="entr" presetSubtype="4"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Am-thanh-tra-loi-sai-www_nhacchuongvui_com.wav"/>
                                        </p:tgtEl>
                                      </p:cMediaNode>
                                    </p:audio>
                                  </p:subTnLst>
                                </p:cTn>
                              </p:par>
                            </p:childTnLst>
                          </p:cTn>
                        </p:par>
                        <p:par>
                          <p:cTn id="43" fill="hold">
                            <p:stCondLst>
                              <p:cond delay="0"/>
                            </p:stCondLst>
                            <p:childTnLst>
                              <p:par>
                                <p:cTn id="44" presetID="1" presetClass="entr" presetSubtype="0" fill="hold" nodeType="afterEffect">
                                  <p:stCondLst>
                                    <p:cond delay="1000"/>
                                  </p:stCondLst>
                                  <p:childTnLst>
                                    <p:set>
                                      <p:cBhvr>
                                        <p:cTn id="45" dur="1" fill="hold">
                                          <p:stCondLst>
                                            <p:cond delay="0"/>
                                          </p:stCondLst>
                                        </p:cTn>
                                        <p:tgtEl>
                                          <p:spTgt spid="29"/>
                                        </p:tgtEl>
                                        <p:attrNameLst>
                                          <p:attrName>style.visibility</p:attrName>
                                        </p:attrNameLst>
                                      </p:cBhvr>
                                      <p:to>
                                        <p:strVal val="visible"/>
                                      </p:to>
                                    </p:set>
                                  </p:childTnLst>
                                </p:cTn>
                              </p:par>
                              <p:par>
                                <p:cTn id="46" presetID="10" presetClass="exit" presetSubtype="0" fill="hold" nodeType="withEffect">
                                  <p:stCondLst>
                                    <p:cond delay="150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0"/>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0"/>
                            </p:stCondLst>
                            <p:childTnLst>
                              <p:par>
                                <p:cTn id="60" presetID="1" presetClass="entr" presetSubtype="0" fill="hold" nodeType="afterEffect">
                                  <p:stCondLst>
                                    <p:cond delay="1000"/>
                                  </p:stCondLst>
                                  <p:childTnLst>
                                    <p:set>
                                      <p:cBhvr>
                                        <p:cTn id="61" dur="1" fill="hold">
                                          <p:stCondLst>
                                            <p:cond delay="0"/>
                                          </p:stCondLst>
                                        </p:cTn>
                                        <p:tgtEl>
                                          <p:spTgt spid="29"/>
                                        </p:tgtEl>
                                        <p:attrNameLst>
                                          <p:attrName>style.visibility</p:attrName>
                                        </p:attrNameLst>
                                      </p:cBhvr>
                                      <p:to>
                                        <p:strVal val="visible"/>
                                      </p:to>
                                    </p:set>
                                  </p:childTnLst>
                                </p:cTn>
                              </p:par>
                              <p:par>
                                <p:cTn id="62" presetID="10" presetClass="exit" presetSubtype="0" fill="hold" nodeType="withEffect">
                                  <p:stCondLst>
                                    <p:cond delay="150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0"/>
                            </p:stCondLst>
                            <p:childTnLst>
                              <p:par>
                                <p:cTn id="71" presetID="1" presetClass="entr" presetSubtype="0" fill="hold"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cTn>
                              </p:par>
                            </p:childTnLst>
                          </p:cTn>
                        </p:par>
                        <p:par>
                          <p:cTn id="73" fill="hold">
                            <p:stCondLst>
                              <p:cond delay="1000"/>
                            </p:stCondLst>
                            <p:childTnLst>
                              <p:par>
                                <p:cTn id="74" presetID="10" presetClass="exit" presetSubtype="0" fill="hold" nodeType="afterEffect">
                                  <p:stCondLst>
                                    <p:cond delay="0"/>
                                  </p:stCondLst>
                                  <p:childTnLst>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P spid="18" grpId="0" animBg="1"/>
      <p:bldP spid="19" grpId="0" animBg="1"/>
      <p:bldP spid="20" grpId="0" animBg="1"/>
      <p:bldP spid="26"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1934</TotalTime>
  <Words>1309</Words>
  <Application>Microsoft Office PowerPoint</Application>
  <PresentationFormat>Widescreen</PresentationFormat>
  <Paragraphs>139</Paragraphs>
  <Slides>36</Slides>
  <Notes>1</Notes>
  <HiddenSlides>0</HiddenSlides>
  <MMClips>5</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36</vt:i4>
      </vt:variant>
    </vt:vector>
  </HeadingPairs>
  <TitlesOfParts>
    <vt:vector size="53" baseType="lpstr">
      <vt:lpstr>#9Slide05 SVNClementine</vt:lpstr>
      <vt:lpstr>Alex Brush</vt:lpstr>
      <vt:lpstr>Arial</vt:lpstr>
      <vt:lpstr>Bungee Inline</vt:lpstr>
      <vt:lpstr>Calibri</vt:lpstr>
      <vt:lpstr>Calibri </vt:lpstr>
      <vt:lpstr>Calibri Light</vt:lpstr>
      <vt:lpstr>iCiel Pony</vt:lpstr>
      <vt:lpstr>LNTH-Dinomiko</vt:lpstr>
      <vt:lpstr>Montserrat Alternates Black</vt:lpstr>
      <vt:lpstr>Montserrat Alternates ExtraBold</vt:lpstr>
      <vt:lpstr>SVN-Gretoon</vt:lpstr>
      <vt:lpstr>SVN-Poky's</vt:lpstr>
      <vt:lpstr>UTM Duepuntozero</vt:lpstr>
      <vt:lpstr>UTM Edwardian</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34</cp:revision>
  <dcterms:created xsi:type="dcterms:W3CDTF">2022-05-25T09:53:07Z</dcterms:created>
  <dcterms:modified xsi:type="dcterms:W3CDTF">2024-10-23T13:55:28Z</dcterms:modified>
  <cp:category>9Slide.vn</cp:category>
</cp:coreProperties>
</file>