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62" r:id="rId7"/>
    <p:sldId id="272" r:id="rId8"/>
    <p:sldId id="264" r:id="rId9"/>
    <p:sldId id="273" r:id="rId10"/>
    <p:sldId id="265" r:id="rId11"/>
    <p:sldId id="266" r:id="rId12"/>
    <p:sldId id="270" r:id="rId13"/>
    <p:sldId id="271" r:id="rId14"/>
    <p:sldId id="267" r:id="rId15"/>
    <p:sldId id="268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E824-0722-49BE-800D-D6F661D1F3B3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27535-1C83-4A40-89E3-ECEF4A8279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93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9e6412b075_0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19e6412b075_0_4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900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959126a139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959126a139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665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959126a139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1959126a139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306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vao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36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19e6412b075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19e6412b075_0_6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250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191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48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7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769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779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435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356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65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672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0386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85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B7DF7-37E8-4953-A043-E575EF3DC237}" type="datetimeFigureOut">
              <a:rPr lang="vi-VN" smtClean="0"/>
              <a:t>21/02/2025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45F0D-EDF0-485E-B27A-070BFE6DBC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754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21693" y="637048"/>
            <a:ext cx="8842476" cy="1610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vi-VN" sz="3733" b="1" dirty="0">
                <a:solidFill>
                  <a:srgbClr val="FFC000"/>
                </a:solidFill>
                <a:latin typeface="思源黑体 CN"/>
              </a:rPr>
              <a:t>TRƯỜNG TIỂU HỌC LONG GIAO</a:t>
            </a:r>
          </a:p>
          <a:p>
            <a:pPr defTabSz="609585"/>
            <a:r>
              <a:rPr lang="vi-VN" sz="3733" b="1" dirty="0">
                <a:solidFill>
                  <a:srgbClr val="0070C0"/>
                </a:solidFill>
                <a:latin typeface="思源黑体 CN"/>
              </a:rPr>
              <a:t>    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endParaRPr lang="vi-VN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824" y="1663657"/>
            <a:ext cx="6385537" cy="160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E8E301-3311-448A-8CCA-317D7DEEBA69}"/>
              </a:ext>
            </a:extLst>
          </p:cNvPr>
          <p:cNvSpPr/>
          <p:nvPr/>
        </p:nvSpPr>
        <p:spPr>
          <a:xfrm>
            <a:off x="2221692" y="3821406"/>
            <a:ext cx="7381301" cy="91300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5333" b="1" dirty="0">
                <a:latin typeface="Arial" panose="020B0604020202020204" pitchFamily="34" charset="0"/>
                <a:cs typeface="Arial" panose="020B0604020202020204" pitchFamily="34" charset="0"/>
              </a:rPr>
              <a:t>Nghe - </a:t>
            </a:r>
            <a:r>
              <a:rPr lang="en-US" sz="5333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333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333" b="1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5333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5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7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B0D107C-EC17-4D36-A70E-FE2DFD93B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16953" r="14443" b="75887"/>
          <a:stretch/>
        </p:blipFill>
        <p:spPr>
          <a:xfrm>
            <a:off x="297713" y="113416"/>
            <a:ext cx="11894287" cy="70883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FDC0D1-AEBA-4B63-B608-077F43A4B176}"/>
              </a:ext>
            </a:extLst>
          </p:cNvPr>
          <p:cNvSpPr/>
          <p:nvPr/>
        </p:nvSpPr>
        <p:spPr>
          <a:xfrm>
            <a:off x="2923824" y="5560403"/>
            <a:ext cx="6926257" cy="11908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ĐỐ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80A63-D17F-4CA3-99FF-37E14CDEF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5" t="29837" r="15633" b="54597"/>
          <a:stretch/>
        </p:blipFill>
        <p:spPr>
          <a:xfrm>
            <a:off x="205563" y="822251"/>
            <a:ext cx="11681636" cy="1611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6FBED-A4BB-479F-87A1-95B4E831F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47474" r="15634" b="35192"/>
          <a:stretch/>
        </p:blipFill>
        <p:spPr>
          <a:xfrm>
            <a:off x="297712" y="2353339"/>
            <a:ext cx="11497339" cy="1731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582715-BDAA-44EB-97E3-31947BC7F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67257" r="15636" b="16916"/>
          <a:stretch/>
        </p:blipFill>
        <p:spPr>
          <a:xfrm>
            <a:off x="230371" y="3909231"/>
            <a:ext cx="11589487" cy="14779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5BCCC1-E2A4-43B5-A52F-4CD7CB5A5082}"/>
              </a:ext>
            </a:extLst>
          </p:cNvPr>
          <p:cNvSpPr/>
          <p:nvPr/>
        </p:nvSpPr>
        <p:spPr>
          <a:xfrm>
            <a:off x="552893" y="1494322"/>
            <a:ext cx="893135" cy="710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FE6345-0C35-4C55-9116-67E49F2C5E1D}"/>
              </a:ext>
            </a:extLst>
          </p:cNvPr>
          <p:cNvSpPr/>
          <p:nvPr/>
        </p:nvSpPr>
        <p:spPr>
          <a:xfrm>
            <a:off x="5798288" y="1504951"/>
            <a:ext cx="1049081" cy="710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diệu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7215E1-A446-461B-AD21-56E9368A680C}"/>
              </a:ext>
            </a:extLst>
          </p:cNvPr>
          <p:cNvSpPr/>
          <p:nvPr/>
        </p:nvSpPr>
        <p:spPr>
          <a:xfrm>
            <a:off x="8761228" y="1501407"/>
            <a:ext cx="1049081" cy="7106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674CAD-290D-4E3F-B1CC-5983F9EC74D1}"/>
              </a:ext>
            </a:extLst>
          </p:cNvPr>
          <p:cNvSpPr/>
          <p:nvPr/>
        </p:nvSpPr>
        <p:spPr>
          <a:xfrm>
            <a:off x="466785" y="3055976"/>
            <a:ext cx="992372" cy="721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C2ED82-74EE-4152-A40E-C5BBAA834231}"/>
              </a:ext>
            </a:extLst>
          </p:cNvPr>
          <p:cNvSpPr/>
          <p:nvPr/>
        </p:nvSpPr>
        <p:spPr>
          <a:xfrm>
            <a:off x="4744255" y="3068379"/>
            <a:ext cx="893135" cy="721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yểu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87128E-DC9D-4E8B-892C-AACA177BE72E}"/>
              </a:ext>
            </a:extLst>
          </p:cNvPr>
          <p:cNvSpPr/>
          <p:nvPr/>
        </p:nvSpPr>
        <p:spPr>
          <a:xfrm>
            <a:off x="8661990" y="3067467"/>
            <a:ext cx="992372" cy="7398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269931-F7B1-4B68-9EE5-65EA3A385614}"/>
              </a:ext>
            </a:extLst>
          </p:cNvPr>
          <p:cNvSpPr/>
          <p:nvPr/>
        </p:nvSpPr>
        <p:spPr>
          <a:xfrm>
            <a:off x="297713" y="4564023"/>
            <a:ext cx="1024268" cy="721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điêu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0C8F1A-447F-41B8-8FC1-41A50677FCE1}"/>
              </a:ext>
            </a:extLst>
          </p:cNvPr>
          <p:cNvSpPr/>
          <p:nvPr/>
        </p:nvSpPr>
        <p:spPr>
          <a:xfrm>
            <a:off x="5716770" y="4577307"/>
            <a:ext cx="893135" cy="721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882DE2-FD0B-4C32-8126-8ED14EBC7F6E}"/>
              </a:ext>
            </a:extLst>
          </p:cNvPr>
          <p:cNvSpPr/>
          <p:nvPr/>
        </p:nvSpPr>
        <p:spPr>
          <a:xfrm>
            <a:off x="8661990" y="4564023"/>
            <a:ext cx="1091607" cy="721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3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ệu Ngọc &quot;yểu điệu thục nữ&quot; giữa đất trời vào xuân hình ảnh 3 | Phong cách  thời trang, The dress, Người mẫu châu á">
            <a:extLst>
              <a:ext uri="{FF2B5EF4-FFF2-40B4-BE49-F238E27FC236}">
                <a16:creationId xmlns:a16="http://schemas.microsoft.com/office/drawing/2014/main" id="{8AAF17E4-FFDD-4C96-A2D8-492765F4C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792819"/>
            <a:ext cx="2849527" cy="372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E74E74-3C14-4043-A19B-5B1B391B9DDC}"/>
              </a:ext>
            </a:extLst>
          </p:cNvPr>
          <p:cNvSpPr/>
          <p:nvPr/>
        </p:nvSpPr>
        <p:spPr>
          <a:xfrm>
            <a:off x="99237" y="492645"/>
            <a:ext cx="12092763" cy="2062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7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Yểu</a:t>
            </a:r>
            <a:r>
              <a:rPr lang="en-US" sz="4267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điệu</a:t>
            </a:r>
            <a:r>
              <a:rPr lang="en-US" sz="4267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thường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nữ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dáng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mềm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mại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thướt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67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</a:t>
            </a:r>
            <a:r>
              <a:rPr lang="en-US" sz="4267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),… </a:t>
            </a:r>
            <a:endParaRPr lang="en-US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E5E3C-0E93-4997-B397-478FB599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270" y="2792818"/>
            <a:ext cx="6648893" cy="372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 descr="https://img.loigiaihay.com/picture/2022/0615/223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835" y="1283202"/>
            <a:ext cx="9594079" cy="41170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2958883" y="663101"/>
            <a:ext cx="6408486" cy="70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vi-VN" sz="3733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3: Tìm từ ngữ chứa tiếng:</a:t>
            </a:r>
            <a:endParaRPr lang="vi-VN" sz="3733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57216" y="2768837"/>
            <a:ext cx="1253384" cy="4899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/>
              <a:t>mứt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69359" y="3370201"/>
            <a:ext cx="1253384" cy="4899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/>
              <a:t>đứt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97328" y="4041211"/>
            <a:ext cx="1253384" cy="48996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/>
              <a:t>thức</a:t>
            </a:r>
          </a:p>
        </p:txBody>
      </p:sp>
    </p:spTree>
    <p:extLst>
      <p:ext uri="{BB962C8B-B14F-4D97-AF65-F5344CB8AC3E}">
        <p14:creationId xmlns:p14="http://schemas.microsoft.com/office/powerpoint/2010/main" val="413335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mầm non cute, dễ thương, sinh động nhất">
            <a:extLst>
              <a:ext uri="{FF2B5EF4-FFF2-40B4-BE49-F238E27FC236}">
                <a16:creationId xmlns:a16="http://schemas.microsoft.com/office/drawing/2014/main" id="{C1656312-FDEB-4976-9615-AB4D7A610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90" y="1"/>
            <a:ext cx="12219391" cy="682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2BCEB0-1E38-4CC9-BCCA-159C2C0454C7}"/>
              </a:ext>
            </a:extLst>
          </p:cNvPr>
          <p:cNvSpPr/>
          <p:nvPr/>
        </p:nvSpPr>
        <p:spPr>
          <a:xfrm>
            <a:off x="2211572" y="1339160"/>
            <a:ext cx="9044763" cy="1898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867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867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5867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5867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5867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867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5867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867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5867" b="1" dirty="0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67" b="1" dirty="0" err="1">
                <a:ln w="11430"/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60007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endParaRPr lang="en-US" sz="5867" b="1" dirty="0">
              <a:ln w="11430"/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0000" endA="300" endPos="50000" dist="60007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34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FF13D0-7435-4B95-B30B-9FAA081B67B0}"/>
              </a:ext>
            </a:extLst>
          </p:cNvPr>
          <p:cNvSpPr/>
          <p:nvPr/>
        </p:nvSpPr>
        <p:spPr>
          <a:xfrm>
            <a:off x="49620" y="1272144"/>
            <a:ext cx="12092761" cy="5060923"/>
          </a:xfrm>
          <a:prstGeom prst="roundRect">
            <a:avLst/>
          </a:prstGeom>
          <a:solidFill>
            <a:srgbClr val="FDDFF7"/>
          </a:solidFill>
          <a:ln>
            <a:solidFill>
              <a:srgbClr val="FDDF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AutoNum type="alphaLcParenR"/>
            </a:pP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son.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53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98A68-206E-483F-B40F-D8B5C2E03130}"/>
              </a:ext>
            </a:extLst>
          </p:cNvPr>
          <p:cNvSpPr txBox="1"/>
          <p:nvPr/>
        </p:nvSpPr>
        <p:spPr>
          <a:xfrm>
            <a:off x="290481" y="1"/>
            <a:ext cx="828944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lang="en-US" sz="53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AB88B1-FBF3-47AD-B9B3-39841DE72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0" t="28346" r="37169"/>
          <a:stretch/>
        </p:blipFill>
        <p:spPr>
          <a:xfrm>
            <a:off x="10234451" y="0"/>
            <a:ext cx="1681627" cy="21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6FEEF-3B61-4343-8C42-4E667505D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8" t="32655" r="50235" b="44036"/>
          <a:stretch/>
        </p:blipFill>
        <p:spPr>
          <a:xfrm>
            <a:off x="0" y="1592067"/>
            <a:ext cx="7116725" cy="22030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A7726-32B5-44F0-9FA2-0F443BF3C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37" t="63860" r="15698" b="10586"/>
          <a:stretch/>
        </p:blipFill>
        <p:spPr>
          <a:xfrm>
            <a:off x="155945" y="3819182"/>
            <a:ext cx="11468985" cy="27588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0AA61-305F-4632-9420-0BB8C57EB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58" t="26862" r="14768" b="42322"/>
          <a:stretch/>
        </p:blipFill>
        <p:spPr>
          <a:xfrm>
            <a:off x="7813386" y="567073"/>
            <a:ext cx="4378615" cy="3459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51B64D-9087-4A31-A2A1-C6CA24307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13" t="15694" r="20815" b="72311"/>
          <a:stretch/>
        </p:blipFill>
        <p:spPr>
          <a:xfrm>
            <a:off x="652131" y="320589"/>
            <a:ext cx="9079971" cy="104908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13FD114-DD92-4F8E-9BED-33B83602141B}"/>
              </a:ext>
            </a:extLst>
          </p:cNvPr>
          <p:cNvSpPr/>
          <p:nvPr/>
        </p:nvSpPr>
        <p:spPr>
          <a:xfrm>
            <a:off x="49618" y="480965"/>
            <a:ext cx="914401" cy="6663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/>
              <a:t>a)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F01DF9-43AC-4537-92E3-147C23306179}"/>
              </a:ext>
            </a:extLst>
          </p:cNvPr>
          <p:cNvSpPr/>
          <p:nvPr/>
        </p:nvSpPr>
        <p:spPr>
          <a:xfrm>
            <a:off x="155944" y="2154867"/>
            <a:ext cx="808075" cy="5387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B77B191-6971-4ED3-95A7-AE9F99F357EC}"/>
              </a:ext>
            </a:extLst>
          </p:cNvPr>
          <p:cNvSpPr/>
          <p:nvPr/>
        </p:nvSpPr>
        <p:spPr>
          <a:xfrm>
            <a:off x="8014585" y="1691762"/>
            <a:ext cx="808075" cy="5387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F688C0-DC08-40CD-89FB-276E1CD3BE04}"/>
              </a:ext>
            </a:extLst>
          </p:cNvPr>
          <p:cNvSpPr/>
          <p:nvPr/>
        </p:nvSpPr>
        <p:spPr>
          <a:xfrm>
            <a:off x="4002568" y="5156146"/>
            <a:ext cx="808075" cy="538716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6BCB95-6F74-4F83-A9BA-31285014DFF6}"/>
              </a:ext>
            </a:extLst>
          </p:cNvPr>
          <p:cNvSpPr/>
          <p:nvPr/>
        </p:nvSpPr>
        <p:spPr>
          <a:xfrm>
            <a:off x="10221433" y="6007394"/>
            <a:ext cx="1687032" cy="5627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3733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3733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19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ĐẦU GIỜ">
            <a:hlinkClick r:id="" action="ppaction://media"/>
            <a:extLst>
              <a:ext uri="{FF2B5EF4-FFF2-40B4-BE49-F238E27FC236}">
                <a16:creationId xmlns:a16="http://schemas.microsoft.com/office/drawing/2014/main" id="{47EEEF14-00B1-45B6-A021-58FC602581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0511"/>
            <a:ext cx="12191999" cy="692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2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17943-7737-4CC0-ACCC-BDC367C8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 descr="Aula de arte escolar con niños estudiantes | Vector Premium">
            <a:extLst>
              <a:ext uri="{FF2B5EF4-FFF2-40B4-BE49-F238E27FC236}">
                <a16:creationId xmlns:a16="http://schemas.microsoft.com/office/drawing/2014/main" id="{E615AC42-A70B-4C8C-9F8A-AF4EFBA5F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42334"/>
            <a:ext cx="12022667" cy="677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730231-9AFC-4262-AEAC-E53C8865C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17555" r="14534" b="17917"/>
          <a:stretch/>
        </p:blipFill>
        <p:spPr>
          <a:xfrm>
            <a:off x="0" y="692887"/>
            <a:ext cx="12192000" cy="57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1AE4E6-B43D-4A6D-9FAD-C7BAA8586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3C34B-A8AD-479D-927F-3AC9D00828FF}" type="slidenum">
              <a:rPr lang="en-US" smtClean="0"/>
              <a:t>5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1C070C-E326-4A73-BE1D-399EDACE3126}"/>
              </a:ext>
            </a:extLst>
          </p:cNvPr>
          <p:cNvSpPr/>
          <p:nvPr/>
        </p:nvSpPr>
        <p:spPr>
          <a:xfrm>
            <a:off x="118534" y="423334"/>
            <a:ext cx="11599333" cy="14742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267" i="1" dirty="0"/>
              <a:t>Đoạn văn tả cảnh các bạn nhỏ vẽ , tả hình ảnh trong từng bức vẽ.</a:t>
            </a:r>
            <a:endParaRPr lang="en-US" sz="426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ED1C1-A41D-4554-B29F-EC46E5AEA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2048933"/>
            <a:ext cx="6231467" cy="452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45C51D-792F-42DE-8F43-924E185BE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4" t="29467" b="12928"/>
          <a:stretch/>
        </p:blipFill>
        <p:spPr>
          <a:xfrm>
            <a:off x="6350000" y="2048933"/>
            <a:ext cx="5723467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23F532C7-B6E7-4460-B28A-15D16C3EB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1" t="15260" r="18580" b="26628"/>
          <a:stretch/>
        </p:blipFill>
        <p:spPr>
          <a:xfrm>
            <a:off x="349079" y="442424"/>
            <a:ext cx="11493843" cy="597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0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8550" y="435925"/>
            <a:ext cx="4673600" cy="9691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25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u the ngoi viet">
            <a:extLst>
              <a:ext uri="{FF2B5EF4-FFF2-40B4-BE49-F238E27FC236}">
                <a16:creationId xmlns:a16="http://schemas.microsoft.com/office/drawing/2014/main" id="{F436B3DF-2CC6-BB1F-43EB-128FE6F3E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2496" b="2626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621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B0D107C-EC17-4D36-A70E-FE2DFD93B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16953" r="14443" b="75887"/>
          <a:stretch/>
        </p:blipFill>
        <p:spPr>
          <a:xfrm>
            <a:off x="297713" y="113416"/>
            <a:ext cx="11894287" cy="70883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FDC0D1-AEBA-4B63-B608-077F43A4B176}"/>
              </a:ext>
            </a:extLst>
          </p:cNvPr>
          <p:cNvSpPr/>
          <p:nvPr/>
        </p:nvSpPr>
        <p:spPr>
          <a:xfrm>
            <a:off x="343787" y="5475765"/>
            <a:ext cx="11543412" cy="11908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3733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endParaRPr lang="en-US" sz="373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iêu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3733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733" dirty="0" err="1"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  <a:endParaRPr lang="en-US" sz="37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680A63-D17F-4CA3-99FF-37E14CDEF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05" t="29837" r="15633" b="54597"/>
          <a:stretch/>
        </p:blipFill>
        <p:spPr>
          <a:xfrm>
            <a:off x="205563" y="822251"/>
            <a:ext cx="11681636" cy="1611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36FBED-A4BB-479F-87A1-95B4E831F5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47474" r="15634" b="35192"/>
          <a:stretch/>
        </p:blipFill>
        <p:spPr>
          <a:xfrm>
            <a:off x="297712" y="2353339"/>
            <a:ext cx="11497339" cy="1731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582715-BDAA-44EB-97E3-31947BC7F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6" t="67257" r="15636" b="16916"/>
          <a:stretch/>
        </p:blipFill>
        <p:spPr>
          <a:xfrm>
            <a:off x="230371" y="3909231"/>
            <a:ext cx="11589487" cy="147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0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188</Words>
  <Application>Microsoft Office PowerPoint</Application>
  <PresentationFormat>Widescreen</PresentationFormat>
  <Paragraphs>38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Administrator</cp:lastModifiedBy>
  <cp:revision>7</cp:revision>
  <dcterms:created xsi:type="dcterms:W3CDTF">2025-02-08T09:23:59Z</dcterms:created>
  <dcterms:modified xsi:type="dcterms:W3CDTF">2025-02-21T09:56:07Z</dcterms:modified>
</cp:coreProperties>
</file>