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Anton" pitchFamily="2" charset="0"/>
      <p:regular r:id="rId19"/>
    </p:embeddedFont>
    <p:embeddedFont>
      <p:font typeface="Bitter SemiBold" panose="020B0604020202020204" charset="0"/>
      <p:regular r:id="rId20"/>
      <p:bold r:id="rId21"/>
      <p:italic r:id="rId22"/>
      <p:boldItalic r:id="rId23"/>
    </p:embeddedFont>
    <p:embeddedFont>
      <p:font typeface="Hammersmith One" panose="02010703030501060504" pitchFamily="2" charset="0"/>
      <p:regular r:id="rId24"/>
    </p:embeddedFont>
    <p:embeddedFont>
      <p:font typeface="Hind Vadodara" panose="02000000000000000000" pitchFamily="2" charset="0"/>
      <p:regular r:id="rId25"/>
      <p:bold r:id="rId26"/>
    </p:embeddedFont>
    <p:embeddedFont>
      <p:font typeface="Lobster" panose="00000500000000000000" pitchFamily="2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9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a345c45b5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28a345c45b5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8a345c45b5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28a345c45b5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a345c45b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28a345c45b5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a345c45b5_0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g28a345c45b5_0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a345c45b5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28a345c45b5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8a345c45b5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g28a345c45b5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8a345c45b5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28a345c45b5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8a345c45b5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28a345c45b5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"/>
              <a:t>link video: https://www.youtube.com/watch?v=RnvCbquYeIM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8a345c45b5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8a345c45b5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a345c45b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28a345c45b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a345c45b5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8a345c45b5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a345c45b5_0_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28a345c45b5_0_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a345c45b5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28a345c45b5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a345c45b5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28a345c45b5_0_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8a345c45b5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8a345c45b5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64" y="2548761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9" y="1441257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151" y="3738202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46" y="1289882"/>
            <a:ext cx="898722" cy="255800"/>
          </a:xfrm>
          <a:prstGeom prst="rect">
            <a:avLst/>
          </a:pr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1" y="1314043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7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69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26" y="2538527"/>
            <a:ext cx="898499" cy="256058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27.gi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>
            <a:off x="1560697" y="939770"/>
            <a:ext cx="6005501" cy="3444264"/>
            <a:chOff x="1938577" y="1329300"/>
            <a:chExt cx="5497529" cy="2780772"/>
          </a:xfrm>
        </p:grpSpPr>
        <p:sp>
          <p:nvSpPr>
            <p:cNvPr id="128" name="Google Shape;128;p18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18"/>
          <p:cNvSpPr txBox="1">
            <a:spLocks noGrp="1"/>
          </p:cNvSpPr>
          <p:nvPr>
            <p:ph type="ctrTitle"/>
          </p:nvPr>
        </p:nvSpPr>
        <p:spPr>
          <a:xfrm>
            <a:off x="2083792" y="1251267"/>
            <a:ext cx="5640300" cy="17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2400" b="0">
                <a:solidFill>
                  <a:srgbClr val="0E7600"/>
                </a:solidFill>
              </a:rPr>
              <a:t>Bài học STEM 17</a:t>
            </a:r>
            <a:br>
              <a:rPr lang="vi" sz="4100" b="0">
                <a:solidFill>
                  <a:srgbClr val="72BF45"/>
                </a:solidFill>
              </a:rPr>
            </a:br>
            <a:r>
              <a:rPr lang="vi" sz="4300" b="0">
                <a:solidFill>
                  <a:srgbClr val="812C8C"/>
                </a:solidFill>
              </a:rPr>
              <a:t>HŨ HÀNH TÍM CHUA NGỌT</a:t>
            </a:r>
            <a:endParaRPr sz="4300" b="0">
              <a:solidFill>
                <a:srgbClr val="812C8C"/>
              </a:solidFill>
            </a:endParaRPr>
          </a:p>
        </p:txBody>
      </p:sp>
      <p:sp>
        <p:nvSpPr>
          <p:cNvPr id="139" name="Google Shape;139;p18"/>
          <p:cNvSpPr/>
          <p:nvPr/>
        </p:nvSpPr>
        <p:spPr>
          <a:xfrm>
            <a:off x="1139993" y="2692916"/>
            <a:ext cx="665237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8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8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8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1"/>
          </p:nvPr>
        </p:nvSpPr>
        <p:spPr>
          <a:xfrm>
            <a:off x="2349594" y="3054882"/>
            <a:ext cx="2257500" cy="7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45" name="Google Shape;145;p18"/>
          <p:cNvSpPr/>
          <p:nvPr/>
        </p:nvSpPr>
        <p:spPr>
          <a:xfrm rot="-430859">
            <a:off x="4578426" y="799233"/>
            <a:ext cx="1219163" cy="279803"/>
          </a:xfrm>
          <a:prstGeom prst="rect">
            <a:avLst/>
          </a:pr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8"/>
          <p:cNvSpPr/>
          <p:nvPr/>
        </p:nvSpPr>
        <p:spPr>
          <a:xfrm rot="2402074">
            <a:off x="7970142" y="236593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8"/>
          <p:cNvSpPr/>
          <p:nvPr/>
        </p:nvSpPr>
        <p:spPr>
          <a:xfrm flipH="1">
            <a:off x="639251" y="3125233"/>
            <a:ext cx="556871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8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1446242" y="898064"/>
            <a:ext cx="665243" cy="91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8"/>
          <p:cNvPicPr preferRelativeResize="0"/>
          <p:nvPr/>
        </p:nvPicPr>
        <p:blipFill rotWithShape="1">
          <a:blip r:embed="rId5">
            <a:alphaModFix/>
          </a:blip>
          <a:srcRect t="9826" b="9826"/>
          <a:stretch/>
        </p:blipFill>
        <p:spPr>
          <a:xfrm rot="656110">
            <a:off x="6177596" y="2758373"/>
            <a:ext cx="2131808" cy="17129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7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/>
          <p:nvPr/>
        </p:nvSpPr>
        <p:spPr>
          <a:xfrm>
            <a:off x="293100" y="214000"/>
            <a:ext cx="8350500" cy="46551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995497" y="463925"/>
            <a:ext cx="28812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2</a:t>
            </a:r>
            <a:endParaRPr sz="26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2" name="Google Shape;262;p27"/>
          <p:cNvSpPr txBox="1"/>
          <p:nvPr/>
        </p:nvSpPr>
        <p:spPr>
          <a:xfrm>
            <a:off x="293100" y="978750"/>
            <a:ext cx="82347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200"/>
              <a:buFont typeface="Bitter SemiBold"/>
              <a:buChar char="-"/>
            </a:pPr>
            <a:r>
              <a:rPr lang="vi" sz="22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Bóc sạch vỏ lụa bên ngoài, cắt bỏ phần rễ và phần ngọn của củ hành tím, sau đó rửa sạch và để ráo nước.</a:t>
            </a:r>
            <a:endParaRPr sz="22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 t="4461"/>
          <a:stretch/>
        </p:blipFill>
        <p:spPr>
          <a:xfrm>
            <a:off x="1905000" y="2024075"/>
            <a:ext cx="5231400" cy="2845200"/>
          </a:xfrm>
          <a:prstGeom prst="roundRect">
            <a:avLst>
              <a:gd name="adj" fmla="val 22855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/>
          <p:nvPr/>
        </p:nvSpPr>
        <p:spPr>
          <a:xfrm>
            <a:off x="293100" y="293500"/>
            <a:ext cx="8350500" cy="45756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898072" y="485032"/>
            <a:ext cx="2881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3</a:t>
            </a:r>
            <a:endParaRPr sz="26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293100" y="1045200"/>
            <a:ext cx="81585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Xúc 4 thìa đường trộn đều vào củ hành tím. Cứ 30 phút trộn đều nhằm loại bớt mùi của củ hành tím.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2 giờ, rửa sạch củ hành tím rồi để vào rổ cho ráo nước.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4850" y="1884125"/>
            <a:ext cx="5754300" cy="3444000"/>
          </a:xfrm>
          <a:prstGeom prst="roundRect">
            <a:avLst>
              <a:gd name="adj" fmla="val 12549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9"/>
          <p:cNvSpPr/>
          <p:nvPr/>
        </p:nvSpPr>
        <p:spPr>
          <a:xfrm>
            <a:off x="293100" y="293500"/>
            <a:ext cx="8350500" cy="45756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79" name="Google Shape;279;p29"/>
          <p:cNvSpPr txBox="1"/>
          <p:nvPr/>
        </p:nvSpPr>
        <p:spPr>
          <a:xfrm>
            <a:off x="898072" y="485032"/>
            <a:ext cx="2881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endParaRPr sz="26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293100" y="1045200"/>
            <a:ext cx="8158500" cy="14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Cho toàn bộ củ hành tím đã ráo nước vào hũ thuỷ tinh đã chuẩn bị.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00"/>
              <a:buFont typeface="Bitter SemiBold"/>
              <a:buChar char="-"/>
            </a:pPr>
            <a:r>
              <a:rPr lang="vi" sz="19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Cho 200 ml giấm ăn, 70 gam đường, 1 thìa muối vào nồi, khuấy đều rồi đun sôi. Sau đó để nguội rồi đổ hết dung dịch vào hũ thuỷ tinh chứa củ hành tím.</a:t>
            </a:r>
            <a:endParaRPr sz="19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0750" y="2234500"/>
            <a:ext cx="4882500" cy="2634600"/>
          </a:xfrm>
          <a:prstGeom prst="roundRect">
            <a:avLst>
              <a:gd name="adj" fmla="val 12549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/>
          <p:nvPr/>
        </p:nvSpPr>
        <p:spPr>
          <a:xfrm>
            <a:off x="747881" y="224100"/>
            <a:ext cx="7713900" cy="46953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1468391" y="483500"/>
            <a:ext cx="63528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5</a:t>
            </a:r>
            <a:r>
              <a:rPr lang="vi" sz="37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:</a:t>
            </a:r>
            <a:r>
              <a:rPr lang="vi" sz="3200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 Hoàn thiện sản phẩm</a:t>
            </a:r>
            <a:endParaRPr sz="32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3000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0"/>
          <p:cNvSpPr txBox="1"/>
          <p:nvPr/>
        </p:nvSpPr>
        <p:spPr>
          <a:xfrm>
            <a:off x="231975" y="1209000"/>
            <a:ext cx="55254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Đậy kín nắp hũ rồi để vào chỗ thoáng mát một thời gian cho các vi khuẩn lên men làm chua củ hành tím.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Sau 7 ngày ta có thể lấy củ hành tím ngâm ra sử dụng.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90" name="Google Shape;2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0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6">
            <a:alphaModFix/>
          </a:blip>
          <a:srcRect l="3241" t="2418" r="3063" b="2007"/>
          <a:stretch/>
        </p:blipFill>
        <p:spPr>
          <a:xfrm>
            <a:off x="5757375" y="1209000"/>
            <a:ext cx="2411400" cy="3514200"/>
          </a:xfrm>
          <a:prstGeom prst="roundRect">
            <a:avLst>
              <a:gd name="adj" fmla="val 1008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496600" y="577600"/>
            <a:ext cx="63711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4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2400" b="0" i="0" u="none" strike="noStrike" cap="none">
              <a:solidFill>
                <a:schemeClr val="lt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99" name="Google Shape;29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1"/>
          <p:cNvSpPr txBox="1"/>
          <p:nvPr/>
        </p:nvSpPr>
        <p:spPr>
          <a:xfrm>
            <a:off x="422200" y="1320450"/>
            <a:ext cx="57690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Kiểm tra lại nắp hũ xem đã đậy kín chưa.</a:t>
            </a:r>
            <a:endParaRPr sz="21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Sau 7 ngày, lấy củ hành tím ngâm ra dùng thử xem độ chua ngọt đã vừa chưa.</a:t>
            </a:r>
            <a:endParaRPr sz="21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01" name="Google Shape;301;p31"/>
          <p:cNvPicPr preferRelativeResize="0"/>
          <p:nvPr/>
        </p:nvPicPr>
        <p:blipFill rotWithShape="1">
          <a:blip r:embed="rId5">
            <a:alphaModFix/>
          </a:blip>
          <a:srcRect l="16252" r="13270"/>
          <a:stretch/>
        </p:blipFill>
        <p:spPr>
          <a:xfrm>
            <a:off x="6388150" y="1104625"/>
            <a:ext cx="2154600" cy="366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02" name="Google Shape;302;p31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9300" y="0"/>
            <a:ext cx="774700" cy="7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10" name="Google Shape;310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/>
          <p:cNvPicPr preferRelativeResize="0"/>
          <p:nvPr/>
        </p:nvPicPr>
        <p:blipFill rotWithShape="1">
          <a:blip r:embed="rId6">
            <a:alphaModFix/>
          </a:blip>
          <a:srcRect l="2929" r="1968"/>
          <a:stretch/>
        </p:blipFill>
        <p:spPr>
          <a:xfrm>
            <a:off x="592900" y="1640700"/>
            <a:ext cx="7939649" cy="25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 rotWithShape="1">
          <a:blip r:embed="rId8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4356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1344700" y="312450"/>
            <a:ext cx="8331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972475" y="3124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2C8C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4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/>
        </p:nvSpPr>
        <p:spPr>
          <a:xfrm>
            <a:off x="460950" y="1285325"/>
            <a:ext cx="48660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100"/>
              <a:buFont typeface="Bitter SemiBold"/>
              <a:buChar char="-"/>
            </a:pPr>
            <a:r>
              <a:rPr lang="vi" sz="21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có thể tự làm một hũ hành tím chua ngọt hay không?</a:t>
            </a:r>
            <a:endParaRPr sz="21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 rotWithShape="1">
          <a:blip r:embed="rId5">
            <a:alphaModFix/>
          </a:blip>
          <a:srcRect l="3241" t="2418" r="3063" b="2007"/>
          <a:stretch/>
        </p:blipFill>
        <p:spPr>
          <a:xfrm>
            <a:off x="6040150" y="1194125"/>
            <a:ext cx="2411400" cy="3514200"/>
          </a:xfrm>
          <a:prstGeom prst="roundRect">
            <a:avLst>
              <a:gd name="adj" fmla="val 1008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5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528450" y="113512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nhóm, mỗi nhóm x(số) 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4">
            <a:alphaModFix/>
          </a:blip>
          <a:srcRect t="514" b="514"/>
          <a:stretch/>
        </p:blipFill>
        <p:spPr>
          <a:xfrm>
            <a:off x="5918550" y="1055200"/>
            <a:ext cx="2612750" cy="363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 dirty="0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II. KHÁM PHÁ</a:t>
            </a:r>
            <a:endParaRPr sz="3500" b="0" i="0" u="none" strike="noStrike" cap="none" dirty="0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80" name="Google Shape;180;p21"/>
          <p:cNvSpPr txBox="1"/>
          <p:nvPr/>
        </p:nvSpPr>
        <p:spPr>
          <a:xfrm>
            <a:off x="528450" y="1135125"/>
            <a:ext cx="729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Em hãy cho biết kích thước của vi khuẩn.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81" name="Google Shape;18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30600" y="2914650"/>
            <a:ext cx="4881600" cy="2019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539425" y="1627725"/>
            <a:ext cx="7296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 Vi khuẩn thường sống ở đâu?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39425" y="1998750"/>
            <a:ext cx="72969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 dirty="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Vì sao của hành tím, bắp cải, cà pháo… khi ngâm vào nước muối vài ngày sẽ hoá chua?</a:t>
            </a:r>
            <a:endParaRPr sz="2000" b="0" i="0" u="none" strike="noStrike" cap="none" dirty="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/>
          <p:nvPr/>
        </p:nvSpPr>
        <p:spPr>
          <a:xfrm>
            <a:off x="1094528" y="548875"/>
            <a:ext cx="7735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49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4">
            <a:alphaModFix/>
          </a:blip>
          <a:srcRect l="258" r="258"/>
          <a:stretch/>
        </p:blipFill>
        <p:spPr>
          <a:xfrm>
            <a:off x="6100138" y="1223925"/>
            <a:ext cx="2596375" cy="3635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775775" y="1348925"/>
            <a:ext cx="50886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Các thành viên trong nhóm cùng nhau lên ý tưởng sản phẩm, sau đó phác hoạ lên phiếu.</a:t>
            </a:r>
            <a:endParaRPr sz="2000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1094528" y="548900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4">
            <a:alphaModFix/>
          </a:blip>
          <a:srcRect l="406" r="406"/>
          <a:stretch/>
        </p:blipFill>
        <p:spPr>
          <a:xfrm>
            <a:off x="6105900" y="1141500"/>
            <a:ext cx="2596374" cy="365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5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24"/>
          <p:cNvGrpSpPr/>
          <p:nvPr/>
        </p:nvGrpSpPr>
        <p:grpSpPr>
          <a:xfrm rot="-9962244">
            <a:off x="708623" y="4878309"/>
            <a:ext cx="2996742" cy="814567"/>
            <a:chOff x="4891325" y="3281650"/>
            <a:chExt cx="2996599" cy="814528"/>
          </a:xfrm>
        </p:grpSpPr>
        <p:sp>
          <p:nvSpPr>
            <p:cNvPr id="216" name="Google Shape;216;p24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4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24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221" name="Google Shape;221;p24"/>
          <p:cNvGrpSpPr/>
          <p:nvPr/>
        </p:nvGrpSpPr>
        <p:grpSpPr>
          <a:xfrm>
            <a:off x="6492623" y="319464"/>
            <a:ext cx="825227" cy="825227"/>
            <a:chOff x="6947475" y="357350"/>
            <a:chExt cx="697454" cy="697454"/>
          </a:xfrm>
        </p:grpSpPr>
        <p:sp>
          <p:nvSpPr>
            <p:cNvPr id="222" name="Google Shape;222;p24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24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4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4"/>
          <p:cNvSpPr/>
          <p:nvPr/>
        </p:nvSpPr>
        <p:spPr>
          <a:xfrm rot="7623672">
            <a:off x="8196566" y="1656338"/>
            <a:ext cx="898505" cy="255961"/>
          </a:xfrm>
          <a:prstGeom prst="rect">
            <a:avLst/>
          </a:prstGeom>
          <a:solidFill>
            <a:srgbClr val="FFB271">
              <a:alpha val="694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538675" y="1348625"/>
            <a:ext cx="74460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812C8C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812C8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4"/>
          <p:cNvPicPr preferRelativeResize="0"/>
          <p:nvPr/>
        </p:nvPicPr>
        <p:blipFill rotWithShape="1">
          <a:blip r:embed="rId7">
            <a:alphaModFix/>
          </a:blip>
          <a:srcRect t="5348" b="2118"/>
          <a:stretch/>
        </p:blipFill>
        <p:spPr>
          <a:xfrm>
            <a:off x="4993725" y="2219925"/>
            <a:ext cx="2990953" cy="27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 rotWithShape="1">
          <a:blip r:embed="rId4">
            <a:alphaModFix/>
          </a:blip>
          <a:srcRect t="-948"/>
          <a:stretch/>
        </p:blipFill>
        <p:spPr>
          <a:xfrm>
            <a:off x="767175" y="1084150"/>
            <a:ext cx="7609650" cy="33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/>
          <p:nvPr/>
        </p:nvSpPr>
        <p:spPr>
          <a:xfrm>
            <a:off x="980500" y="660400"/>
            <a:ext cx="7386300" cy="4307700"/>
          </a:xfrm>
          <a:prstGeom prst="roundRect">
            <a:avLst>
              <a:gd name="adj" fmla="val 16667"/>
            </a:avLst>
          </a:prstGeom>
          <a:solidFill>
            <a:srgbClr val="FEE7DE">
              <a:alpha val="549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584881" y="897416"/>
            <a:ext cx="75693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48" name="Google Shape;2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1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878850" y="1430350"/>
            <a:ext cx="73863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Bitter SemiBold"/>
              <a:buChar char="-"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Cân 200 gam củ hành tím rồi ngâm vào nước 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(cho dễ bóc vỏ).</a:t>
            </a:r>
            <a:endParaRPr sz="20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t="-1967"/>
          <a:stretch/>
        </p:blipFill>
        <p:spPr>
          <a:xfrm rot="-3">
            <a:off x="2458337" y="2050538"/>
            <a:ext cx="2340423" cy="276832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chemeClr val="lt2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618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6">
            <a:alphaModFix/>
          </a:blip>
          <a:srcRect l="475" r="475"/>
          <a:stretch/>
        </p:blipFill>
        <p:spPr>
          <a:xfrm>
            <a:off x="8451550" y="4"/>
            <a:ext cx="692450" cy="97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7">
            <a:alphaModFix/>
          </a:blip>
          <a:srcRect r="5775"/>
          <a:stretch/>
        </p:blipFill>
        <p:spPr>
          <a:xfrm>
            <a:off x="5278125" y="2276938"/>
            <a:ext cx="1834500" cy="244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Application>Microsoft Office PowerPoint</Application>
  <PresentationFormat>On-screen Show (16:9)</PresentationFormat>
  <Paragraphs>47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Lobster</vt:lpstr>
      <vt:lpstr>Anton</vt:lpstr>
      <vt:lpstr>Arial</vt:lpstr>
      <vt:lpstr>Bitter SemiBold</vt:lpstr>
      <vt:lpstr>Hind Vadodara</vt:lpstr>
      <vt:lpstr>Hammersmith One</vt:lpstr>
      <vt:lpstr>Simple Light</vt:lpstr>
      <vt:lpstr>Hindi Language Academy by Slidesgo</vt:lpstr>
      <vt:lpstr>Bài học STEM 17 HŨ HÀNH TÍM CHUA NGỌT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17 HŨ HÀNH TÍM CHUA NGỌT</dc:title>
  <dc:creator>game</dc:creator>
  <cp:lastModifiedBy>Administrator</cp:lastModifiedBy>
  <cp:revision>1</cp:revision>
  <dcterms:modified xsi:type="dcterms:W3CDTF">2025-02-21T09:51:00Z</dcterms:modified>
</cp:coreProperties>
</file>