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6" r:id="rId3"/>
    <p:sldId id="257" r:id="rId4"/>
    <p:sldId id="268" r:id="rId5"/>
    <p:sldId id="259" r:id="rId6"/>
    <p:sldId id="340" r:id="rId7"/>
    <p:sldId id="343" r:id="rId8"/>
    <p:sldId id="325" r:id="rId9"/>
    <p:sldId id="326" r:id="rId10"/>
    <p:sldId id="341" r:id="rId11"/>
    <p:sldId id="342" r:id="rId12"/>
    <p:sldId id="344" r:id="rId13"/>
    <p:sldId id="345" r:id="rId14"/>
    <p:sldId id="346" r:id="rId15"/>
    <p:sldId id="347" r:id="rId16"/>
    <p:sldId id="291" r:id="rId17"/>
    <p:sldId id="348" r:id="rId18"/>
    <p:sldId id="349" r:id="rId19"/>
    <p:sldId id="350" r:id="rId20"/>
    <p:sldId id="351" r:id="rId21"/>
    <p:sldId id="332" r:id="rId22"/>
    <p:sldId id="262" r:id="rId23"/>
    <p:sldId id="31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C50"/>
    <a:srgbClr val="67CCEA"/>
    <a:srgbClr val="FBBAAC"/>
    <a:srgbClr val="FCD98A"/>
    <a:srgbClr val="EC6C53"/>
    <a:srgbClr val="FDF7A8"/>
    <a:srgbClr val="F07458"/>
    <a:srgbClr val="67CBEB"/>
    <a:srgbClr val="EAEBED"/>
    <a:srgbClr val="00B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735B-F2D2-40B7-A5FD-D709C70709E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758-BC7C-448C-A466-272BCF6EB7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9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8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6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7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4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7C758-BC7C-448C-A466-272BCF6EB7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7A7E-B95A-477A-BF2D-B8CAFEA7DDD4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FDA5-2B25-445F-856D-6803279ED368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AD9D-E9B3-4324-9E4D-5313D0025542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D0DC-37CE-4820-8535-6D9529DBC2BD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493F-4D9B-44AA-ADE5-D085854D1B11}" type="datetime1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44DE-98AA-4F14-8FDE-88D3EB4D1E43}" type="datetime1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41C5-11DA-4A44-AAB9-2A31517E92F1}" type="datetime1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A787-C50D-48E1-A0F4-4F4E1DCE590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B61F-F3BB-4ED8-885F-389AB7DDB4CF}" type="datetime1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160-8861-47E7-BF0E-21B538A24D50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40BD-D8A9-48F7-A085-AD58A32D8D4E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F3209-7140-44B9-BCA8-F75113CC3E7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CA1D26-8049-49C4-9B3F-FCB3E50E1D30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A36D0-10B5-4063-83B1-3B1731EC7DE3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DB73DB-DED4-4E10-9395-9969F64B4AC5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B71597-F050-4520-A8A8-2AC423BB5F1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7F6C01-1A00-4713-B492-FE8BDEF766F6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A22595-5E3F-4BAF-9D60-20349FD8BFAB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C9A487-820C-4BB1-AC4B-A90393E17C2D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ED0878-499C-450E-B77F-176A3C02DD39}" type="datetime1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6" r:id="rId9"/>
    <p:sldLayoutId id="214748366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hyperlink" Target="TH1.doc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H1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TH1.doc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829" y="696035"/>
            <a:ext cx="9144000" cy="75311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5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9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2023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3602037"/>
            <a:ext cx="10715625" cy="308451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CHỦ ĐỀ E. ỨNG DỤNG TIN HỌC</a:t>
            </a:r>
          </a:p>
          <a:p>
            <a:r>
              <a:rPr lang="en-US" sz="3600" b="1" dirty="0" err="1" smtClean="0"/>
              <a:t>Bài</a:t>
            </a:r>
            <a:r>
              <a:rPr lang="en-US" sz="3600" b="1" dirty="0" smtClean="0"/>
              <a:t> 10. </a:t>
            </a:r>
            <a:r>
              <a:rPr lang="en-US" sz="3600" b="1" dirty="0" err="1" smtClean="0"/>
              <a:t>Định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dạng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ứng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chiếu</a:t>
            </a:r>
            <a:endParaRPr lang="en-US" sz="3600" b="1" dirty="0" smtClean="0"/>
          </a:p>
          <a:p>
            <a:r>
              <a:rPr lang="en-US" sz="3600" b="1" dirty="0" smtClean="0"/>
              <a:t>(2 </a:t>
            </a:r>
            <a:r>
              <a:rPr lang="en-US" sz="3600" b="1" dirty="0" err="1" smtClean="0"/>
              <a:t>tiết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441" y="2110095"/>
            <a:ext cx="5691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GB" sz="4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14298"/>
            <a:ext cx="9721471" cy="1150621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1. </a:t>
            </a:r>
            <a:r>
              <a:rPr lang="en-GB" sz="3600" dirty="0" err="1" smtClean="0"/>
              <a:t>Em</a:t>
            </a:r>
            <a:r>
              <a:rPr lang="en-GB" sz="3600" dirty="0" smtClean="0"/>
              <a:t> </a:t>
            </a:r>
            <a:r>
              <a:rPr lang="en-GB" sz="3600" dirty="0" err="1" smtClean="0"/>
              <a:t>hãy</a:t>
            </a:r>
            <a:r>
              <a:rPr lang="en-GB" sz="3600" dirty="0" smtClean="0"/>
              <a:t> </a:t>
            </a:r>
            <a:r>
              <a:rPr lang="en-GB" sz="3600" dirty="0" err="1" smtClean="0"/>
              <a:t>ghép</a:t>
            </a:r>
            <a:r>
              <a:rPr lang="en-GB" sz="3600" dirty="0" smtClean="0"/>
              <a:t> </a:t>
            </a:r>
            <a:r>
              <a:rPr lang="en-GB" sz="3600" dirty="0" err="1" smtClean="0"/>
              <a:t>nút</a:t>
            </a:r>
            <a:r>
              <a:rPr lang="en-GB" sz="3600" dirty="0" smtClean="0"/>
              <a:t> </a:t>
            </a:r>
            <a:r>
              <a:rPr lang="en-GB" sz="3600" dirty="0" err="1" smtClean="0"/>
              <a:t>lệnh</a:t>
            </a:r>
            <a:r>
              <a:rPr lang="en-GB" sz="3600" dirty="0" smtClean="0"/>
              <a:t> ở </a:t>
            </a:r>
            <a:r>
              <a:rPr lang="en-GB" sz="3600" dirty="0" err="1" smtClean="0"/>
              <a:t>cột</a:t>
            </a:r>
            <a:r>
              <a:rPr lang="en-GB" sz="3600" dirty="0" smtClean="0"/>
              <a:t> </a:t>
            </a:r>
            <a:r>
              <a:rPr lang="en-GB" sz="3600" dirty="0" err="1" smtClean="0"/>
              <a:t>bên</a:t>
            </a:r>
            <a:r>
              <a:rPr lang="en-GB" sz="3600" dirty="0" smtClean="0"/>
              <a:t> </a:t>
            </a:r>
            <a:r>
              <a:rPr lang="en-GB" sz="3600" dirty="0" err="1" smtClean="0"/>
              <a:t>trái</a:t>
            </a:r>
            <a:r>
              <a:rPr lang="en-GB" sz="3600" dirty="0" smtClean="0"/>
              <a:t> </a:t>
            </a:r>
            <a:r>
              <a:rPr lang="en-GB" sz="3600" dirty="0" err="1" smtClean="0"/>
              <a:t>với</a:t>
            </a:r>
            <a:r>
              <a:rPr lang="en-GB" sz="3600" dirty="0" smtClean="0"/>
              <a:t> </a:t>
            </a:r>
            <a:r>
              <a:rPr lang="en-GB" sz="3600" dirty="0" err="1" smtClean="0"/>
              <a:t>chức</a:t>
            </a:r>
            <a:r>
              <a:rPr lang="en-GB" sz="3600" dirty="0" smtClean="0"/>
              <a:t> </a:t>
            </a:r>
            <a:r>
              <a:rPr lang="en-GB" sz="3600" dirty="0" err="1" smtClean="0"/>
              <a:t>năng</a:t>
            </a:r>
            <a:r>
              <a:rPr lang="en-GB" sz="3600" dirty="0" smtClean="0"/>
              <a:t> </a:t>
            </a:r>
            <a:r>
              <a:rPr lang="en-GB" sz="3600" dirty="0" err="1" smtClean="0"/>
              <a:t>tương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 ở </a:t>
            </a:r>
            <a:r>
              <a:rPr lang="en-GB" sz="3600" dirty="0" err="1" smtClean="0"/>
              <a:t>cột</a:t>
            </a:r>
            <a:r>
              <a:rPr lang="en-GB" sz="3600" dirty="0" smtClean="0"/>
              <a:t> </a:t>
            </a:r>
            <a:r>
              <a:rPr lang="en-GB" sz="3600" dirty="0" err="1" smtClean="0"/>
              <a:t>bên</a:t>
            </a:r>
            <a:r>
              <a:rPr lang="en-GB" sz="3600" dirty="0" smtClean="0"/>
              <a:t> </a:t>
            </a:r>
            <a:r>
              <a:rPr lang="en-GB" sz="3600" dirty="0" err="1" smtClean="0"/>
              <a:t>phải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24" y="1623898"/>
            <a:ext cx="8614615" cy="478278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5638800" y="3093720"/>
            <a:ext cx="762000" cy="1935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638800" y="3093720"/>
            <a:ext cx="762000" cy="8834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38800" y="3840480"/>
            <a:ext cx="762000" cy="1104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14298"/>
            <a:ext cx="9721471" cy="1150621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3. </a:t>
            </a:r>
            <a:r>
              <a:rPr lang="en-GB" sz="3600" dirty="0" err="1" smtClean="0"/>
              <a:t>Sắp</a:t>
            </a:r>
            <a:r>
              <a:rPr lang="en-GB" sz="3600" dirty="0" smtClean="0"/>
              <a:t> </a:t>
            </a:r>
            <a:r>
              <a:rPr lang="en-GB" sz="3600" dirty="0" err="1" smtClean="0"/>
              <a:t>xếp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bước</a:t>
            </a:r>
            <a:r>
              <a:rPr lang="en-GB" sz="3600" dirty="0" smtClean="0"/>
              <a:t> </a:t>
            </a:r>
            <a:r>
              <a:rPr lang="en-GB" sz="3600" dirty="0" err="1" smtClean="0"/>
              <a:t>dưới</a:t>
            </a:r>
            <a:r>
              <a:rPr lang="en-GB" sz="3600" dirty="0" smtClean="0"/>
              <a:t> </a:t>
            </a:r>
            <a:r>
              <a:rPr lang="en-GB" sz="3600" dirty="0" err="1" smtClean="0"/>
              <a:t>đây</a:t>
            </a:r>
            <a:r>
              <a:rPr lang="en-GB" sz="3600" dirty="0" smtClean="0"/>
              <a:t> </a:t>
            </a:r>
            <a:r>
              <a:rPr lang="en-GB" sz="3600" dirty="0" err="1" smtClean="0"/>
              <a:t>theo</a:t>
            </a:r>
            <a:r>
              <a:rPr lang="en-GB" sz="3600" dirty="0" smtClean="0"/>
              <a:t> </a:t>
            </a:r>
            <a:r>
              <a:rPr lang="en-GB" sz="3600" dirty="0" err="1" smtClean="0"/>
              <a:t>thứ</a:t>
            </a:r>
            <a:r>
              <a:rPr lang="en-GB" sz="3600" dirty="0" smtClean="0"/>
              <a:t> </a:t>
            </a:r>
            <a:r>
              <a:rPr lang="en-GB" sz="3600" dirty="0" err="1" smtClean="0"/>
              <a:t>tự</a:t>
            </a:r>
            <a:r>
              <a:rPr lang="en-GB" sz="3600" dirty="0" smtClean="0"/>
              <a:t> </a:t>
            </a:r>
            <a:r>
              <a:rPr lang="en-GB" sz="3600" dirty="0" err="1" smtClean="0"/>
              <a:t>đúng</a:t>
            </a:r>
            <a:r>
              <a:rPr lang="en-GB" sz="3600" dirty="0" smtClean="0"/>
              <a:t> </a:t>
            </a:r>
            <a:r>
              <a:rPr lang="en-GB" sz="3600" dirty="0" err="1" smtClean="0"/>
              <a:t>để</a:t>
            </a:r>
            <a:r>
              <a:rPr lang="en-GB" sz="3600" dirty="0" smtClean="0"/>
              <a:t> </a:t>
            </a:r>
            <a:r>
              <a:rPr lang="en-GB" sz="3600" dirty="0" err="1" smtClean="0"/>
              <a:t>thay</a:t>
            </a:r>
            <a:r>
              <a:rPr lang="en-GB" sz="3600" dirty="0" smtClean="0"/>
              <a:t> </a:t>
            </a:r>
            <a:r>
              <a:rPr lang="en-GB" sz="3600" dirty="0" err="1" smtClean="0"/>
              <a:t>đổi</a:t>
            </a:r>
            <a:r>
              <a:rPr lang="en-GB" sz="3600" dirty="0" smtClean="0"/>
              <a:t> </a:t>
            </a:r>
            <a:r>
              <a:rPr lang="en-GB" sz="3600" dirty="0" err="1" smtClean="0"/>
              <a:t>kích</a:t>
            </a:r>
            <a:r>
              <a:rPr lang="en-GB" sz="3600" dirty="0" smtClean="0"/>
              <a:t> </a:t>
            </a:r>
            <a:r>
              <a:rPr lang="en-GB" sz="3600" dirty="0" err="1" smtClean="0"/>
              <a:t>thước</a:t>
            </a:r>
            <a:r>
              <a:rPr lang="en-GB" sz="3600" dirty="0" smtClean="0"/>
              <a:t> </a:t>
            </a:r>
            <a:r>
              <a:rPr lang="en-GB" sz="3600" dirty="0" err="1" smtClean="0"/>
              <a:t>khung</a:t>
            </a:r>
            <a:r>
              <a:rPr lang="en-GB" sz="3600" dirty="0" smtClean="0"/>
              <a:t> </a:t>
            </a:r>
            <a:r>
              <a:rPr lang="en-GB" sz="3600" dirty="0" err="1" smtClean="0"/>
              <a:t>văn</a:t>
            </a:r>
            <a:r>
              <a:rPr lang="en-GB" sz="3600" dirty="0" smtClean="0"/>
              <a:t> </a:t>
            </a:r>
            <a:r>
              <a:rPr lang="en-GB" sz="3600" dirty="0" err="1" smtClean="0"/>
              <a:t>bản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1843088" y="1493520"/>
            <a:ext cx="9721471" cy="3215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)</a:t>
            </a:r>
          </a:p>
          <a:p>
            <a:pPr marL="342900" indent="-342900">
              <a:buAutoNum type="alphaU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GB" dirty="0" smtClean="0"/>
              <a:t>.</a:t>
            </a:r>
          </a:p>
          <a:p>
            <a:pPr marL="342900" indent="-342900" algn="ctr">
              <a:buAutoNum type="alphaUcPeriod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813" y="1998616"/>
            <a:ext cx="465787" cy="44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36" y="1998616"/>
            <a:ext cx="415304" cy="4568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041208" y="493776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154680" y="4876801"/>
            <a:ext cx="621792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AB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6" descr="Picture1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09" y="4065075"/>
            <a:ext cx="2110350" cy="26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14298"/>
            <a:ext cx="9721471" cy="162306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4. </a:t>
            </a:r>
            <a:r>
              <a:rPr lang="en-GB" sz="4000" dirty="0" err="1" smtClean="0"/>
              <a:t>Sắp</a:t>
            </a:r>
            <a:r>
              <a:rPr lang="en-GB" sz="4000" dirty="0" smtClean="0"/>
              <a:t> </a:t>
            </a:r>
            <a:r>
              <a:rPr lang="en-GB" sz="4000" dirty="0" err="1" smtClean="0"/>
              <a:t>xếp</a:t>
            </a:r>
            <a:r>
              <a:rPr lang="en-GB" sz="4000" dirty="0" smtClean="0"/>
              <a:t> </a:t>
            </a:r>
            <a:r>
              <a:rPr lang="en-GB" sz="4000" dirty="0" err="1" smtClean="0"/>
              <a:t>các</a:t>
            </a:r>
            <a:r>
              <a:rPr lang="en-GB" sz="4000" dirty="0" smtClean="0"/>
              <a:t> </a:t>
            </a:r>
            <a:r>
              <a:rPr lang="en-GB" sz="4000" dirty="0" err="1" smtClean="0"/>
              <a:t>bước</a:t>
            </a:r>
            <a:r>
              <a:rPr lang="en-GB" sz="4000" dirty="0" smtClean="0"/>
              <a:t> </a:t>
            </a:r>
            <a:r>
              <a:rPr lang="en-GB" sz="4000" dirty="0" err="1" smtClean="0"/>
              <a:t>dưới</a:t>
            </a:r>
            <a:r>
              <a:rPr lang="en-GB" sz="4000" dirty="0" smtClean="0"/>
              <a:t> </a:t>
            </a:r>
            <a:r>
              <a:rPr lang="en-GB" sz="4000" dirty="0" err="1" smtClean="0"/>
              <a:t>đây</a:t>
            </a:r>
            <a:r>
              <a:rPr lang="en-GB" sz="4000" dirty="0" smtClean="0"/>
              <a:t> </a:t>
            </a:r>
            <a:r>
              <a:rPr lang="en-GB" sz="4000" dirty="0" err="1" smtClean="0"/>
              <a:t>theo</a:t>
            </a:r>
            <a:r>
              <a:rPr lang="en-GB" sz="4000" dirty="0" smtClean="0"/>
              <a:t> </a:t>
            </a:r>
            <a:r>
              <a:rPr lang="en-GB" sz="4000" dirty="0" err="1" smtClean="0"/>
              <a:t>thứ</a:t>
            </a:r>
            <a:r>
              <a:rPr lang="en-GB" sz="4000" dirty="0" smtClean="0"/>
              <a:t> </a:t>
            </a:r>
            <a:r>
              <a:rPr lang="en-GB" sz="4000" dirty="0" err="1" smtClean="0"/>
              <a:t>tự</a:t>
            </a:r>
            <a:r>
              <a:rPr lang="en-GB" sz="4000" dirty="0" smtClean="0"/>
              <a:t> </a:t>
            </a:r>
            <a:r>
              <a:rPr lang="en-GB" sz="4000" dirty="0" err="1" smtClean="0"/>
              <a:t>đúng</a:t>
            </a:r>
            <a:r>
              <a:rPr lang="en-GB" sz="4000" dirty="0" smtClean="0"/>
              <a:t> </a:t>
            </a:r>
            <a:r>
              <a:rPr lang="en-GB" sz="4000" dirty="0" err="1" smtClean="0"/>
              <a:t>để</a:t>
            </a:r>
            <a:r>
              <a:rPr lang="en-GB" sz="4000" dirty="0" smtClean="0"/>
              <a:t> di </a:t>
            </a:r>
            <a:r>
              <a:rPr lang="en-GB" sz="4000" dirty="0" err="1" smtClean="0"/>
              <a:t>chuyển</a:t>
            </a:r>
            <a:r>
              <a:rPr lang="en-GB" sz="4000" dirty="0" smtClean="0"/>
              <a:t> </a:t>
            </a:r>
            <a:r>
              <a:rPr lang="en-GB" sz="4000" dirty="0" err="1" smtClean="0"/>
              <a:t>khung</a:t>
            </a:r>
            <a:r>
              <a:rPr lang="en-GB" sz="4000" dirty="0" smtClean="0"/>
              <a:t> </a:t>
            </a:r>
            <a:r>
              <a:rPr lang="en-GB" sz="4000" dirty="0" err="1" smtClean="0"/>
              <a:t>văn</a:t>
            </a:r>
            <a:r>
              <a:rPr lang="en-GB" sz="4000" dirty="0" smtClean="0"/>
              <a:t> </a:t>
            </a:r>
            <a:r>
              <a:rPr lang="en-GB" sz="4000" dirty="0" err="1" smtClean="0"/>
              <a:t>bản</a:t>
            </a:r>
            <a:r>
              <a:rPr lang="en-GB" sz="4000" dirty="0" smtClean="0"/>
              <a:t> </a:t>
            </a:r>
            <a:r>
              <a:rPr lang="en-GB" sz="4000" dirty="0" err="1" smtClean="0"/>
              <a:t>trên</a:t>
            </a:r>
            <a:r>
              <a:rPr lang="en-GB" sz="4000" dirty="0" smtClean="0"/>
              <a:t> </a:t>
            </a:r>
            <a:r>
              <a:rPr lang="en-GB" sz="4000" dirty="0" err="1" smtClean="0"/>
              <a:t>trang</a:t>
            </a:r>
            <a:r>
              <a:rPr lang="en-GB" sz="4000" dirty="0" smtClean="0"/>
              <a:t> </a:t>
            </a:r>
            <a:r>
              <a:rPr lang="en-GB" sz="4000" dirty="0" err="1" smtClean="0"/>
              <a:t>chiếu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1843088" y="1967964"/>
            <a:ext cx="9721471" cy="245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lphaUcPeriod"/>
            </a:pP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2041208" y="493776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154680" y="4876801"/>
            <a:ext cx="449580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6" descr="Picture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70" y="4450081"/>
            <a:ext cx="2110350" cy="264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7188" y="1468755"/>
            <a:ext cx="9930947" cy="3804285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/>
              <a:t>Các</a:t>
            </a:r>
            <a:r>
              <a:rPr lang="en-US" sz="5400" dirty="0" smtClean="0"/>
              <a:t> </a:t>
            </a:r>
            <a:r>
              <a:rPr lang="en-US" sz="5400" dirty="0" err="1" smtClean="0"/>
              <a:t>bước</a:t>
            </a:r>
            <a:r>
              <a:rPr lang="en-US" sz="5400" dirty="0" smtClean="0"/>
              <a:t> </a:t>
            </a:r>
            <a:r>
              <a:rPr lang="en-US" sz="5400" dirty="0" err="1" smtClean="0"/>
              <a:t>định</a:t>
            </a:r>
            <a:r>
              <a:rPr lang="en-US" sz="5400" dirty="0" smtClean="0"/>
              <a:t> </a:t>
            </a:r>
            <a:r>
              <a:rPr lang="en-US" sz="5400" dirty="0" err="1" smtClean="0"/>
              <a:t>dạng</a:t>
            </a:r>
            <a:r>
              <a:rPr lang="en-US" sz="5400" dirty="0" smtClean="0"/>
              <a:t> </a:t>
            </a:r>
            <a:r>
              <a:rPr lang="en-US" sz="5400" dirty="0" err="1" smtClean="0"/>
              <a:t>văn</a:t>
            </a:r>
            <a:r>
              <a:rPr lang="en-US" sz="5400" dirty="0" smtClean="0"/>
              <a:t> </a:t>
            </a:r>
            <a:r>
              <a:rPr lang="en-US" sz="5400" dirty="0" err="1" smtClean="0"/>
              <a:t>bản</a:t>
            </a:r>
            <a:r>
              <a:rPr lang="en-US" sz="5400" dirty="0" smtClean="0"/>
              <a:t> </a:t>
            </a:r>
            <a:r>
              <a:rPr lang="en-US" sz="5400" dirty="0" err="1" smtClean="0"/>
              <a:t>trên</a:t>
            </a:r>
            <a:r>
              <a:rPr lang="en-US" sz="5400" dirty="0" smtClean="0"/>
              <a:t> </a:t>
            </a:r>
            <a:r>
              <a:rPr lang="en-US" sz="5400" dirty="0" err="1" smtClean="0"/>
              <a:t>trang</a:t>
            </a:r>
            <a:r>
              <a:rPr lang="en-US" sz="5400" dirty="0" smtClean="0"/>
              <a:t> </a:t>
            </a:r>
            <a:r>
              <a:rPr lang="en-US" sz="5400" dirty="0" err="1" smtClean="0"/>
              <a:t>chiếu</a:t>
            </a:r>
            <a:r>
              <a:rPr lang="en-US" sz="5400" dirty="0" smtClean="0"/>
              <a:t>: </a:t>
            </a:r>
            <a:r>
              <a:rPr lang="en-US" sz="5400" dirty="0" err="1" smtClean="0"/>
              <a:t>chọn</a:t>
            </a:r>
            <a:r>
              <a:rPr lang="en-US" sz="5400" dirty="0" smtClean="0"/>
              <a:t> </a:t>
            </a:r>
            <a:r>
              <a:rPr lang="en-US" sz="5400" dirty="0" err="1" smtClean="0"/>
              <a:t>văn</a:t>
            </a:r>
            <a:r>
              <a:rPr lang="en-US" sz="5400" dirty="0" smtClean="0"/>
              <a:t> </a:t>
            </a:r>
            <a:r>
              <a:rPr lang="en-US" sz="5400" dirty="0" err="1" smtClean="0"/>
              <a:t>bản</a:t>
            </a:r>
            <a:r>
              <a:rPr lang="en-US" sz="5400" dirty="0" smtClean="0"/>
              <a:t>; </a:t>
            </a:r>
            <a:r>
              <a:rPr lang="en-US" sz="5400" dirty="0" err="1" smtClean="0"/>
              <a:t>chọn</a:t>
            </a:r>
            <a:r>
              <a:rPr lang="en-US" sz="5400" dirty="0" smtClean="0"/>
              <a:t> </a:t>
            </a:r>
            <a:r>
              <a:rPr lang="en-US" sz="5400" dirty="0" err="1" smtClean="0"/>
              <a:t>thẻ</a:t>
            </a:r>
            <a:r>
              <a:rPr lang="en-US" sz="5400" dirty="0" smtClean="0"/>
              <a:t> </a:t>
            </a:r>
            <a:r>
              <a:rPr lang="en-US" sz="5400" b="1" dirty="0" smtClean="0"/>
              <a:t>Home</a:t>
            </a:r>
            <a:r>
              <a:rPr lang="en-US" sz="5400" dirty="0" smtClean="0"/>
              <a:t>; </a:t>
            </a:r>
            <a:r>
              <a:rPr lang="en-US" sz="5400" dirty="0" err="1" smtClean="0"/>
              <a:t>chọn</a:t>
            </a:r>
            <a:r>
              <a:rPr lang="en-US" sz="5400" dirty="0" smtClean="0"/>
              <a:t> </a:t>
            </a:r>
            <a:r>
              <a:rPr lang="en-US" sz="5400" dirty="0" err="1" smtClean="0"/>
              <a:t>kiểu</a:t>
            </a:r>
            <a:r>
              <a:rPr lang="en-US" sz="5400" dirty="0" smtClean="0"/>
              <a:t> </a:t>
            </a:r>
            <a:r>
              <a:rPr lang="en-US" sz="5400" dirty="0" err="1" smtClean="0"/>
              <a:t>chữ</a:t>
            </a:r>
            <a:r>
              <a:rPr lang="en-US" sz="5400" dirty="0" smtClean="0"/>
              <a:t>, </a:t>
            </a:r>
            <a:r>
              <a:rPr lang="en-US" sz="5400" dirty="0" err="1" smtClean="0"/>
              <a:t>màu</a:t>
            </a:r>
            <a:r>
              <a:rPr lang="en-US" sz="5400" dirty="0" smtClean="0"/>
              <a:t> </a:t>
            </a:r>
            <a:r>
              <a:rPr lang="en-US" sz="5400" dirty="0" err="1" smtClean="0"/>
              <a:t>chữ</a:t>
            </a:r>
            <a:r>
              <a:rPr lang="en-US" sz="5400" dirty="0" smtClean="0"/>
              <a:t>, </a:t>
            </a:r>
            <a:r>
              <a:rPr lang="en-US" sz="5400" dirty="0" err="1" smtClean="0"/>
              <a:t>cỡ</a:t>
            </a:r>
            <a:r>
              <a:rPr lang="en-US" sz="5400" dirty="0" smtClean="0"/>
              <a:t> </a:t>
            </a:r>
            <a:r>
              <a:rPr lang="en-US" sz="5400" dirty="0" err="1" smtClean="0"/>
              <a:t>chữ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58" y="1989208"/>
            <a:ext cx="9597571" cy="1496942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2. </a:t>
            </a:r>
            <a:r>
              <a:rPr lang="en-GB" sz="5400" dirty="0" err="1" smtClean="0"/>
              <a:t>Tạo</a:t>
            </a:r>
            <a:r>
              <a:rPr lang="en-GB" sz="5400" dirty="0" smtClean="0"/>
              <a:t> </a:t>
            </a:r>
            <a:r>
              <a:rPr lang="en-GB" sz="5400" dirty="0" err="1" smtClean="0"/>
              <a:t>hiệu</a:t>
            </a:r>
            <a:r>
              <a:rPr lang="en-GB" sz="5400" dirty="0" smtClean="0"/>
              <a:t> </a:t>
            </a:r>
            <a:r>
              <a:rPr lang="en-GB" sz="5400" dirty="0" err="1" smtClean="0"/>
              <a:t>ứng</a:t>
            </a:r>
            <a:r>
              <a:rPr lang="en-GB" sz="5400" dirty="0" smtClean="0"/>
              <a:t> </a:t>
            </a:r>
            <a:r>
              <a:rPr lang="en-GB" sz="5400" dirty="0" err="1" smtClean="0"/>
              <a:t>chuyển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3688080" y="1112520"/>
            <a:ext cx="7543800" cy="4162385"/>
          </a:xfrm>
          <a:prstGeom prst="foldedCorne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1933218"/>
            <a:ext cx="1347362" cy="269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98120"/>
            <a:ext cx="9807287" cy="2027413"/>
          </a:xfrm>
        </p:spPr>
        <p:txBody>
          <a:bodyPr>
            <a:normAutofit/>
          </a:bodyPr>
          <a:lstStyle/>
          <a:p>
            <a:pPr algn="ctr"/>
            <a:r>
              <a:rPr lang="en-GB" sz="4800" dirty="0" err="1" smtClean="0"/>
              <a:t>Đọc</a:t>
            </a:r>
            <a:r>
              <a:rPr lang="en-GB" sz="4800" dirty="0" smtClean="0"/>
              <a:t> </a:t>
            </a:r>
            <a:r>
              <a:rPr lang="en-GB" sz="4800" dirty="0" err="1" smtClean="0"/>
              <a:t>thông</a:t>
            </a:r>
            <a:r>
              <a:rPr lang="en-GB" sz="4800" dirty="0" smtClean="0"/>
              <a:t> tin SGK/ </a:t>
            </a:r>
            <a:r>
              <a:rPr lang="en-GB" sz="4800" dirty="0" err="1" smtClean="0"/>
              <a:t>trang</a:t>
            </a:r>
            <a:r>
              <a:rPr lang="en-GB" sz="4800" dirty="0" smtClean="0"/>
              <a:t> 50, 51</a:t>
            </a:r>
            <a:br>
              <a:rPr lang="en-GB" sz="4800" dirty="0" smtClean="0"/>
            </a:br>
            <a:r>
              <a:rPr lang="en-GB" sz="4800" dirty="0" err="1" smtClean="0"/>
              <a:t>Quan</a:t>
            </a:r>
            <a:r>
              <a:rPr lang="en-GB" sz="4800" dirty="0" smtClean="0"/>
              <a:t> </a:t>
            </a:r>
            <a:r>
              <a:rPr lang="en-GB" sz="4800" dirty="0" err="1" smtClean="0"/>
              <a:t>sát</a:t>
            </a:r>
            <a:r>
              <a:rPr lang="en-GB" sz="4800" dirty="0" smtClean="0"/>
              <a:t> </a:t>
            </a:r>
            <a:r>
              <a:rPr lang="en-GB" sz="4800" dirty="0" err="1" smtClean="0"/>
              <a:t>hình</a:t>
            </a:r>
            <a:r>
              <a:rPr lang="en-GB" sz="4800" dirty="0" smtClean="0"/>
              <a:t> 5, 6</a:t>
            </a:r>
            <a:endParaRPr lang="en-GB" sz="4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90430" y="2225533"/>
            <a:ext cx="8796770" cy="3199907"/>
          </a:xfrm>
          <a:prstGeom prst="wedgeRoundRectCallout">
            <a:avLst>
              <a:gd name="adj1" fmla="val -44548"/>
              <a:gd name="adj2" fmla="val 6547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7"/>
            <a:ext cx="9721471" cy="935834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bước</a:t>
            </a:r>
            <a:r>
              <a:rPr lang="en-GB" sz="3600" dirty="0" smtClean="0"/>
              <a:t> </a:t>
            </a:r>
            <a:r>
              <a:rPr lang="en-GB" sz="3600" dirty="0" err="1" smtClean="0"/>
              <a:t>chọn</a:t>
            </a:r>
            <a:r>
              <a:rPr lang="en-GB" sz="3600" dirty="0" smtClean="0"/>
              <a:t> </a:t>
            </a:r>
            <a:r>
              <a:rPr lang="en-GB" sz="3600" dirty="0" err="1" smtClean="0"/>
              <a:t>hiệu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 </a:t>
            </a:r>
            <a:r>
              <a:rPr lang="en-GB" sz="3600" dirty="0" err="1" smtClean="0"/>
              <a:t>chuyển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3" y="1085851"/>
            <a:ext cx="9199277" cy="55189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7200" y="5760720"/>
            <a:ext cx="240792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7960" y="1716885"/>
            <a:ext cx="280416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2120" y="1263795"/>
            <a:ext cx="5897880" cy="8340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7"/>
            <a:ext cx="9721471" cy="935834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bỏ</a:t>
            </a:r>
            <a:r>
              <a:rPr lang="en-GB" sz="3600" dirty="0" smtClean="0"/>
              <a:t> </a:t>
            </a:r>
            <a:r>
              <a:rPr lang="en-GB" sz="3600" dirty="0" err="1" smtClean="0"/>
              <a:t>hiệu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, </a:t>
            </a:r>
            <a:r>
              <a:rPr lang="en-GB" sz="3600" dirty="0" err="1" smtClean="0"/>
              <a:t>chọn</a:t>
            </a:r>
            <a:r>
              <a:rPr lang="en-GB" sz="3600" dirty="0" smtClean="0"/>
              <a:t> </a:t>
            </a:r>
            <a:r>
              <a:rPr lang="en-GB" sz="3600" dirty="0" err="1" smtClean="0"/>
              <a:t>hiệu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 </a:t>
            </a:r>
            <a:r>
              <a:rPr lang="en-GB" sz="3600" dirty="0" err="1" smtClean="0"/>
              <a:t>áp</a:t>
            </a:r>
            <a:r>
              <a:rPr lang="en-GB" sz="3600" dirty="0" smtClean="0"/>
              <a:t> </a:t>
            </a:r>
            <a:r>
              <a:rPr lang="en-GB" sz="3600" dirty="0" err="1" smtClean="0"/>
              <a:t>dụng</a:t>
            </a:r>
            <a:r>
              <a:rPr lang="en-GB" sz="3600" dirty="0" smtClean="0"/>
              <a:t> </a:t>
            </a:r>
            <a:r>
              <a:rPr lang="en-GB" sz="3600" dirty="0" err="1" smtClean="0"/>
              <a:t>cho</a:t>
            </a:r>
            <a:r>
              <a:rPr lang="en-GB" sz="3600" dirty="0" smtClean="0"/>
              <a:t> </a:t>
            </a:r>
            <a:r>
              <a:rPr lang="en-GB" sz="3600" dirty="0" err="1" smtClean="0"/>
              <a:t>tất</a:t>
            </a:r>
            <a:r>
              <a:rPr lang="en-GB" sz="3600" dirty="0" smtClean="0"/>
              <a:t> </a:t>
            </a:r>
            <a:r>
              <a:rPr lang="en-GB" sz="3600" dirty="0" err="1" smtClean="0"/>
              <a:t>cả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68" y="1307229"/>
            <a:ext cx="8413432" cy="5550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5560" y="1478280"/>
            <a:ext cx="301752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284" y="1478280"/>
            <a:ext cx="4069556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0" y="420624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063240" y="640080"/>
            <a:ext cx="7772400" cy="2880361"/>
          </a:xfrm>
          <a:prstGeom prst="cloudCallout">
            <a:avLst>
              <a:gd name="adj1" fmla="val -41061"/>
              <a:gd name="adj2" fmla="val 741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Mục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tiêu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dirty="0" err="1" smtClean="0"/>
              <a:t>Định</a:t>
            </a:r>
            <a:r>
              <a:rPr lang="en-GB" sz="4400" dirty="0" smtClean="0"/>
              <a:t> </a:t>
            </a:r>
            <a:r>
              <a:rPr lang="en-GB" sz="4400" dirty="0" err="1" smtClean="0"/>
              <a:t>dạng</a:t>
            </a:r>
            <a:r>
              <a:rPr lang="en-GB" sz="4400" dirty="0" smtClean="0"/>
              <a:t> </a:t>
            </a:r>
            <a:r>
              <a:rPr lang="en-GB" sz="4400" dirty="0" err="1" smtClean="0"/>
              <a:t>được</a:t>
            </a:r>
            <a:r>
              <a:rPr lang="en-GB" sz="4400" dirty="0" smtClean="0"/>
              <a:t> </a:t>
            </a:r>
            <a:r>
              <a:rPr lang="en-GB" sz="4400" dirty="0" err="1" smtClean="0"/>
              <a:t>kiểu</a:t>
            </a:r>
            <a:r>
              <a:rPr lang="en-GB" sz="4400" dirty="0" smtClean="0"/>
              <a:t> </a:t>
            </a:r>
            <a:r>
              <a:rPr lang="en-GB" sz="4400" dirty="0" err="1" smtClean="0"/>
              <a:t>chữ</a:t>
            </a:r>
            <a:r>
              <a:rPr lang="en-GB" sz="4400" dirty="0" smtClean="0"/>
              <a:t>, </a:t>
            </a:r>
            <a:r>
              <a:rPr lang="en-GB" sz="4400" dirty="0" err="1" smtClean="0"/>
              <a:t>màu</a:t>
            </a:r>
            <a:r>
              <a:rPr lang="en-GB" sz="4400" dirty="0" smtClean="0"/>
              <a:t> </a:t>
            </a:r>
            <a:r>
              <a:rPr lang="en-GB" sz="4400" dirty="0" err="1" smtClean="0"/>
              <a:t>chữ</a:t>
            </a:r>
            <a:r>
              <a:rPr lang="en-GB" sz="4400" dirty="0" smtClean="0"/>
              <a:t>, </a:t>
            </a:r>
            <a:r>
              <a:rPr lang="en-GB" sz="4400" dirty="0" err="1" smtClean="0"/>
              <a:t>cỡ</a:t>
            </a:r>
            <a:r>
              <a:rPr lang="en-GB" sz="4400" dirty="0" smtClean="0"/>
              <a:t> </a:t>
            </a:r>
            <a:r>
              <a:rPr lang="en-GB" sz="4400" dirty="0" err="1" smtClean="0"/>
              <a:t>chữ</a:t>
            </a:r>
            <a:r>
              <a:rPr lang="en-GB" sz="4400" dirty="0" smtClean="0"/>
              <a:t> </a:t>
            </a:r>
            <a:r>
              <a:rPr lang="en-GB" sz="4400" dirty="0" err="1" smtClean="0"/>
              <a:t>cho</a:t>
            </a:r>
            <a:r>
              <a:rPr lang="en-GB" sz="4400" dirty="0" smtClean="0"/>
              <a:t> </a:t>
            </a:r>
            <a:r>
              <a:rPr lang="en-GB" sz="4400" dirty="0" err="1" smtClean="0"/>
              <a:t>văn</a:t>
            </a:r>
            <a:r>
              <a:rPr lang="en-GB" sz="4400" dirty="0" smtClean="0"/>
              <a:t> </a:t>
            </a:r>
            <a:r>
              <a:rPr lang="en-GB" sz="4400" dirty="0" err="1" smtClean="0"/>
              <a:t>bản</a:t>
            </a:r>
            <a:r>
              <a:rPr lang="en-GB" sz="4400" dirty="0" smtClean="0"/>
              <a:t> </a:t>
            </a:r>
            <a:r>
              <a:rPr lang="en-GB" sz="4400" dirty="0" err="1" smtClean="0"/>
              <a:t>trên</a:t>
            </a:r>
            <a:r>
              <a:rPr lang="en-GB" sz="4400" dirty="0" smtClean="0"/>
              <a:t> </a:t>
            </a:r>
            <a:r>
              <a:rPr lang="en-GB" sz="4400" dirty="0" err="1" smtClean="0"/>
              <a:t>trang</a:t>
            </a:r>
            <a:r>
              <a:rPr lang="en-GB" sz="4400" dirty="0" smtClean="0"/>
              <a:t> </a:t>
            </a:r>
            <a:r>
              <a:rPr lang="en-GB" sz="4400" dirty="0" err="1" smtClean="0"/>
              <a:t>chiếu</a:t>
            </a:r>
            <a:endParaRPr lang="en-GB" sz="4400" dirty="0" smtClean="0"/>
          </a:p>
          <a:p>
            <a:pPr lvl="0"/>
            <a:r>
              <a:rPr lang="en-GB" sz="4400" dirty="0" err="1" smtClean="0"/>
              <a:t>Sử</a:t>
            </a:r>
            <a:r>
              <a:rPr lang="en-GB" sz="4400" dirty="0" smtClean="0"/>
              <a:t> </a:t>
            </a:r>
            <a:r>
              <a:rPr lang="en-GB" sz="4400" dirty="0" err="1" smtClean="0"/>
              <a:t>dụng</a:t>
            </a:r>
            <a:r>
              <a:rPr lang="en-GB" sz="4400" dirty="0" smtClean="0"/>
              <a:t> </a:t>
            </a:r>
            <a:r>
              <a:rPr lang="en-GB" sz="4400" dirty="0" err="1" smtClean="0"/>
              <a:t>được</a:t>
            </a:r>
            <a:r>
              <a:rPr lang="en-GB" sz="4400" dirty="0" smtClean="0"/>
              <a:t> </a:t>
            </a:r>
            <a:r>
              <a:rPr lang="en-GB" sz="4400" dirty="0" err="1" smtClean="0"/>
              <a:t>một</a:t>
            </a:r>
            <a:r>
              <a:rPr lang="en-GB" sz="4400" dirty="0" smtClean="0"/>
              <a:t> </a:t>
            </a:r>
            <a:r>
              <a:rPr lang="en-GB" sz="4400" dirty="0" err="1" smtClean="0"/>
              <a:t>vài</a:t>
            </a:r>
            <a:r>
              <a:rPr lang="en-GB" sz="4400" dirty="0" smtClean="0"/>
              <a:t> </a:t>
            </a:r>
            <a:r>
              <a:rPr lang="en-GB" sz="4400" dirty="0" err="1" smtClean="0"/>
              <a:t>hiệu</a:t>
            </a:r>
            <a:r>
              <a:rPr lang="en-GB" sz="4400" dirty="0" smtClean="0"/>
              <a:t> </a:t>
            </a:r>
            <a:r>
              <a:rPr lang="en-GB" sz="4400" dirty="0" err="1" smtClean="0"/>
              <a:t>ứng</a:t>
            </a:r>
            <a:r>
              <a:rPr lang="en-GB" sz="4400" dirty="0" smtClean="0"/>
              <a:t> </a:t>
            </a:r>
            <a:r>
              <a:rPr lang="en-GB" sz="4400" dirty="0" err="1" smtClean="0"/>
              <a:t>chuyển</a:t>
            </a:r>
            <a:r>
              <a:rPr lang="en-GB" sz="4400" dirty="0" smtClean="0"/>
              <a:t> </a:t>
            </a:r>
            <a:r>
              <a:rPr lang="en-GB" sz="4400" dirty="0" err="1" smtClean="0"/>
              <a:t>trang</a:t>
            </a:r>
            <a:r>
              <a:rPr lang="en-GB" sz="4400" dirty="0" smtClean="0"/>
              <a:t> </a:t>
            </a:r>
            <a:r>
              <a:rPr lang="en-GB" sz="4400" dirty="0" err="1" smtClean="0"/>
              <a:t>đơn</a:t>
            </a:r>
            <a:r>
              <a:rPr lang="en-GB" sz="4400" dirty="0" smtClean="0"/>
              <a:t> </a:t>
            </a:r>
            <a:r>
              <a:rPr lang="en-GB" sz="4400" dirty="0" err="1" smtClean="0"/>
              <a:t>giản</a:t>
            </a:r>
            <a:r>
              <a:rPr lang="en-GB" sz="4400" dirty="0" smtClean="0"/>
              <a:t>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6947" b="15706"/>
          <a:stretch/>
        </p:blipFill>
        <p:spPr>
          <a:xfrm>
            <a:off x="0" y="802451"/>
            <a:ext cx="1064525" cy="10231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50016"/>
            <a:ext cx="9721471" cy="1724503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Sắp</a:t>
            </a:r>
            <a:r>
              <a:rPr lang="en-GB" sz="3600" dirty="0" smtClean="0"/>
              <a:t> </a:t>
            </a:r>
            <a:r>
              <a:rPr lang="en-GB" sz="3600" dirty="0" err="1" smtClean="0"/>
              <a:t>xếp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bước</a:t>
            </a:r>
            <a:r>
              <a:rPr lang="en-GB" sz="3600" dirty="0" smtClean="0"/>
              <a:t> </a:t>
            </a:r>
            <a:r>
              <a:rPr lang="en-GB" sz="3600" dirty="0" err="1" smtClean="0"/>
              <a:t>dưới</a:t>
            </a:r>
            <a:r>
              <a:rPr lang="en-GB" sz="3600" dirty="0" smtClean="0"/>
              <a:t> </a:t>
            </a:r>
            <a:r>
              <a:rPr lang="en-GB" sz="3600" dirty="0" err="1" smtClean="0"/>
              <a:t>đây</a:t>
            </a:r>
            <a:r>
              <a:rPr lang="en-GB" sz="3600" dirty="0" smtClean="0"/>
              <a:t> </a:t>
            </a:r>
            <a:r>
              <a:rPr lang="en-GB" sz="3600" dirty="0" err="1" smtClean="0"/>
              <a:t>theo</a:t>
            </a:r>
            <a:r>
              <a:rPr lang="en-GB" sz="3600" dirty="0" smtClean="0"/>
              <a:t> </a:t>
            </a:r>
            <a:r>
              <a:rPr lang="en-GB" sz="3600" dirty="0" err="1" smtClean="0"/>
              <a:t>thứ</a:t>
            </a:r>
            <a:r>
              <a:rPr lang="en-GB" sz="3600" dirty="0" smtClean="0"/>
              <a:t> </a:t>
            </a:r>
            <a:r>
              <a:rPr lang="en-GB" sz="3600" dirty="0" err="1" smtClean="0"/>
              <a:t>tự</a:t>
            </a:r>
            <a:r>
              <a:rPr lang="en-GB" sz="3600" dirty="0" smtClean="0"/>
              <a:t> </a:t>
            </a:r>
            <a:r>
              <a:rPr lang="en-GB" sz="3600" dirty="0" err="1" smtClean="0"/>
              <a:t>đúng</a:t>
            </a:r>
            <a:r>
              <a:rPr lang="en-GB" sz="3600" dirty="0" smtClean="0"/>
              <a:t> </a:t>
            </a:r>
            <a:r>
              <a:rPr lang="en-GB" sz="3600" dirty="0" err="1" smtClean="0"/>
              <a:t>để</a:t>
            </a:r>
            <a:r>
              <a:rPr lang="en-GB" sz="3600" dirty="0" smtClean="0"/>
              <a:t> </a:t>
            </a:r>
            <a:r>
              <a:rPr lang="en-GB" sz="3600" dirty="0" err="1" smtClean="0"/>
              <a:t>tạo</a:t>
            </a:r>
            <a:r>
              <a:rPr lang="en-GB" sz="3600" dirty="0" smtClean="0"/>
              <a:t> </a:t>
            </a:r>
            <a:r>
              <a:rPr lang="en-GB" sz="3600" dirty="0" err="1" smtClean="0"/>
              <a:t>cùng</a:t>
            </a:r>
            <a:r>
              <a:rPr lang="en-GB" sz="3600" dirty="0" smtClean="0"/>
              <a:t> </a:t>
            </a:r>
            <a:r>
              <a:rPr lang="en-GB" sz="3600" dirty="0" err="1" smtClean="0"/>
              <a:t>một</a:t>
            </a:r>
            <a:r>
              <a:rPr lang="en-GB" sz="3600" dirty="0" smtClean="0"/>
              <a:t> </a:t>
            </a:r>
            <a:r>
              <a:rPr lang="en-GB" sz="3600" dirty="0" err="1" smtClean="0"/>
              <a:t>hiệu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 </a:t>
            </a:r>
            <a:r>
              <a:rPr lang="en-GB" sz="3600" dirty="0" err="1" smtClean="0"/>
              <a:t>chuyển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r>
              <a:rPr lang="en-GB" sz="3600" dirty="0" smtClean="0"/>
              <a:t> </a:t>
            </a:r>
            <a:r>
              <a:rPr lang="en-GB" sz="3600" dirty="0" err="1" smtClean="0"/>
              <a:t>cho</a:t>
            </a:r>
            <a:r>
              <a:rPr lang="en-GB" sz="3600" dirty="0" smtClean="0"/>
              <a:t> </a:t>
            </a:r>
            <a:r>
              <a:rPr lang="en-GB" sz="3600" dirty="0" err="1" smtClean="0"/>
              <a:t>tất</a:t>
            </a:r>
            <a:r>
              <a:rPr lang="en-GB" sz="3600" dirty="0" smtClean="0"/>
              <a:t> </a:t>
            </a:r>
            <a:r>
              <a:rPr lang="en-GB" sz="3600" dirty="0" err="1" smtClean="0"/>
              <a:t>cả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r>
              <a:rPr lang="en-GB" sz="3600" dirty="0" smtClean="0"/>
              <a:t> </a:t>
            </a:r>
            <a:r>
              <a:rPr lang="en-GB" sz="3600" dirty="0" err="1" smtClean="0"/>
              <a:t>trong</a:t>
            </a:r>
            <a:r>
              <a:rPr lang="en-GB" sz="3600" dirty="0" smtClean="0"/>
              <a:t> </a:t>
            </a:r>
            <a:r>
              <a:rPr lang="en-GB" sz="3600" dirty="0" err="1" smtClean="0"/>
              <a:t>bài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</a:t>
            </a:r>
            <a:r>
              <a:rPr lang="en-GB" sz="3600" dirty="0" err="1" smtClean="0"/>
              <a:t>chiếu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1843088" y="1967964"/>
            <a:ext cx="9721471" cy="2451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UcPeriod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Transitions</a:t>
            </a:r>
          </a:p>
          <a:p>
            <a:pPr marL="342900" indent="-342900">
              <a:buAutoNum type="alphaUcPeriod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Apply to all</a:t>
            </a:r>
          </a:p>
          <a:p>
            <a:pPr marL="342900" indent="-342900">
              <a:buAutoNum type="alphaUcPeriod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lphaUcPeriod"/>
            </a:pP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2041208" y="4937761"/>
            <a:ext cx="945832" cy="89916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154680" y="4876801"/>
            <a:ext cx="5684520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A</a:t>
            </a:r>
            <a:r>
              <a:rPr lang="en-GB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DB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731520"/>
            <a:ext cx="9597571" cy="4183380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 smtClean="0"/>
              <a:t>Các</a:t>
            </a:r>
            <a:r>
              <a:rPr lang="en-GB" sz="5400" dirty="0" smtClean="0"/>
              <a:t> </a:t>
            </a:r>
            <a:r>
              <a:rPr lang="en-GB" sz="5400" dirty="0" err="1" smtClean="0"/>
              <a:t>bước</a:t>
            </a:r>
            <a:r>
              <a:rPr lang="en-GB" sz="5400" dirty="0" smtClean="0"/>
              <a:t> </a:t>
            </a:r>
            <a:r>
              <a:rPr lang="en-GB" sz="5400" dirty="0" err="1" smtClean="0"/>
              <a:t>tạo</a:t>
            </a:r>
            <a:r>
              <a:rPr lang="en-GB" sz="5400" dirty="0" smtClean="0"/>
              <a:t> </a:t>
            </a:r>
            <a:r>
              <a:rPr lang="en-GB" sz="5400" dirty="0" err="1" smtClean="0"/>
              <a:t>hiệu</a:t>
            </a:r>
            <a:r>
              <a:rPr lang="en-GB" sz="5400" dirty="0" smtClean="0"/>
              <a:t> </a:t>
            </a:r>
            <a:r>
              <a:rPr lang="en-GB" sz="5400" dirty="0" err="1" smtClean="0"/>
              <a:t>ứng</a:t>
            </a:r>
            <a:r>
              <a:rPr lang="en-GB" sz="5400" dirty="0" smtClean="0"/>
              <a:t> </a:t>
            </a:r>
            <a:r>
              <a:rPr lang="en-GB" sz="5400" dirty="0" err="1" smtClean="0"/>
              <a:t>chuyển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r>
              <a:rPr lang="en-GB" sz="5400" dirty="0" smtClean="0"/>
              <a:t>: </a:t>
            </a:r>
            <a:r>
              <a:rPr lang="en-GB" sz="5400" dirty="0" err="1" smtClean="0"/>
              <a:t>chọn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r>
              <a:rPr lang="en-GB" sz="5400" dirty="0" smtClean="0"/>
              <a:t> </a:t>
            </a:r>
            <a:r>
              <a:rPr lang="en-GB" sz="5400" dirty="0" err="1" smtClean="0"/>
              <a:t>chiếu</a:t>
            </a:r>
            <a:r>
              <a:rPr lang="en-GB" sz="5400" dirty="0" smtClean="0"/>
              <a:t>; </a:t>
            </a:r>
            <a:r>
              <a:rPr lang="en-GB" sz="5400" dirty="0" err="1" smtClean="0"/>
              <a:t>chọn</a:t>
            </a:r>
            <a:r>
              <a:rPr lang="en-GB" sz="5400" dirty="0" smtClean="0"/>
              <a:t> </a:t>
            </a:r>
            <a:r>
              <a:rPr lang="en-GB" sz="5400" dirty="0" err="1" smtClean="0"/>
              <a:t>thẻ</a:t>
            </a:r>
            <a:r>
              <a:rPr lang="en-GB" sz="5400" dirty="0" smtClean="0"/>
              <a:t> </a:t>
            </a:r>
            <a:r>
              <a:rPr lang="en-GB" sz="5400" b="1" dirty="0" smtClean="0"/>
              <a:t>Transitions</a:t>
            </a:r>
            <a:r>
              <a:rPr lang="en-GB" sz="5400" dirty="0" smtClean="0"/>
              <a:t>; </a:t>
            </a:r>
            <a:r>
              <a:rPr lang="en-GB" sz="5400" dirty="0" err="1" smtClean="0"/>
              <a:t>chọn</a:t>
            </a:r>
            <a:r>
              <a:rPr lang="en-GB" sz="5400" dirty="0" smtClean="0"/>
              <a:t> </a:t>
            </a:r>
            <a:r>
              <a:rPr lang="en-GB" sz="5400" dirty="0" err="1" smtClean="0"/>
              <a:t>hiệu</a:t>
            </a:r>
            <a:r>
              <a:rPr lang="en-GB" sz="5400" dirty="0" smtClean="0"/>
              <a:t> </a:t>
            </a:r>
            <a:r>
              <a:rPr lang="en-GB" sz="5400" dirty="0" err="1" smtClean="0"/>
              <a:t>ứng</a:t>
            </a:r>
            <a:endParaRPr lang="en-GB" sz="5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6215" y="550863"/>
            <a:ext cx="9597571" cy="1064577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3600" b="1" dirty="0" err="1" smtClean="0"/>
              <a:t>Mỗi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phát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biểu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dưới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đây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đúng</a:t>
            </a:r>
            <a:r>
              <a:rPr lang="en-US" sz="3600" b="1" dirty="0" smtClean="0"/>
              <a:t> hay </a:t>
            </a:r>
            <a:r>
              <a:rPr lang="en-US" sz="3600" b="1" dirty="0" err="1" smtClean="0"/>
              <a:t>sai</a:t>
            </a:r>
            <a:r>
              <a:rPr lang="en-US" sz="3600" b="1" dirty="0" smtClean="0"/>
              <a:t>?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67840" y="1828800"/>
            <a:ext cx="9951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25734" y="1828800"/>
            <a:ext cx="614545" cy="579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56214" y="4401204"/>
            <a:ext cx="614545" cy="579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625735" y="5242560"/>
            <a:ext cx="614545" cy="579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56215" y="3486804"/>
            <a:ext cx="614545" cy="579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625735" y="2718762"/>
            <a:ext cx="614545" cy="579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179388"/>
            <a:ext cx="9597571" cy="1466531"/>
          </a:xfrm>
        </p:spPr>
        <p:txBody>
          <a:bodyPr>
            <a:noAutofit/>
          </a:bodyPr>
          <a:lstStyle/>
          <a:p>
            <a:r>
              <a:rPr lang="en-GB" sz="3400" dirty="0" err="1"/>
              <a:t>Kích</a:t>
            </a:r>
            <a:r>
              <a:rPr lang="en-GB" sz="3400" dirty="0"/>
              <a:t> </a:t>
            </a:r>
            <a:r>
              <a:rPr lang="en-GB" sz="3400" dirty="0" err="1"/>
              <a:t>hoạt</a:t>
            </a:r>
            <a:r>
              <a:rPr lang="en-GB" sz="3400" dirty="0"/>
              <a:t> </a:t>
            </a:r>
            <a:r>
              <a:rPr lang="en-GB" sz="3400" dirty="0" err="1"/>
              <a:t>phần</a:t>
            </a:r>
            <a:r>
              <a:rPr lang="en-GB" sz="3400" dirty="0"/>
              <a:t> </a:t>
            </a:r>
            <a:r>
              <a:rPr lang="en-GB" sz="3400" dirty="0" err="1"/>
              <a:t>mềm</a:t>
            </a:r>
            <a:r>
              <a:rPr lang="en-GB" sz="3400" dirty="0"/>
              <a:t> PowerPoint, </a:t>
            </a:r>
            <a:r>
              <a:rPr lang="en-GB" sz="3400" dirty="0" err="1"/>
              <a:t>mở</a:t>
            </a:r>
            <a:r>
              <a:rPr lang="en-GB" sz="3400" dirty="0"/>
              <a:t> </a:t>
            </a:r>
            <a:r>
              <a:rPr lang="en-GB" sz="3400" dirty="0" err="1"/>
              <a:t>tệp</a:t>
            </a:r>
            <a:r>
              <a:rPr lang="en-GB" sz="3400" dirty="0"/>
              <a:t> </a:t>
            </a:r>
            <a:r>
              <a:rPr lang="en-GB" sz="3400" dirty="0" err="1"/>
              <a:t>trình</a:t>
            </a:r>
            <a:r>
              <a:rPr lang="en-GB" sz="3400" dirty="0"/>
              <a:t> </a:t>
            </a:r>
            <a:r>
              <a:rPr lang="en-GB" sz="3400" dirty="0" err="1"/>
              <a:t>chiếu</a:t>
            </a:r>
            <a:r>
              <a:rPr lang="en-GB" sz="3400" dirty="0"/>
              <a:t> </a:t>
            </a:r>
            <a:r>
              <a:rPr lang="en-GB" sz="3400" dirty="0" err="1">
                <a:solidFill>
                  <a:srgbClr val="FF0000"/>
                </a:solidFill>
              </a:rPr>
              <a:t>GioiThieuMotSoLoaiHoa</a:t>
            </a:r>
            <a:r>
              <a:rPr lang="en-GB" sz="3400" dirty="0"/>
              <a:t> </a:t>
            </a:r>
            <a:r>
              <a:rPr lang="en-GB" sz="3400" dirty="0" err="1"/>
              <a:t>đã</a:t>
            </a:r>
            <a:r>
              <a:rPr lang="en-GB" sz="3400" dirty="0"/>
              <a:t> </a:t>
            </a:r>
            <a:r>
              <a:rPr lang="en-GB" sz="3400" dirty="0" err="1"/>
              <a:t>tạo</a:t>
            </a:r>
            <a:r>
              <a:rPr lang="en-GB" sz="3400" dirty="0"/>
              <a:t> ở </a:t>
            </a:r>
            <a:r>
              <a:rPr lang="en-GB" sz="3400" dirty="0" err="1"/>
              <a:t>Bài</a:t>
            </a:r>
            <a:r>
              <a:rPr lang="en-GB" sz="3400" dirty="0"/>
              <a:t> 9 </a:t>
            </a:r>
            <a:r>
              <a:rPr lang="en-GB" sz="3400" dirty="0" err="1"/>
              <a:t>và</a:t>
            </a:r>
            <a:r>
              <a:rPr lang="en-GB" sz="3400" dirty="0"/>
              <a:t> </a:t>
            </a:r>
            <a:r>
              <a:rPr lang="en-GB" sz="3400" dirty="0" err="1"/>
              <a:t>thực</a:t>
            </a:r>
            <a:r>
              <a:rPr lang="en-GB" sz="3400" dirty="0"/>
              <a:t> </a:t>
            </a:r>
            <a:r>
              <a:rPr lang="en-GB" sz="3400" dirty="0" err="1"/>
              <a:t>hiện</a:t>
            </a:r>
            <a:r>
              <a:rPr lang="en-GB" sz="3400" dirty="0"/>
              <a:t> </a:t>
            </a:r>
            <a:r>
              <a:rPr lang="en-GB" sz="3400" dirty="0" err="1"/>
              <a:t>yêu</a:t>
            </a:r>
            <a:r>
              <a:rPr lang="en-GB" sz="3400" dirty="0"/>
              <a:t> </a:t>
            </a:r>
            <a:r>
              <a:rPr lang="en-GB" sz="3400" dirty="0" err="1"/>
              <a:t>cầu</a:t>
            </a:r>
            <a:r>
              <a:rPr lang="en-GB" sz="3400" dirty="0"/>
              <a:t> </a:t>
            </a:r>
            <a:r>
              <a:rPr lang="en-GB" sz="3400" dirty="0" err="1"/>
              <a:t>sau</a:t>
            </a:r>
            <a:r>
              <a:rPr lang="en-GB" sz="3400" dirty="0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9543" y="2009458"/>
            <a:ext cx="9830937" cy="4289425"/>
          </a:xfrm>
        </p:spPr>
        <p:txBody>
          <a:bodyPr>
            <a:noAutofit/>
          </a:bodyPr>
          <a:lstStyle/>
          <a:p>
            <a:pPr marL="742950" indent="-742950">
              <a:buAutoNum type="alphaLcParenR"/>
            </a:pPr>
            <a:r>
              <a:rPr lang="en-GB" sz="3600" dirty="0" err="1" smtClean="0"/>
              <a:t>Định</a:t>
            </a:r>
            <a:r>
              <a:rPr lang="en-GB" sz="3600" dirty="0" smtClean="0"/>
              <a:t> </a:t>
            </a:r>
            <a:r>
              <a:rPr lang="en-GB" sz="3600" dirty="0" err="1" smtClean="0"/>
              <a:t>dạng</a:t>
            </a:r>
            <a:r>
              <a:rPr lang="en-GB" sz="3600" dirty="0" smtClean="0"/>
              <a:t> </a:t>
            </a:r>
            <a:r>
              <a:rPr lang="en-GB" sz="3600" dirty="0" err="1" smtClean="0"/>
              <a:t>kiểu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, </a:t>
            </a:r>
            <a:r>
              <a:rPr lang="en-GB" sz="3600" dirty="0" err="1" smtClean="0"/>
              <a:t>màu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, </a:t>
            </a:r>
            <a:r>
              <a:rPr lang="en-GB" sz="3600" dirty="0" err="1" smtClean="0"/>
              <a:t>cỡ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 </a:t>
            </a:r>
            <a:r>
              <a:rPr lang="en-GB" sz="3600" dirty="0" err="1" smtClean="0"/>
              <a:t>để</a:t>
            </a:r>
            <a:r>
              <a:rPr lang="en-GB" sz="3600" dirty="0" smtClean="0"/>
              <a:t> </a:t>
            </a:r>
            <a:r>
              <a:rPr lang="en-GB" sz="3600" dirty="0" err="1" smtClean="0"/>
              <a:t>được</a:t>
            </a:r>
            <a:r>
              <a:rPr lang="en-GB" sz="3600" dirty="0" smtClean="0"/>
              <a:t> </a:t>
            </a:r>
            <a:r>
              <a:rPr lang="en-GB" sz="3600" dirty="0" err="1" smtClean="0"/>
              <a:t>bài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</a:t>
            </a:r>
            <a:r>
              <a:rPr lang="en-GB" sz="3600" dirty="0" err="1" smtClean="0"/>
              <a:t>chiếu</a:t>
            </a:r>
            <a:r>
              <a:rPr lang="en-GB" sz="3600" dirty="0" smtClean="0"/>
              <a:t> </a:t>
            </a:r>
            <a:r>
              <a:rPr lang="en-GB" sz="3600" dirty="0" err="1" smtClean="0"/>
              <a:t>tương</a:t>
            </a:r>
            <a:r>
              <a:rPr lang="en-GB" sz="3600" dirty="0" smtClean="0"/>
              <a:t> </a:t>
            </a:r>
            <a:r>
              <a:rPr lang="en-GB" sz="3600" dirty="0" err="1" smtClean="0"/>
              <a:t>tự</a:t>
            </a:r>
            <a:r>
              <a:rPr lang="en-GB" sz="3600" dirty="0" smtClean="0"/>
              <a:t> </a:t>
            </a:r>
            <a:r>
              <a:rPr lang="en-GB" sz="3600" dirty="0" err="1" smtClean="0"/>
              <a:t>như</a:t>
            </a:r>
            <a:r>
              <a:rPr lang="en-GB" sz="3600" dirty="0" smtClean="0"/>
              <a:t> </a:t>
            </a:r>
            <a:r>
              <a:rPr lang="en-GB" sz="3600" dirty="0" err="1" smtClean="0"/>
              <a:t>bài</a:t>
            </a:r>
            <a:r>
              <a:rPr lang="en-GB" sz="3600" dirty="0" smtClean="0"/>
              <a:t> 7</a:t>
            </a:r>
          </a:p>
          <a:p>
            <a:pPr marL="742950" indent="-742950">
              <a:buAutoNum type="alphaLcParenR"/>
            </a:pPr>
            <a:r>
              <a:rPr lang="en-GB" sz="3600" dirty="0" err="1" smtClean="0"/>
              <a:t>Tạo</a:t>
            </a:r>
            <a:r>
              <a:rPr lang="en-GB" sz="3600" dirty="0" smtClean="0"/>
              <a:t> </a:t>
            </a:r>
            <a:r>
              <a:rPr lang="en-GB" sz="3600" dirty="0" err="1" smtClean="0"/>
              <a:t>hiệu</a:t>
            </a:r>
            <a:r>
              <a:rPr lang="en-GB" sz="3600" dirty="0" smtClean="0"/>
              <a:t> </a:t>
            </a:r>
            <a:r>
              <a:rPr lang="en-GB" sz="3600" dirty="0" err="1" smtClean="0"/>
              <a:t>ứng</a:t>
            </a:r>
            <a:r>
              <a:rPr lang="en-GB" sz="3600" dirty="0" smtClean="0"/>
              <a:t> </a:t>
            </a:r>
            <a:r>
              <a:rPr lang="en-GB" sz="3600" dirty="0" err="1" smtClean="0"/>
              <a:t>chuyển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r>
              <a:rPr lang="en-GB" sz="3600" dirty="0" smtClean="0"/>
              <a:t> </a:t>
            </a:r>
            <a:r>
              <a:rPr lang="en-GB" sz="3600" dirty="0" err="1" smtClean="0"/>
              <a:t>cho</a:t>
            </a:r>
            <a:r>
              <a:rPr lang="en-GB" sz="3600" dirty="0" smtClean="0"/>
              <a:t> </a:t>
            </a:r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trang</a:t>
            </a:r>
            <a:r>
              <a:rPr lang="en-GB" sz="3600" dirty="0" smtClean="0"/>
              <a:t> </a:t>
            </a:r>
            <a:r>
              <a:rPr lang="en-GB" sz="3600" dirty="0" err="1" smtClean="0"/>
              <a:t>chiếu</a:t>
            </a:r>
            <a:endParaRPr lang="en-GB" sz="3600" dirty="0" smtClean="0"/>
          </a:p>
          <a:p>
            <a:pPr marL="742950" indent="-742950">
              <a:buAutoNum type="alphaLcParenR"/>
            </a:pPr>
            <a:r>
              <a:rPr lang="en-GB" sz="3600" dirty="0" err="1" smtClean="0"/>
              <a:t>Thực</a:t>
            </a:r>
            <a:r>
              <a:rPr lang="en-GB" sz="3600" dirty="0" smtClean="0"/>
              <a:t> </a:t>
            </a:r>
            <a:r>
              <a:rPr lang="en-GB" sz="3600" dirty="0" err="1" smtClean="0"/>
              <a:t>hiện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</a:t>
            </a:r>
            <a:r>
              <a:rPr lang="en-GB" sz="3600" dirty="0" err="1" smtClean="0"/>
              <a:t>chiếu</a:t>
            </a:r>
            <a:r>
              <a:rPr lang="en-GB" sz="3600" dirty="0" smtClean="0"/>
              <a:t> </a:t>
            </a:r>
            <a:r>
              <a:rPr lang="en-GB" sz="3600" dirty="0" err="1" smtClean="0"/>
              <a:t>cho</a:t>
            </a:r>
            <a:r>
              <a:rPr lang="en-GB" sz="3600" dirty="0" smtClean="0"/>
              <a:t> </a:t>
            </a:r>
            <a:r>
              <a:rPr lang="en-GB" sz="3600" dirty="0" err="1" smtClean="0"/>
              <a:t>bạn</a:t>
            </a:r>
            <a:r>
              <a:rPr lang="en-GB" sz="3600" dirty="0" smtClean="0"/>
              <a:t> </a:t>
            </a:r>
            <a:r>
              <a:rPr lang="en-GB" sz="3600" dirty="0" err="1" smtClean="0"/>
              <a:t>xem</a:t>
            </a:r>
            <a:r>
              <a:rPr lang="en-GB" sz="3600" dirty="0" smtClean="0"/>
              <a:t>, </a:t>
            </a:r>
            <a:r>
              <a:rPr lang="en-GB" sz="3600" dirty="0" err="1" smtClean="0"/>
              <a:t>nhờ</a:t>
            </a:r>
            <a:r>
              <a:rPr lang="en-GB" sz="3600" dirty="0" smtClean="0"/>
              <a:t> </a:t>
            </a:r>
            <a:r>
              <a:rPr lang="en-GB" sz="3600" dirty="0" err="1" smtClean="0"/>
              <a:t>bạn</a:t>
            </a:r>
            <a:r>
              <a:rPr lang="en-GB" sz="3600" dirty="0" smtClean="0"/>
              <a:t> </a:t>
            </a:r>
            <a:r>
              <a:rPr lang="en-GB" sz="3600" dirty="0" err="1" smtClean="0"/>
              <a:t>góp</a:t>
            </a:r>
            <a:r>
              <a:rPr lang="en-GB" sz="3600" dirty="0" smtClean="0"/>
              <a:t> ý </a:t>
            </a:r>
            <a:r>
              <a:rPr lang="en-GB" sz="3600" dirty="0" err="1" smtClean="0"/>
              <a:t>và</a:t>
            </a:r>
            <a:r>
              <a:rPr lang="en-GB" sz="3600" dirty="0" smtClean="0"/>
              <a:t> </a:t>
            </a:r>
            <a:r>
              <a:rPr lang="en-GB" sz="3600" dirty="0" err="1" smtClean="0"/>
              <a:t>chỉnh</a:t>
            </a:r>
            <a:r>
              <a:rPr lang="en-GB" sz="3600" dirty="0" smtClean="0"/>
              <a:t> </a:t>
            </a:r>
            <a:r>
              <a:rPr lang="en-GB" sz="3600" dirty="0" err="1" smtClean="0"/>
              <a:t>sửa</a:t>
            </a:r>
            <a:r>
              <a:rPr lang="en-GB" sz="3600" dirty="0" smtClean="0"/>
              <a:t> </a:t>
            </a:r>
            <a:r>
              <a:rPr lang="en-GB" sz="3600" dirty="0" err="1" smtClean="0"/>
              <a:t>để</a:t>
            </a:r>
            <a:r>
              <a:rPr lang="en-GB" sz="3600" dirty="0" smtClean="0"/>
              <a:t> </a:t>
            </a:r>
            <a:r>
              <a:rPr lang="en-GB" sz="3600" dirty="0" err="1" smtClean="0"/>
              <a:t>hoàn</a:t>
            </a:r>
            <a:r>
              <a:rPr lang="en-GB" sz="3600" dirty="0" smtClean="0"/>
              <a:t> </a:t>
            </a:r>
            <a:r>
              <a:rPr lang="en-GB" sz="3600" dirty="0" err="1" smtClean="0"/>
              <a:t>thiện</a:t>
            </a:r>
            <a:r>
              <a:rPr lang="en-GB" sz="3600" dirty="0" smtClean="0"/>
              <a:t> </a:t>
            </a:r>
            <a:r>
              <a:rPr lang="en-GB" sz="3600" dirty="0" err="1" smtClean="0"/>
              <a:t>bài</a:t>
            </a:r>
            <a:r>
              <a:rPr lang="en-GB" sz="3600" dirty="0" smtClean="0"/>
              <a:t> </a:t>
            </a:r>
            <a:r>
              <a:rPr lang="en-GB" sz="3600" dirty="0" err="1" smtClean="0"/>
              <a:t>trình</a:t>
            </a:r>
            <a:r>
              <a:rPr lang="en-GB" sz="3600" dirty="0" smtClean="0"/>
              <a:t> </a:t>
            </a:r>
            <a:r>
              <a:rPr lang="en-GB" sz="3600" dirty="0" err="1" smtClean="0"/>
              <a:t>chiếu</a:t>
            </a:r>
            <a:r>
              <a:rPr lang="en-GB" sz="3600" dirty="0" smtClean="0"/>
              <a:t>.</a:t>
            </a:r>
          </a:p>
        </p:txBody>
      </p:sp>
      <p:pic>
        <p:nvPicPr>
          <p:cNvPr id="5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75" y="5424734"/>
            <a:ext cx="954998" cy="11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9078" y="165102"/>
            <a:ext cx="9597571" cy="5621336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ở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9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4 </a:t>
            </a:r>
            <a:r>
              <a:rPr lang="en-US" dirty="0" err="1" smtClean="0"/>
              <a:t>trang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,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ổ </a:t>
            </a:r>
            <a:r>
              <a:rPr lang="en-US" dirty="0" err="1" smtClean="0"/>
              <a:t>đĩa</a:t>
            </a:r>
            <a:r>
              <a:rPr lang="en-US" dirty="0" smtClean="0"/>
              <a:t> D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Thoát</a:t>
            </a:r>
            <a:r>
              <a:rPr lang="en-US" dirty="0" smtClean="0"/>
              <a:t> </a:t>
            </a:r>
            <a:r>
              <a:rPr lang="en-US" dirty="0" err="1" smtClean="0"/>
              <a:t>khỏi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PowerPoint.</a:t>
            </a:r>
            <a:endParaRPr lang="en-US" dirty="0"/>
          </a:p>
        </p:txBody>
      </p:sp>
      <p:pic>
        <p:nvPicPr>
          <p:cNvPr id="6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49" y="5767949"/>
            <a:ext cx="869867" cy="109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54" y="459625"/>
            <a:ext cx="5000021" cy="3655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628" y="459624"/>
            <a:ext cx="5354735" cy="3655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4650580" y="4114799"/>
            <a:ext cx="3786189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96533" y="4114799"/>
            <a:ext cx="3786189" cy="2443162"/>
          </a:xfrm>
          <a:prstGeom prst="wedgeRoundRectCallout">
            <a:avLst>
              <a:gd name="adj1" fmla="val -81942"/>
              <a:gd name="adj2" fmla="val 47268"/>
              <a:gd name="adj3" fmla="val 16667"/>
            </a:avLst>
          </a:prstGeom>
          <a:solidFill>
            <a:srgbClr val="CBDC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4565" y="1400176"/>
            <a:ext cx="8308286" cy="310038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1. </a:t>
            </a:r>
            <a:r>
              <a:rPr lang="en-US" sz="6600" dirty="0" err="1" smtClean="0"/>
              <a:t>Định</a:t>
            </a:r>
            <a:r>
              <a:rPr lang="en-US" sz="6600" dirty="0" smtClean="0"/>
              <a:t> </a:t>
            </a:r>
            <a:r>
              <a:rPr lang="en-US" sz="6600" dirty="0" err="1" smtClean="0"/>
              <a:t>dạng</a:t>
            </a:r>
            <a:r>
              <a:rPr lang="en-US" sz="6600" dirty="0" smtClean="0"/>
              <a:t> </a:t>
            </a:r>
            <a:r>
              <a:rPr lang="en-US" sz="6600" dirty="0" err="1" smtClean="0"/>
              <a:t>văn</a:t>
            </a:r>
            <a:r>
              <a:rPr lang="en-US" sz="6600" dirty="0" smtClean="0"/>
              <a:t> </a:t>
            </a:r>
            <a:r>
              <a:rPr lang="en-US" sz="6600" dirty="0" err="1" smtClean="0"/>
              <a:t>bản</a:t>
            </a:r>
            <a:r>
              <a:rPr lang="en-US" sz="6600" dirty="0" smtClean="0"/>
              <a:t> </a:t>
            </a:r>
            <a:r>
              <a:rPr lang="en-US" sz="6600" dirty="0" err="1" smtClean="0"/>
              <a:t>trên</a:t>
            </a:r>
            <a:r>
              <a:rPr lang="en-US" sz="6600" dirty="0" smtClean="0"/>
              <a:t> </a:t>
            </a:r>
            <a:r>
              <a:rPr lang="en-US" sz="6600" dirty="0" err="1" smtClean="0"/>
              <a:t>trang</a:t>
            </a:r>
            <a:r>
              <a:rPr lang="en-US" sz="6600" dirty="0" smtClean="0"/>
              <a:t> </a:t>
            </a:r>
            <a:r>
              <a:rPr lang="en-US" sz="6600" dirty="0" err="1" smtClean="0"/>
              <a:t>chiếu</a:t>
            </a:r>
            <a:endParaRPr lang="en-US" sz="6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48 </a:t>
            </a:r>
            <a:br>
              <a:rPr lang="en-GB" sz="5400" dirty="0" smtClean="0"/>
            </a:br>
            <a:r>
              <a:rPr lang="en-GB" sz="5400" dirty="0" err="1" smtClean="0"/>
              <a:t>Quan</a:t>
            </a:r>
            <a:r>
              <a:rPr lang="en-GB" sz="5400" dirty="0" smtClean="0"/>
              <a:t> </a:t>
            </a:r>
            <a:r>
              <a:rPr lang="en-GB" sz="5400" dirty="0" err="1" smtClean="0"/>
              <a:t>sát</a:t>
            </a:r>
            <a:r>
              <a:rPr lang="en-GB" sz="5400" dirty="0" smtClean="0"/>
              <a:t> </a:t>
            </a:r>
            <a:r>
              <a:rPr lang="en-GB" sz="5400" dirty="0" err="1" smtClean="0"/>
              <a:t>hình</a:t>
            </a:r>
            <a:r>
              <a:rPr lang="en-GB" sz="5400" dirty="0" smtClean="0"/>
              <a:t> 2, 3, 4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2828926"/>
          </a:xfrm>
          <a:prstGeom prst="wedgeRoundRectCallout">
            <a:avLst>
              <a:gd name="adj1" fmla="val -44208"/>
              <a:gd name="adj2" fmla="val 74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8" y="114299"/>
            <a:ext cx="9721471" cy="935834"/>
          </a:xfrm>
        </p:spPr>
        <p:txBody>
          <a:bodyPr>
            <a:noAutofit/>
          </a:bodyPr>
          <a:lstStyle/>
          <a:p>
            <a:pPr algn="ctr"/>
            <a:r>
              <a:rPr lang="en-GB" sz="3600" dirty="0" err="1" smtClean="0"/>
              <a:t>Các</a:t>
            </a:r>
            <a:r>
              <a:rPr lang="en-GB" sz="3600" dirty="0" smtClean="0"/>
              <a:t> </a:t>
            </a:r>
            <a:r>
              <a:rPr lang="en-GB" sz="3600" dirty="0" err="1" smtClean="0"/>
              <a:t>bước</a:t>
            </a:r>
            <a:r>
              <a:rPr lang="en-GB" sz="3600" dirty="0" smtClean="0"/>
              <a:t> </a:t>
            </a:r>
            <a:r>
              <a:rPr lang="en-GB" sz="3600" dirty="0" err="1" smtClean="0"/>
              <a:t>thay</a:t>
            </a:r>
            <a:r>
              <a:rPr lang="en-GB" sz="3600" dirty="0" smtClean="0"/>
              <a:t> </a:t>
            </a:r>
            <a:r>
              <a:rPr lang="en-GB" sz="3600" dirty="0" err="1" smtClean="0"/>
              <a:t>đổi</a:t>
            </a:r>
            <a:r>
              <a:rPr lang="en-GB" sz="3600" dirty="0" smtClean="0"/>
              <a:t> </a:t>
            </a:r>
            <a:r>
              <a:rPr lang="en-GB" sz="3600" dirty="0" err="1" smtClean="0"/>
              <a:t>kiểu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, </a:t>
            </a:r>
            <a:r>
              <a:rPr lang="en-GB" sz="3600" dirty="0" err="1" smtClean="0"/>
              <a:t>màu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r>
              <a:rPr lang="en-GB" sz="3600" dirty="0" smtClean="0"/>
              <a:t>, </a:t>
            </a:r>
            <a:r>
              <a:rPr lang="en-GB" sz="3600" dirty="0" err="1" smtClean="0"/>
              <a:t>cỡ</a:t>
            </a:r>
            <a:r>
              <a:rPr lang="en-GB" sz="3600" dirty="0" smtClean="0"/>
              <a:t> </a:t>
            </a:r>
            <a:r>
              <a:rPr lang="en-GB" sz="3600" dirty="0" err="1" smtClean="0"/>
              <a:t>chữ</a:t>
            </a: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677609" y="1085851"/>
            <a:ext cx="9886950" cy="1042989"/>
            <a:chOff x="1677609" y="1085851"/>
            <a:chExt cx="9886950" cy="1042989"/>
          </a:xfrm>
        </p:grpSpPr>
        <p:sp>
          <p:nvSpPr>
            <p:cNvPr id="5" name="Rounded Rectangle 4"/>
            <p:cNvSpPr/>
            <p:nvPr/>
          </p:nvSpPr>
          <p:spPr>
            <a:xfrm>
              <a:off x="2106234" y="1228725"/>
              <a:ext cx="9458325" cy="90011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77609" y="1085851"/>
              <a:ext cx="857250" cy="87153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5697" y="2171701"/>
            <a:ext cx="9948862" cy="871537"/>
            <a:chOff x="1615697" y="2171701"/>
            <a:chExt cx="9948862" cy="871537"/>
          </a:xfrm>
        </p:grpSpPr>
        <p:sp>
          <p:nvSpPr>
            <p:cNvPr id="7" name="Rounded Rectangle 6"/>
            <p:cNvSpPr/>
            <p:nvPr/>
          </p:nvSpPr>
          <p:spPr>
            <a:xfrm>
              <a:off x="2106234" y="2271714"/>
              <a:ext cx="9458325" cy="77152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GB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Home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615697" y="2171701"/>
              <a:ext cx="857250" cy="87153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9283" y="3156582"/>
            <a:ext cx="9886950" cy="1110618"/>
            <a:chOff x="1677609" y="3957636"/>
            <a:chExt cx="9886950" cy="1257300"/>
          </a:xfrm>
        </p:grpSpPr>
        <p:sp>
          <p:nvSpPr>
            <p:cNvPr id="9" name="Rounded Rectangle 8"/>
            <p:cNvSpPr/>
            <p:nvPr/>
          </p:nvSpPr>
          <p:spPr>
            <a:xfrm>
              <a:off x="2106234" y="4100510"/>
              <a:ext cx="9458325" cy="111442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đậm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nghiêng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gạch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677609" y="3957636"/>
              <a:ext cx="857250" cy="87153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89283" y="4267200"/>
            <a:ext cx="9975275" cy="1223962"/>
            <a:chOff x="1589283" y="4267200"/>
            <a:chExt cx="9975275" cy="1223962"/>
          </a:xfrm>
        </p:grpSpPr>
        <p:sp>
          <p:nvSpPr>
            <p:cNvPr id="12" name="Rounded Rectangle 11"/>
            <p:cNvSpPr/>
            <p:nvPr/>
          </p:nvSpPr>
          <p:spPr>
            <a:xfrm>
              <a:off x="2106233" y="4393406"/>
              <a:ext cx="9458325" cy="1097756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Font </a:t>
              </a:r>
              <a:r>
                <a:rPr lang="en-GB" sz="3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color</a:t>
              </a:r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589283" y="4267200"/>
              <a:ext cx="795338" cy="84200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0196" y="4441741"/>
              <a:ext cx="463924" cy="49292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89283" y="5511880"/>
            <a:ext cx="9975275" cy="1223962"/>
            <a:chOff x="1589283" y="5511880"/>
            <a:chExt cx="9975275" cy="1223962"/>
          </a:xfrm>
        </p:grpSpPr>
        <p:sp>
          <p:nvSpPr>
            <p:cNvPr id="14" name="Rounded Rectangle 13"/>
            <p:cNvSpPr/>
            <p:nvPr/>
          </p:nvSpPr>
          <p:spPr>
            <a:xfrm>
              <a:off x="2106233" y="5638086"/>
              <a:ext cx="9458325" cy="109775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GB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Font Size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GB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endParaRPr lang="en-GB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89283" y="5511880"/>
              <a:ext cx="795338" cy="84200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512" y="5686421"/>
              <a:ext cx="463924" cy="492921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6" descr="Picture1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40" y="4206241"/>
            <a:ext cx="1380653" cy="173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063240" y="640080"/>
            <a:ext cx="7772400" cy="2880361"/>
          </a:xfrm>
          <a:prstGeom prst="cloudCallout">
            <a:avLst>
              <a:gd name="adj1" fmla="val -41061"/>
              <a:gd name="adj2" fmla="val 741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25040" y="2049780"/>
            <a:ext cx="9461730" cy="1630680"/>
          </a:xfrm>
          <a:prstGeom prst="wedgeRoundRectCallout">
            <a:avLst>
              <a:gd name="adj1" fmla="val -41318"/>
              <a:gd name="adj2" fmla="val 1021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468880" y="2346960"/>
            <a:ext cx="9461730" cy="2148840"/>
          </a:xfrm>
          <a:prstGeom prst="wedgeRoundRectCallout">
            <a:avLst>
              <a:gd name="adj1" fmla="val -41318"/>
              <a:gd name="adj2" fmla="val 1021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468880" y="1584960"/>
            <a:ext cx="9461730" cy="2910840"/>
          </a:xfrm>
          <a:prstGeom prst="wedgeRoundRectCallout">
            <a:avLst>
              <a:gd name="adj1" fmla="val -41318"/>
              <a:gd name="adj2" fmla="val 1021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7" y="284305"/>
            <a:ext cx="9597571" cy="13587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err="1" smtClean="0"/>
              <a:t>Đọc</a:t>
            </a:r>
            <a:r>
              <a:rPr lang="en-GB" sz="5400" dirty="0" smtClean="0"/>
              <a:t> </a:t>
            </a:r>
            <a:r>
              <a:rPr lang="en-GB" sz="5400" dirty="0" err="1" smtClean="0"/>
              <a:t>thông</a:t>
            </a:r>
            <a:r>
              <a:rPr lang="en-GB" sz="5400" dirty="0" smtClean="0"/>
              <a:t> tin SGK/ </a:t>
            </a:r>
            <a:r>
              <a:rPr lang="en-GB" sz="5400" dirty="0" err="1" smtClean="0"/>
              <a:t>trang</a:t>
            </a:r>
            <a:r>
              <a:rPr lang="en-GB" sz="5400" dirty="0" smtClean="0"/>
              <a:t> 43 </a:t>
            </a:r>
            <a:br>
              <a:rPr lang="en-GB" sz="5400" dirty="0" smtClean="0"/>
            </a:br>
            <a:r>
              <a:rPr lang="en-GB" sz="5400" dirty="0" err="1" smtClean="0"/>
              <a:t>về</a:t>
            </a:r>
            <a:r>
              <a:rPr lang="en-GB" sz="5400" dirty="0" smtClean="0"/>
              <a:t> </a:t>
            </a:r>
            <a:r>
              <a:rPr lang="en-GB" sz="5400" dirty="0" err="1" smtClean="0"/>
              <a:t>tạo</a:t>
            </a:r>
            <a:r>
              <a:rPr lang="en-GB" sz="5400" dirty="0" smtClean="0"/>
              <a:t> </a:t>
            </a:r>
            <a:r>
              <a:rPr lang="en-GB" sz="5400" dirty="0" err="1" smtClean="0"/>
              <a:t>trang</a:t>
            </a:r>
            <a:r>
              <a:rPr lang="en-GB" sz="5400" dirty="0" smtClean="0"/>
              <a:t> </a:t>
            </a:r>
            <a:r>
              <a:rPr lang="en-GB" sz="5400" dirty="0" err="1" smtClean="0"/>
              <a:t>nội</a:t>
            </a:r>
            <a:r>
              <a:rPr lang="en-GB" sz="5400" dirty="0" smtClean="0"/>
              <a:t> dung</a:t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27" y="5158854"/>
            <a:ext cx="2394086" cy="15202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53270" y="1900237"/>
            <a:ext cx="8962100" cy="3258617"/>
          </a:xfrm>
          <a:prstGeom prst="wedgeRoundRectCallout">
            <a:avLst>
              <a:gd name="adj1" fmla="val -43889"/>
              <a:gd name="adj2" fmla="val 599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COPYRIGHT (2023) BẢN QUYỀN THUỘC VỀ GIA SƯ TẬN TÂM PHAN THIẾT (0899010822)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1392</Words>
  <Application>Microsoft Office PowerPoint</Application>
  <PresentationFormat>Widescreen</PresentationFormat>
  <Paragraphs>109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Thứ hai ngày 5 tháng 9 năm 2023</vt:lpstr>
      <vt:lpstr>Mục tiêu</vt:lpstr>
      <vt:lpstr>PowerPoint Presentation</vt:lpstr>
      <vt:lpstr>PowerPoint Presentation</vt:lpstr>
      <vt:lpstr> Đọc thông tin SGK/ trang 48  Quan sát hình 2, 3, 4 </vt:lpstr>
      <vt:lpstr>Các bước thay đổi kiểu chữ, màu chữ, cỡ chữ</vt:lpstr>
      <vt:lpstr>PowerPoint Presentation</vt:lpstr>
      <vt:lpstr>PowerPoint Presentation</vt:lpstr>
      <vt:lpstr> Đọc thông tin SGK/ trang 43  về tạo trang nội dung </vt:lpstr>
      <vt:lpstr>1. Em hãy ghép nút lệnh ở cột bên trái với chức năng tương ứng ở cột bên phải</vt:lpstr>
      <vt:lpstr>3. Sắp xếp các bước dưới đây theo thứ tự đúng để thay đổi kích thước khung văn bản</vt:lpstr>
      <vt:lpstr>4. Sắp xếp các bước dưới đây theo thứ tự đúng để di chuyển khung văn bản trên trang chiếu</vt:lpstr>
      <vt:lpstr>Các bước định dạng văn bản trên trang chiếu: chọn văn bản; chọn thẻ Home; chọn kiểu chữ, màu chữ, cỡ chữ </vt:lpstr>
      <vt:lpstr>2. Tạo hiệu ứng chuyển trang</vt:lpstr>
      <vt:lpstr>PowerPoint Presentation</vt:lpstr>
      <vt:lpstr>Đọc thông tin SGK/ trang 50, 51 Quan sát hình 5, 6</vt:lpstr>
      <vt:lpstr>Các bước chọn hiệu ứng chuyển trang</vt:lpstr>
      <vt:lpstr>Các bỏ hiệu ứng, chọn hiệu ứng áp dụng cho tất cả các trang</vt:lpstr>
      <vt:lpstr>PowerPoint Presentation</vt:lpstr>
      <vt:lpstr>Sắp xếp các bước dưới đây theo thứ tự đúng để tạo cùng một hiệu ứng chuyển trang cho tất cả các trang trong bài trình chiếu</vt:lpstr>
      <vt:lpstr>Các bước tạo hiệu ứng chuyển trang: chọn trang chiếu; chọn thẻ Transitions; chọn hiệu ứng</vt:lpstr>
      <vt:lpstr> Mỗi phát biểu dưới đây là đúng hay sai? </vt:lpstr>
      <vt:lpstr>Kích hoạt phần mềm PowerPoint, mở tệp trình chiếu GioiThieuMotSoLoaiHoa đã tạo ở Bài 9 và thực hiện yêu cầu sau:</vt:lpstr>
      <vt:lpstr>- Mở bài trình chiếu đã tạo ở phần Vận dụng của bài 9 - Tạo bài trình chiếu gồm 4 trang, có hình ảnh minh họa - Thực hiện định dạng văn bản, hiệu ứng chuyển trang - Lưu bài trình chiếu vào thư mục mang tên em trong ổ đĩa D - Thoát khỏi phần mềm PowerPoint.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 SƯ TẬN TÂM PHAN THIẾT (0899010822)</dc:creator>
  <cp:lastModifiedBy>Quyên Đinh Văn</cp:lastModifiedBy>
  <cp:revision>108</cp:revision>
  <dcterms:created xsi:type="dcterms:W3CDTF">2023-06-22T14:33:34Z</dcterms:created>
  <dcterms:modified xsi:type="dcterms:W3CDTF">2023-07-10T23:03:09Z</dcterms:modified>
</cp:coreProperties>
</file>