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66" r:id="rId3"/>
    <p:sldId id="257" r:id="rId4"/>
    <p:sldId id="352" r:id="rId5"/>
    <p:sldId id="268" r:id="rId6"/>
    <p:sldId id="259" r:id="rId7"/>
    <p:sldId id="343" r:id="rId8"/>
    <p:sldId id="353" r:id="rId9"/>
    <p:sldId id="354" r:id="rId10"/>
    <p:sldId id="355" r:id="rId11"/>
    <p:sldId id="342" r:id="rId12"/>
    <p:sldId id="340" r:id="rId13"/>
    <p:sldId id="356" r:id="rId14"/>
    <p:sldId id="346" r:id="rId15"/>
    <p:sldId id="291" r:id="rId16"/>
    <p:sldId id="357" r:id="rId17"/>
    <p:sldId id="348" r:id="rId18"/>
    <p:sldId id="358" r:id="rId19"/>
    <p:sldId id="262" r:id="rId20"/>
    <p:sldId id="359" r:id="rId21"/>
    <p:sldId id="313" r:id="rId22"/>
    <p:sldId id="36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CD"/>
    <a:srgbClr val="CBDC50"/>
    <a:srgbClr val="67CCEA"/>
    <a:srgbClr val="FBBAAC"/>
    <a:srgbClr val="FCD98A"/>
    <a:srgbClr val="EC6C53"/>
    <a:srgbClr val="FDF7A8"/>
    <a:srgbClr val="F07458"/>
    <a:srgbClr val="67CBEB"/>
    <a:srgbClr val="EAEB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08" autoAdjust="0"/>
  </p:normalViewPr>
  <p:slideViewPr>
    <p:cSldViewPr snapToGrid="0">
      <p:cViewPr varScale="1">
        <p:scale>
          <a:sx n="87" d="100"/>
          <a:sy n="87" d="100"/>
        </p:scale>
        <p:origin x="2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6735B-F2D2-40B7-A5FD-D709C70709E0}" type="datetimeFigureOut">
              <a:rPr lang="en-GB" smtClean="0"/>
              <a:t>21/02/2025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7C758-BC7C-448C-A466-272BCF6EB78A}" type="slidenum">
              <a:rPr lang="en-GB" smtClean="0"/>
              <a:t>‹#›</a:t>
            </a:fld>
            <a:endParaRPr lang="en-GB"/>
          </a:p>
        </p:txBody>
      </p:sp>
    </p:spTree>
    <p:extLst>
      <p:ext uri="{BB962C8B-B14F-4D97-AF65-F5344CB8AC3E}">
        <p14:creationId xmlns:p14="http://schemas.microsoft.com/office/powerpoint/2010/main" val="149263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2</a:t>
            </a:fld>
            <a:endParaRPr lang="en-GB"/>
          </a:p>
        </p:txBody>
      </p:sp>
    </p:spTree>
    <p:extLst>
      <p:ext uri="{BB962C8B-B14F-4D97-AF65-F5344CB8AC3E}">
        <p14:creationId xmlns:p14="http://schemas.microsoft.com/office/powerpoint/2010/main" val="217799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11</a:t>
            </a:fld>
            <a:endParaRPr lang="en-GB"/>
          </a:p>
        </p:txBody>
      </p:sp>
    </p:spTree>
    <p:extLst>
      <p:ext uri="{BB962C8B-B14F-4D97-AF65-F5344CB8AC3E}">
        <p14:creationId xmlns:p14="http://schemas.microsoft.com/office/powerpoint/2010/main" val="382636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12</a:t>
            </a:fld>
            <a:endParaRPr lang="en-GB"/>
          </a:p>
        </p:txBody>
      </p:sp>
    </p:spTree>
    <p:extLst>
      <p:ext uri="{BB962C8B-B14F-4D97-AF65-F5344CB8AC3E}">
        <p14:creationId xmlns:p14="http://schemas.microsoft.com/office/powerpoint/2010/main" val="299498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17</a:t>
            </a:fld>
            <a:endParaRPr lang="en-GB"/>
          </a:p>
        </p:txBody>
      </p:sp>
    </p:spTree>
    <p:extLst>
      <p:ext uri="{BB962C8B-B14F-4D97-AF65-F5344CB8AC3E}">
        <p14:creationId xmlns:p14="http://schemas.microsoft.com/office/powerpoint/2010/main" val="847577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178764-B7BB-4C91-BF65-2AAC4CEB0D52}" type="datetime1">
              <a:rPr lang="en-US" smtClean="0"/>
              <a:t>2/21/2025</a:t>
            </a:fld>
            <a:endParaRPr lang="en-US"/>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839" y="206828"/>
            <a:ext cx="1305161" cy="1034984"/>
          </a:xfrm>
          <a:prstGeom prst="rect">
            <a:avLst/>
          </a:prstGeom>
        </p:spPr>
      </p:pic>
    </p:spTree>
    <p:extLst>
      <p:ext uri="{BB962C8B-B14F-4D97-AF65-F5344CB8AC3E}">
        <p14:creationId xmlns:p14="http://schemas.microsoft.com/office/powerpoint/2010/main" val="172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567653-2478-4B26-B44C-97497C2D2658}" type="datetime1">
              <a:rPr lang="en-US" smtClean="0"/>
              <a:t>2/21/2025</a:t>
            </a:fld>
            <a:endParaRPr lang="en-US"/>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31634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2297C4-508A-41E9-99A3-842B9CA93960}" type="datetime1">
              <a:rPr lang="en-US" smtClean="0"/>
              <a:t>2/21/2025</a:t>
            </a:fld>
            <a:endParaRPr lang="en-US"/>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14760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146D26-C294-4F62-AAA2-8C697317488D}" type="datetime1">
              <a:rPr lang="en-US" smtClean="0"/>
              <a:t>2/21/2025</a:t>
            </a:fld>
            <a:endParaRPr lang="en-US"/>
          </a:p>
        </p:txBody>
      </p:sp>
      <p:sp>
        <p:nvSpPr>
          <p:cNvPr id="6" name="Footer Placeholder 5"/>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44111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DBA51C-3F80-4A3B-BBDD-794FC0E4F290}" type="datetime1">
              <a:rPr lang="en-US" smtClean="0"/>
              <a:t>2/21/2025</a:t>
            </a:fld>
            <a:endParaRPr lang="en-US"/>
          </a:p>
        </p:txBody>
      </p:sp>
      <p:sp>
        <p:nvSpPr>
          <p:cNvPr id="8" name="Footer Placeholder 7"/>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9" name="Slide Number Placeholder 8"/>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414116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CEAC28-C7FE-48C8-B9E6-959C3B84288C}" type="datetime1">
              <a:rPr lang="en-US" smtClean="0"/>
              <a:t>2/21/2025</a:t>
            </a:fld>
            <a:endParaRPr lang="en-US"/>
          </a:p>
        </p:txBody>
      </p:sp>
      <p:sp>
        <p:nvSpPr>
          <p:cNvPr id="4" name="Footer Placeholder 3"/>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5" name="Slide Number Placeholder 4"/>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795012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5103D-954B-48CC-B8CE-4DCD357E18A5}" type="datetime1">
              <a:rPr lang="en-US" smtClean="0"/>
              <a:t>2/21/2025</a:t>
            </a:fld>
            <a:endParaRPr lang="en-US"/>
          </a:p>
        </p:txBody>
      </p:sp>
      <p:sp>
        <p:nvSpPr>
          <p:cNvPr id="3" name="Footer Placeholder 2"/>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4" name="Slide Number Placeholder 3"/>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300638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CC005E-99F5-4CC2-856E-3EF0EF6A1FAD}" type="datetime1">
              <a:rPr lang="en-US" smtClean="0"/>
              <a:t>2/21/2025</a:t>
            </a:fld>
            <a:endParaRPr lang="en-US"/>
          </a:p>
        </p:txBody>
      </p:sp>
      <p:sp>
        <p:nvSpPr>
          <p:cNvPr id="6" name="Footer Placeholder 5"/>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02064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B3B364-375A-4D80-AB68-AF6CD6008113}" type="datetime1">
              <a:rPr lang="en-US" smtClean="0"/>
              <a:t>2/21/2025</a:t>
            </a:fld>
            <a:endParaRPr lang="en-US"/>
          </a:p>
        </p:txBody>
      </p:sp>
      <p:sp>
        <p:nvSpPr>
          <p:cNvPr id="6" name="Footer Placeholder 5"/>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375102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1158B-A7C8-407E-B802-E43A204078E7}" type="datetime1">
              <a:rPr lang="en-US" smtClean="0"/>
              <a:t>2/21/2025</a:t>
            </a:fld>
            <a:endParaRPr lang="en-US"/>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217908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268C5-F343-4E28-AD4E-D57E847A6A0B}" type="datetime1">
              <a:rPr lang="en-US" smtClean="0"/>
              <a:t>2/21/2025</a:t>
            </a:fld>
            <a:endParaRPr lang="en-US"/>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50506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hởi độ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CBDC50">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F0BE26D8-AE14-42A1-91AE-F0382AF0D16D}" type="datetime1">
              <a:rPr lang="en-US" smtClean="0"/>
              <a:t>2/21/2025</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402526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Khám phá">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00B3CD">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7BF6679E-24BB-4FDB-8268-180C611F5B7E}" type="datetime1">
              <a:rPr lang="en-US" smtClean="0"/>
              <a:t>2/21/2025</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30607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Đ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EAEBED">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4BF90A6D-ED42-4984-B116-12B579B643CB}" type="datetime1">
              <a:rPr lang="en-US" smtClean="0"/>
              <a:t>2/21/2025</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40357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à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gradFill flip="none" rotWithShape="1">
            <a:gsLst>
              <a:gs pos="0">
                <a:srgbClr val="67CBEB">
                  <a:alpha val="75000"/>
                  <a:lumMod val="75000"/>
                  <a:lumOff val="25000"/>
                </a:srgbClr>
              </a:gs>
              <a:gs pos="100000">
                <a:srgbClr val="F07458">
                  <a:lumMod val="50000"/>
                  <a:lumOff val="50000"/>
                  <a:alpha val="75000"/>
                </a:srgbClr>
              </a:gs>
            </a:gsLst>
            <a:lin ang="10800000" scaled="1"/>
            <a:tileRect/>
          </a:gra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CC2B4A6C-DF5C-4376-858A-60C77BD1B3A0}" type="datetime1">
              <a:rPr lang="en-US" smtClean="0"/>
              <a:t>2/21/2025</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3575253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hi nhớ">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FDF7A8">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17CEB7FB-D61A-4379-9CDD-211A30377665}" type="datetime1">
              <a:rPr lang="en-US" smtClean="0"/>
              <a:t>2/21/2025</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08007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uyện tậ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EC6C53">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ACD12898-0B52-402D-85CB-0879975A8FA9}" type="datetime1">
              <a:rPr lang="en-US" smtClean="0"/>
              <a:t>2/21/2025</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517792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ực hàn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67CCEA">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B0D45DA6-DECE-494F-B305-5D2192986871}" type="datetime1">
              <a:rPr lang="en-US" smtClean="0"/>
              <a:t>2/21/2025</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77993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Vận dụ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FBBAAC">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1AC5A31F-D46B-46B3-8007-EB6155914837}" type="datetime1">
              <a:rPr lang="en-US" smtClean="0"/>
              <a:t>2/21/2025</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53062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63A7162-8699-4F9B-9D9E-2D7E50BCD52D}" type="datetime1">
              <a:rPr lang="en-US" smtClean="0"/>
              <a:t>2/21/2025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881056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7" r:id="rId8"/>
    <p:sldLayoutId id="2147483666" r:id="rId9"/>
    <p:sldLayoutId id="214748366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TH1.doc"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gif"/><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TH1.doc" TargetMode="Externa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TH1.doc"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TH1.doc"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TH1.doc"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TH1.doc"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6829" y="696035"/>
            <a:ext cx="9144000" cy="753115"/>
          </a:xfrm>
        </p:spPr>
        <p:txBody>
          <a:bodyPr>
            <a:normAutofit/>
          </a:bodyPr>
          <a:lstStyle/>
          <a:p>
            <a:r>
              <a:rPr lang="en-US" sz="4000" b="1" dirty="0" err="1"/>
              <a:t>Thứ</a:t>
            </a:r>
            <a:r>
              <a:rPr lang="en-US" sz="4000" b="1" dirty="0"/>
              <a:t> </a:t>
            </a:r>
            <a:r>
              <a:rPr lang="en-US" sz="4000" b="1" dirty="0" err="1"/>
              <a:t>hai</a:t>
            </a:r>
            <a:r>
              <a:rPr lang="en-US" sz="4000" b="1" dirty="0"/>
              <a:t> </a:t>
            </a:r>
            <a:r>
              <a:rPr lang="en-US" sz="4000" b="1" dirty="0" err="1"/>
              <a:t>ngày</a:t>
            </a:r>
            <a:r>
              <a:rPr lang="en-US" sz="4000" b="1" dirty="0"/>
              <a:t>   </a:t>
            </a:r>
            <a:r>
              <a:rPr lang="en-US" sz="4000" b="1" dirty="0" err="1"/>
              <a:t>tháng</a:t>
            </a:r>
            <a:r>
              <a:rPr lang="en-US" sz="4000" b="1" dirty="0"/>
              <a:t>   </a:t>
            </a:r>
            <a:r>
              <a:rPr lang="en-US" sz="4000" b="1" dirty="0" err="1"/>
              <a:t>năm</a:t>
            </a:r>
            <a:r>
              <a:rPr lang="en-US" sz="4000" b="1" dirty="0"/>
              <a:t>  </a:t>
            </a:r>
          </a:p>
        </p:txBody>
      </p:sp>
      <p:sp>
        <p:nvSpPr>
          <p:cNvPr id="3" name="Subtitle 2"/>
          <p:cNvSpPr>
            <a:spLocks noGrp="1"/>
          </p:cNvSpPr>
          <p:nvPr>
            <p:ph type="subTitle" idx="1"/>
          </p:nvPr>
        </p:nvSpPr>
        <p:spPr>
          <a:xfrm>
            <a:off x="842963" y="3602037"/>
            <a:ext cx="10715625" cy="3084513"/>
          </a:xfrm>
        </p:spPr>
        <p:txBody>
          <a:bodyPr>
            <a:normAutofit/>
          </a:bodyPr>
          <a:lstStyle/>
          <a:p>
            <a:r>
              <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CHỦ ĐỀ F. GIẢI QUYẾT VẤN ĐỀ VỚI SỰ TRỢ GIÚP CỦA MÁY TÍNH</a:t>
            </a:r>
          </a:p>
          <a:p>
            <a:r>
              <a:rPr lang="en-US" sz="3600" b="1" dirty="0" err="1"/>
              <a:t>Bài</a:t>
            </a:r>
            <a:r>
              <a:rPr lang="en-US" sz="3600" b="1" dirty="0"/>
              <a:t> 12. </a:t>
            </a:r>
            <a:r>
              <a:rPr lang="en-US" sz="3600" b="1" dirty="0" err="1"/>
              <a:t>Làm</a:t>
            </a:r>
            <a:r>
              <a:rPr lang="en-US" sz="3600" b="1" dirty="0"/>
              <a:t> </a:t>
            </a:r>
            <a:r>
              <a:rPr lang="en-US" sz="3600" b="1" dirty="0" err="1"/>
              <a:t>quen</a:t>
            </a:r>
            <a:r>
              <a:rPr lang="en-US" sz="3600" b="1" dirty="0"/>
              <a:t> </a:t>
            </a:r>
            <a:r>
              <a:rPr lang="en-US" sz="3600" b="1" dirty="0" err="1"/>
              <a:t>với</a:t>
            </a:r>
            <a:r>
              <a:rPr lang="en-US" sz="3600" b="1" dirty="0"/>
              <a:t> scratch</a:t>
            </a:r>
          </a:p>
          <a:p>
            <a:r>
              <a:rPr lang="en-US" sz="3600" b="1" dirty="0"/>
              <a:t>(2 </a:t>
            </a:r>
            <a:r>
              <a:rPr lang="en-US" sz="3600" b="1" dirty="0" err="1"/>
              <a:t>tiết</a:t>
            </a:r>
            <a:r>
              <a:rPr lang="en-US" sz="3600" b="1" dirty="0"/>
              <a:t>)</a:t>
            </a:r>
          </a:p>
        </p:txBody>
      </p:sp>
      <p:sp>
        <p:nvSpPr>
          <p:cNvPr id="4" name="TextBox 3"/>
          <p:cNvSpPr txBox="1"/>
          <p:nvPr/>
        </p:nvSpPr>
        <p:spPr>
          <a:xfrm>
            <a:off x="3250441" y="2110095"/>
            <a:ext cx="5691117" cy="830997"/>
          </a:xfrm>
          <a:prstGeom prst="rect">
            <a:avLst/>
          </a:prstGeom>
          <a:noFill/>
        </p:spPr>
        <p:txBody>
          <a:bodyPr wrap="square" rtlCol="0">
            <a:spAutoFit/>
          </a:bodyPr>
          <a:lstStyle/>
          <a:p>
            <a:pPr algn="ctr"/>
            <a:r>
              <a:rPr lang="en-GB" sz="4800" u="sng" dirty="0">
                <a:latin typeface="Arial" panose="020B0604020202020204" pitchFamily="34" charset="0"/>
                <a:cs typeface="Arial" panose="020B0604020202020204" pitchFamily="34" charset="0"/>
              </a:rPr>
              <a:t>Tin </a:t>
            </a:r>
            <a:r>
              <a:rPr lang="en-GB" sz="4800" u="sng" dirty="0" err="1">
                <a:latin typeface="Arial" panose="020B0604020202020204" pitchFamily="34" charset="0"/>
                <a:cs typeface="Arial" panose="020B0604020202020204" pitchFamily="34" charset="0"/>
              </a:rPr>
              <a:t>học</a:t>
            </a:r>
            <a:endParaRPr lang="en-GB" sz="4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672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21640" y="4206241"/>
            <a:ext cx="1380653" cy="17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2987040" y="518160"/>
            <a:ext cx="8382000" cy="4815840"/>
          </a:xfrm>
          <a:prstGeom prst="cloudCallout">
            <a:avLst>
              <a:gd name="adj1" fmla="val -44879"/>
              <a:gd name="adj2" fmla="val 3489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4800" dirty="0" err="1">
                <a:latin typeface="Arial" panose="020B0604020202020204" pitchFamily="34" charset="0"/>
                <a:cs typeface="Arial" panose="020B0604020202020204" pitchFamily="34" charset="0"/>
              </a:rPr>
              <a:t>Đại</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diện</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thực</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hiện</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mở</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chương</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trình</a:t>
            </a:r>
            <a:r>
              <a:rPr lang="en-GB" sz="4800"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Meo</a:t>
            </a:r>
            <a:r>
              <a:rPr lang="en-US" sz="4800" b="1" dirty="0">
                <a:latin typeface="Arial" panose="020B0604020202020204" pitchFamily="34" charset="0"/>
                <a:cs typeface="Arial" panose="020B0604020202020204" pitchFamily="34" charset="0"/>
              </a:rPr>
              <a:t> bat bong.sb3 </a:t>
            </a:r>
            <a:r>
              <a:rPr lang="en-US" sz="4800" dirty="0" err="1">
                <a:latin typeface="Arial" panose="020B0604020202020204" pitchFamily="34" charset="0"/>
                <a:cs typeface="Arial" panose="020B0604020202020204" pitchFamily="34" charset="0"/>
              </a:rPr>
              <a:t>trong</a:t>
            </a:r>
            <a:r>
              <a:rPr lang="en-US" sz="4800" dirty="0">
                <a:latin typeface="Arial" panose="020B0604020202020204" pitchFamily="34" charset="0"/>
                <a:cs typeface="Arial" panose="020B0604020202020204" pitchFamily="34" charset="0"/>
              </a:rPr>
              <a:t> ổ </a:t>
            </a:r>
            <a:r>
              <a:rPr lang="en-US" sz="4800" dirty="0" err="1">
                <a:latin typeface="Arial" panose="020B0604020202020204" pitchFamily="34" charset="0"/>
                <a:cs typeface="Arial" panose="020B0604020202020204" pitchFamily="34" charset="0"/>
              </a:rPr>
              <a:t>đĩa</a:t>
            </a:r>
            <a:r>
              <a:rPr lang="en-US" sz="4800" dirty="0">
                <a:latin typeface="Arial" panose="020B0604020202020204" pitchFamily="34" charset="0"/>
                <a:cs typeface="Arial" panose="020B0604020202020204" pitchFamily="34" charset="0"/>
              </a:rPr>
              <a:t> D</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trên</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máy</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chủ</a:t>
            </a:r>
            <a:endParaRPr lang="en-GB" sz="48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133481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43088" y="1"/>
            <a:ext cx="9721471" cy="1722120"/>
          </a:xfrm>
        </p:spPr>
        <p:txBody>
          <a:bodyPr>
            <a:noAutofit/>
          </a:bodyPr>
          <a:lstStyle/>
          <a:p>
            <a:pPr algn="ctr"/>
            <a:r>
              <a:rPr lang="en-GB" sz="4000" dirty="0"/>
              <a:t>1. </a:t>
            </a:r>
            <a:r>
              <a:rPr lang="en-US" sz="4000" dirty="0" err="1"/>
              <a:t>Em</a:t>
            </a:r>
            <a:r>
              <a:rPr lang="en-US" sz="4000" dirty="0"/>
              <a:t> </a:t>
            </a:r>
            <a:r>
              <a:rPr lang="en-US" sz="4000" dirty="0" err="1"/>
              <a:t>hãy</a:t>
            </a:r>
            <a:r>
              <a:rPr lang="en-US" sz="4000" dirty="0"/>
              <a:t> </a:t>
            </a:r>
            <a:r>
              <a:rPr lang="en-US" sz="4000" dirty="0" err="1"/>
              <a:t>sắp</a:t>
            </a:r>
            <a:r>
              <a:rPr lang="en-US" sz="4000" dirty="0"/>
              <a:t> </a:t>
            </a:r>
            <a:r>
              <a:rPr lang="en-US" sz="4000" dirty="0" err="1"/>
              <a:t>xếp</a:t>
            </a:r>
            <a:r>
              <a:rPr lang="en-US" sz="4000" dirty="0"/>
              <a:t> </a:t>
            </a:r>
            <a:r>
              <a:rPr lang="en-US" sz="4000" dirty="0" err="1"/>
              <a:t>các</a:t>
            </a:r>
            <a:r>
              <a:rPr lang="en-US" sz="4000" dirty="0"/>
              <a:t> </a:t>
            </a:r>
            <a:r>
              <a:rPr lang="en-US" sz="4000" dirty="0" err="1"/>
              <a:t>bước</a:t>
            </a:r>
            <a:r>
              <a:rPr lang="en-US" sz="4000" dirty="0"/>
              <a:t> </a:t>
            </a:r>
            <a:r>
              <a:rPr lang="en-US" sz="4000" dirty="0" err="1"/>
              <a:t>dưới</a:t>
            </a:r>
            <a:r>
              <a:rPr lang="en-US" sz="4000" dirty="0"/>
              <a:t> </a:t>
            </a:r>
            <a:r>
              <a:rPr lang="en-US" sz="4000" dirty="0" err="1"/>
              <a:t>đây</a:t>
            </a:r>
            <a:r>
              <a:rPr lang="en-US" sz="4000" dirty="0"/>
              <a:t> </a:t>
            </a:r>
            <a:r>
              <a:rPr lang="en-US" sz="4000" dirty="0" err="1"/>
              <a:t>theo</a:t>
            </a:r>
            <a:r>
              <a:rPr lang="en-US" sz="4000" dirty="0"/>
              <a:t> </a:t>
            </a:r>
            <a:r>
              <a:rPr lang="en-US" sz="4000" dirty="0" err="1"/>
              <a:t>thứ</a:t>
            </a:r>
            <a:r>
              <a:rPr lang="en-US" sz="4000" dirty="0"/>
              <a:t> </a:t>
            </a:r>
            <a:r>
              <a:rPr lang="en-US" sz="4000" dirty="0" err="1"/>
              <a:t>tự</a:t>
            </a:r>
            <a:r>
              <a:rPr lang="en-US" sz="4000" dirty="0"/>
              <a:t> </a:t>
            </a:r>
            <a:r>
              <a:rPr lang="en-US" sz="4000" dirty="0" err="1"/>
              <a:t>đúng</a:t>
            </a:r>
            <a:r>
              <a:rPr lang="en-US" sz="4000" dirty="0"/>
              <a:t> </a:t>
            </a:r>
            <a:r>
              <a:rPr lang="en-US" sz="4000" dirty="0" err="1"/>
              <a:t>để</a:t>
            </a:r>
            <a:r>
              <a:rPr lang="en-US" sz="4000" dirty="0"/>
              <a:t> </a:t>
            </a:r>
            <a:r>
              <a:rPr lang="en-US" sz="4000" dirty="0" err="1"/>
              <a:t>mở</a:t>
            </a:r>
            <a:r>
              <a:rPr lang="en-US" sz="4000" dirty="0"/>
              <a:t> </a:t>
            </a:r>
            <a:r>
              <a:rPr lang="en-US" sz="4000" dirty="0" err="1"/>
              <a:t>chương</a:t>
            </a:r>
            <a:r>
              <a:rPr lang="en-US" sz="4000" dirty="0"/>
              <a:t> </a:t>
            </a:r>
            <a:r>
              <a:rPr lang="en-US" sz="4000" dirty="0" err="1"/>
              <a:t>trình</a:t>
            </a:r>
            <a:r>
              <a:rPr lang="en-US" sz="4000" dirty="0"/>
              <a:t> </a:t>
            </a:r>
            <a:br>
              <a:rPr lang="en-US" sz="4000" dirty="0"/>
            </a:br>
            <a:r>
              <a:rPr lang="en-US" sz="4000" dirty="0" err="1"/>
              <a:t>trò</a:t>
            </a:r>
            <a:r>
              <a:rPr lang="en-US" sz="4000" dirty="0"/>
              <a:t> </a:t>
            </a:r>
            <a:r>
              <a:rPr lang="en-US" sz="4000" dirty="0" err="1"/>
              <a:t>chơi</a:t>
            </a:r>
            <a:r>
              <a:rPr lang="en-US" sz="4000" dirty="0"/>
              <a:t> </a:t>
            </a:r>
            <a:r>
              <a:rPr lang="en-US" sz="4000" dirty="0" err="1"/>
              <a:t>mèo</a:t>
            </a:r>
            <a:r>
              <a:rPr lang="en-US" sz="4000" dirty="0"/>
              <a:t> </a:t>
            </a:r>
            <a:r>
              <a:rPr lang="en-US" sz="4000" dirty="0" err="1"/>
              <a:t>bắt</a:t>
            </a:r>
            <a:r>
              <a:rPr lang="en-US" sz="4000" dirty="0"/>
              <a:t> </a:t>
            </a:r>
            <a:r>
              <a:rPr lang="en-US" sz="4000" dirty="0" err="1"/>
              <a:t>bóng</a:t>
            </a:r>
            <a:endParaRPr lang="en-GB" sz="4000" dirty="0"/>
          </a:p>
        </p:txBody>
      </p:sp>
      <p:sp>
        <p:nvSpPr>
          <p:cNvPr id="2" name="Rectangle 1"/>
          <p:cNvSpPr/>
          <p:nvPr/>
        </p:nvSpPr>
        <p:spPr>
          <a:xfrm>
            <a:off x="1843087" y="1722121"/>
            <a:ext cx="9721471" cy="3215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lphaUcPeriod"/>
            </a:pPr>
            <a:r>
              <a:rPr lang="en-GB" sz="3200" dirty="0" err="1">
                <a:latin typeface="Arial" panose="020B0604020202020204" pitchFamily="34" charset="0"/>
                <a:cs typeface="Arial" panose="020B0604020202020204" pitchFamily="34" charset="0"/>
              </a:rPr>
              <a:t>Nháy</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đúp</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chuột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vào</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biểu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tượng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trên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màn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hình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để</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kích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hoạt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phần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mềm</a:t>
            </a:r>
            <a:r>
              <a:rPr lang="en-GB" sz="3200" dirty="0">
                <a:latin typeface="Arial" panose="020B0604020202020204" pitchFamily="34" charset="0"/>
                <a:cs typeface="Arial" panose="020B0604020202020204" pitchFamily="34" charset="0"/>
              </a:rPr>
              <a:t> Scratch</a:t>
            </a:r>
          </a:p>
          <a:p>
            <a:pPr marL="342900" indent="-342900">
              <a:buAutoNum type="alphaUcPeriod"/>
            </a:pPr>
            <a:r>
              <a:rPr lang="en-GB" sz="3200" dirty="0" err="1">
                <a:latin typeface="Arial" panose="020B0604020202020204" pitchFamily="34" charset="0"/>
                <a:cs typeface="Arial" panose="020B0604020202020204" pitchFamily="34" charset="0"/>
              </a:rPr>
              <a:t>Mở</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thư</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mục</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chứa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tệp</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chương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trình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chọn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tệp</a:t>
            </a:r>
            <a:r>
              <a:rPr lang="en-GB" sz="3200" dirty="0">
                <a:latin typeface="Arial" panose="020B0604020202020204" pitchFamily="34" charset="0"/>
                <a:cs typeface="Arial" panose="020B0604020202020204" pitchFamily="34" charset="0"/>
              </a:rPr>
              <a:t> </a:t>
            </a:r>
            <a:r>
              <a:rPr lang="en-GB" sz="3200" dirty="0" err="1">
                <a:solidFill>
                  <a:srgbClr val="FF0000"/>
                </a:solidFill>
                <a:latin typeface="Arial" panose="020B0604020202020204" pitchFamily="34" charset="0"/>
                <a:cs typeface="Arial" panose="020B0604020202020204" pitchFamily="34" charset="0"/>
              </a:rPr>
              <a:t>Meo</a:t>
            </a:r>
            <a:r>
              <a:rPr lang="en-GB" sz="3200" dirty="0">
                <a:solidFill>
                  <a:srgbClr val="FF0000"/>
                </a:solidFill>
                <a:latin typeface="Arial" panose="020B0604020202020204" pitchFamily="34" charset="0"/>
                <a:cs typeface="Arial" panose="020B0604020202020204" pitchFamily="34" charset="0"/>
              </a:rPr>
              <a:t> bat bong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rồi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chọn</a:t>
            </a:r>
            <a:r>
              <a:rPr lang="en-GB" sz="3200" dirty="0">
                <a:latin typeface="Arial" panose="020B0604020202020204" pitchFamily="34" charset="0"/>
                <a:cs typeface="Arial" panose="020B0604020202020204" pitchFamily="34" charset="0"/>
              </a:rPr>
              <a:t> </a:t>
            </a:r>
            <a:r>
              <a:rPr lang="en-GB" sz="3200" b="1" dirty="0">
                <a:latin typeface="Arial" panose="020B0604020202020204" pitchFamily="34" charset="0"/>
                <a:cs typeface="Arial" panose="020B0604020202020204" pitchFamily="34" charset="0"/>
              </a:rPr>
              <a:t>Open</a:t>
            </a:r>
          </a:p>
          <a:p>
            <a:pPr marL="342900" indent="-342900">
              <a:buAutoNum type="alphaUcPeriod"/>
            </a:pPr>
            <a:r>
              <a:rPr lang="en-GB" sz="3200" dirty="0" err="1">
                <a:latin typeface="Arial" panose="020B0604020202020204" pitchFamily="34" charset="0"/>
                <a:cs typeface="Arial" panose="020B0604020202020204" pitchFamily="34" charset="0"/>
              </a:rPr>
              <a:t>Chọn</a:t>
            </a:r>
            <a:r>
              <a:rPr lang="en-GB" sz="3200"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Mở</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từ</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máy</a:t>
            </a:r>
            <a:r>
              <a:rPr lang="en-GB" sz="3200" b="1"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tính</a:t>
            </a:r>
            <a:endParaRPr lang="en-GB" sz="3200" b="1" dirty="0">
              <a:latin typeface="Arial" panose="020B0604020202020204" pitchFamily="34" charset="0"/>
              <a:cs typeface="Arial" panose="020B0604020202020204" pitchFamily="34" charset="0"/>
            </a:endParaRPr>
          </a:p>
          <a:p>
            <a:pPr marL="342900" indent="-342900">
              <a:buAutoNum type="alphaUcPeriod"/>
            </a:pPr>
            <a:r>
              <a:rPr lang="en-GB" sz="3200" dirty="0" err="1">
                <a:latin typeface="Arial" panose="020B0604020202020204" pitchFamily="34" charset="0"/>
                <a:cs typeface="Arial" panose="020B0604020202020204" pitchFamily="34" charset="0"/>
              </a:rPr>
              <a:t>Chọn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thẻ</a:t>
            </a:r>
            <a:r>
              <a:rPr lang="en-GB" sz="3200" dirty="0">
                <a:latin typeface="Arial" panose="020B0604020202020204" pitchFamily="34" charset="0"/>
                <a:cs typeface="Arial" panose="020B0604020202020204" pitchFamily="34" charset="0"/>
              </a:rPr>
              <a:t> </a:t>
            </a:r>
            <a:r>
              <a:rPr lang="en-GB" sz="3200" b="1" dirty="0" err="1">
                <a:latin typeface="Arial" panose="020B0604020202020204" pitchFamily="34" charset="0"/>
                <a:cs typeface="Arial" panose="020B0604020202020204" pitchFamily="34" charset="0"/>
              </a:rPr>
              <a:t>Tập</a:t>
            </a:r>
            <a:r>
              <a:rPr lang="en-GB" sz="3200" b="1" dirty="0">
                <a:latin typeface="Arial" panose="020B0604020202020204" pitchFamily="34" charset="0"/>
                <a:cs typeface="Arial" panose="020B0604020202020204" pitchFamily="34" charset="0"/>
              </a:rPr>
              <a:t> tin</a:t>
            </a:r>
            <a:endParaRPr lang="en-GB" b="1" dirty="0"/>
          </a:p>
          <a:p>
            <a:pPr marL="342900" indent="-342900" algn="ctr">
              <a:buAutoNum type="alphaUcPeriod"/>
            </a:pPr>
            <a:endParaRPr lang="en-GB" dirty="0"/>
          </a:p>
        </p:txBody>
      </p:sp>
      <p:sp>
        <p:nvSpPr>
          <p:cNvPr id="7" name="Right Arrow 6"/>
          <p:cNvSpPr/>
          <p:nvPr/>
        </p:nvSpPr>
        <p:spPr>
          <a:xfrm>
            <a:off x="2208848" y="5494021"/>
            <a:ext cx="945832" cy="89916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ounded Rectangle 7"/>
          <p:cNvSpPr/>
          <p:nvPr/>
        </p:nvSpPr>
        <p:spPr>
          <a:xfrm>
            <a:off x="3154680" y="5288281"/>
            <a:ext cx="6217920" cy="10972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4800" dirty="0">
                <a:solidFill>
                  <a:schemeClr val="tx1"/>
                </a:solidFill>
                <a:latin typeface="Arial" panose="020B0604020202020204" pitchFamily="34" charset="0"/>
                <a:cs typeface="Arial" panose="020B0604020202020204" pitchFamily="34" charset="0"/>
              </a:rPr>
              <a:t>A</a:t>
            </a:r>
            <a:r>
              <a:rPr lang="en-GB" sz="4800" dirty="0">
                <a:solidFill>
                  <a:schemeClr val="tx1"/>
                </a:solidFill>
                <a:latin typeface="Arial" panose="020B0604020202020204" pitchFamily="34" charset="0"/>
                <a:cs typeface="Arial" panose="020B0604020202020204" pitchFamily="34" charset="0"/>
                <a:sym typeface="Wingdings" panose="05000000000000000000" pitchFamily="2" charset="2"/>
              </a:rPr>
              <a:t>DC B</a:t>
            </a:r>
            <a:endParaRPr lang="en-GB" sz="48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8345784" y="1714501"/>
            <a:ext cx="508655" cy="559521"/>
          </a:xfrm>
          <a:prstGeom prst="rect">
            <a:avLst/>
          </a:prstGeom>
        </p:spPr>
      </p:pic>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267650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43088" y="937258"/>
            <a:ext cx="9721471" cy="1775461"/>
          </a:xfrm>
        </p:spPr>
        <p:txBody>
          <a:bodyPr>
            <a:noAutofit/>
          </a:bodyPr>
          <a:lstStyle/>
          <a:p>
            <a:pPr algn="ctr"/>
            <a:r>
              <a:rPr lang="en-GB" sz="4000" dirty="0" err="1"/>
              <a:t>Em</a:t>
            </a:r>
            <a:r>
              <a:rPr lang="en-GB" sz="4000" dirty="0"/>
              <a:t> </a:t>
            </a:r>
            <a:r>
              <a:rPr lang="en-GB" sz="4000" dirty="0" err="1"/>
              <a:t>có</a:t>
            </a:r>
            <a:r>
              <a:rPr lang="en-GB" sz="4000" dirty="0"/>
              <a:t> </a:t>
            </a:r>
            <a:r>
              <a:rPr lang="en-GB" sz="4000" dirty="0" err="1"/>
              <a:t>dùng</a:t>
            </a:r>
            <a:r>
              <a:rPr lang="en-GB" sz="4000" dirty="0"/>
              <a:t> </a:t>
            </a:r>
            <a:r>
              <a:rPr lang="en-GB" sz="4000" dirty="0" err="1"/>
              <a:t>những</a:t>
            </a:r>
            <a:r>
              <a:rPr lang="en-GB" sz="4000" dirty="0"/>
              <a:t> </a:t>
            </a:r>
            <a:r>
              <a:rPr lang="en-GB" sz="4000" dirty="0" err="1"/>
              <a:t>phím</a:t>
            </a:r>
            <a:r>
              <a:rPr lang="en-GB" sz="4000" dirty="0"/>
              <a:t> </a:t>
            </a:r>
            <a:r>
              <a:rPr lang="en-GB" sz="4000" dirty="0" err="1"/>
              <a:t>nào</a:t>
            </a:r>
            <a:r>
              <a:rPr lang="en-GB" sz="4000" dirty="0"/>
              <a:t> </a:t>
            </a:r>
            <a:r>
              <a:rPr lang="en-GB" sz="4000" dirty="0" err="1"/>
              <a:t>để</a:t>
            </a:r>
            <a:r>
              <a:rPr lang="en-GB" sz="4000" dirty="0"/>
              <a:t> </a:t>
            </a:r>
            <a:r>
              <a:rPr lang="en-GB" sz="4000" dirty="0" err="1"/>
              <a:t>điều</a:t>
            </a:r>
            <a:r>
              <a:rPr lang="en-GB" sz="4000" dirty="0"/>
              <a:t> </a:t>
            </a:r>
            <a:r>
              <a:rPr lang="en-GB" sz="4000" dirty="0" err="1"/>
              <a:t>khiển</a:t>
            </a:r>
            <a:r>
              <a:rPr lang="en-GB" sz="4000" dirty="0"/>
              <a:t> </a:t>
            </a:r>
            <a:r>
              <a:rPr lang="en-GB" sz="4000" dirty="0" err="1"/>
              <a:t>chú</a:t>
            </a:r>
            <a:r>
              <a:rPr lang="en-GB" sz="4000" dirty="0"/>
              <a:t> </a:t>
            </a:r>
            <a:r>
              <a:rPr lang="en-GB" sz="4000" dirty="0" err="1"/>
              <a:t>mèo</a:t>
            </a:r>
            <a:r>
              <a:rPr lang="en-GB" sz="4000" dirty="0"/>
              <a:t> di </a:t>
            </a:r>
            <a:r>
              <a:rPr lang="en-GB" sz="4000" dirty="0" err="1"/>
              <a:t>chuyển</a:t>
            </a:r>
            <a:r>
              <a:rPr lang="en-GB" sz="4000" dirty="0"/>
              <a:t> </a:t>
            </a:r>
            <a:r>
              <a:rPr lang="en-GB" sz="4000" dirty="0" err="1"/>
              <a:t>trên</a:t>
            </a:r>
            <a:r>
              <a:rPr lang="en-GB" sz="4000" dirty="0"/>
              <a:t> </a:t>
            </a:r>
            <a:r>
              <a:rPr lang="en-GB" sz="4000" dirty="0" err="1"/>
              <a:t>sân</a:t>
            </a:r>
            <a:r>
              <a:rPr lang="en-GB" sz="4000" dirty="0"/>
              <a:t> </a:t>
            </a:r>
            <a:r>
              <a:rPr lang="en-GB" sz="4000" dirty="0" err="1"/>
              <a:t>khấu</a:t>
            </a:r>
            <a:endParaRPr lang="en-GB" sz="4000" dirty="0"/>
          </a:p>
        </p:txBody>
      </p:sp>
      <p:sp>
        <p:nvSpPr>
          <p:cNvPr id="20" name="Right Arrow 19"/>
          <p:cNvSpPr/>
          <p:nvPr/>
        </p:nvSpPr>
        <p:spPr>
          <a:xfrm>
            <a:off x="2041208" y="3299461"/>
            <a:ext cx="945832" cy="89916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3416558" y="2977492"/>
            <a:ext cx="4852040" cy="1853588"/>
          </a:xfrm>
          <a:prstGeom prst="rect">
            <a:avLst/>
          </a:prstGeom>
        </p:spPr>
      </p:pic>
      <p:sp>
        <p:nvSpPr>
          <p:cNvPr id="2" name="Footer Placeholder 1"/>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359663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9720" y="670560"/>
            <a:ext cx="10378440" cy="5333999"/>
          </a:xfrm>
        </p:spPr>
        <p:txBody>
          <a:bodyPr>
            <a:noAutofit/>
          </a:bodyPr>
          <a:lstStyle/>
          <a:p>
            <a:r>
              <a:rPr lang="en-US" dirty="0"/>
              <a:t>* Scratch </a:t>
            </a:r>
            <a:r>
              <a:rPr lang="en-US" dirty="0" err="1"/>
              <a:t>là</a:t>
            </a:r>
            <a:r>
              <a:rPr lang="en-US" dirty="0"/>
              <a:t> </a:t>
            </a:r>
            <a:r>
              <a:rPr lang="en-US" dirty="0" err="1"/>
              <a:t>một</a:t>
            </a:r>
            <a:r>
              <a:rPr lang="en-US" dirty="0"/>
              <a:t> </a:t>
            </a:r>
            <a:r>
              <a:rPr lang="en-US" dirty="0" err="1"/>
              <a:t>phần</a:t>
            </a:r>
            <a:r>
              <a:rPr lang="en-US" dirty="0"/>
              <a:t> </a:t>
            </a:r>
            <a:r>
              <a:rPr lang="en-US" dirty="0" err="1"/>
              <a:t>mềm</a:t>
            </a:r>
            <a:r>
              <a:rPr lang="en-US" dirty="0"/>
              <a:t> </a:t>
            </a:r>
            <a:r>
              <a:rPr lang="en-US" dirty="0" err="1"/>
              <a:t>lập</a:t>
            </a:r>
            <a:r>
              <a:rPr lang="en-US" dirty="0"/>
              <a:t> </a:t>
            </a:r>
            <a:r>
              <a:rPr lang="en-US" dirty="0" err="1"/>
              <a:t>trình</a:t>
            </a:r>
            <a:r>
              <a:rPr lang="en-US" dirty="0"/>
              <a:t> </a:t>
            </a:r>
            <a:r>
              <a:rPr lang="en-US" dirty="0" err="1"/>
              <a:t>trực</a:t>
            </a:r>
            <a:r>
              <a:rPr lang="en-US" dirty="0"/>
              <a:t> </a:t>
            </a:r>
            <a:r>
              <a:rPr lang="en-US" dirty="0" err="1"/>
              <a:t>quan</a:t>
            </a:r>
            <a:r>
              <a:rPr lang="en-US" dirty="0"/>
              <a:t>.</a:t>
            </a:r>
            <a:br>
              <a:rPr lang="en-US" dirty="0"/>
            </a:br>
            <a:r>
              <a:rPr lang="en-US" dirty="0"/>
              <a:t>* </a:t>
            </a:r>
            <a:r>
              <a:rPr lang="en-US" dirty="0" err="1"/>
              <a:t>Mở</a:t>
            </a:r>
            <a:r>
              <a:rPr lang="en-US" dirty="0"/>
              <a:t> </a:t>
            </a:r>
            <a:r>
              <a:rPr lang="en-US" dirty="0" err="1"/>
              <a:t>chương</a:t>
            </a:r>
            <a:r>
              <a:rPr lang="en-US" dirty="0"/>
              <a:t> </a:t>
            </a:r>
            <a:r>
              <a:rPr lang="en-US" dirty="0" err="1"/>
              <a:t>trình</a:t>
            </a:r>
            <a:r>
              <a:rPr lang="en-US" dirty="0"/>
              <a:t> </a:t>
            </a:r>
            <a:r>
              <a:rPr lang="en-US" dirty="0" err="1"/>
              <a:t>trò</a:t>
            </a:r>
            <a:r>
              <a:rPr lang="en-US" dirty="0"/>
              <a:t> </a:t>
            </a:r>
            <a:r>
              <a:rPr lang="en-US" dirty="0" err="1"/>
              <a:t>chơi</a:t>
            </a:r>
            <a:r>
              <a:rPr lang="en-US" dirty="0"/>
              <a:t> </a:t>
            </a:r>
            <a:r>
              <a:rPr lang="en-US" dirty="0" err="1"/>
              <a:t>có</a:t>
            </a:r>
            <a:r>
              <a:rPr lang="en-US" dirty="0"/>
              <a:t> </a:t>
            </a:r>
            <a:r>
              <a:rPr lang="en-US" dirty="0" err="1"/>
              <a:t>sẵn</a:t>
            </a:r>
            <a:r>
              <a:rPr lang="en-US" dirty="0"/>
              <a:t> </a:t>
            </a:r>
            <a:r>
              <a:rPr lang="en-US" dirty="0" err="1"/>
              <a:t>trong</a:t>
            </a:r>
            <a:r>
              <a:rPr lang="en-US" dirty="0"/>
              <a:t> Scratch:</a:t>
            </a:r>
            <a:br>
              <a:rPr lang="en-US" dirty="0"/>
            </a:br>
            <a:r>
              <a:rPr lang="en-US" dirty="0"/>
              <a:t>- </a:t>
            </a:r>
            <a:r>
              <a:rPr lang="en-US" dirty="0" err="1"/>
              <a:t>Vào</a:t>
            </a:r>
            <a:r>
              <a:rPr lang="en-US" dirty="0"/>
              <a:t> </a:t>
            </a:r>
            <a:r>
              <a:rPr lang="en-US" dirty="0" err="1"/>
              <a:t>thẻ</a:t>
            </a:r>
            <a:r>
              <a:rPr lang="en-US" dirty="0"/>
              <a:t> </a:t>
            </a:r>
            <a:r>
              <a:rPr lang="en-US" b="1" dirty="0" err="1"/>
              <a:t>Tập</a:t>
            </a:r>
            <a:r>
              <a:rPr lang="en-US" b="1" dirty="0"/>
              <a:t> </a:t>
            </a:r>
            <a:r>
              <a:rPr lang="en-US" b="1" dirty="0" err="1"/>
              <a:t>tin</a:t>
            </a:r>
            <a:r>
              <a:rPr lang="en-US" dirty="0" err="1"/>
              <a:t>,chọn</a:t>
            </a:r>
            <a:r>
              <a:rPr lang="en-US" dirty="0"/>
              <a:t> </a:t>
            </a:r>
            <a:r>
              <a:rPr lang="en-US" b="1" dirty="0" err="1"/>
              <a:t>Mở</a:t>
            </a:r>
            <a:r>
              <a:rPr lang="en-US" b="1" dirty="0"/>
              <a:t> </a:t>
            </a:r>
            <a:r>
              <a:rPr lang="en-US" b="1" dirty="0" err="1"/>
              <a:t>từ</a:t>
            </a:r>
            <a:r>
              <a:rPr lang="en-US" b="1" dirty="0"/>
              <a:t> </a:t>
            </a:r>
            <a:r>
              <a:rPr lang="en-US" b="1" dirty="0" err="1"/>
              <a:t>máy</a:t>
            </a:r>
            <a:r>
              <a:rPr lang="en-US" b="1" dirty="0"/>
              <a:t> </a:t>
            </a:r>
            <a:r>
              <a:rPr lang="en-US" b="1" dirty="0" err="1"/>
              <a:t>tính</a:t>
            </a:r>
            <a:r>
              <a:rPr lang="en-US" dirty="0"/>
              <a:t>.</a:t>
            </a:r>
            <a:br>
              <a:rPr lang="en-US" dirty="0"/>
            </a:br>
            <a:r>
              <a:rPr lang="en-US" dirty="0"/>
              <a:t>- </a:t>
            </a:r>
            <a:r>
              <a:rPr lang="en-US" dirty="0" err="1"/>
              <a:t>Chọn</a:t>
            </a:r>
            <a:r>
              <a:rPr lang="en-US" dirty="0"/>
              <a:t> </a:t>
            </a:r>
            <a:r>
              <a:rPr lang="en-US" dirty="0" err="1"/>
              <a:t>tệp</a:t>
            </a:r>
            <a:r>
              <a:rPr lang="en-US" dirty="0"/>
              <a:t> </a:t>
            </a:r>
            <a:r>
              <a:rPr lang="en-US" dirty="0" err="1"/>
              <a:t>chương</a:t>
            </a:r>
            <a:r>
              <a:rPr lang="en-US" dirty="0"/>
              <a:t> </a:t>
            </a:r>
            <a:r>
              <a:rPr lang="en-US" dirty="0" err="1"/>
              <a:t>trình</a:t>
            </a:r>
            <a:r>
              <a:rPr lang="en-US" dirty="0"/>
              <a:t> </a:t>
            </a:r>
            <a:r>
              <a:rPr lang="en-US" dirty="0" err="1"/>
              <a:t>trò</a:t>
            </a:r>
            <a:r>
              <a:rPr lang="en-US" dirty="0"/>
              <a:t> </a:t>
            </a:r>
            <a:r>
              <a:rPr lang="en-US" dirty="0" err="1"/>
              <a:t>chơi</a:t>
            </a:r>
            <a:r>
              <a:rPr lang="en-US" dirty="0"/>
              <a:t>, </a:t>
            </a:r>
            <a:r>
              <a:rPr lang="en-US" dirty="0" err="1"/>
              <a:t>chọn</a:t>
            </a:r>
            <a:r>
              <a:rPr lang="en-US" dirty="0"/>
              <a:t> </a:t>
            </a:r>
            <a:r>
              <a:rPr lang="en-US" b="1" dirty="0"/>
              <a:t>Open</a:t>
            </a:r>
            <a:r>
              <a:rPr lang="en-US" dirty="0"/>
              <a:t>.</a:t>
            </a:r>
            <a:br>
              <a:rPr lang="en-US" sz="4000" dirty="0"/>
            </a:br>
            <a:endParaRPr lang="en-US" sz="4000" dirty="0"/>
          </a:p>
        </p:txBody>
      </p:sp>
      <p:sp>
        <p:nvSpPr>
          <p:cNvPr id="2" name="Footer Placeholder 1"/>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575889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058" y="1989208"/>
            <a:ext cx="9597571" cy="2613272"/>
          </a:xfrm>
        </p:spPr>
        <p:txBody>
          <a:bodyPr>
            <a:normAutofit/>
          </a:bodyPr>
          <a:lstStyle/>
          <a:p>
            <a:pPr algn="ctr"/>
            <a:r>
              <a:rPr lang="en-GB" sz="6000" dirty="0"/>
              <a:t>2. </a:t>
            </a:r>
            <a:r>
              <a:rPr lang="en-GB" sz="6000" dirty="0" err="1"/>
              <a:t>Mối</a:t>
            </a:r>
            <a:r>
              <a:rPr lang="en-GB" sz="6000" dirty="0"/>
              <a:t> </a:t>
            </a:r>
            <a:r>
              <a:rPr lang="en-GB" sz="6000" dirty="0" err="1"/>
              <a:t>liên</a:t>
            </a:r>
            <a:r>
              <a:rPr lang="en-GB" sz="6000" dirty="0"/>
              <a:t> </a:t>
            </a:r>
            <a:r>
              <a:rPr lang="en-GB" sz="6000" dirty="0" err="1"/>
              <a:t>quan</a:t>
            </a:r>
            <a:r>
              <a:rPr lang="en-GB" sz="6000" dirty="0"/>
              <a:t> </a:t>
            </a:r>
            <a:r>
              <a:rPr lang="en-GB" sz="6000" dirty="0" err="1"/>
              <a:t>giữa</a:t>
            </a:r>
            <a:r>
              <a:rPr lang="en-GB" sz="6000" dirty="0"/>
              <a:t> </a:t>
            </a:r>
            <a:r>
              <a:rPr lang="en-GB" sz="6000" dirty="0" err="1"/>
              <a:t>chương</a:t>
            </a:r>
            <a:r>
              <a:rPr lang="en-GB" sz="6000" dirty="0"/>
              <a:t> </a:t>
            </a:r>
            <a:r>
              <a:rPr lang="en-GB" sz="6000" dirty="0" err="1"/>
              <a:t>trình</a:t>
            </a:r>
            <a:r>
              <a:rPr lang="en-GB" sz="6000" dirty="0"/>
              <a:t> Scratch </a:t>
            </a:r>
            <a:br>
              <a:rPr lang="en-GB" sz="6000" dirty="0"/>
            </a:br>
            <a:r>
              <a:rPr lang="en-GB" sz="6000" dirty="0" err="1"/>
              <a:t>và</a:t>
            </a:r>
            <a:r>
              <a:rPr lang="en-GB" sz="6000" dirty="0"/>
              <a:t> </a:t>
            </a:r>
            <a:r>
              <a:rPr lang="en-GB" sz="6000" dirty="0" err="1"/>
              <a:t>trò</a:t>
            </a:r>
            <a:r>
              <a:rPr lang="en-GB" sz="6000" dirty="0"/>
              <a:t> </a:t>
            </a:r>
            <a:r>
              <a:rPr lang="en-GB" sz="6000" dirty="0" err="1"/>
              <a:t>chơi</a:t>
            </a:r>
            <a:r>
              <a:rPr lang="en-GB" sz="6000" dirty="0"/>
              <a:t> </a:t>
            </a:r>
            <a:r>
              <a:rPr lang="en-GB" sz="6000" dirty="0" err="1"/>
              <a:t>mèo</a:t>
            </a:r>
            <a:r>
              <a:rPr lang="en-GB" sz="6000" dirty="0"/>
              <a:t> </a:t>
            </a:r>
            <a:r>
              <a:rPr lang="en-GB" sz="6000" dirty="0" err="1"/>
              <a:t>bắt</a:t>
            </a:r>
            <a:r>
              <a:rPr lang="en-GB" sz="6000" dirty="0"/>
              <a:t> </a:t>
            </a:r>
            <a:r>
              <a:rPr lang="en-GB" sz="6000" dirty="0" err="1"/>
              <a:t>bóng</a:t>
            </a:r>
            <a:endParaRPr lang="en-GB" sz="6000" dirty="0"/>
          </a:p>
        </p:txBody>
      </p:sp>
      <p:sp>
        <p:nvSpPr>
          <p:cNvPr id="3" name="Footer Placeholder 2"/>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3356194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7" y="198120"/>
            <a:ext cx="9807287" cy="2472891"/>
          </a:xfrm>
        </p:spPr>
        <p:txBody>
          <a:bodyPr>
            <a:normAutofit fontScale="90000"/>
          </a:bodyPr>
          <a:lstStyle/>
          <a:p>
            <a:r>
              <a:rPr lang="en-GB" sz="4800" dirty="0" err="1"/>
              <a:t>Đọc</a:t>
            </a:r>
            <a:r>
              <a:rPr lang="en-GB" sz="4800" dirty="0"/>
              <a:t> </a:t>
            </a:r>
            <a:r>
              <a:rPr lang="en-GB" sz="4800" dirty="0" err="1"/>
              <a:t>thông</a:t>
            </a:r>
            <a:r>
              <a:rPr lang="en-GB" sz="4800" dirty="0"/>
              <a:t> tin SGK/ </a:t>
            </a:r>
            <a:r>
              <a:rPr lang="en-GB" sz="4800" dirty="0" err="1"/>
              <a:t>trang</a:t>
            </a:r>
            <a:r>
              <a:rPr lang="en-GB" sz="4800" dirty="0"/>
              <a:t> 68</a:t>
            </a:r>
            <a:br>
              <a:rPr lang="en-GB" sz="4800" dirty="0"/>
            </a:br>
            <a:r>
              <a:rPr lang="en-GB" sz="4800" dirty="0" err="1"/>
              <a:t>Quan</a:t>
            </a:r>
            <a:r>
              <a:rPr lang="en-GB" sz="4800" dirty="0"/>
              <a:t> </a:t>
            </a:r>
            <a:r>
              <a:rPr lang="en-GB" sz="4800" dirty="0" err="1"/>
              <a:t>sát</a:t>
            </a:r>
            <a:r>
              <a:rPr lang="en-GB" sz="4800" dirty="0"/>
              <a:t> </a:t>
            </a:r>
            <a:r>
              <a:rPr lang="en-GB" sz="4800" dirty="0" err="1"/>
              <a:t>hình</a:t>
            </a:r>
            <a:r>
              <a:rPr lang="en-GB" sz="4800" dirty="0"/>
              <a:t> 5</a:t>
            </a:r>
            <a:br>
              <a:rPr lang="en-GB" sz="4800" dirty="0"/>
            </a:br>
            <a:r>
              <a:rPr lang="en-GB" sz="4800" dirty="0" err="1"/>
              <a:t>Thay</a:t>
            </a:r>
            <a:r>
              <a:rPr lang="en-GB" sz="4800" dirty="0"/>
              <a:t> </a:t>
            </a:r>
            <a:r>
              <a:rPr lang="en-GB" sz="4800" dirty="0" err="1"/>
              <a:t>đổi</a:t>
            </a:r>
            <a:r>
              <a:rPr lang="en-GB" sz="4800" dirty="0"/>
              <a:t> </a:t>
            </a:r>
            <a:r>
              <a:rPr lang="en-GB" sz="4800" dirty="0" err="1"/>
              <a:t>các</a:t>
            </a:r>
            <a:r>
              <a:rPr lang="en-GB" sz="4800" dirty="0"/>
              <a:t> </a:t>
            </a:r>
            <a:r>
              <a:rPr lang="en-GB" sz="4800" dirty="0" err="1"/>
              <a:t>giá</a:t>
            </a:r>
            <a:r>
              <a:rPr lang="en-GB" sz="4800" dirty="0"/>
              <a:t> </a:t>
            </a:r>
            <a:r>
              <a:rPr lang="en-GB" sz="4800" dirty="0" err="1"/>
              <a:t>trị</a:t>
            </a:r>
            <a:r>
              <a:rPr lang="en-GB" sz="4800" dirty="0"/>
              <a:t> 5 </a:t>
            </a:r>
            <a:r>
              <a:rPr lang="en-GB" sz="4800" dirty="0" err="1"/>
              <a:t>và</a:t>
            </a:r>
            <a:r>
              <a:rPr lang="en-GB" sz="4800" dirty="0"/>
              <a:t> -5 </a:t>
            </a:r>
            <a:r>
              <a:rPr lang="en-GB" sz="4800" dirty="0" err="1"/>
              <a:t>bằng</a:t>
            </a:r>
            <a:r>
              <a:rPr lang="en-GB" sz="4800" dirty="0"/>
              <a:t> 10 </a:t>
            </a:r>
            <a:r>
              <a:rPr lang="en-GB" sz="4800" dirty="0" err="1"/>
              <a:t>và</a:t>
            </a:r>
            <a:r>
              <a:rPr lang="en-GB" sz="4800" dirty="0"/>
              <a:t> -10 </a:t>
            </a:r>
            <a:r>
              <a:rPr lang="en-GB" sz="4800" dirty="0" err="1"/>
              <a:t>tại</a:t>
            </a:r>
            <a:r>
              <a:rPr lang="en-GB" sz="4800" dirty="0"/>
              <a:t> </a:t>
            </a:r>
            <a:r>
              <a:rPr lang="en-GB" sz="4800" dirty="0" err="1"/>
              <a:t>các</a:t>
            </a:r>
            <a:r>
              <a:rPr lang="en-GB" sz="4800" dirty="0"/>
              <a:t> </a:t>
            </a:r>
            <a:r>
              <a:rPr lang="en-GB" sz="4800" dirty="0" err="1"/>
              <a:t>lệnh</a:t>
            </a:r>
            <a:r>
              <a:rPr lang="en-GB" sz="4800" dirty="0"/>
              <a:t>:                         </a:t>
            </a: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756227" y="5158854"/>
            <a:ext cx="2394086" cy="1520299"/>
          </a:xfrm>
          <a:prstGeom prst="rect">
            <a:avLst/>
          </a:prstGeom>
        </p:spPr>
      </p:pic>
      <p:sp>
        <p:nvSpPr>
          <p:cNvPr id="4" name="Rounded Rectangular Callout 3"/>
          <p:cNvSpPr/>
          <p:nvPr/>
        </p:nvSpPr>
        <p:spPr>
          <a:xfrm>
            <a:off x="4253347" y="3291840"/>
            <a:ext cx="7938653" cy="3017520"/>
          </a:xfrm>
          <a:prstGeom prst="wedgeRoundRectCallout">
            <a:avLst>
              <a:gd name="adj1" fmla="val -61450"/>
              <a:gd name="adj2" fmla="val 1841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Điều</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gì</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sẽ</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xảy</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ra</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khi</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em</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thay</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đổi</a:t>
            </a:r>
            <a:r>
              <a:rPr lang="en-US" sz="3400" dirty="0">
                <a:latin typeface="Arial" panose="020B0604020202020204" pitchFamily="34" charset="0"/>
                <a:cs typeface="Arial" panose="020B0604020202020204" pitchFamily="34" charset="0"/>
              </a:rPr>
              <a:t> 5 </a:t>
            </a:r>
            <a:r>
              <a:rPr lang="en-US" sz="3400" dirty="0" err="1">
                <a:latin typeface="Arial" panose="020B0604020202020204" pitchFamily="34" charset="0"/>
                <a:cs typeface="Arial" panose="020B0604020202020204" pitchFamily="34" charset="0"/>
              </a:rPr>
              <a:t>và</a:t>
            </a:r>
            <a:r>
              <a:rPr lang="en-US" sz="3400" dirty="0">
                <a:latin typeface="Arial" panose="020B0604020202020204" pitchFamily="34" charset="0"/>
                <a:cs typeface="Arial" panose="020B0604020202020204" pitchFamily="34" charset="0"/>
              </a:rPr>
              <a:t> -5 </a:t>
            </a:r>
            <a:r>
              <a:rPr lang="en-US" sz="3400" dirty="0" err="1">
                <a:latin typeface="Arial" panose="020B0604020202020204" pitchFamily="34" charset="0"/>
                <a:cs typeface="Arial" panose="020B0604020202020204" pitchFamily="34" charset="0"/>
              </a:rPr>
              <a:t>bằng</a:t>
            </a:r>
            <a:r>
              <a:rPr lang="en-US" sz="3400" dirty="0">
                <a:latin typeface="Arial" panose="020B0604020202020204" pitchFamily="34" charset="0"/>
                <a:cs typeface="Arial" panose="020B0604020202020204" pitchFamily="34" charset="0"/>
              </a:rPr>
              <a:t> 10 </a:t>
            </a:r>
            <a:r>
              <a:rPr lang="en-US" sz="3400" dirty="0" err="1">
                <a:latin typeface="Arial" panose="020B0604020202020204" pitchFamily="34" charset="0"/>
                <a:cs typeface="Arial" panose="020B0604020202020204" pitchFamily="34" charset="0"/>
              </a:rPr>
              <a:t>và</a:t>
            </a:r>
            <a:r>
              <a:rPr lang="en-US" sz="3400" dirty="0">
                <a:latin typeface="Arial" panose="020B0604020202020204" pitchFamily="34" charset="0"/>
                <a:cs typeface="Arial" panose="020B0604020202020204" pitchFamily="34" charset="0"/>
              </a:rPr>
              <a:t> -10 </a:t>
            </a:r>
            <a:r>
              <a:rPr lang="en-US" sz="3400" dirty="0" err="1">
                <a:latin typeface="Arial" panose="020B0604020202020204" pitchFamily="34" charset="0"/>
                <a:cs typeface="Arial" panose="020B0604020202020204" pitchFamily="34" charset="0"/>
              </a:rPr>
              <a:t>tại</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câu</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lệnh</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Thay</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đổi</a:t>
            </a:r>
            <a:r>
              <a:rPr lang="en-US" sz="3400" dirty="0">
                <a:latin typeface="Arial" panose="020B0604020202020204" pitchFamily="34" charset="0"/>
                <a:cs typeface="Arial" panose="020B0604020202020204" pitchFamily="34" charset="0"/>
              </a:rPr>
              <a:t> y </a:t>
            </a:r>
            <a:r>
              <a:rPr lang="en-US" sz="3400" dirty="0" err="1">
                <a:latin typeface="Arial" panose="020B0604020202020204" pitchFamily="34" charset="0"/>
                <a:cs typeface="Arial" panose="020B0604020202020204" pitchFamily="34" charset="0"/>
              </a:rPr>
              <a:t>một</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lượng</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thay</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đổi</a:t>
            </a:r>
            <a:r>
              <a:rPr lang="en-US" sz="3400" dirty="0">
                <a:latin typeface="Arial" panose="020B0604020202020204" pitchFamily="34" charset="0"/>
                <a:cs typeface="Arial" panose="020B0604020202020204" pitchFamily="34" charset="0"/>
              </a:rPr>
              <a:t> x </a:t>
            </a:r>
            <a:r>
              <a:rPr lang="en-US" sz="3400" dirty="0" err="1">
                <a:latin typeface="Arial" panose="020B0604020202020204" pitchFamily="34" charset="0"/>
                <a:cs typeface="Arial" panose="020B0604020202020204" pitchFamily="34" charset="0"/>
              </a:rPr>
              <a:t>một</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lượng</a:t>
            </a:r>
            <a:r>
              <a:rPr lang="en-US" sz="3400" dirty="0">
                <a:latin typeface="Arial" panose="020B0604020202020204" pitchFamily="34" charset="0"/>
                <a:cs typeface="Arial" panose="020B0604020202020204" pitchFamily="34" charset="0"/>
              </a:rPr>
              <a:t>?</a:t>
            </a:r>
            <a:endParaRPr lang="en-GB" sz="3400" dirty="0">
              <a:latin typeface="Arial" panose="020B0604020202020204" pitchFamily="34" charset="0"/>
              <a:cs typeface="Arial" panose="020B0604020202020204" pitchFamily="34" charset="0"/>
            </a:endParaRPr>
          </a:p>
          <a:p>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Trò</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chơi</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trên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sân</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khấu</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từ</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đâu</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mà</a:t>
            </a:r>
            <a:r>
              <a:rPr lang="en-US" sz="3400" dirty="0">
                <a:latin typeface="Arial" panose="020B0604020202020204" pitchFamily="34" charset="0"/>
                <a:cs typeface="Arial" panose="020B0604020202020204" pitchFamily="34" charset="0"/>
              </a:rPr>
              <a:t> </a:t>
            </a:r>
            <a:r>
              <a:rPr lang="en-US" sz="3400" dirty="0" err="1">
                <a:latin typeface="Arial" panose="020B0604020202020204" pitchFamily="34" charset="0"/>
                <a:cs typeface="Arial" panose="020B0604020202020204" pitchFamily="34" charset="0"/>
              </a:rPr>
              <a:t>có</a:t>
            </a:r>
            <a:r>
              <a:rPr lang="en-US" sz="3400" dirty="0">
                <a:latin typeface="Arial" panose="020B0604020202020204" pitchFamily="34" charset="0"/>
                <a:cs typeface="Arial" panose="020B0604020202020204" pitchFamily="34" charset="0"/>
              </a:rPr>
              <a:t>?</a:t>
            </a:r>
            <a:endParaRPr lang="en-GB" sz="34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a:stretch>
            <a:fillRect/>
          </a:stretch>
        </p:blipFill>
        <p:spPr>
          <a:xfrm>
            <a:off x="5591240" y="1959991"/>
            <a:ext cx="2265172" cy="562492"/>
          </a:xfrm>
          <a:prstGeom prst="rect">
            <a:avLst/>
          </a:prstGeom>
        </p:spPr>
      </p:pic>
      <p:pic>
        <p:nvPicPr>
          <p:cNvPr id="17" name="Picture 16"/>
          <p:cNvPicPr>
            <a:picLocks noChangeAspect="1"/>
          </p:cNvPicPr>
          <p:nvPr/>
        </p:nvPicPr>
        <p:blipFill>
          <a:blip r:embed="rId4"/>
          <a:stretch>
            <a:fillRect/>
          </a:stretch>
        </p:blipFill>
        <p:spPr>
          <a:xfrm>
            <a:off x="7856411" y="1959991"/>
            <a:ext cx="2325981" cy="562492"/>
          </a:xfrm>
          <a:prstGeom prst="rect">
            <a:avLst/>
          </a:prstGeom>
        </p:spPr>
      </p:pic>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234754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65280" y="5212080"/>
            <a:ext cx="1380653" cy="17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1955606" y="1007943"/>
            <a:ext cx="9997440" cy="4693920"/>
            <a:chOff x="1767840" y="944880"/>
            <a:chExt cx="9997440" cy="4693920"/>
          </a:xfrm>
        </p:grpSpPr>
        <p:sp>
          <p:nvSpPr>
            <p:cNvPr id="5" name="Cloud Callout 4"/>
            <p:cNvSpPr/>
            <p:nvPr/>
          </p:nvSpPr>
          <p:spPr>
            <a:xfrm>
              <a:off x="1767840" y="944880"/>
              <a:ext cx="9997440" cy="4693920"/>
            </a:xfrm>
            <a:prstGeom prst="cloudCallout">
              <a:avLst>
                <a:gd name="adj1" fmla="val -49925"/>
                <a:gd name="adj2" fmla="val 4296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4400" dirty="0" err="1">
                  <a:latin typeface="Arial" panose="020B0604020202020204" pitchFamily="34" charset="0"/>
                  <a:cs typeface="Arial" panose="020B0604020202020204" pitchFamily="34" charset="0"/>
                </a:rPr>
                <a:t>Đại</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diện</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thực</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hiện</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Thay</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đổi</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các</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giá</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trị</a:t>
              </a:r>
              <a:r>
                <a:rPr lang="en-GB" sz="4400" dirty="0">
                  <a:latin typeface="Arial" panose="020B0604020202020204" pitchFamily="34" charset="0"/>
                  <a:cs typeface="Arial" panose="020B0604020202020204" pitchFamily="34" charset="0"/>
                </a:rPr>
                <a:t> 5 </a:t>
              </a:r>
              <a:r>
                <a:rPr lang="en-GB" sz="4400" dirty="0" err="1">
                  <a:latin typeface="Arial" panose="020B0604020202020204" pitchFamily="34" charset="0"/>
                  <a:cs typeface="Arial" panose="020B0604020202020204" pitchFamily="34" charset="0"/>
                </a:rPr>
                <a:t>và</a:t>
              </a:r>
              <a:r>
                <a:rPr lang="en-GB" sz="4400" dirty="0">
                  <a:latin typeface="Arial" panose="020B0604020202020204" pitchFamily="34" charset="0"/>
                  <a:cs typeface="Arial" panose="020B0604020202020204" pitchFamily="34" charset="0"/>
                </a:rPr>
                <a:t> -5 </a:t>
              </a:r>
              <a:r>
                <a:rPr lang="en-GB" sz="4400" dirty="0" err="1">
                  <a:latin typeface="Arial" panose="020B0604020202020204" pitchFamily="34" charset="0"/>
                  <a:cs typeface="Arial" panose="020B0604020202020204" pitchFamily="34" charset="0"/>
                </a:rPr>
                <a:t>bằng</a:t>
              </a:r>
              <a:r>
                <a:rPr lang="en-GB" sz="4400" dirty="0">
                  <a:latin typeface="Arial" panose="020B0604020202020204" pitchFamily="34" charset="0"/>
                  <a:cs typeface="Arial" panose="020B0604020202020204" pitchFamily="34" charset="0"/>
                </a:rPr>
                <a:t> 10 </a:t>
              </a:r>
              <a:r>
                <a:rPr lang="en-GB" sz="4400" dirty="0" err="1">
                  <a:latin typeface="Arial" panose="020B0604020202020204" pitchFamily="34" charset="0"/>
                  <a:cs typeface="Arial" panose="020B0604020202020204" pitchFamily="34" charset="0"/>
                </a:rPr>
                <a:t>và</a:t>
              </a:r>
              <a:r>
                <a:rPr lang="en-GB" sz="4400" dirty="0">
                  <a:latin typeface="Arial" panose="020B0604020202020204" pitchFamily="34" charset="0"/>
                  <a:cs typeface="Arial" panose="020B0604020202020204" pitchFamily="34" charset="0"/>
                </a:rPr>
                <a:t> -10 </a:t>
              </a:r>
              <a:r>
                <a:rPr lang="en-GB" sz="4400" dirty="0" err="1">
                  <a:latin typeface="Arial" panose="020B0604020202020204" pitchFamily="34" charset="0"/>
                  <a:cs typeface="Arial" panose="020B0604020202020204" pitchFamily="34" charset="0"/>
                </a:rPr>
                <a:t>tại</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các</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lệnh</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trên</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máy</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chủ</a:t>
              </a:r>
              <a:endParaRPr lang="en-GB" sz="4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7136261" y="3646901"/>
              <a:ext cx="2265172" cy="562492"/>
            </a:xfrm>
            <a:prstGeom prst="rect">
              <a:avLst/>
            </a:prstGeom>
          </p:spPr>
        </p:pic>
        <p:pic>
          <p:nvPicPr>
            <p:cNvPr id="3" name="Picture 2"/>
            <p:cNvPicPr>
              <a:picLocks noChangeAspect="1"/>
            </p:cNvPicPr>
            <p:nvPr/>
          </p:nvPicPr>
          <p:blipFill>
            <a:blip r:embed="rId5"/>
            <a:stretch>
              <a:fillRect/>
            </a:stretch>
          </p:blipFill>
          <p:spPr>
            <a:xfrm>
              <a:off x="9401432" y="3646901"/>
              <a:ext cx="2325981" cy="562492"/>
            </a:xfrm>
            <a:prstGeom prst="rect">
              <a:avLst/>
            </a:prstGeom>
          </p:spPr>
        </p:pic>
      </p:grpSp>
      <p:sp>
        <p:nvSpPr>
          <p:cNvPr id="6" name="Footer Placeholder 5"/>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182461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43088" y="150017"/>
            <a:ext cx="9721471" cy="935834"/>
          </a:xfrm>
        </p:spPr>
        <p:txBody>
          <a:bodyPr>
            <a:noAutofit/>
          </a:bodyPr>
          <a:lstStyle/>
          <a:p>
            <a:pPr algn="ctr"/>
            <a:r>
              <a:rPr lang="en-GB" sz="3600" dirty="0" err="1"/>
              <a:t>Đối</a:t>
            </a:r>
            <a:r>
              <a:rPr lang="en-GB" sz="3600" dirty="0"/>
              <a:t> </a:t>
            </a:r>
            <a:r>
              <a:rPr lang="en-GB" sz="3600" dirty="0" err="1"/>
              <a:t>với</a:t>
            </a:r>
            <a:r>
              <a:rPr lang="en-GB" sz="3600" dirty="0"/>
              <a:t> </a:t>
            </a:r>
            <a:r>
              <a:rPr lang="en-GB" sz="3600" dirty="0" err="1"/>
              <a:t>chương</a:t>
            </a:r>
            <a:r>
              <a:rPr lang="en-GB" sz="3600" dirty="0"/>
              <a:t> </a:t>
            </a:r>
            <a:r>
              <a:rPr lang="en-GB" sz="3600" dirty="0" err="1"/>
              <a:t>trình</a:t>
            </a:r>
            <a:r>
              <a:rPr lang="en-GB" sz="3600" dirty="0"/>
              <a:t> </a:t>
            </a:r>
            <a:r>
              <a:rPr lang="en-GB" sz="3600" dirty="0" err="1"/>
              <a:t>Mèo</a:t>
            </a:r>
            <a:r>
              <a:rPr lang="en-GB" sz="3600" dirty="0"/>
              <a:t> </a:t>
            </a:r>
            <a:r>
              <a:rPr lang="en-GB" sz="3600" dirty="0" err="1"/>
              <a:t>bắt</a:t>
            </a:r>
            <a:r>
              <a:rPr lang="en-GB" sz="3600" dirty="0"/>
              <a:t> </a:t>
            </a:r>
            <a:r>
              <a:rPr lang="en-GB" sz="3600" dirty="0" err="1"/>
              <a:t>bóng</a:t>
            </a:r>
            <a:endParaRPr lang="en-GB" sz="3600" dirty="0"/>
          </a:p>
        </p:txBody>
      </p:sp>
      <p:sp>
        <p:nvSpPr>
          <p:cNvPr id="3" name="Rounded Rectangle 2"/>
          <p:cNvSpPr/>
          <p:nvPr/>
        </p:nvSpPr>
        <p:spPr>
          <a:xfrm>
            <a:off x="1583334" y="1184498"/>
            <a:ext cx="10119360" cy="13258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Chỉnh sửa các giá trị số nào để thay đổi tốc độ di chuyển của chú mèo?</a:t>
            </a:r>
            <a:endParaRPr lang="en-GB" sz="3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Right Arrow 4"/>
          <p:cNvSpPr/>
          <p:nvPr/>
        </p:nvSpPr>
        <p:spPr>
          <a:xfrm>
            <a:off x="6325312" y="2957880"/>
            <a:ext cx="822960" cy="5424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a:off x="1644143" y="2925384"/>
            <a:ext cx="2265172" cy="562492"/>
          </a:xfrm>
          <a:prstGeom prst="rect">
            <a:avLst/>
          </a:prstGeom>
        </p:spPr>
      </p:pic>
      <p:pic>
        <p:nvPicPr>
          <p:cNvPr id="12" name="Picture 11"/>
          <p:cNvPicPr>
            <a:picLocks noChangeAspect="1"/>
          </p:cNvPicPr>
          <p:nvPr/>
        </p:nvPicPr>
        <p:blipFill>
          <a:blip r:embed="rId4"/>
          <a:stretch>
            <a:fillRect/>
          </a:stretch>
        </p:blipFill>
        <p:spPr>
          <a:xfrm>
            <a:off x="1583334" y="3487876"/>
            <a:ext cx="2325981" cy="562492"/>
          </a:xfrm>
          <a:prstGeom prst="rect">
            <a:avLst/>
          </a:prstGeom>
        </p:spPr>
      </p:pic>
      <p:pic>
        <p:nvPicPr>
          <p:cNvPr id="7" name="Picture 6"/>
          <p:cNvPicPr>
            <a:picLocks noChangeAspect="1"/>
          </p:cNvPicPr>
          <p:nvPr/>
        </p:nvPicPr>
        <p:blipFill>
          <a:blip r:embed="rId5"/>
          <a:stretch>
            <a:fillRect/>
          </a:stretch>
        </p:blipFill>
        <p:spPr>
          <a:xfrm>
            <a:off x="7166120" y="2925384"/>
            <a:ext cx="2378535" cy="562492"/>
          </a:xfrm>
          <a:prstGeom prst="rect">
            <a:avLst/>
          </a:prstGeom>
        </p:spPr>
      </p:pic>
      <p:pic>
        <p:nvPicPr>
          <p:cNvPr id="8" name="Picture 7"/>
          <p:cNvPicPr>
            <a:picLocks noChangeAspect="1"/>
          </p:cNvPicPr>
          <p:nvPr/>
        </p:nvPicPr>
        <p:blipFill>
          <a:blip r:embed="rId6"/>
          <a:stretch>
            <a:fillRect/>
          </a:stretch>
        </p:blipFill>
        <p:spPr>
          <a:xfrm>
            <a:off x="7148272" y="3500290"/>
            <a:ext cx="2414230" cy="550078"/>
          </a:xfrm>
          <a:prstGeom prst="rect">
            <a:avLst/>
          </a:prstGeom>
        </p:spPr>
      </p:pic>
      <p:pic>
        <p:nvPicPr>
          <p:cNvPr id="9" name="Picture 8"/>
          <p:cNvPicPr>
            <a:picLocks noChangeAspect="1"/>
          </p:cNvPicPr>
          <p:nvPr/>
        </p:nvPicPr>
        <p:blipFill>
          <a:blip r:embed="rId7"/>
          <a:stretch>
            <a:fillRect/>
          </a:stretch>
        </p:blipFill>
        <p:spPr>
          <a:xfrm>
            <a:off x="4010299" y="2951594"/>
            <a:ext cx="2229740" cy="510072"/>
          </a:xfrm>
          <a:prstGeom prst="rect">
            <a:avLst/>
          </a:prstGeom>
        </p:spPr>
      </p:pic>
      <p:pic>
        <p:nvPicPr>
          <p:cNvPr id="13" name="Picture 12"/>
          <p:cNvPicPr>
            <a:picLocks noChangeAspect="1"/>
          </p:cNvPicPr>
          <p:nvPr/>
        </p:nvPicPr>
        <p:blipFill>
          <a:blip r:embed="rId8"/>
          <a:stretch>
            <a:fillRect/>
          </a:stretch>
        </p:blipFill>
        <p:spPr>
          <a:xfrm>
            <a:off x="4010299" y="3500290"/>
            <a:ext cx="2229740" cy="553885"/>
          </a:xfrm>
          <a:prstGeom prst="rect">
            <a:avLst/>
          </a:prstGeom>
        </p:spPr>
      </p:pic>
      <p:pic>
        <p:nvPicPr>
          <p:cNvPr id="14" name="Picture 13"/>
          <p:cNvPicPr>
            <a:picLocks noChangeAspect="1"/>
          </p:cNvPicPr>
          <p:nvPr/>
        </p:nvPicPr>
        <p:blipFill>
          <a:blip r:embed="rId9"/>
          <a:stretch>
            <a:fillRect/>
          </a:stretch>
        </p:blipFill>
        <p:spPr>
          <a:xfrm>
            <a:off x="9685838" y="2951594"/>
            <a:ext cx="2320676" cy="510072"/>
          </a:xfrm>
          <a:prstGeom prst="rect">
            <a:avLst/>
          </a:prstGeom>
        </p:spPr>
      </p:pic>
      <p:pic>
        <p:nvPicPr>
          <p:cNvPr id="15" name="Picture 14"/>
          <p:cNvPicPr>
            <a:picLocks noChangeAspect="1"/>
          </p:cNvPicPr>
          <p:nvPr/>
        </p:nvPicPr>
        <p:blipFill>
          <a:blip r:embed="rId10"/>
          <a:stretch>
            <a:fillRect/>
          </a:stretch>
        </p:blipFill>
        <p:spPr>
          <a:xfrm>
            <a:off x="9746733" y="3500290"/>
            <a:ext cx="2259781" cy="550078"/>
          </a:xfrm>
          <a:prstGeom prst="rect">
            <a:avLst/>
          </a:prstGeom>
        </p:spPr>
      </p:pic>
      <p:sp>
        <p:nvSpPr>
          <p:cNvPr id="18" name="Right Arrow 17"/>
          <p:cNvSpPr/>
          <p:nvPr/>
        </p:nvSpPr>
        <p:spPr>
          <a:xfrm>
            <a:off x="6341023" y="3520372"/>
            <a:ext cx="822960" cy="5424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Rounded Rectangle 18"/>
          <p:cNvSpPr/>
          <p:nvPr/>
        </p:nvSpPr>
        <p:spPr>
          <a:xfrm>
            <a:off x="1843088" y="4129738"/>
            <a:ext cx="10119360" cy="17962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3600" dirty="0" err="1">
                <a:solidFill>
                  <a:schemeClr val="tx1"/>
                </a:solidFill>
                <a:latin typeface="Arial" panose="020B0604020202020204" pitchFamily="34" charset="0"/>
                <a:cs typeface="Arial" panose="020B0604020202020204" pitchFamily="34" charset="0"/>
              </a:rPr>
              <a:t>Làm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thế</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nào</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để</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thay</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đổi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lời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nói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của</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chú</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mèo</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khi</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chạm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vào</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quả</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bóng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thành</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Hoan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hô</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mèo</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chạm</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được</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vào</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bóng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rồi</a:t>
            </a:r>
            <a:r>
              <a:rPr lang="en-US" sz="3600" dirty="0">
                <a:solidFill>
                  <a:schemeClr val="tx1"/>
                </a:solidFill>
                <a:latin typeface="Arial" panose="020B0604020202020204" pitchFamily="34" charset="0"/>
                <a:cs typeface="Arial" panose="020B0604020202020204" pitchFamily="34" charset="0"/>
              </a:rPr>
              <a:t>”?</a:t>
            </a:r>
            <a:endParaRPr lang="en-GB" sz="3600" dirty="0">
              <a:solidFill>
                <a:schemeClr val="tx1"/>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11"/>
          <a:stretch>
            <a:fillRect/>
          </a:stretch>
        </p:blipFill>
        <p:spPr>
          <a:xfrm>
            <a:off x="1426766" y="6001557"/>
            <a:ext cx="4532059" cy="668072"/>
          </a:xfrm>
          <a:prstGeom prst="rect">
            <a:avLst/>
          </a:prstGeom>
        </p:spPr>
      </p:pic>
      <p:sp>
        <p:nvSpPr>
          <p:cNvPr id="21" name="Right Arrow 20"/>
          <p:cNvSpPr/>
          <p:nvPr/>
        </p:nvSpPr>
        <p:spPr>
          <a:xfrm>
            <a:off x="5973113" y="6051656"/>
            <a:ext cx="822960" cy="5424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12"/>
          <a:stretch>
            <a:fillRect/>
          </a:stretch>
        </p:blipFill>
        <p:spPr>
          <a:xfrm>
            <a:off x="6817239" y="6001557"/>
            <a:ext cx="4931005" cy="668072"/>
          </a:xfrm>
          <a:prstGeom prst="rect">
            <a:avLst/>
          </a:prstGeom>
        </p:spPr>
      </p:pic>
      <p:sp>
        <p:nvSpPr>
          <p:cNvPr id="2" name="Footer Placeholder 1"/>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70117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arn(inVertical)">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inVertical)">
                                      <p:cBhvr>
                                        <p:cTn id="66" dur="500"/>
                                        <p:tgtEl>
                                          <p:spTgt spid="21"/>
                                        </p:tgtEl>
                                      </p:cBhvr>
                                    </p:animEffect>
                                  </p:childTnLst>
                                </p:cTn>
                              </p:par>
                              <p:par>
                                <p:cTn id="67" presetID="16" presetClass="entr" presetSubtype="21"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inVertical)">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9720" y="670560"/>
            <a:ext cx="10378440" cy="5333999"/>
          </a:xfrm>
        </p:spPr>
        <p:txBody>
          <a:bodyPr>
            <a:noAutofit/>
          </a:bodyPr>
          <a:lstStyle/>
          <a:p>
            <a:r>
              <a:rPr lang="en-US" sz="5400" dirty="0" err="1"/>
              <a:t>Khi</a:t>
            </a:r>
            <a:r>
              <a:rPr lang="en-US" sz="5400" dirty="0"/>
              <a:t> </a:t>
            </a:r>
            <a:r>
              <a:rPr lang="en-US" sz="5400" dirty="0" err="1"/>
              <a:t>thực</a:t>
            </a:r>
            <a:r>
              <a:rPr lang="en-US" sz="5400" dirty="0"/>
              <a:t> </a:t>
            </a:r>
            <a:r>
              <a:rPr lang="en-US" sz="5400" dirty="0" err="1"/>
              <a:t>hiện</a:t>
            </a:r>
            <a:r>
              <a:rPr lang="en-US" sz="5400" dirty="0"/>
              <a:t> </a:t>
            </a:r>
            <a:r>
              <a:rPr lang="en-US" sz="5400" dirty="0" err="1"/>
              <a:t>các</a:t>
            </a:r>
            <a:r>
              <a:rPr lang="en-US" sz="5400" dirty="0"/>
              <a:t> </a:t>
            </a:r>
            <a:r>
              <a:rPr lang="en-US" sz="5400" dirty="0" err="1"/>
              <a:t>thay</a:t>
            </a:r>
            <a:r>
              <a:rPr lang="en-US" sz="5400" dirty="0"/>
              <a:t> </a:t>
            </a:r>
            <a:r>
              <a:rPr lang="en-US" sz="5400" dirty="0" err="1"/>
              <a:t>đổi</a:t>
            </a:r>
            <a:r>
              <a:rPr lang="en-US" sz="5400" dirty="0"/>
              <a:t> </a:t>
            </a:r>
            <a:r>
              <a:rPr lang="en-US" sz="5400" dirty="0" err="1"/>
              <a:t>trong</a:t>
            </a:r>
            <a:r>
              <a:rPr lang="en-US" sz="5400" dirty="0"/>
              <a:t> </a:t>
            </a:r>
            <a:r>
              <a:rPr lang="en-US" sz="5400" dirty="0" err="1"/>
              <a:t>chương</a:t>
            </a:r>
            <a:r>
              <a:rPr lang="en-US" sz="5400" dirty="0"/>
              <a:t> </a:t>
            </a:r>
            <a:r>
              <a:rPr lang="en-US" sz="5400" dirty="0" err="1"/>
              <a:t>trình</a:t>
            </a:r>
            <a:r>
              <a:rPr lang="en-US" sz="5400" dirty="0"/>
              <a:t> </a:t>
            </a:r>
            <a:r>
              <a:rPr lang="en-US" sz="5400" dirty="0" err="1"/>
              <a:t>thì</a:t>
            </a:r>
            <a:r>
              <a:rPr lang="en-US" sz="5400" dirty="0"/>
              <a:t> </a:t>
            </a:r>
            <a:r>
              <a:rPr lang="en-US" sz="5400" dirty="0" err="1"/>
              <a:t>trò</a:t>
            </a:r>
            <a:r>
              <a:rPr lang="en-US" sz="5400" dirty="0"/>
              <a:t> </a:t>
            </a:r>
            <a:r>
              <a:rPr lang="en-US" sz="5400" dirty="0" err="1"/>
              <a:t>chơi</a:t>
            </a:r>
            <a:r>
              <a:rPr lang="en-US" sz="5400" dirty="0"/>
              <a:t> </a:t>
            </a:r>
            <a:r>
              <a:rPr lang="en-US" sz="5400" dirty="0" err="1"/>
              <a:t>cũng</a:t>
            </a:r>
            <a:r>
              <a:rPr lang="en-US" sz="5400" dirty="0"/>
              <a:t> </a:t>
            </a:r>
            <a:r>
              <a:rPr lang="en-US" sz="5400" dirty="0" err="1"/>
              <a:t>sẽ</a:t>
            </a:r>
            <a:r>
              <a:rPr lang="en-US" sz="5400" dirty="0"/>
              <a:t> </a:t>
            </a:r>
            <a:r>
              <a:rPr lang="en-US" sz="5400" dirty="0" err="1"/>
              <a:t>thay</a:t>
            </a:r>
            <a:r>
              <a:rPr lang="en-US" sz="5400" dirty="0"/>
              <a:t> </a:t>
            </a:r>
            <a:r>
              <a:rPr lang="en-US" sz="5400" dirty="0" err="1"/>
              <a:t>đổi</a:t>
            </a:r>
            <a:r>
              <a:rPr lang="en-US" sz="5400" dirty="0"/>
              <a:t> </a:t>
            </a:r>
            <a:r>
              <a:rPr lang="en-US" sz="5400" dirty="0" err="1"/>
              <a:t>theo.</a:t>
            </a:r>
            <a:r>
              <a:rPr lang="en-US" sz="5400" dirty="0"/>
              <a:t> </a:t>
            </a:r>
            <a:br>
              <a:rPr lang="en-US" sz="5400" dirty="0"/>
            </a:br>
            <a:r>
              <a:rPr lang="en-US" sz="5400" dirty="0" err="1"/>
              <a:t>Trò</a:t>
            </a:r>
            <a:r>
              <a:rPr lang="en-US" sz="5400" dirty="0"/>
              <a:t> </a:t>
            </a:r>
            <a:r>
              <a:rPr lang="en-US" sz="5400" dirty="0" err="1"/>
              <a:t>chơi</a:t>
            </a:r>
            <a:r>
              <a:rPr lang="en-US" sz="5400" dirty="0"/>
              <a:t> </a:t>
            </a:r>
            <a:r>
              <a:rPr lang="en-US" sz="5400" dirty="0" err="1"/>
              <a:t>là</a:t>
            </a:r>
            <a:r>
              <a:rPr lang="en-US" sz="5400" dirty="0"/>
              <a:t> </a:t>
            </a:r>
            <a:r>
              <a:rPr lang="en-US" sz="5400" dirty="0" err="1"/>
              <a:t>chương</a:t>
            </a:r>
            <a:r>
              <a:rPr lang="en-US" sz="5400" dirty="0"/>
              <a:t> </a:t>
            </a:r>
            <a:r>
              <a:rPr lang="en-US" sz="5400" dirty="0" err="1"/>
              <a:t>trình</a:t>
            </a:r>
            <a:r>
              <a:rPr lang="en-US" sz="5400" dirty="0"/>
              <a:t> </a:t>
            </a:r>
            <a:r>
              <a:rPr lang="en-US" sz="5400" dirty="0" err="1"/>
              <a:t>máy</a:t>
            </a:r>
            <a:r>
              <a:rPr lang="en-US" sz="5400" dirty="0"/>
              <a:t> </a:t>
            </a:r>
            <a:r>
              <a:rPr lang="en-US" sz="5400" dirty="0" err="1"/>
              <a:t>tính</a:t>
            </a:r>
            <a:r>
              <a:rPr lang="en-US" sz="5400" dirty="0"/>
              <a:t>.</a:t>
            </a:r>
            <a:br>
              <a:rPr lang="en-US" sz="4000" dirty="0"/>
            </a:br>
            <a:endParaRPr lang="en-US" sz="4000" dirty="0"/>
          </a:p>
        </p:txBody>
      </p:sp>
      <p:sp>
        <p:nvSpPr>
          <p:cNvPr id="2" name="Footer Placeholder 1"/>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1979927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69575" y="1373823"/>
            <a:ext cx="9597571" cy="2329497"/>
          </a:xfrm>
        </p:spPr>
        <p:txBody>
          <a:bodyPr>
            <a:noAutofit/>
          </a:bodyPr>
          <a:lstStyle/>
          <a:p>
            <a:pPr algn="ctr"/>
            <a:br>
              <a:rPr lang="en-US" sz="4000" b="1" u="sng" dirty="0"/>
            </a:br>
            <a:r>
              <a:rPr lang="en-US" sz="4000" b="1" dirty="0" err="1"/>
              <a:t>Nêu</a:t>
            </a:r>
            <a:r>
              <a:rPr lang="en-US" sz="4000" b="1" dirty="0"/>
              <a:t> </a:t>
            </a:r>
            <a:r>
              <a:rPr lang="en-US" sz="4000" b="1" dirty="0" err="1"/>
              <a:t>các</a:t>
            </a:r>
            <a:r>
              <a:rPr lang="en-US" sz="4000" b="1" dirty="0"/>
              <a:t> </a:t>
            </a:r>
            <a:r>
              <a:rPr lang="en-US" sz="4000" b="1" dirty="0" err="1"/>
              <a:t>bước</a:t>
            </a:r>
            <a:r>
              <a:rPr lang="en-US" sz="4000" b="1" dirty="0"/>
              <a:t> </a:t>
            </a:r>
            <a:r>
              <a:rPr lang="en-US" sz="4000" b="1" dirty="0" err="1"/>
              <a:t>để</a:t>
            </a:r>
            <a:r>
              <a:rPr lang="en-US" sz="4000" b="1" dirty="0"/>
              <a:t> </a:t>
            </a:r>
            <a:r>
              <a:rPr lang="en-US" sz="4000" b="1" dirty="0" err="1"/>
              <a:t>mở</a:t>
            </a:r>
            <a:r>
              <a:rPr lang="en-US" sz="4000" b="1" dirty="0"/>
              <a:t> </a:t>
            </a:r>
            <a:r>
              <a:rPr lang="en-US" sz="4000" b="1" dirty="0" err="1"/>
              <a:t>chương</a:t>
            </a:r>
            <a:r>
              <a:rPr lang="en-US" sz="4000" b="1" dirty="0"/>
              <a:t> </a:t>
            </a:r>
            <a:r>
              <a:rPr lang="en-US" sz="4000" b="1" dirty="0" err="1"/>
              <a:t>trình</a:t>
            </a:r>
            <a:r>
              <a:rPr lang="en-US" sz="4000" b="1" dirty="0"/>
              <a:t> </a:t>
            </a:r>
            <a:r>
              <a:rPr lang="en-US" sz="4000" b="1" dirty="0" err="1"/>
              <a:t>trò</a:t>
            </a:r>
            <a:r>
              <a:rPr lang="en-US" sz="4000" b="1" dirty="0"/>
              <a:t> </a:t>
            </a:r>
            <a:r>
              <a:rPr lang="en-US" sz="4000" b="1" dirty="0" err="1"/>
              <a:t>chơi</a:t>
            </a:r>
            <a:r>
              <a:rPr lang="en-US" sz="4000" b="1" dirty="0"/>
              <a:t> </a:t>
            </a:r>
            <a:r>
              <a:rPr lang="en-US" sz="4000" b="1" dirty="0" err="1"/>
              <a:t>mèo</a:t>
            </a:r>
            <a:r>
              <a:rPr lang="en-US" sz="4000" b="1" dirty="0"/>
              <a:t> </a:t>
            </a:r>
            <a:r>
              <a:rPr lang="en-US" sz="4000" b="1" dirty="0" err="1"/>
              <a:t>bắt</a:t>
            </a:r>
            <a:r>
              <a:rPr lang="en-US" sz="4000" b="1" dirty="0"/>
              <a:t> </a:t>
            </a:r>
            <a:r>
              <a:rPr lang="en-US" sz="4000" b="1" dirty="0" err="1"/>
              <a:t>bóng</a:t>
            </a:r>
            <a:r>
              <a:rPr lang="en-US" sz="4000" b="1" dirty="0"/>
              <a:t> </a:t>
            </a:r>
            <a:r>
              <a:rPr lang="en-US" sz="4000" b="1" dirty="0" err="1"/>
              <a:t>trong</a:t>
            </a:r>
            <a:r>
              <a:rPr lang="en-US" sz="4000" b="1" dirty="0"/>
              <a:t> Scratch</a:t>
            </a:r>
            <a:br>
              <a:rPr lang="en-US" sz="6000" dirty="0"/>
            </a:br>
            <a:endParaRPr lang="en-US" sz="6000" dirty="0"/>
          </a:p>
        </p:txBody>
      </p:sp>
      <p:sp>
        <p:nvSpPr>
          <p:cNvPr id="2" name="Footer Placeholder 1"/>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406856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err="1">
                <a:solidFill>
                  <a:srgbClr val="FF0000"/>
                </a:solidFill>
              </a:rPr>
              <a:t>Mục</a:t>
            </a:r>
            <a:r>
              <a:rPr lang="en-GB" b="1" dirty="0">
                <a:solidFill>
                  <a:srgbClr val="FF0000"/>
                </a:solidFill>
              </a:rPr>
              <a:t> </a:t>
            </a:r>
            <a:r>
              <a:rPr lang="en-GB" b="1" dirty="0" err="1">
                <a:solidFill>
                  <a:srgbClr val="FF0000"/>
                </a:solidFill>
              </a:rPr>
              <a:t>tiêu</a:t>
            </a:r>
            <a:endParaRPr lang="en-GB" b="1" dirty="0">
              <a:solidFill>
                <a:srgbClr val="FF0000"/>
              </a:solidFill>
            </a:endParaRPr>
          </a:p>
        </p:txBody>
      </p:sp>
      <p:sp>
        <p:nvSpPr>
          <p:cNvPr id="3" name="Content Placeholder 2"/>
          <p:cNvSpPr>
            <a:spLocks noGrp="1"/>
          </p:cNvSpPr>
          <p:nvPr>
            <p:ph idx="1"/>
          </p:nvPr>
        </p:nvSpPr>
        <p:spPr/>
        <p:txBody>
          <a:bodyPr>
            <a:normAutofit/>
          </a:bodyPr>
          <a:lstStyle/>
          <a:p>
            <a:pPr lvl="0"/>
            <a:r>
              <a:rPr lang="en-GB" sz="4400" dirty="0" err="1"/>
              <a:t>Nhận</a:t>
            </a:r>
            <a:r>
              <a:rPr lang="en-GB" sz="4400" dirty="0"/>
              <a:t> </a:t>
            </a:r>
            <a:r>
              <a:rPr lang="en-GB" sz="4400" dirty="0" err="1"/>
              <a:t>biết</a:t>
            </a:r>
            <a:r>
              <a:rPr lang="en-GB" sz="4400" dirty="0"/>
              <a:t> </a:t>
            </a:r>
            <a:r>
              <a:rPr lang="en-GB" sz="4400" dirty="0" err="1"/>
              <a:t>được</a:t>
            </a:r>
            <a:r>
              <a:rPr lang="en-GB" sz="4400" dirty="0"/>
              <a:t> </a:t>
            </a:r>
            <a:r>
              <a:rPr lang="en-GB" sz="4400" dirty="0" err="1"/>
              <a:t>biểu</a:t>
            </a:r>
            <a:r>
              <a:rPr lang="en-GB" sz="4400" dirty="0"/>
              <a:t> </a:t>
            </a:r>
            <a:r>
              <a:rPr lang="en-GB" sz="4400" dirty="0" err="1"/>
              <a:t>tượng</a:t>
            </a:r>
            <a:r>
              <a:rPr lang="en-GB" sz="4400" dirty="0"/>
              <a:t> </a:t>
            </a:r>
            <a:r>
              <a:rPr lang="en-GB" sz="4400" dirty="0" err="1"/>
              <a:t>và</a:t>
            </a:r>
            <a:r>
              <a:rPr lang="en-GB" sz="4400" dirty="0"/>
              <a:t> </a:t>
            </a:r>
            <a:r>
              <a:rPr lang="en-GB" sz="4400" dirty="0" err="1"/>
              <a:t>kích</a:t>
            </a:r>
            <a:r>
              <a:rPr lang="en-GB" sz="4400" dirty="0"/>
              <a:t> </a:t>
            </a:r>
            <a:r>
              <a:rPr lang="en-GB" sz="4400" dirty="0" err="1"/>
              <a:t>hoạt</a:t>
            </a:r>
            <a:r>
              <a:rPr lang="en-GB" sz="4400" dirty="0"/>
              <a:t> </a:t>
            </a:r>
            <a:r>
              <a:rPr lang="en-GB" sz="4400" dirty="0" err="1"/>
              <a:t>được</a:t>
            </a:r>
            <a:r>
              <a:rPr lang="en-GB" sz="4400" dirty="0"/>
              <a:t> </a:t>
            </a:r>
            <a:r>
              <a:rPr lang="en-GB" sz="4400" dirty="0" err="1"/>
              <a:t>phần</a:t>
            </a:r>
            <a:r>
              <a:rPr lang="en-GB" sz="4400" dirty="0"/>
              <a:t> </a:t>
            </a:r>
            <a:r>
              <a:rPr lang="en-GB" sz="4400" dirty="0" err="1"/>
              <a:t>mềm</a:t>
            </a:r>
            <a:r>
              <a:rPr lang="en-GB" sz="4400" dirty="0"/>
              <a:t> Scratch.</a:t>
            </a:r>
          </a:p>
          <a:p>
            <a:pPr lvl="0"/>
            <a:r>
              <a:rPr lang="en-GB" sz="4400" dirty="0" err="1"/>
              <a:t>Mở</a:t>
            </a:r>
            <a:r>
              <a:rPr lang="en-GB" sz="4400" dirty="0"/>
              <a:t> </a:t>
            </a:r>
            <a:r>
              <a:rPr lang="en-GB" sz="4400" dirty="0" err="1"/>
              <a:t>và</a:t>
            </a:r>
            <a:r>
              <a:rPr lang="en-GB" sz="4400" dirty="0"/>
              <a:t> </a:t>
            </a:r>
            <a:r>
              <a:rPr lang="en-GB" sz="4400" dirty="0" err="1"/>
              <a:t>chơi</a:t>
            </a:r>
            <a:r>
              <a:rPr lang="en-GB" sz="4400" dirty="0"/>
              <a:t> </a:t>
            </a:r>
            <a:r>
              <a:rPr lang="en-GB" sz="4400" dirty="0" err="1"/>
              <a:t>được</a:t>
            </a:r>
            <a:r>
              <a:rPr lang="en-GB" sz="4400" dirty="0"/>
              <a:t> </a:t>
            </a:r>
            <a:r>
              <a:rPr lang="en-GB" sz="4400" dirty="0" err="1"/>
              <a:t>trò</a:t>
            </a:r>
            <a:r>
              <a:rPr lang="en-GB" sz="4400" dirty="0"/>
              <a:t> </a:t>
            </a:r>
            <a:r>
              <a:rPr lang="en-GB" sz="4400" dirty="0" err="1"/>
              <a:t>chơi</a:t>
            </a:r>
            <a:r>
              <a:rPr lang="en-GB" sz="4400" dirty="0"/>
              <a:t> </a:t>
            </a:r>
            <a:r>
              <a:rPr lang="en-GB" sz="4400" dirty="0" err="1"/>
              <a:t>trong</a:t>
            </a:r>
            <a:r>
              <a:rPr lang="en-GB" sz="4400" dirty="0"/>
              <a:t> Scratch.</a:t>
            </a:r>
          </a:p>
          <a:p>
            <a:pPr lvl="0"/>
            <a:r>
              <a:rPr lang="en-GB" sz="4400" dirty="0" err="1"/>
              <a:t>Nhận</a:t>
            </a:r>
            <a:r>
              <a:rPr lang="en-GB" sz="4400" dirty="0"/>
              <a:t> </a:t>
            </a:r>
            <a:r>
              <a:rPr lang="en-GB" sz="4400" dirty="0" err="1"/>
              <a:t>ra</a:t>
            </a:r>
            <a:r>
              <a:rPr lang="en-GB" sz="4400" dirty="0"/>
              <a:t> </a:t>
            </a:r>
            <a:r>
              <a:rPr lang="en-GB" sz="4400" dirty="0" err="1"/>
              <a:t>được</a:t>
            </a:r>
            <a:r>
              <a:rPr lang="en-GB" sz="4400" dirty="0"/>
              <a:t> </a:t>
            </a:r>
            <a:r>
              <a:rPr lang="en-GB" sz="4400" dirty="0" err="1"/>
              <a:t>chương</a:t>
            </a:r>
            <a:r>
              <a:rPr lang="en-GB" sz="4400" dirty="0"/>
              <a:t> </a:t>
            </a:r>
            <a:r>
              <a:rPr lang="en-GB" sz="4400" dirty="0" err="1"/>
              <a:t>trình</a:t>
            </a:r>
            <a:r>
              <a:rPr lang="en-GB" sz="4400" dirty="0"/>
              <a:t> </a:t>
            </a:r>
            <a:r>
              <a:rPr lang="en-GB" sz="4400" dirty="0" err="1"/>
              <a:t>máy</a:t>
            </a:r>
            <a:r>
              <a:rPr lang="en-GB" sz="4400" dirty="0"/>
              <a:t> </a:t>
            </a:r>
            <a:r>
              <a:rPr lang="en-GB" sz="4400" dirty="0" err="1"/>
              <a:t>tính</a:t>
            </a:r>
            <a:r>
              <a:rPr lang="en-GB" sz="4400" dirty="0"/>
              <a:t> qua </a:t>
            </a:r>
            <a:r>
              <a:rPr lang="en-GB" sz="4400" dirty="0" err="1"/>
              <a:t>các</a:t>
            </a:r>
            <a:r>
              <a:rPr lang="en-GB" sz="4400" dirty="0"/>
              <a:t> </a:t>
            </a:r>
            <a:r>
              <a:rPr lang="en-GB" sz="4400" dirty="0" err="1"/>
              <a:t>trò</a:t>
            </a:r>
            <a:r>
              <a:rPr lang="en-GB" sz="4400" dirty="0"/>
              <a:t> </a:t>
            </a:r>
            <a:r>
              <a:rPr lang="en-GB" sz="4400" dirty="0" err="1"/>
              <a:t>chơi</a:t>
            </a:r>
            <a:r>
              <a:rPr lang="en-GB" sz="4400" dirty="0"/>
              <a:t>.</a:t>
            </a:r>
          </a:p>
        </p:txBody>
      </p:sp>
      <p:pic>
        <p:nvPicPr>
          <p:cNvPr id="4" name="Picture 3"/>
          <p:cNvPicPr>
            <a:picLocks noChangeAspect="1"/>
          </p:cNvPicPr>
          <p:nvPr/>
        </p:nvPicPr>
        <p:blipFill rotWithShape="1">
          <a:blip r:embed="rId3"/>
          <a:srcRect r="56947" b="15706"/>
          <a:stretch/>
        </p:blipFill>
        <p:spPr>
          <a:xfrm>
            <a:off x="0" y="802451"/>
            <a:ext cx="1064525" cy="1023174"/>
          </a:xfrm>
          <a:prstGeom prst="rect">
            <a:avLst/>
          </a:prstGeom>
        </p:spPr>
      </p:pic>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2783897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54335" y="261303"/>
            <a:ext cx="9597571" cy="2055177"/>
          </a:xfrm>
        </p:spPr>
        <p:txBody>
          <a:bodyPr>
            <a:noAutofit/>
          </a:bodyPr>
          <a:lstStyle/>
          <a:p>
            <a:pPr algn="ctr"/>
            <a:br>
              <a:rPr lang="en-US" sz="4000" b="1" u="sng" dirty="0"/>
            </a:br>
            <a:r>
              <a:rPr lang="en-US" sz="4000" b="1" dirty="0" err="1"/>
              <a:t>Quan</a:t>
            </a:r>
            <a:r>
              <a:rPr lang="en-US" sz="4000" b="1" dirty="0"/>
              <a:t> </a:t>
            </a:r>
            <a:r>
              <a:rPr lang="en-US" sz="4000" b="1" dirty="0" err="1"/>
              <a:t>sát</a:t>
            </a:r>
            <a:r>
              <a:rPr lang="en-US" sz="4000" b="1" dirty="0"/>
              <a:t> </a:t>
            </a:r>
            <a:r>
              <a:rPr lang="en-US" sz="4000" b="1" dirty="0" err="1"/>
              <a:t>hình</a:t>
            </a:r>
            <a:r>
              <a:rPr lang="en-US" sz="4000" b="1" dirty="0"/>
              <a:t> 6a, 6b </a:t>
            </a:r>
            <a:r>
              <a:rPr lang="en-US" sz="4000" b="1" dirty="0" err="1"/>
              <a:t>cho</a:t>
            </a:r>
            <a:r>
              <a:rPr lang="en-US" sz="4000" b="1" dirty="0"/>
              <a:t> </a:t>
            </a:r>
            <a:r>
              <a:rPr lang="en-US" sz="4000" b="1" dirty="0" err="1"/>
              <a:t>biết</a:t>
            </a:r>
            <a:r>
              <a:rPr lang="en-US" sz="4000" b="1" dirty="0"/>
              <a:t> </a:t>
            </a:r>
            <a:r>
              <a:rPr lang="en-US" sz="4000" b="1" dirty="0" err="1"/>
              <a:t>chương</a:t>
            </a:r>
            <a:r>
              <a:rPr lang="en-US" sz="4000" b="1" dirty="0"/>
              <a:t> </a:t>
            </a:r>
            <a:r>
              <a:rPr lang="en-US" sz="4000" b="1" dirty="0" err="1"/>
              <a:t>trình</a:t>
            </a:r>
            <a:r>
              <a:rPr lang="en-US" sz="4000" b="1" dirty="0"/>
              <a:t> </a:t>
            </a:r>
            <a:r>
              <a:rPr lang="en-US" sz="4000" b="1" dirty="0" err="1"/>
              <a:t>nào</a:t>
            </a:r>
            <a:r>
              <a:rPr lang="en-US" sz="4000" b="1" dirty="0"/>
              <a:t> </a:t>
            </a:r>
            <a:r>
              <a:rPr lang="en-US" sz="4000" b="1" dirty="0" err="1"/>
              <a:t>chú</a:t>
            </a:r>
            <a:r>
              <a:rPr lang="en-US" sz="4000" b="1" dirty="0"/>
              <a:t> </a:t>
            </a:r>
            <a:r>
              <a:rPr lang="en-US" sz="4000" b="1" dirty="0" err="1"/>
              <a:t>mèo</a:t>
            </a:r>
            <a:r>
              <a:rPr lang="en-US" sz="4000" b="1" dirty="0"/>
              <a:t> </a:t>
            </a:r>
            <a:r>
              <a:rPr lang="en-US" sz="4000" b="1" dirty="0" err="1"/>
              <a:t>sẽ</a:t>
            </a:r>
            <a:r>
              <a:rPr lang="en-US" sz="4000" b="1" dirty="0"/>
              <a:t> di </a:t>
            </a:r>
            <a:r>
              <a:rPr lang="en-US" sz="4000" b="1" dirty="0" err="1"/>
              <a:t>chuyển</a:t>
            </a:r>
            <a:r>
              <a:rPr lang="en-US" sz="4000" b="1" dirty="0"/>
              <a:t> </a:t>
            </a:r>
            <a:r>
              <a:rPr lang="en-US" sz="4000" b="1" dirty="0" err="1"/>
              <a:t>nhanh</a:t>
            </a:r>
            <a:r>
              <a:rPr lang="en-US" sz="4000" b="1" dirty="0"/>
              <a:t> </a:t>
            </a:r>
            <a:r>
              <a:rPr lang="en-US" sz="4000" b="1" dirty="0" err="1"/>
              <a:t>hơn</a:t>
            </a:r>
            <a:r>
              <a:rPr lang="en-US" sz="4000" b="1" dirty="0"/>
              <a:t> </a:t>
            </a:r>
            <a:r>
              <a:rPr lang="en-US" sz="4000" b="1" dirty="0" err="1"/>
              <a:t>khi</a:t>
            </a:r>
            <a:r>
              <a:rPr lang="en-US" sz="4000" b="1" dirty="0"/>
              <a:t> </a:t>
            </a:r>
            <a:r>
              <a:rPr lang="en-US" sz="4000" b="1" dirty="0" err="1"/>
              <a:t>gõ</a:t>
            </a:r>
            <a:r>
              <a:rPr lang="en-US" sz="4000" b="1" dirty="0"/>
              <a:t> </a:t>
            </a:r>
            <a:r>
              <a:rPr lang="en-US" sz="4000" b="1" dirty="0" err="1"/>
              <a:t>mũi</a:t>
            </a:r>
            <a:r>
              <a:rPr lang="en-US" sz="4000" b="1" dirty="0"/>
              <a:t> </a:t>
            </a:r>
            <a:r>
              <a:rPr lang="en-US" sz="4000" b="1" dirty="0" err="1"/>
              <a:t>tên</a:t>
            </a:r>
            <a:r>
              <a:rPr lang="en-US" sz="4000" b="1" dirty="0"/>
              <a:t>. </a:t>
            </a:r>
            <a:r>
              <a:rPr lang="en-US" sz="4000" b="1" dirty="0" err="1"/>
              <a:t>Vì</a:t>
            </a:r>
            <a:r>
              <a:rPr lang="en-US" sz="4000" b="1" dirty="0"/>
              <a:t> </a:t>
            </a:r>
            <a:r>
              <a:rPr lang="en-US" sz="4000" b="1" dirty="0" err="1"/>
              <a:t>sao</a:t>
            </a:r>
            <a:r>
              <a:rPr lang="en-US" sz="4000" b="1" dirty="0"/>
              <a:t>?</a:t>
            </a:r>
            <a:br>
              <a:rPr lang="en-US" sz="6000" dirty="0"/>
            </a:br>
            <a:endParaRPr lang="en-US" sz="6000" dirty="0"/>
          </a:p>
        </p:txBody>
      </p:sp>
      <p:pic>
        <p:nvPicPr>
          <p:cNvPr id="2" name="Picture 1"/>
          <p:cNvPicPr>
            <a:picLocks noChangeAspect="1"/>
          </p:cNvPicPr>
          <p:nvPr/>
        </p:nvPicPr>
        <p:blipFill>
          <a:blip r:embed="rId2"/>
          <a:stretch>
            <a:fillRect/>
          </a:stretch>
        </p:blipFill>
        <p:spPr>
          <a:xfrm>
            <a:off x="3002056" y="2166761"/>
            <a:ext cx="5562824" cy="4387345"/>
          </a:xfrm>
          <a:prstGeom prst="rect">
            <a:avLst/>
          </a:prstGeom>
        </p:spPr>
      </p:pic>
      <p:sp>
        <p:nvSpPr>
          <p:cNvPr id="3" name="Oval 2"/>
          <p:cNvSpPr/>
          <p:nvPr/>
        </p:nvSpPr>
        <p:spPr>
          <a:xfrm>
            <a:off x="5044440" y="2143018"/>
            <a:ext cx="4084320" cy="41578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99643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7" y="179388"/>
            <a:ext cx="9597571" cy="1466531"/>
          </a:xfrm>
        </p:spPr>
        <p:txBody>
          <a:bodyPr>
            <a:noAutofit/>
          </a:bodyPr>
          <a:lstStyle/>
          <a:p>
            <a:r>
              <a:rPr lang="en-GB" sz="3400" dirty="0" err="1"/>
              <a:t>Thực</a:t>
            </a:r>
            <a:r>
              <a:rPr lang="en-GB" sz="3400" dirty="0"/>
              <a:t> </a:t>
            </a:r>
            <a:r>
              <a:rPr lang="en-GB" sz="3400" dirty="0" err="1"/>
              <a:t>hiện</a:t>
            </a:r>
            <a:r>
              <a:rPr lang="en-GB" sz="3400" dirty="0"/>
              <a:t> </a:t>
            </a:r>
            <a:r>
              <a:rPr lang="en-GB" sz="3400" dirty="0" err="1"/>
              <a:t>theo</a:t>
            </a:r>
            <a:r>
              <a:rPr lang="en-GB" sz="3400" dirty="0"/>
              <a:t> </a:t>
            </a:r>
            <a:r>
              <a:rPr lang="en-GB" sz="3400" dirty="0" err="1"/>
              <a:t>các</a:t>
            </a:r>
            <a:r>
              <a:rPr lang="en-GB" sz="3400" dirty="0"/>
              <a:t> </a:t>
            </a:r>
            <a:r>
              <a:rPr lang="en-GB" sz="3400" dirty="0" err="1"/>
              <a:t>yêu</a:t>
            </a:r>
            <a:r>
              <a:rPr lang="en-GB" sz="3400" dirty="0"/>
              <a:t> </a:t>
            </a:r>
            <a:r>
              <a:rPr lang="en-GB" sz="3400" dirty="0" err="1"/>
              <a:t>cầu</a:t>
            </a:r>
            <a:r>
              <a:rPr lang="en-GB" sz="3400" dirty="0"/>
              <a:t> </a:t>
            </a:r>
            <a:r>
              <a:rPr lang="en-GB" sz="3400" dirty="0" err="1"/>
              <a:t>sau</a:t>
            </a:r>
            <a:r>
              <a:rPr lang="en-GB" sz="3400" dirty="0"/>
              <a:t>:</a:t>
            </a:r>
          </a:p>
        </p:txBody>
      </p:sp>
      <p:sp>
        <p:nvSpPr>
          <p:cNvPr id="4" name="Content Placeholder 3"/>
          <p:cNvSpPr>
            <a:spLocks noGrp="1"/>
          </p:cNvSpPr>
          <p:nvPr>
            <p:ph idx="1"/>
          </p:nvPr>
        </p:nvSpPr>
        <p:spPr>
          <a:xfrm>
            <a:off x="1639543" y="2009458"/>
            <a:ext cx="9830937" cy="4289425"/>
          </a:xfrm>
        </p:spPr>
        <p:txBody>
          <a:bodyPr>
            <a:noAutofit/>
          </a:bodyPr>
          <a:lstStyle/>
          <a:p>
            <a:pPr marL="182563" indent="-182563">
              <a:buAutoNum type="alphaLcParenR"/>
            </a:pPr>
            <a:r>
              <a:rPr lang="en-GB" sz="3200" dirty="0" err="1"/>
              <a:t>Thực</a:t>
            </a:r>
            <a:r>
              <a:rPr lang="en-GB" sz="3200" dirty="0"/>
              <a:t> </a:t>
            </a:r>
            <a:r>
              <a:rPr lang="en-GB" sz="3200" dirty="0" err="1"/>
              <a:t>hành</a:t>
            </a:r>
            <a:r>
              <a:rPr lang="en-GB" sz="3200" dirty="0"/>
              <a:t> </a:t>
            </a:r>
            <a:r>
              <a:rPr lang="en-GB" sz="3200" dirty="0" err="1"/>
              <a:t>theo</a:t>
            </a:r>
            <a:r>
              <a:rPr lang="en-GB" sz="3200" dirty="0"/>
              <a:t> </a:t>
            </a:r>
            <a:r>
              <a:rPr lang="en-GB" sz="3200" dirty="0" err="1"/>
              <a:t>hướng</a:t>
            </a:r>
            <a:r>
              <a:rPr lang="en-GB" sz="3200" dirty="0"/>
              <a:t> </a:t>
            </a:r>
            <a:r>
              <a:rPr lang="en-GB" sz="3200" dirty="0" err="1"/>
              <a:t>dẫn</a:t>
            </a:r>
            <a:r>
              <a:rPr lang="en-GB" sz="3200" dirty="0"/>
              <a:t> ở </a:t>
            </a:r>
            <a:r>
              <a:rPr lang="en-GB" sz="3200" dirty="0" err="1"/>
              <a:t>mục</a:t>
            </a:r>
            <a:r>
              <a:rPr lang="en-GB" sz="3200" dirty="0"/>
              <a:t> 1 </a:t>
            </a:r>
            <a:r>
              <a:rPr lang="en-GB" sz="3200" dirty="0" err="1"/>
              <a:t>của</a:t>
            </a:r>
            <a:r>
              <a:rPr lang="en-GB" sz="3200" dirty="0"/>
              <a:t> </a:t>
            </a:r>
            <a:r>
              <a:rPr lang="en-GB" sz="3200" dirty="0" err="1"/>
              <a:t>phần</a:t>
            </a:r>
            <a:r>
              <a:rPr lang="en-GB" sz="3200" dirty="0"/>
              <a:t> </a:t>
            </a:r>
            <a:r>
              <a:rPr lang="en-GB" sz="3200" dirty="0" err="1"/>
              <a:t>Khám</a:t>
            </a:r>
            <a:r>
              <a:rPr lang="en-GB" sz="3200" dirty="0"/>
              <a:t> </a:t>
            </a:r>
            <a:r>
              <a:rPr lang="en-GB" sz="3200" dirty="0" err="1"/>
              <a:t>phá</a:t>
            </a:r>
            <a:r>
              <a:rPr lang="en-GB" sz="3200" dirty="0"/>
              <a:t> </a:t>
            </a:r>
            <a:r>
              <a:rPr lang="en-GB" sz="3200" dirty="0" err="1"/>
              <a:t>để</a:t>
            </a:r>
            <a:r>
              <a:rPr lang="en-GB" sz="3200" dirty="0"/>
              <a:t> </a:t>
            </a:r>
            <a:r>
              <a:rPr lang="en-GB" sz="3200" dirty="0" err="1"/>
              <a:t>mở</a:t>
            </a:r>
            <a:r>
              <a:rPr lang="en-GB" sz="3200" dirty="0"/>
              <a:t> </a:t>
            </a:r>
            <a:r>
              <a:rPr lang="en-GB" sz="3200" dirty="0" err="1"/>
              <a:t>chương</a:t>
            </a:r>
            <a:r>
              <a:rPr lang="en-GB" sz="3200" dirty="0"/>
              <a:t> </a:t>
            </a:r>
            <a:r>
              <a:rPr lang="en-GB" sz="3200" dirty="0" err="1"/>
              <a:t>trình</a:t>
            </a:r>
            <a:r>
              <a:rPr lang="en-GB" sz="3200" dirty="0"/>
              <a:t> </a:t>
            </a:r>
            <a:r>
              <a:rPr lang="en-GB" sz="3200" dirty="0" err="1"/>
              <a:t>và</a:t>
            </a:r>
            <a:r>
              <a:rPr lang="en-GB" sz="3200" dirty="0"/>
              <a:t> </a:t>
            </a:r>
            <a:r>
              <a:rPr lang="en-GB" sz="3200" dirty="0" err="1"/>
              <a:t>chơi</a:t>
            </a:r>
            <a:r>
              <a:rPr lang="en-GB" sz="3200" dirty="0"/>
              <a:t> </a:t>
            </a:r>
            <a:r>
              <a:rPr lang="en-GB" sz="3200" dirty="0" err="1"/>
              <a:t>mèo</a:t>
            </a:r>
            <a:r>
              <a:rPr lang="en-GB" sz="3200" dirty="0"/>
              <a:t> </a:t>
            </a:r>
            <a:r>
              <a:rPr lang="en-GB" sz="3200" dirty="0" err="1"/>
              <a:t>bắt</a:t>
            </a:r>
            <a:r>
              <a:rPr lang="en-GB" sz="3200" dirty="0"/>
              <a:t> </a:t>
            </a:r>
            <a:r>
              <a:rPr lang="en-GB" sz="3200" dirty="0" err="1"/>
              <a:t>bóng</a:t>
            </a:r>
            <a:endParaRPr lang="en-GB" sz="3200" dirty="0"/>
          </a:p>
          <a:p>
            <a:pPr marL="92075" indent="-92075">
              <a:buAutoNum type="alphaLcParenR"/>
            </a:pPr>
            <a:r>
              <a:rPr lang="en-GB" sz="3200" dirty="0" err="1"/>
              <a:t>Chỉnh</a:t>
            </a:r>
            <a:r>
              <a:rPr lang="en-GB" sz="3200" dirty="0"/>
              <a:t> </a:t>
            </a:r>
            <a:r>
              <a:rPr lang="en-GB" sz="3200" dirty="0" err="1"/>
              <a:t>sửa</a:t>
            </a:r>
            <a:r>
              <a:rPr lang="en-GB" sz="3200" dirty="0"/>
              <a:t> </a:t>
            </a:r>
            <a:r>
              <a:rPr lang="en-GB" sz="3200" dirty="0" err="1"/>
              <a:t>các</a:t>
            </a:r>
            <a:r>
              <a:rPr lang="en-GB" sz="3200" dirty="0"/>
              <a:t> </a:t>
            </a:r>
            <a:r>
              <a:rPr lang="en-GB" sz="3200" dirty="0" err="1"/>
              <a:t>giá</a:t>
            </a:r>
            <a:r>
              <a:rPr lang="en-GB" sz="3200" dirty="0"/>
              <a:t> </a:t>
            </a:r>
            <a:r>
              <a:rPr lang="en-GB" sz="3200" dirty="0" err="1"/>
              <a:t>trị</a:t>
            </a:r>
            <a:r>
              <a:rPr lang="en-GB" sz="3200" dirty="0"/>
              <a:t> </a:t>
            </a:r>
            <a:r>
              <a:rPr lang="en-GB" sz="3200" dirty="0" err="1"/>
              <a:t>số</a:t>
            </a:r>
            <a:r>
              <a:rPr lang="en-GB" sz="3200" dirty="0"/>
              <a:t> </a:t>
            </a:r>
            <a:r>
              <a:rPr lang="en-GB" sz="3200" dirty="0" err="1"/>
              <a:t>trong</a:t>
            </a:r>
            <a:r>
              <a:rPr lang="en-GB" sz="3200" dirty="0"/>
              <a:t> </a:t>
            </a:r>
            <a:r>
              <a:rPr lang="en-GB" sz="3200" dirty="0" err="1"/>
              <a:t>chương</a:t>
            </a:r>
            <a:r>
              <a:rPr lang="en-GB" sz="3200" dirty="0"/>
              <a:t> </a:t>
            </a:r>
            <a:r>
              <a:rPr lang="en-GB" sz="3200" dirty="0" err="1"/>
              <a:t>trình</a:t>
            </a:r>
            <a:r>
              <a:rPr lang="en-GB" sz="3200" dirty="0"/>
              <a:t>, </a:t>
            </a:r>
            <a:r>
              <a:rPr lang="en-GB" sz="3200" dirty="0" err="1"/>
              <a:t>sau</a:t>
            </a:r>
            <a:r>
              <a:rPr lang="en-GB" sz="3200" dirty="0"/>
              <a:t> </a:t>
            </a:r>
            <a:r>
              <a:rPr lang="en-GB" sz="3200" dirty="0" err="1"/>
              <a:t>đó</a:t>
            </a:r>
            <a:r>
              <a:rPr lang="en-GB" sz="3200" dirty="0"/>
              <a:t> </a:t>
            </a:r>
            <a:r>
              <a:rPr lang="en-GB" sz="3200" dirty="0" err="1"/>
              <a:t>chơi</a:t>
            </a:r>
            <a:r>
              <a:rPr lang="en-GB" sz="3200" dirty="0"/>
              <a:t> </a:t>
            </a:r>
            <a:r>
              <a:rPr lang="en-GB" sz="3200" dirty="0" err="1"/>
              <a:t>và</a:t>
            </a:r>
            <a:r>
              <a:rPr lang="en-GB" sz="3200" dirty="0"/>
              <a:t> </a:t>
            </a:r>
            <a:r>
              <a:rPr lang="en-GB" sz="3200" dirty="0" err="1"/>
              <a:t>cho</a:t>
            </a:r>
            <a:r>
              <a:rPr lang="en-GB" sz="3200" dirty="0"/>
              <a:t> </a:t>
            </a:r>
            <a:r>
              <a:rPr lang="en-GB" sz="3200" dirty="0" err="1"/>
              <a:t>biết</a:t>
            </a:r>
            <a:r>
              <a:rPr lang="en-GB" sz="3200" dirty="0"/>
              <a:t> </a:t>
            </a:r>
            <a:r>
              <a:rPr lang="en-GB" sz="3200" dirty="0" err="1"/>
              <a:t>chú</a:t>
            </a:r>
            <a:r>
              <a:rPr lang="en-GB" sz="3200" dirty="0"/>
              <a:t> </a:t>
            </a:r>
            <a:r>
              <a:rPr lang="en-GB" sz="3200" dirty="0" err="1"/>
              <a:t>mèo</a:t>
            </a:r>
            <a:r>
              <a:rPr lang="en-GB" sz="3200" dirty="0"/>
              <a:t> di </a:t>
            </a:r>
            <a:r>
              <a:rPr lang="en-GB" sz="3200" dirty="0" err="1"/>
              <a:t>chuyển</a:t>
            </a:r>
            <a:r>
              <a:rPr lang="en-GB" sz="3200" dirty="0"/>
              <a:t> </a:t>
            </a:r>
            <a:r>
              <a:rPr lang="en-GB" sz="3200" dirty="0" err="1"/>
              <a:t>nhanh</a:t>
            </a:r>
            <a:r>
              <a:rPr lang="en-GB" sz="3200" dirty="0"/>
              <a:t> </a:t>
            </a:r>
            <a:r>
              <a:rPr lang="en-GB" sz="3200" dirty="0" err="1"/>
              <a:t>hơn</a:t>
            </a:r>
            <a:r>
              <a:rPr lang="en-GB" sz="3200" dirty="0"/>
              <a:t> hay </a:t>
            </a:r>
            <a:r>
              <a:rPr lang="en-GB" sz="3200" dirty="0" err="1"/>
              <a:t>chậm</a:t>
            </a:r>
            <a:r>
              <a:rPr lang="en-GB" sz="3200" dirty="0"/>
              <a:t> </a:t>
            </a:r>
            <a:r>
              <a:rPr lang="en-GB" sz="3200" dirty="0" err="1"/>
              <a:t>hơn</a:t>
            </a:r>
            <a:r>
              <a:rPr lang="en-GB" sz="3200" dirty="0"/>
              <a:t> </a:t>
            </a:r>
            <a:r>
              <a:rPr lang="en-GB" sz="3200" dirty="0" err="1"/>
              <a:t>khi</a:t>
            </a:r>
            <a:r>
              <a:rPr lang="en-GB" sz="3200" dirty="0"/>
              <a:t> </a:t>
            </a:r>
            <a:r>
              <a:rPr lang="en-GB" sz="3200" dirty="0" err="1"/>
              <a:t>em</a:t>
            </a:r>
            <a:r>
              <a:rPr lang="en-GB" sz="3200" dirty="0"/>
              <a:t> </a:t>
            </a:r>
            <a:r>
              <a:rPr lang="en-GB" sz="3200" dirty="0" err="1"/>
              <a:t>gõ</a:t>
            </a:r>
            <a:r>
              <a:rPr lang="en-GB" sz="3200" dirty="0"/>
              <a:t> </a:t>
            </a:r>
            <a:r>
              <a:rPr lang="en-GB" sz="3200" dirty="0" err="1"/>
              <a:t>các</a:t>
            </a:r>
            <a:r>
              <a:rPr lang="en-GB" sz="3200" dirty="0"/>
              <a:t> </a:t>
            </a:r>
            <a:r>
              <a:rPr lang="en-GB" sz="3200" dirty="0" err="1"/>
              <a:t>phím</a:t>
            </a:r>
            <a:r>
              <a:rPr lang="en-GB" sz="3200" dirty="0"/>
              <a:t> </a:t>
            </a:r>
            <a:r>
              <a:rPr lang="en-GB" sz="3200" dirty="0" err="1"/>
              <a:t>mũi</a:t>
            </a:r>
            <a:r>
              <a:rPr lang="en-GB" sz="3200" dirty="0"/>
              <a:t> </a:t>
            </a:r>
            <a:r>
              <a:rPr lang="en-GB" sz="3200" dirty="0" err="1"/>
              <a:t>tên</a:t>
            </a:r>
            <a:r>
              <a:rPr lang="en-GB" sz="3200" dirty="0"/>
              <a:t>.</a:t>
            </a:r>
          </a:p>
          <a:p>
            <a:pPr marL="92075" indent="-92075">
              <a:buAutoNum type="alphaLcParenR"/>
            </a:pPr>
            <a:r>
              <a:rPr lang="en-GB" sz="3200" dirty="0" err="1"/>
              <a:t>Thực</a:t>
            </a:r>
            <a:r>
              <a:rPr lang="en-GB" sz="3200" dirty="0"/>
              <a:t> </a:t>
            </a:r>
            <a:r>
              <a:rPr lang="en-GB" sz="3200" dirty="0" err="1"/>
              <a:t>hiện</a:t>
            </a:r>
            <a:r>
              <a:rPr lang="en-GB" sz="3200" dirty="0"/>
              <a:t> </a:t>
            </a:r>
            <a:r>
              <a:rPr lang="en-GB" sz="3200" dirty="0" err="1"/>
              <a:t>chỉnh</a:t>
            </a:r>
            <a:r>
              <a:rPr lang="en-GB" sz="3200" dirty="0"/>
              <a:t> </a:t>
            </a:r>
            <a:r>
              <a:rPr lang="en-GB" sz="3200" dirty="0" err="1"/>
              <a:t>sửa</a:t>
            </a:r>
            <a:r>
              <a:rPr lang="en-GB" sz="3200" dirty="0"/>
              <a:t> </a:t>
            </a:r>
            <a:r>
              <a:rPr lang="en-GB" sz="3200" dirty="0" err="1"/>
              <a:t>trong</a:t>
            </a:r>
            <a:r>
              <a:rPr lang="en-GB" sz="3200" dirty="0"/>
              <a:t> </a:t>
            </a:r>
            <a:r>
              <a:rPr lang="en-GB" sz="3200" dirty="0" err="1"/>
              <a:t>chương</a:t>
            </a:r>
            <a:r>
              <a:rPr lang="en-GB" sz="3200" dirty="0"/>
              <a:t> </a:t>
            </a:r>
            <a:r>
              <a:rPr lang="en-GB" sz="3200" dirty="0" err="1"/>
              <a:t>trình</a:t>
            </a:r>
            <a:r>
              <a:rPr lang="en-GB" sz="3200" dirty="0"/>
              <a:t> </a:t>
            </a:r>
            <a:r>
              <a:rPr lang="en-GB" sz="3200" dirty="0" err="1"/>
              <a:t>để</a:t>
            </a:r>
            <a:r>
              <a:rPr lang="en-GB" sz="3200" dirty="0"/>
              <a:t> </a:t>
            </a:r>
            <a:r>
              <a:rPr lang="en-GB" sz="3200" dirty="0" err="1"/>
              <a:t>thay</a:t>
            </a:r>
            <a:r>
              <a:rPr lang="en-GB" sz="3200" dirty="0"/>
              <a:t> </a:t>
            </a:r>
            <a:r>
              <a:rPr lang="en-GB" sz="3200" dirty="0" err="1"/>
              <a:t>đổi</a:t>
            </a:r>
            <a:r>
              <a:rPr lang="en-GB" sz="3200" dirty="0"/>
              <a:t> </a:t>
            </a:r>
            <a:r>
              <a:rPr lang="en-GB" sz="3200" dirty="0" err="1"/>
              <a:t>lời</a:t>
            </a:r>
            <a:r>
              <a:rPr lang="en-GB" sz="3200" dirty="0"/>
              <a:t> </a:t>
            </a:r>
            <a:r>
              <a:rPr lang="en-GB" sz="3200" dirty="0" err="1"/>
              <a:t>nói</a:t>
            </a:r>
            <a:r>
              <a:rPr lang="en-GB" sz="3200" dirty="0"/>
              <a:t> </a:t>
            </a:r>
            <a:r>
              <a:rPr lang="en-GB" sz="3200" dirty="0" err="1"/>
              <a:t>khi</a:t>
            </a:r>
            <a:r>
              <a:rPr lang="en-GB" sz="3200" dirty="0"/>
              <a:t> </a:t>
            </a:r>
            <a:r>
              <a:rPr lang="en-GB" sz="3200" dirty="0" err="1"/>
              <a:t>chú</a:t>
            </a:r>
            <a:r>
              <a:rPr lang="en-GB" sz="3200" dirty="0"/>
              <a:t> </a:t>
            </a:r>
            <a:r>
              <a:rPr lang="en-GB" sz="3200" dirty="0" err="1"/>
              <a:t>mèo</a:t>
            </a:r>
            <a:r>
              <a:rPr lang="en-GB" sz="3200" dirty="0"/>
              <a:t> </a:t>
            </a:r>
            <a:r>
              <a:rPr lang="en-GB" sz="3200" dirty="0" err="1"/>
              <a:t>chạm</a:t>
            </a:r>
            <a:r>
              <a:rPr lang="en-GB" sz="3200" dirty="0"/>
              <a:t> </a:t>
            </a:r>
            <a:r>
              <a:rPr lang="en-GB" sz="3200" dirty="0" err="1"/>
              <a:t>vào</a:t>
            </a:r>
            <a:r>
              <a:rPr lang="en-GB" sz="3200" dirty="0"/>
              <a:t> </a:t>
            </a:r>
            <a:r>
              <a:rPr lang="en-GB" sz="3200" dirty="0" err="1"/>
              <a:t>quả</a:t>
            </a:r>
            <a:r>
              <a:rPr lang="en-GB" sz="3200" dirty="0"/>
              <a:t> </a:t>
            </a:r>
            <a:r>
              <a:rPr lang="en-GB" sz="3200" dirty="0" err="1"/>
              <a:t>bóng</a:t>
            </a:r>
            <a:r>
              <a:rPr lang="en-GB" sz="3200" dirty="0"/>
              <a:t>.</a:t>
            </a:r>
          </a:p>
        </p:txBody>
      </p:sp>
      <p:pic>
        <p:nvPicPr>
          <p:cNvPr id="5"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97775" y="5424734"/>
            <a:ext cx="954998" cy="11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3084211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7" y="179388"/>
            <a:ext cx="9896546" cy="2609532"/>
          </a:xfrm>
        </p:spPr>
        <p:txBody>
          <a:bodyPr>
            <a:noAutofit/>
          </a:bodyPr>
          <a:lstStyle/>
          <a:p>
            <a:pPr algn="ctr"/>
            <a:r>
              <a:rPr lang="en-GB" sz="4000" dirty="0"/>
              <a:t>ổ </a:t>
            </a:r>
            <a:r>
              <a:rPr lang="en-GB" sz="4000" dirty="0" err="1"/>
              <a:t>đĩa</a:t>
            </a:r>
            <a:r>
              <a:rPr lang="en-GB" sz="4000" dirty="0"/>
              <a:t> D, </a:t>
            </a:r>
            <a:r>
              <a:rPr lang="en-GB" sz="4000" dirty="0" err="1"/>
              <a:t>có</a:t>
            </a:r>
            <a:r>
              <a:rPr lang="en-GB" sz="4000" dirty="0"/>
              <a:t> </a:t>
            </a:r>
            <a:r>
              <a:rPr lang="en-GB" sz="4000" dirty="0" err="1"/>
              <a:t>trò</a:t>
            </a:r>
            <a:r>
              <a:rPr lang="en-GB" sz="4000" dirty="0"/>
              <a:t> </a:t>
            </a:r>
            <a:r>
              <a:rPr lang="en-GB" sz="4000" dirty="0" err="1"/>
              <a:t>chơi</a:t>
            </a:r>
            <a:r>
              <a:rPr lang="en-GB" sz="4000" dirty="0"/>
              <a:t> Robot </a:t>
            </a:r>
            <a:r>
              <a:rPr lang="en-GB" sz="4000" dirty="0" err="1"/>
              <a:t>tìm</a:t>
            </a:r>
            <a:r>
              <a:rPr lang="en-GB" sz="4000" dirty="0"/>
              <a:t> </a:t>
            </a:r>
            <a:r>
              <a:rPr lang="en-GB" sz="4000" dirty="0" err="1"/>
              <a:t>quà</a:t>
            </a:r>
            <a:r>
              <a:rPr lang="en-GB" sz="4000" dirty="0"/>
              <a:t> ( </a:t>
            </a:r>
            <a:r>
              <a:rPr lang="en-GB" sz="4000" dirty="0" err="1"/>
              <a:t>như</a:t>
            </a:r>
            <a:r>
              <a:rPr lang="en-GB" sz="4000" dirty="0"/>
              <a:t> </a:t>
            </a:r>
            <a:r>
              <a:rPr lang="en-GB" sz="4000" dirty="0" err="1"/>
              <a:t>hình</a:t>
            </a:r>
            <a:r>
              <a:rPr lang="en-GB" sz="4000" dirty="0"/>
              <a:t> 7). </a:t>
            </a:r>
            <a:r>
              <a:rPr lang="en-GB" sz="4000" dirty="0" err="1"/>
              <a:t>Em</a:t>
            </a:r>
            <a:r>
              <a:rPr lang="en-GB" sz="4000" dirty="0"/>
              <a:t> </a:t>
            </a:r>
            <a:r>
              <a:rPr lang="en-GB" sz="4000" dirty="0" err="1"/>
              <a:t>cần</a:t>
            </a:r>
            <a:r>
              <a:rPr lang="en-GB" sz="4000" dirty="0"/>
              <a:t> </a:t>
            </a:r>
            <a:r>
              <a:rPr lang="en-GB" sz="4000" dirty="0" err="1"/>
              <a:t>sử</a:t>
            </a:r>
            <a:r>
              <a:rPr lang="en-GB" sz="4000" dirty="0"/>
              <a:t> </a:t>
            </a:r>
            <a:r>
              <a:rPr lang="en-GB" sz="4000" dirty="0" err="1"/>
              <a:t>dụng</a:t>
            </a:r>
            <a:r>
              <a:rPr lang="en-GB" sz="4000" dirty="0"/>
              <a:t> </a:t>
            </a:r>
            <a:r>
              <a:rPr lang="en-GB" sz="4000" dirty="0" err="1"/>
              <a:t>phím</a:t>
            </a:r>
            <a:r>
              <a:rPr lang="en-GB" sz="4000" dirty="0"/>
              <a:t> </a:t>
            </a:r>
            <a:r>
              <a:rPr lang="en-GB" sz="4000" dirty="0" err="1"/>
              <a:t>mũi</a:t>
            </a:r>
            <a:r>
              <a:rPr lang="en-GB" sz="4000" dirty="0"/>
              <a:t> </a:t>
            </a:r>
            <a:r>
              <a:rPr lang="en-GB" sz="4000" dirty="0" err="1"/>
              <a:t>tên</a:t>
            </a:r>
            <a:r>
              <a:rPr lang="en-GB" sz="4000" dirty="0"/>
              <a:t> di </a:t>
            </a:r>
            <a:r>
              <a:rPr lang="en-GB" sz="4000" dirty="0" err="1"/>
              <a:t>chuyển</a:t>
            </a:r>
            <a:r>
              <a:rPr lang="en-GB" sz="4000" dirty="0"/>
              <a:t> robot </a:t>
            </a:r>
            <a:r>
              <a:rPr lang="en-GB" sz="4000" dirty="0" err="1"/>
              <a:t>đến</a:t>
            </a:r>
            <a:r>
              <a:rPr lang="en-GB" sz="4000" dirty="0"/>
              <a:t> </a:t>
            </a:r>
            <a:r>
              <a:rPr lang="en-GB" sz="4000" dirty="0" err="1"/>
              <a:t>quà</a:t>
            </a:r>
            <a:r>
              <a:rPr lang="en-GB" sz="4000" dirty="0"/>
              <a:t> </a:t>
            </a:r>
            <a:r>
              <a:rPr lang="en-GB" sz="4000" dirty="0" err="1"/>
              <a:t>không</a:t>
            </a:r>
            <a:r>
              <a:rPr lang="en-GB" sz="4000" dirty="0"/>
              <a:t> </a:t>
            </a:r>
            <a:r>
              <a:rPr lang="en-GB" sz="4000" dirty="0" err="1"/>
              <a:t>được</a:t>
            </a:r>
            <a:r>
              <a:rPr lang="en-GB" sz="4000" dirty="0"/>
              <a:t> </a:t>
            </a:r>
            <a:r>
              <a:rPr lang="en-GB" sz="4000" dirty="0" err="1"/>
              <a:t>đụng</a:t>
            </a:r>
            <a:r>
              <a:rPr lang="en-GB" sz="4000" dirty="0"/>
              <a:t> </a:t>
            </a:r>
            <a:r>
              <a:rPr lang="en-GB" sz="4000" dirty="0" err="1"/>
              <a:t>tảng</a:t>
            </a:r>
            <a:r>
              <a:rPr lang="en-GB" sz="4000" dirty="0"/>
              <a:t> </a:t>
            </a:r>
            <a:r>
              <a:rPr lang="en-GB" sz="4000" dirty="0" err="1"/>
              <a:t>đá</a:t>
            </a:r>
            <a:r>
              <a:rPr lang="en-GB" sz="4000" dirty="0"/>
              <a:t>.</a:t>
            </a:r>
          </a:p>
        </p:txBody>
      </p:sp>
      <p:sp>
        <p:nvSpPr>
          <p:cNvPr id="4" name="Content Placeholder 3"/>
          <p:cNvSpPr>
            <a:spLocks noGrp="1"/>
          </p:cNvSpPr>
          <p:nvPr>
            <p:ph idx="1"/>
          </p:nvPr>
        </p:nvSpPr>
        <p:spPr>
          <a:xfrm>
            <a:off x="1593823" y="3280021"/>
            <a:ext cx="9830937" cy="4289425"/>
          </a:xfrm>
        </p:spPr>
        <p:txBody>
          <a:bodyPr>
            <a:noAutofit/>
          </a:bodyPr>
          <a:lstStyle/>
          <a:p>
            <a:pPr marL="182563" indent="-182563">
              <a:buAutoNum type="alphaLcParenR"/>
            </a:pPr>
            <a:r>
              <a:rPr lang="en-GB" sz="4000" dirty="0" err="1"/>
              <a:t>Mở</a:t>
            </a:r>
            <a:r>
              <a:rPr lang="en-GB" sz="4000" dirty="0"/>
              <a:t> </a:t>
            </a:r>
            <a:r>
              <a:rPr lang="en-GB" sz="4000" dirty="0" err="1"/>
              <a:t>chương</a:t>
            </a:r>
            <a:r>
              <a:rPr lang="en-GB" sz="4000" dirty="0"/>
              <a:t> </a:t>
            </a:r>
            <a:r>
              <a:rPr lang="en-GB" sz="4000" dirty="0" err="1"/>
              <a:t>trình</a:t>
            </a:r>
            <a:r>
              <a:rPr lang="en-GB" sz="4000" dirty="0"/>
              <a:t> </a:t>
            </a:r>
            <a:r>
              <a:rPr lang="en-GB" sz="4000" dirty="0" err="1"/>
              <a:t>và</a:t>
            </a:r>
            <a:r>
              <a:rPr lang="en-GB" sz="4000" dirty="0"/>
              <a:t> </a:t>
            </a:r>
            <a:r>
              <a:rPr lang="en-GB" sz="4000" dirty="0" err="1"/>
              <a:t>chơi</a:t>
            </a:r>
            <a:r>
              <a:rPr lang="en-GB" sz="4000" dirty="0"/>
              <a:t> </a:t>
            </a:r>
            <a:r>
              <a:rPr lang="en-GB" sz="4000" dirty="0" err="1"/>
              <a:t>trò</a:t>
            </a:r>
            <a:r>
              <a:rPr lang="en-GB" sz="4000" dirty="0"/>
              <a:t> </a:t>
            </a:r>
            <a:r>
              <a:rPr lang="en-GB" sz="4000" dirty="0" err="1"/>
              <a:t>chơi</a:t>
            </a:r>
            <a:r>
              <a:rPr lang="en-GB" sz="4000" dirty="0"/>
              <a:t> Robot </a:t>
            </a:r>
            <a:r>
              <a:rPr lang="en-GB" sz="4000" dirty="0" err="1"/>
              <a:t>tìm</a:t>
            </a:r>
            <a:r>
              <a:rPr lang="en-GB" sz="4000" dirty="0"/>
              <a:t> </a:t>
            </a:r>
            <a:r>
              <a:rPr lang="en-GB" sz="4000" dirty="0" err="1"/>
              <a:t>quà</a:t>
            </a:r>
            <a:r>
              <a:rPr lang="en-GB" sz="4000" dirty="0"/>
              <a:t>.</a:t>
            </a:r>
          </a:p>
          <a:p>
            <a:pPr marL="182563" indent="-182563">
              <a:buAutoNum type="alphaLcParenR"/>
            </a:pPr>
            <a:r>
              <a:rPr lang="en-GB" sz="4000" dirty="0" err="1"/>
              <a:t>Thay</a:t>
            </a:r>
            <a:r>
              <a:rPr lang="en-GB" sz="4000" dirty="0"/>
              <a:t> </a:t>
            </a:r>
            <a:r>
              <a:rPr lang="en-GB" sz="4000" dirty="0" err="1"/>
              <a:t>đổi</a:t>
            </a:r>
            <a:r>
              <a:rPr lang="en-GB" sz="4000" dirty="0"/>
              <a:t> </a:t>
            </a:r>
            <a:r>
              <a:rPr lang="en-GB" sz="4000" dirty="0" err="1"/>
              <a:t>giá</a:t>
            </a:r>
            <a:r>
              <a:rPr lang="en-GB" sz="4000" dirty="0"/>
              <a:t> </a:t>
            </a:r>
            <a:r>
              <a:rPr lang="en-GB" sz="4000" dirty="0" err="1"/>
              <a:t>trị</a:t>
            </a:r>
            <a:r>
              <a:rPr lang="en-GB" sz="4000" dirty="0"/>
              <a:t> </a:t>
            </a:r>
            <a:r>
              <a:rPr lang="en-GB" sz="4000" dirty="0" err="1"/>
              <a:t>số</a:t>
            </a:r>
            <a:r>
              <a:rPr lang="en-GB" sz="4000" dirty="0"/>
              <a:t> </a:t>
            </a:r>
            <a:r>
              <a:rPr lang="en-GB" sz="4000" dirty="0" err="1"/>
              <a:t>để</a:t>
            </a:r>
            <a:r>
              <a:rPr lang="en-GB" sz="4000" dirty="0"/>
              <a:t> robot di </a:t>
            </a:r>
            <a:r>
              <a:rPr lang="en-GB" sz="4000" dirty="0" err="1"/>
              <a:t>chuyển</a:t>
            </a:r>
            <a:r>
              <a:rPr lang="en-GB" sz="4000" dirty="0"/>
              <a:t> </a:t>
            </a:r>
            <a:r>
              <a:rPr lang="en-GB" sz="4000" dirty="0" err="1"/>
              <a:t>chậm</a:t>
            </a:r>
            <a:r>
              <a:rPr lang="en-GB" sz="4000" dirty="0"/>
              <a:t> </a:t>
            </a:r>
            <a:r>
              <a:rPr lang="en-GB" sz="4000" dirty="0" err="1"/>
              <a:t>hơn</a:t>
            </a:r>
            <a:r>
              <a:rPr lang="en-GB" sz="4000" dirty="0"/>
              <a:t>, </a:t>
            </a:r>
            <a:r>
              <a:rPr lang="en-GB" sz="4000" dirty="0" err="1"/>
              <a:t>dễ</a:t>
            </a:r>
            <a:r>
              <a:rPr lang="en-GB" sz="4000" dirty="0"/>
              <a:t> </a:t>
            </a:r>
            <a:r>
              <a:rPr lang="en-GB" sz="4000" dirty="0" err="1"/>
              <a:t>dàng</a:t>
            </a:r>
            <a:r>
              <a:rPr lang="en-GB" sz="4000" dirty="0"/>
              <a:t> </a:t>
            </a:r>
            <a:r>
              <a:rPr lang="en-GB" sz="4000" dirty="0" err="1"/>
              <a:t>hơn</a:t>
            </a:r>
            <a:r>
              <a:rPr lang="en-GB" sz="4000" dirty="0"/>
              <a:t> </a:t>
            </a:r>
            <a:r>
              <a:rPr lang="en-GB" sz="4000" dirty="0" err="1"/>
              <a:t>trong</a:t>
            </a:r>
            <a:r>
              <a:rPr lang="en-GB" sz="4000" dirty="0"/>
              <a:t> </a:t>
            </a:r>
            <a:r>
              <a:rPr lang="en-GB" sz="4000" dirty="0" err="1"/>
              <a:t>việc</a:t>
            </a:r>
            <a:r>
              <a:rPr lang="en-GB" sz="4000" dirty="0"/>
              <a:t> </a:t>
            </a:r>
            <a:r>
              <a:rPr lang="en-GB" sz="4000" dirty="0" err="1"/>
              <a:t>tránh</a:t>
            </a:r>
            <a:r>
              <a:rPr lang="en-GB" sz="4000" dirty="0"/>
              <a:t> </a:t>
            </a:r>
            <a:r>
              <a:rPr lang="en-GB" sz="4000" dirty="0" err="1"/>
              <a:t>các</a:t>
            </a:r>
            <a:r>
              <a:rPr lang="en-GB" sz="4000" dirty="0"/>
              <a:t> </a:t>
            </a:r>
            <a:r>
              <a:rPr lang="en-GB" sz="4000" dirty="0" err="1"/>
              <a:t>tảng</a:t>
            </a:r>
            <a:r>
              <a:rPr lang="en-GB" sz="4000" dirty="0"/>
              <a:t> </a:t>
            </a:r>
            <a:r>
              <a:rPr lang="en-GB" sz="4000" dirty="0" err="1"/>
              <a:t>đá</a:t>
            </a:r>
            <a:r>
              <a:rPr lang="en-GB" sz="4000" dirty="0"/>
              <a:t>.</a:t>
            </a:r>
          </a:p>
        </p:txBody>
      </p:sp>
      <p:pic>
        <p:nvPicPr>
          <p:cNvPr id="5"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97775" y="5424734"/>
            <a:ext cx="954998" cy="11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2873686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9078" y="165102"/>
            <a:ext cx="9597571" cy="5621336"/>
          </a:xfrm>
        </p:spPr>
        <p:txBody>
          <a:bodyPr>
            <a:normAutofit/>
          </a:bodyPr>
          <a:lstStyle/>
          <a:p>
            <a:r>
              <a:rPr lang="en-US" sz="4800" dirty="0" err="1"/>
              <a:t>Cùng</a:t>
            </a:r>
            <a:r>
              <a:rPr lang="en-US" sz="4800" dirty="0"/>
              <a:t> </a:t>
            </a:r>
            <a:r>
              <a:rPr lang="en-US" sz="4800" dirty="0" err="1"/>
              <a:t>với</a:t>
            </a:r>
            <a:r>
              <a:rPr lang="en-US" sz="4800" dirty="0"/>
              <a:t> </a:t>
            </a:r>
            <a:r>
              <a:rPr lang="en-US" sz="4800" dirty="0" err="1"/>
              <a:t>bạn</a:t>
            </a:r>
            <a:r>
              <a:rPr lang="en-US" sz="4800" dirty="0"/>
              <a:t> </a:t>
            </a:r>
            <a:r>
              <a:rPr lang="en-US" sz="4800" dirty="0" err="1"/>
              <a:t>trong</a:t>
            </a:r>
            <a:r>
              <a:rPr lang="en-US" sz="4800" dirty="0"/>
              <a:t> </a:t>
            </a:r>
            <a:r>
              <a:rPr lang="en-US" sz="4800" dirty="0" err="1"/>
              <a:t>nhóm</a:t>
            </a:r>
            <a:r>
              <a:rPr lang="en-US" sz="4800" dirty="0"/>
              <a:t> </a:t>
            </a:r>
            <a:r>
              <a:rPr lang="en-US" sz="4800" dirty="0" err="1"/>
              <a:t>thực</a:t>
            </a:r>
            <a:r>
              <a:rPr lang="en-US" sz="4800" dirty="0"/>
              <a:t> </a:t>
            </a:r>
            <a:r>
              <a:rPr lang="en-US" sz="4800" dirty="0" err="1"/>
              <a:t>hiện</a:t>
            </a:r>
            <a:r>
              <a:rPr lang="en-US" sz="4800" dirty="0"/>
              <a:t> </a:t>
            </a:r>
            <a:r>
              <a:rPr lang="en-US" sz="4800" dirty="0" err="1"/>
              <a:t>mở</a:t>
            </a:r>
            <a:r>
              <a:rPr lang="en-US" sz="4800" dirty="0"/>
              <a:t> </a:t>
            </a:r>
            <a:r>
              <a:rPr lang="en-US" sz="4800" dirty="0" err="1"/>
              <a:t>và</a:t>
            </a:r>
            <a:r>
              <a:rPr lang="en-US" sz="4800" dirty="0"/>
              <a:t> </a:t>
            </a:r>
            <a:r>
              <a:rPr lang="en-US" sz="4800" dirty="0" err="1"/>
              <a:t>chơi</a:t>
            </a:r>
            <a:r>
              <a:rPr lang="en-US" sz="4800" dirty="0"/>
              <a:t> </a:t>
            </a:r>
            <a:r>
              <a:rPr lang="en-US" sz="4800" dirty="0" err="1"/>
              <a:t>một</a:t>
            </a:r>
            <a:r>
              <a:rPr lang="en-US" sz="4800" dirty="0"/>
              <a:t> </a:t>
            </a:r>
            <a:r>
              <a:rPr lang="en-US" sz="4800" dirty="0" err="1"/>
              <a:t>số</a:t>
            </a:r>
            <a:r>
              <a:rPr lang="en-US" sz="4800" dirty="0"/>
              <a:t> </a:t>
            </a:r>
            <a:r>
              <a:rPr lang="en-US" sz="4800" dirty="0" err="1"/>
              <a:t>trò</a:t>
            </a:r>
            <a:r>
              <a:rPr lang="en-US" sz="4800" dirty="0"/>
              <a:t> </a:t>
            </a:r>
            <a:r>
              <a:rPr lang="en-US" sz="4800" dirty="0" err="1"/>
              <a:t>chơi</a:t>
            </a:r>
            <a:r>
              <a:rPr lang="en-US" sz="4800" dirty="0"/>
              <a:t> </a:t>
            </a:r>
            <a:r>
              <a:rPr lang="en-US" sz="4800" dirty="0" err="1"/>
              <a:t>có</a:t>
            </a:r>
            <a:r>
              <a:rPr lang="en-US" sz="4800" dirty="0"/>
              <a:t> </a:t>
            </a:r>
            <a:r>
              <a:rPr lang="en-US" sz="4800" dirty="0" err="1"/>
              <a:t>sẵn</a:t>
            </a:r>
            <a:r>
              <a:rPr lang="en-US" sz="4800" dirty="0"/>
              <a:t> </a:t>
            </a:r>
            <a:r>
              <a:rPr lang="en-US" sz="4800" dirty="0" err="1"/>
              <a:t>trong</a:t>
            </a:r>
            <a:r>
              <a:rPr lang="en-US" sz="4800" dirty="0"/>
              <a:t> Scratch </a:t>
            </a:r>
            <a:r>
              <a:rPr lang="en-US" sz="4800" dirty="0" err="1"/>
              <a:t>như</a:t>
            </a:r>
            <a:r>
              <a:rPr lang="en-US" sz="4800" dirty="0"/>
              <a:t> </a:t>
            </a:r>
            <a:r>
              <a:rPr lang="en-US" sz="4800" dirty="0" err="1"/>
              <a:t>lái</a:t>
            </a:r>
            <a:r>
              <a:rPr lang="en-US" sz="4800" dirty="0"/>
              <a:t> </a:t>
            </a:r>
            <a:r>
              <a:rPr lang="en-US" sz="4800" dirty="0" err="1"/>
              <a:t>xe</a:t>
            </a:r>
            <a:r>
              <a:rPr lang="en-US" sz="4800" dirty="0"/>
              <a:t> </a:t>
            </a:r>
            <a:r>
              <a:rPr lang="en-US" sz="4800" dirty="0" err="1"/>
              <a:t>vượt</a:t>
            </a:r>
            <a:r>
              <a:rPr lang="en-US" sz="4800" dirty="0"/>
              <a:t> </a:t>
            </a:r>
            <a:r>
              <a:rPr lang="en-US" sz="4800" dirty="0" err="1"/>
              <a:t>chướng</a:t>
            </a:r>
            <a:r>
              <a:rPr lang="en-US" sz="4800" dirty="0"/>
              <a:t> </a:t>
            </a:r>
            <a:r>
              <a:rPr lang="en-US" sz="4800" dirty="0" err="1"/>
              <a:t>ngại</a:t>
            </a:r>
            <a:r>
              <a:rPr lang="en-US" sz="4800" dirty="0"/>
              <a:t> </a:t>
            </a:r>
            <a:r>
              <a:rPr lang="en-US" sz="4800" dirty="0" err="1"/>
              <a:t>vật</a:t>
            </a:r>
            <a:r>
              <a:rPr lang="en-US" sz="4800" dirty="0"/>
              <a:t>, </a:t>
            </a:r>
            <a:r>
              <a:rPr lang="en-US" sz="4800" dirty="0" err="1"/>
              <a:t>hứng</a:t>
            </a:r>
            <a:r>
              <a:rPr lang="en-US" sz="4800" dirty="0"/>
              <a:t> </a:t>
            </a:r>
            <a:r>
              <a:rPr lang="en-US" sz="4800" dirty="0" err="1"/>
              <a:t>quả</a:t>
            </a:r>
            <a:r>
              <a:rPr lang="en-US" sz="4800" dirty="0"/>
              <a:t>, </a:t>
            </a:r>
            <a:r>
              <a:rPr lang="en-US" sz="4800" dirty="0" err="1"/>
              <a:t>mê</a:t>
            </a:r>
            <a:r>
              <a:rPr lang="en-US" sz="4800" dirty="0"/>
              <a:t> </a:t>
            </a:r>
            <a:r>
              <a:rPr lang="en-US" sz="4800" dirty="0" err="1"/>
              <a:t>cung</a:t>
            </a:r>
            <a:r>
              <a:rPr lang="en-US" sz="4800" dirty="0"/>
              <a:t>, </a:t>
            </a:r>
            <a:r>
              <a:rPr lang="en-US" sz="4800" dirty="0" err="1"/>
              <a:t>xếp</a:t>
            </a:r>
            <a:r>
              <a:rPr lang="en-US" sz="4800" dirty="0"/>
              <a:t> </a:t>
            </a:r>
            <a:r>
              <a:rPr lang="en-US" sz="4800" dirty="0" err="1"/>
              <a:t>hình</a:t>
            </a:r>
            <a:r>
              <a:rPr lang="en-US" sz="4800" dirty="0"/>
              <a:t>…</a:t>
            </a:r>
            <a:endParaRPr lang="en-GB" sz="4800" dirty="0"/>
          </a:p>
        </p:txBody>
      </p:sp>
      <p:pic>
        <p:nvPicPr>
          <p:cNvPr id="6"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296649" y="5767949"/>
            <a:ext cx="869867" cy="109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1170541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20639184">
            <a:off x="1584960" y="2392679"/>
            <a:ext cx="4245256" cy="2849880"/>
          </a:xfrm>
          <a:prstGeom prst="rect">
            <a:avLst/>
          </a:prstGeom>
        </p:spPr>
      </p:pic>
      <p:sp>
        <p:nvSpPr>
          <p:cNvPr id="6" name="Rectangle 5"/>
          <p:cNvSpPr/>
          <p:nvPr/>
        </p:nvSpPr>
        <p:spPr>
          <a:xfrm>
            <a:off x="2039299" y="3355954"/>
            <a:ext cx="3053721" cy="923330"/>
          </a:xfrm>
          <a:prstGeom prst="rect">
            <a:avLst/>
          </a:prstGeom>
          <a:noFill/>
        </p:spPr>
        <p:txBody>
          <a:bodyPr wrap="none" lIns="91440" tIns="45720" rIns="91440" bIns="45720">
            <a:spAutoFit/>
          </a:bodyPr>
          <a:lstStyle/>
          <a:p>
            <a:pPr algn="ctr"/>
            <a:r>
              <a:rPr lang="en-GB"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TRÒ CHƠI</a:t>
            </a:r>
          </a:p>
        </p:txBody>
      </p:sp>
      <p:sp>
        <p:nvSpPr>
          <p:cNvPr id="8" name="Rectangle 7"/>
          <p:cNvSpPr/>
          <p:nvPr/>
        </p:nvSpPr>
        <p:spPr>
          <a:xfrm>
            <a:off x="5470433" y="939082"/>
            <a:ext cx="487825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latin typeface="Arial" panose="020B0604020202020204" pitchFamily="34" charset="0"/>
                <a:cs typeface="Arial" panose="020B0604020202020204" pitchFamily="34" charset="0"/>
              </a:rPr>
              <a:t>TRUYỀN ĐIỆN</a:t>
            </a:r>
          </a:p>
        </p:txBody>
      </p:sp>
      <p:sp>
        <p:nvSpPr>
          <p:cNvPr id="9" name="Cloud 8"/>
          <p:cNvSpPr/>
          <p:nvPr/>
        </p:nvSpPr>
        <p:spPr>
          <a:xfrm>
            <a:off x="6140942" y="1862412"/>
            <a:ext cx="5532120" cy="27432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err="1">
                <a:solidFill>
                  <a:schemeClr val="tx1"/>
                </a:solidFill>
                <a:latin typeface="Arial" panose="020B0604020202020204" pitchFamily="34" charset="0"/>
                <a:cs typeface="Arial" panose="020B0604020202020204" pitchFamily="34" charset="0"/>
              </a:rPr>
              <a:t>Em</a:t>
            </a:r>
            <a:r>
              <a:rPr lang="en-GB" sz="3200" dirty="0">
                <a:solidFill>
                  <a:schemeClr val="tx1"/>
                </a:solidFill>
                <a:latin typeface="Arial" panose="020B0604020202020204" pitchFamily="34" charset="0"/>
                <a:cs typeface="Arial" panose="020B0604020202020204" pitchFamily="34" charset="0"/>
              </a:rPr>
              <a:t> </a:t>
            </a:r>
            <a:r>
              <a:rPr lang="en-GB" sz="3200" dirty="0" err="1">
                <a:solidFill>
                  <a:schemeClr val="tx1"/>
                </a:solidFill>
                <a:latin typeface="Arial" panose="020B0604020202020204" pitchFamily="34" charset="0"/>
                <a:cs typeface="Arial" panose="020B0604020202020204" pitchFamily="34" charset="0"/>
              </a:rPr>
              <a:t>hãy</a:t>
            </a:r>
            <a:r>
              <a:rPr lang="en-GB" sz="3200" dirty="0">
                <a:solidFill>
                  <a:schemeClr val="tx1"/>
                </a:solidFill>
                <a:latin typeface="Arial" panose="020B0604020202020204" pitchFamily="34" charset="0"/>
                <a:cs typeface="Arial" panose="020B0604020202020204" pitchFamily="34" charset="0"/>
              </a:rPr>
              <a:t> </a:t>
            </a:r>
            <a:r>
              <a:rPr lang="en-GB" sz="3200" dirty="0" err="1">
                <a:solidFill>
                  <a:schemeClr val="tx1"/>
                </a:solidFill>
                <a:latin typeface="Arial" panose="020B0604020202020204" pitchFamily="34" charset="0"/>
                <a:cs typeface="Arial" panose="020B0604020202020204" pitchFamily="34" charset="0"/>
              </a:rPr>
              <a:t>kể</a:t>
            </a:r>
            <a:r>
              <a:rPr lang="en-GB" sz="3200" dirty="0">
                <a:solidFill>
                  <a:schemeClr val="tx1"/>
                </a:solidFill>
                <a:latin typeface="Arial" panose="020B0604020202020204" pitchFamily="34" charset="0"/>
                <a:cs typeface="Arial" panose="020B0604020202020204" pitchFamily="34" charset="0"/>
              </a:rPr>
              <a:t> </a:t>
            </a:r>
            <a:r>
              <a:rPr lang="en-GB" sz="3200" dirty="0" err="1">
                <a:solidFill>
                  <a:schemeClr val="tx1"/>
                </a:solidFill>
                <a:latin typeface="Arial" panose="020B0604020202020204" pitchFamily="34" charset="0"/>
                <a:cs typeface="Arial" panose="020B0604020202020204" pitchFamily="34" charset="0"/>
              </a:rPr>
              <a:t>tên</a:t>
            </a:r>
            <a:r>
              <a:rPr lang="en-GB" sz="3200" dirty="0">
                <a:solidFill>
                  <a:schemeClr val="tx1"/>
                </a:solidFill>
                <a:latin typeface="Arial" panose="020B0604020202020204" pitchFamily="34" charset="0"/>
                <a:cs typeface="Arial" panose="020B0604020202020204" pitchFamily="34" charset="0"/>
              </a:rPr>
              <a:t> </a:t>
            </a:r>
            <a:r>
              <a:rPr lang="en-GB" sz="3200" dirty="0" err="1">
                <a:solidFill>
                  <a:schemeClr val="tx1"/>
                </a:solidFill>
                <a:latin typeface="Arial" panose="020B0604020202020204" pitchFamily="34" charset="0"/>
                <a:cs typeface="Arial" panose="020B0604020202020204" pitchFamily="34" charset="0"/>
              </a:rPr>
              <a:t>các</a:t>
            </a:r>
            <a:r>
              <a:rPr lang="en-GB" sz="3200" dirty="0">
                <a:solidFill>
                  <a:schemeClr val="tx1"/>
                </a:solidFill>
                <a:latin typeface="Arial" panose="020B0604020202020204" pitchFamily="34" charset="0"/>
                <a:cs typeface="Arial" panose="020B0604020202020204" pitchFamily="34" charset="0"/>
              </a:rPr>
              <a:t> </a:t>
            </a:r>
            <a:r>
              <a:rPr lang="en-GB" sz="3200" dirty="0" err="1">
                <a:solidFill>
                  <a:schemeClr val="tx1"/>
                </a:solidFill>
                <a:latin typeface="Arial" panose="020B0604020202020204" pitchFamily="34" charset="0"/>
                <a:cs typeface="Arial" panose="020B0604020202020204" pitchFamily="34" charset="0"/>
              </a:rPr>
              <a:t>trò</a:t>
            </a:r>
            <a:r>
              <a:rPr lang="en-GB" sz="3200" dirty="0">
                <a:solidFill>
                  <a:schemeClr val="tx1"/>
                </a:solidFill>
                <a:latin typeface="Arial" panose="020B0604020202020204" pitchFamily="34" charset="0"/>
                <a:cs typeface="Arial" panose="020B0604020202020204" pitchFamily="34" charset="0"/>
              </a:rPr>
              <a:t> </a:t>
            </a:r>
            <a:r>
              <a:rPr lang="en-GB" sz="3200" dirty="0" err="1">
                <a:solidFill>
                  <a:schemeClr val="tx1"/>
                </a:solidFill>
                <a:latin typeface="Arial" panose="020B0604020202020204" pitchFamily="34" charset="0"/>
                <a:cs typeface="Arial" panose="020B0604020202020204" pitchFamily="34" charset="0"/>
              </a:rPr>
              <a:t>chơi</a:t>
            </a:r>
            <a:r>
              <a:rPr lang="en-GB" sz="3200" dirty="0">
                <a:solidFill>
                  <a:schemeClr val="tx1"/>
                </a:solidFill>
                <a:latin typeface="Arial" panose="020B0604020202020204" pitchFamily="34" charset="0"/>
                <a:cs typeface="Arial" panose="020B0604020202020204" pitchFamily="34" charset="0"/>
              </a:rPr>
              <a:t> </a:t>
            </a:r>
            <a:r>
              <a:rPr lang="en-GB" sz="3200" dirty="0" err="1">
                <a:solidFill>
                  <a:schemeClr val="tx1"/>
                </a:solidFill>
                <a:latin typeface="Arial" panose="020B0604020202020204" pitchFamily="34" charset="0"/>
                <a:cs typeface="Arial" panose="020B0604020202020204" pitchFamily="34" charset="0"/>
              </a:rPr>
              <a:t>trên</a:t>
            </a:r>
            <a:r>
              <a:rPr lang="en-GB" sz="3200" dirty="0">
                <a:solidFill>
                  <a:schemeClr val="tx1"/>
                </a:solidFill>
                <a:latin typeface="Arial" panose="020B0604020202020204" pitchFamily="34" charset="0"/>
                <a:cs typeface="Arial" panose="020B0604020202020204" pitchFamily="34" charset="0"/>
              </a:rPr>
              <a:t> </a:t>
            </a:r>
            <a:r>
              <a:rPr lang="en-GB" sz="3200" dirty="0" err="1">
                <a:solidFill>
                  <a:schemeClr val="tx1"/>
                </a:solidFill>
                <a:latin typeface="Arial" panose="020B0604020202020204" pitchFamily="34" charset="0"/>
                <a:cs typeface="Arial" panose="020B0604020202020204" pitchFamily="34" charset="0"/>
              </a:rPr>
              <a:t>máy</a:t>
            </a:r>
            <a:r>
              <a:rPr lang="en-GB" sz="3200" dirty="0">
                <a:solidFill>
                  <a:schemeClr val="tx1"/>
                </a:solidFill>
                <a:latin typeface="Arial" panose="020B0604020202020204" pitchFamily="34" charset="0"/>
                <a:cs typeface="Arial" panose="020B0604020202020204" pitchFamily="34" charset="0"/>
              </a:rPr>
              <a:t> </a:t>
            </a:r>
            <a:r>
              <a:rPr lang="en-GB" sz="3200" dirty="0" err="1">
                <a:solidFill>
                  <a:schemeClr val="tx1"/>
                </a:solidFill>
                <a:latin typeface="Arial" panose="020B0604020202020204" pitchFamily="34" charset="0"/>
                <a:cs typeface="Arial" panose="020B0604020202020204" pitchFamily="34" charset="0"/>
              </a:rPr>
              <a:t>tính</a:t>
            </a:r>
            <a:r>
              <a:rPr lang="en-GB" sz="3200" dirty="0">
                <a:solidFill>
                  <a:schemeClr val="tx1"/>
                </a:solidFill>
                <a:latin typeface="Arial" panose="020B0604020202020204" pitchFamily="34" charset="0"/>
                <a:cs typeface="Arial" panose="020B0604020202020204" pitchFamily="34" charset="0"/>
              </a:rPr>
              <a:t> </a:t>
            </a:r>
            <a:r>
              <a:rPr lang="en-GB" sz="3200" dirty="0" err="1">
                <a:solidFill>
                  <a:schemeClr val="tx1"/>
                </a:solidFill>
                <a:latin typeface="Arial" panose="020B0604020202020204" pitchFamily="34" charset="0"/>
                <a:cs typeface="Arial" panose="020B0604020202020204" pitchFamily="34" charset="0"/>
              </a:rPr>
              <a:t>mà</a:t>
            </a:r>
            <a:r>
              <a:rPr lang="en-GB" sz="3200" dirty="0">
                <a:solidFill>
                  <a:schemeClr val="tx1"/>
                </a:solidFill>
                <a:latin typeface="Arial" panose="020B0604020202020204" pitchFamily="34" charset="0"/>
                <a:cs typeface="Arial" panose="020B0604020202020204" pitchFamily="34" charset="0"/>
              </a:rPr>
              <a:t> </a:t>
            </a:r>
            <a:r>
              <a:rPr lang="en-GB" sz="3200" dirty="0" err="1">
                <a:solidFill>
                  <a:schemeClr val="tx1"/>
                </a:solidFill>
                <a:latin typeface="Arial" panose="020B0604020202020204" pitchFamily="34" charset="0"/>
                <a:cs typeface="Arial" panose="020B0604020202020204" pitchFamily="34" charset="0"/>
              </a:rPr>
              <a:t>em</a:t>
            </a:r>
            <a:r>
              <a:rPr lang="en-GB" sz="3200" dirty="0">
                <a:solidFill>
                  <a:schemeClr val="tx1"/>
                </a:solidFill>
                <a:latin typeface="Arial" panose="020B0604020202020204" pitchFamily="34" charset="0"/>
                <a:cs typeface="Arial" panose="020B0604020202020204" pitchFamily="34" charset="0"/>
              </a:rPr>
              <a:t> </a:t>
            </a:r>
            <a:r>
              <a:rPr lang="en-GB" sz="3200" dirty="0" err="1">
                <a:solidFill>
                  <a:schemeClr val="tx1"/>
                </a:solidFill>
                <a:latin typeface="Arial" panose="020B0604020202020204" pitchFamily="34" charset="0"/>
                <a:cs typeface="Arial" panose="020B0604020202020204" pitchFamily="34" charset="0"/>
              </a:rPr>
              <a:t>biết</a:t>
            </a:r>
            <a:r>
              <a:rPr lang="en-GB" sz="3200" dirty="0">
                <a:solidFill>
                  <a:schemeClr val="tx1"/>
                </a:solidFill>
                <a:latin typeface="Arial" panose="020B0604020202020204" pitchFamily="34" charset="0"/>
                <a:cs typeface="Arial" panose="020B0604020202020204" pitchFamily="34" charset="0"/>
              </a:rPr>
              <a:t>?</a:t>
            </a:r>
          </a:p>
        </p:txBody>
      </p:sp>
      <p:sp>
        <p:nvSpPr>
          <p:cNvPr id="12" name="Cloud 11"/>
          <p:cNvSpPr/>
          <p:nvPr/>
        </p:nvSpPr>
        <p:spPr>
          <a:xfrm>
            <a:off x="6034262" y="2106252"/>
            <a:ext cx="5532120" cy="2743200"/>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Em</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có</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biết</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trò</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chơi</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trên</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máy</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tính</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được</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tạo</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bằng</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cách</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nào</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không</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326482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4294" y="899160"/>
            <a:ext cx="9200491" cy="5196840"/>
          </a:xfrm>
          <a:prstGeom prst="rect">
            <a:avLst/>
          </a:prstGeom>
        </p:spPr>
      </p:pic>
      <p:sp>
        <p:nvSpPr>
          <p:cNvPr id="10" name="Cloud 9"/>
          <p:cNvSpPr/>
          <p:nvPr/>
        </p:nvSpPr>
        <p:spPr>
          <a:xfrm>
            <a:off x="1614662" y="612732"/>
            <a:ext cx="5990098" cy="3364908"/>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Scratch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là</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phần</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mềm</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giúp</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em</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tạo</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chương</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trình</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máy</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tính</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bằng</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cách</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kéo</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ghép</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lệnh</a:t>
            </a:r>
            <a:endPar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16584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64565" y="1400176"/>
            <a:ext cx="8308286" cy="3100387"/>
          </a:xfrm>
        </p:spPr>
        <p:style>
          <a:lnRef idx="3">
            <a:schemeClr val="lt1"/>
          </a:lnRef>
          <a:fillRef idx="1">
            <a:schemeClr val="accent1"/>
          </a:fillRef>
          <a:effectRef idx="1">
            <a:schemeClr val="accent1"/>
          </a:effectRef>
          <a:fontRef idx="minor">
            <a:schemeClr val="lt1"/>
          </a:fontRef>
        </p:style>
        <p:txBody>
          <a:bodyPr>
            <a:noAutofit/>
          </a:bodyPr>
          <a:lstStyle/>
          <a:p>
            <a:pPr marL="0" indent="0" algn="ctr">
              <a:buNone/>
            </a:pPr>
            <a:br>
              <a:rPr lang="en-US" sz="6600" dirty="0"/>
            </a:br>
            <a:r>
              <a:rPr lang="en-US" sz="6600" dirty="0"/>
              <a:t>1. </a:t>
            </a:r>
            <a:r>
              <a:rPr lang="en-US" sz="6600" dirty="0" err="1"/>
              <a:t>Mở</a:t>
            </a:r>
            <a:r>
              <a:rPr lang="en-US" sz="6600" dirty="0"/>
              <a:t> </a:t>
            </a:r>
            <a:r>
              <a:rPr lang="en-US" sz="6600" dirty="0" err="1"/>
              <a:t>chương</a:t>
            </a:r>
            <a:r>
              <a:rPr lang="en-US" sz="6600" dirty="0"/>
              <a:t> </a:t>
            </a:r>
            <a:r>
              <a:rPr lang="en-US" sz="6600" dirty="0" err="1"/>
              <a:t>trình</a:t>
            </a:r>
            <a:r>
              <a:rPr lang="en-US" sz="6600" dirty="0"/>
              <a:t> </a:t>
            </a:r>
            <a:r>
              <a:rPr lang="en-US" sz="6600" dirty="0" err="1"/>
              <a:t>trò</a:t>
            </a:r>
            <a:r>
              <a:rPr lang="en-US" sz="6600" dirty="0"/>
              <a:t> </a:t>
            </a:r>
            <a:r>
              <a:rPr lang="en-US" sz="6600" dirty="0" err="1"/>
              <a:t>chơi</a:t>
            </a:r>
            <a:r>
              <a:rPr lang="en-US" sz="6600" dirty="0"/>
              <a:t> </a:t>
            </a:r>
            <a:r>
              <a:rPr lang="en-US" sz="6600" dirty="0" err="1"/>
              <a:t>trong</a:t>
            </a:r>
            <a:r>
              <a:rPr lang="en-US" sz="6600" dirty="0"/>
              <a:t> Scratch</a:t>
            </a:r>
          </a:p>
        </p:txBody>
      </p:sp>
      <p:sp>
        <p:nvSpPr>
          <p:cNvPr id="2" name="Footer Placeholder 1"/>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318511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7" y="284305"/>
            <a:ext cx="9597571" cy="1358758"/>
          </a:xfrm>
        </p:spPr>
        <p:txBody>
          <a:bodyPr>
            <a:normAutofit fontScale="90000"/>
          </a:bodyPr>
          <a:lstStyle/>
          <a:p>
            <a:pPr algn="ctr"/>
            <a:br>
              <a:rPr lang="en-GB" sz="5400" dirty="0"/>
            </a:br>
            <a:r>
              <a:rPr lang="en-GB" sz="5400" dirty="0" err="1"/>
              <a:t>Đọc</a:t>
            </a:r>
            <a:r>
              <a:rPr lang="en-GB" sz="5400" dirty="0"/>
              <a:t> </a:t>
            </a:r>
            <a:r>
              <a:rPr lang="en-GB" sz="5400" dirty="0" err="1"/>
              <a:t>thông</a:t>
            </a:r>
            <a:r>
              <a:rPr lang="en-GB" sz="5400" dirty="0"/>
              <a:t> tin SGK/ </a:t>
            </a:r>
            <a:r>
              <a:rPr lang="en-GB" sz="5400" dirty="0" err="1"/>
              <a:t>trang</a:t>
            </a:r>
            <a:r>
              <a:rPr lang="en-GB" sz="5400" dirty="0"/>
              <a:t> 65, 66 </a:t>
            </a:r>
            <a:br>
              <a:rPr lang="en-GB" sz="5400" dirty="0"/>
            </a:br>
            <a:r>
              <a:rPr lang="en-GB" sz="5400" dirty="0" err="1"/>
              <a:t>Quan</a:t>
            </a:r>
            <a:r>
              <a:rPr lang="en-GB" sz="5400" dirty="0"/>
              <a:t> </a:t>
            </a:r>
            <a:r>
              <a:rPr lang="en-GB" sz="5400" dirty="0" err="1"/>
              <a:t>sát</a:t>
            </a:r>
            <a:r>
              <a:rPr lang="en-GB" sz="5400" dirty="0"/>
              <a:t> </a:t>
            </a:r>
            <a:r>
              <a:rPr lang="en-GB" sz="5400" dirty="0" err="1"/>
              <a:t>hình</a:t>
            </a:r>
            <a:r>
              <a:rPr lang="en-GB" sz="5400" dirty="0"/>
              <a:t> 2</a:t>
            </a:r>
            <a:br>
              <a:rPr lang="en-GB" sz="5400" dirty="0"/>
            </a:br>
            <a:endParaRPr lang="en-GB" sz="54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756227" y="5158854"/>
            <a:ext cx="2394086" cy="1520299"/>
          </a:xfrm>
          <a:prstGeom prst="rect">
            <a:avLst/>
          </a:prstGeom>
        </p:spPr>
      </p:pic>
      <p:sp>
        <p:nvSpPr>
          <p:cNvPr id="4" name="Rounded Rectangular Callout 3"/>
          <p:cNvSpPr/>
          <p:nvPr/>
        </p:nvSpPr>
        <p:spPr>
          <a:xfrm>
            <a:off x="2953270" y="1900237"/>
            <a:ext cx="8962100" cy="2828926"/>
          </a:xfrm>
          <a:prstGeom prst="wedgeRoundRectCallout">
            <a:avLst>
              <a:gd name="adj1" fmla="val -44208"/>
              <a:gd name="adj2" fmla="val 7482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khởi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mềm</a:t>
            </a:r>
            <a:r>
              <a:rPr lang="en-US" sz="4000" dirty="0">
                <a:latin typeface="Arial" panose="020B0604020202020204" pitchFamily="34" charset="0"/>
                <a:cs typeface="Arial" panose="020B0604020202020204" pitchFamily="34" charset="0"/>
              </a:rPr>
              <a:t> Scratch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cửa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mềm</a:t>
            </a:r>
            <a:r>
              <a:rPr lang="en-US" sz="4000" dirty="0">
                <a:latin typeface="Arial" panose="020B0604020202020204" pitchFamily="34" charset="0"/>
                <a:cs typeface="Arial" panose="020B0604020202020204" pitchFamily="34" charset="0"/>
              </a:rPr>
              <a:t> Scratch.</a:t>
            </a:r>
            <a:endParaRPr lang="en-GB" sz="40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371591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21640" y="4206241"/>
            <a:ext cx="1380653" cy="17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2987040" y="518160"/>
            <a:ext cx="8382000" cy="3459480"/>
          </a:xfrm>
          <a:prstGeom prst="cloudCallout">
            <a:avLst>
              <a:gd name="adj1" fmla="val -41061"/>
              <a:gd name="adj2" fmla="val 7414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4800" dirty="0" err="1">
                <a:latin typeface="Arial" panose="020B0604020202020204" pitchFamily="34" charset="0"/>
                <a:cs typeface="Arial" panose="020B0604020202020204" pitchFamily="34" charset="0"/>
              </a:rPr>
              <a:t>Đại</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diện</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thực</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hiện</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khởi</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động</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phần</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mềm</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trên</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máy</a:t>
            </a:r>
            <a:r>
              <a:rPr lang="en-GB" sz="4800" dirty="0">
                <a:latin typeface="Arial" panose="020B0604020202020204" pitchFamily="34" charset="0"/>
                <a:cs typeface="Arial" panose="020B0604020202020204" pitchFamily="34" charset="0"/>
              </a:rPr>
              <a:t> </a:t>
            </a:r>
            <a:r>
              <a:rPr lang="en-GB" sz="4800" dirty="0" err="1">
                <a:latin typeface="Arial" panose="020B0604020202020204" pitchFamily="34" charset="0"/>
                <a:cs typeface="Arial" panose="020B0604020202020204" pitchFamily="34" charset="0"/>
              </a:rPr>
              <a:t>chủ</a:t>
            </a:r>
            <a:endParaRPr lang="en-GB" sz="48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2607412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5971" y="-1"/>
            <a:ext cx="9819749" cy="6863041"/>
          </a:xfrm>
          <a:prstGeom prst="rect">
            <a:avLst/>
          </a:prstGeom>
        </p:spPr>
      </p:pic>
      <p:sp>
        <p:nvSpPr>
          <p:cNvPr id="3" name="Rectangle 2"/>
          <p:cNvSpPr/>
          <p:nvPr/>
        </p:nvSpPr>
        <p:spPr>
          <a:xfrm>
            <a:off x="2225040" y="6263640"/>
            <a:ext cx="1798320" cy="472440"/>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a:t>
            </a:r>
          </a:p>
        </p:txBody>
      </p:sp>
      <p:sp>
        <p:nvSpPr>
          <p:cNvPr id="6" name="Rectangle 5"/>
          <p:cNvSpPr/>
          <p:nvPr/>
        </p:nvSpPr>
        <p:spPr>
          <a:xfrm>
            <a:off x="4419600" y="6263640"/>
            <a:ext cx="2682240" cy="47244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sp>
        <p:nvSpPr>
          <p:cNvPr id="7" name="Rectangle 6"/>
          <p:cNvSpPr/>
          <p:nvPr/>
        </p:nvSpPr>
        <p:spPr>
          <a:xfrm>
            <a:off x="7223760" y="6263640"/>
            <a:ext cx="4069080" cy="472440"/>
          </a:xfrm>
          <a:prstGeom prst="rect">
            <a:avLst/>
          </a:prstGeom>
          <a:solidFill>
            <a:srgbClr val="00B3CD"/>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p>
        </p:txBody>
      </p:sp>
      <p:sp>
        <p:nvSpPr>
          <p:cNvPr id="8" name="Rectangle 7"/>
          <p:cNvSpPr/>
          <p:nvPr/>
        </p:nvSpPr>
        <p:spPr>
          <a:xfrm>
            <a:off x="8366760" y="762000"/>
            <a:ext cx="1249680" cy="42672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9" name="Rectangle 8"/>
          <p:cNvSpPr/>
          <p:nvPr/>
        </p:nvSpPr>
        <p:spPr>
          <a:xfrm>
            <a:off x="2011680" y="426720"/>
            <a:ext cx="1813560" cy="655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p>
        </p:txBody>
      </p:sp>
      <p:sp>
        <p:nvSpPr>
          <p:cNvPr id="10" name="Rectangle 9"/>
          <p:cNvSpPr/>
          <p:nvPr/>
        </p:nvSpPr>
        <p:spPr>
          <a:xfrm>
            <a:off x="4541520" y="655320"/>
            <a:ext cx="1676400" cy="4267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p>
        </p:txBody>
      </p:sp>
      <p:sp>
        <p:nvSpPr>
          <p:cNvPr id="11" name="Rectangle 10"/>
          <p:cNvSpPr/>
          <p:nvPr/>
        </p:nvSpPr>
        <p:spPr>
          <a:xfrm>
            <a:off x="4541520" y="213360"/>
            <a:ext cx="2133600" cy="4267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p>
        </p:txBody>
      </p:sp>
      <p:sp>
        <p:nvSpPr>
          <p:cNvPr id="12" name="Rectangle 11"/>
          <p:cNvSpPr/>
          <p:nvPr/>
        </p:nvSpPr>
        <p:spPr>
          <a:xfrm>
            <a:off x="7780020" y="243840"/>
            <a:ext cx="3512820" cy="4267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p>
        </p:txBody>
      </p:sp>
      <p:sp>
        <p:nvSpPr>
          <p:cNvPr id="13" name="Rectangle 12"/>
          <p:cNvSpPr/>
          <p:nvPr/>
        </p:nvSpPr>
        <p:spPr>
          <a:xfrm>
            <a:off x="9940290" y="746760"/>
            <a:ext cx="1352550" cy="3962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p>
        </p:txBody>
      </p:sp>
      <p:sp>
        <p:nvSpPr>
          <p:cNvPr id="4" name="Footer Placeholder 3"/>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411246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xit" presetSubtype="0" fill="hold" grpId="0" nodeType="clickEffect">
                                  <p:stCondLst>
                                    <p:cond delay="0"/>
                                  </p:stCondLst>
                                  <p:childTnLst>
                                    <p:animEffect transition="out" filter="fade">
                                      <p:cBhvr>
                                        <p:cTn id="16" dur="2000"/>
                                        <p:tgtEl>
                                          <p:spTgt spid="7"/>
                                        </p:tgtEl>
                                      </p:cBhvr>
                                    </p:animEffect>
                                    <p:anim calcmode="lin" valueType="num">
                                      <p:cBhvr>
                                        <p:cTn id="17"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7"/>
                                        </p:tgtEl>
                                        <p:attrNameLst>
                                          <p:attrName>ppt_h</p:attrName>
                                        </p:attrNameLst>
                                      </p:cBhvr>
                                      <p:tavLst>
                                        <p:tav tm="0">
                                          <p:val>
                                            <p:strVal val="ppt_h"/>
                                          </p:val>
                                        </p:tav>
                                        <p:tav tm="100000">
                                          <p:val>
                                            <p:strVal val="ppt_h"/>
                                          </p:val>
                                        </p:tav>
                                      </p:tavLst>
                                    </p:anim>
                                    <p:set>
                                      <p:cBhvr>
                                        <p:cTn id="19" dur="1" fill="hold">
                                          <p:stCondLst>
                                            <p:cond delay="19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0" nodeType="clickEffect">
                                  <p:stCondLst>
                                    <p:cond delay="0"/>
                                  </p:stCondLst>
                                  <p:childTnLst>
                                    <p:anim calcmode="lin" valueType="num">
                                      <p:cBhvr>
                                        <p:cTn id="23" dur="500"/>
                                        <p:tgtEl>
                                          <p:spTgt spid="8"/>
                                        </p:tgtEl>
                                        <p:attrNameLst>
                                          <p:attrName>ppt_w</p:attrName>
                                        </p:attrNameLst>
                                      </p:cBhvr>
                                      <p:tavLst>
                                        <p:tav tm="0">
                                          <p:val>
                                            <p:strVal val="ppt_w"/>
                                          </p:val>
                                        </p:tav>
                                        <p:tav tm="100000">
                                          <p:val>
                                            <p:fltVal val="0"/>
                                          </p:val>
                                        </p:tav>
                                      </p:tavLst>
                                    </p:anim>
                                    <p:anim calcmode="lin" valueType="num">
                                      <p:cBhvr>
                                        <p:cTn id="24" dur="500"/>
                                        <p:tgtEl>
                                          <p:spTgt spid="8"/>
                                        </p:tgtEl>
                                        <p:attrNameLst>
                                          <p:attrName>ppt_h</p:attrName>
                                        </p:attrNameLst>
                                      </p:cBhvr>
                                      <p:tavLst>
                                        <p:tav tm="0">
                                          <p:val>
                                            <p:strVal val="ppt_h"/>
                                          </p:val>
                                        </p:tav>
                                        <p:tav tm="100000">
                                          <p:val>
                                            <p:fltVal val="0"/>
                                          </p:val>
                                        </p:tav>
                                      </p:tavLst>
                                    </p:anim>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0" nodeType="clickEffect">
                                  <p:stCondLst>
                                    <p:cond delay="0"/>
                                  </p:stCondLst>
                                  <p:childTnLst>
                                    <p:animEffect transition="out" filter="fade">
                                      <p:cBhvr>
                                        <p:cTn id="30" dur="1000"/>
                                        <p:tgtEl>
                                          <p:spTgt spid="9"/>
                                        </p:tgtEl>
                                      </p:cBhvr>
                                    </p:animEffect>
                                    <p:anim calcmode="lin" valueType="num">
                                      <p:cBhvr>
                                        <p:cTn id="31" dur="1000"/>
                                        <p:tgtEl>
                                          <p:spTgt spid="9"/>
                                        </p:tgtEl>
                                        <p:attrNameLst>
                                          <p:attrName>ppt_x</p:attrName>
                                        </p:attrNameLst>
                                      </p:cBhvr>
                                      <p:tavLst>
                                        <p:tav tm="0">
                                          <p:val>
                                            <p:strVal val="ppt_x"/>
                                          </p:val>
                                        </p:tav>
                                        <p:tav tm="100000">
                                          <p:val>
                                            <p:strVal val="ppt_x"/>
                                          </p:val>
                                        </p:tav>
                                      </p:tavLst>
                                    </p:anim>
                                    <p:anim calcmode="lin" valueType="num">
                                      <p:cBhvr>
                                        <p:cTn id="32" dur="1000"/>
                                        <p:tgtEl>
                                          <p:spTgt spid="9"/>
                                        </p:tgtEl>
                                        <p:attrNameLst>
                                          <p:attrName>ppt_y</p:attrName>
                                        </p:attrNameLst>
                                      </p:cBhvr>
                                      <p:tavLst>
                                        <p:tav tm="0">
                                          <p:val>
                                            <p:strVal val="ppt_y"/>
                                          </p:val>
                                        </p:tav>
                                        <p:tav tm="100000">
                                          <p:val>
                                            <p:strVal val="ppt_y+.1"/>
                                          </p:val>
                                        </p:tav>
                                      </p:tavLst>
                                    </p:anim>
                                    <p:set>
                                      <p:cBhvr>
                                        <p:cTn id="33" dur="1" fill="hold">
                                          <p:stCondLst>
                                            <p:cond delay="9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grpId="0" nodeType="clickEffect">
                                  <p:stCondLst>
                                    <p:cond delay="0"/>
                                  </p:stCondLst>
                                  <p:childTnLst>
                                    <p:animEffect transition="out" filter="wipe(down)">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6" presetClass="exit" presetSubtype="0" fill="hold" grpId="0" nodeType="clickEffect">
                                  <p:stCondLst>
                                    <p:cond delay="0"/>
                                  </p:stCondLst>
                                  <p:childTnLst>
                                    <p:animEffect transition="out" filter="wipe(down)">
                                      <p:cBhvr>
                                        <p:cTn id="42" dur="180" accel="50000">
                                          <p:stCondLst>
                                            <p:cond delay="1820"/>
                                          </p:stCondLst>
                                        </p:cTn>
                                        <p:tgtEl>
                                          <p:spTgt spid="11"/>
                                        </p:tgtEl>
                                      </p:cBhvr>
                                    </p:animEffect>
                                    <p:anim calcmode="lin" valueType="num">
                                      <p:cBhvr>
                                        <p:cTn id="43"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44"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45"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9"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50" dur="26">
                                          <p:stCondLst>
                                            <p:cond delay="620"/>
                                          </p:stCondLst>
                                        </p:cTn>
                                        <p:tgtEl>
                                          <p:spTgt spid="11"/>
                                        </p:tgtEl>
                                      </p:cBhvr>
                                      <p:to x="100000" y="60000"/>
                                    </p:animScale>
                                    <p:animScale>
                                      <p:cBhvr>
                                        <p:cTn id="51" dur="166" decel="50000">
                                          <p:stCondLst>
                                            <p:cond delay="646"/>
                                          </p:stCondLst>
                                        </p:cTn>
                                        <p:tgtEl>
                                          <p:spTgt spid="11"/>
                                        </p:tgtEl>
                                      </p:cBhvr>
                                      <p:to x="100000" y="100000"/>
                                    </p:animScale>
                                    <p:animScale>
                                      <p:cBhvr>
                                        <p:cTn id="52" dur="26">
                                          <p:stCondLst>
                                            <p:cond delay="1312"/>
                                          </p:stCondLst>
                                        </p:cTn>
                                        <p:tgtEl>
                                          <p:spTgt spid="11"/>
                                        </p:tgtEl>
                                      </p:cBhvr>
                                      <p:to x="100000" y="80000"/>
                                    </p:animScale>
                                    <p:animScale>
                                      <p:cBhvr>
                                        <p:cTn id="53" dur="166" decel="50000">
                                          <p:stCondLst>
                                            <p:cond delay="1338"/>
                                          </p:stCondLst>
                                        </p:cTn>
                                        <p:tgtEl>
                                          <p:spTgt spid="11"/>
                                        </p:tgtEl>
                                      </p:cBhvr>
                                      <p:to x="100000" y="100000"/>
                                    </p:animScale>
                                    <p:animScale>
                                      <p:cBhvr>
                                        <p:cTn id="54" dur="26">
                                          <p:stCondLst>
                                            <p:cond delay="1642"/>
                                          </p:stCondLst>
                                        </p:cTn>
                                        <p:tgtEl>
                                          <p:spTgt spid="11"/>
                                        </p:tgtEl>
                                      </p:cBhvr>
                                      <p:to x="100000" y="90000"/>
                                    </p:animScale>
                                    <p:animScale>
                                      <p:cBhvr>
                                        <p:cTn id="55" dur="166" decel="50000">
                                          <p:stCondLst>
                                            <p:cond delay="1668"/>
                                          </p:stCondLst>
                                        </p:cTn>
                                        <p:tgtEl>
                                          <p:spTgt spid="11"/>
                                        </p:tgtEl>
                                      </p:cBhvr>
                                      <p:to x="100000" y="100000"/>
                                    </p:animScale>
                                    <p:animScale>
                                      <p:cBhvr>
                                        <p:cTn id="56" dur="26">
                                          <p:stCondLst>
                                            <p:cond delay="1808"/>
                                          </p:stCondLst>
                                        </p:cTn>
                                        <p:tgtEl>
                                          <p:spTgt spid="11"/>
                                        </p:tgtEl>
                                      </p:cBhvr>
                                      <p:to x="100000" y="95000"/>
                                    </p:animScale>
                                    <p:animScale>
                                      <p:cBhvr>
                                        <p:cTn id="57" dur="166" decel="50000">
                                          <p:stCondLst>
                                            <p:cond delay="1834"/>
                                          </p:stCondLst>
                                        </p:cTn>
                                        <p:tgtEl>
                                          <p:spTgt spid="11"/>
                                        </p:tgtEl>
                                      </p:cBhvr>
                                      <p:to x="100000" y="100000"/>
                                    </p:animScale>
                                    <p:set>
                                      <p:cBhvr>
                                        <p:cTn id="58" dur="1" fill="hold">
                                          <p:stCondLst>
                                            <p:cond delay="19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1" presetClass="exit" presetSubtype="0" fill="hold" grpId="0" nodeType="clickEffect">
                                  <p:stCondLst>
                                    <p:cond delay="0"/>
                                  </p:stCondLst>
                                  <p:childTnLst>
                                    <p:anim calcmode="lin" valueType="num">
                                      <p:cBhvr>
                                        <p:cTn id="62" dur="1000"/>
                                        <p:tgtEl>
                                          <p:spTgt spid="12"/>
                                        </p:tgtEl>
                                        <p:attrNameLst>
                                          <p:attrName>ppt_w</p:attrName>
                                        </p:attrNameLst>
                                      </p:cBhvr>
                                      <p:tavLst>
                                        <p:tav tm="0">
                                          <p:val>
                                            <p:strVal val="ppt_w"/>
                                          </p:val>
                                        </p:tav>
                                        <p:tav tm="100000">
                                          <p:val>
                                            <p:fltVal val="0"/>
                                          </p:val>
                                        </p:tav>
                                      </p:tavLst>
                                    </p:anim>
                                    <p:anim calcmode="lin" valueType="num">
                                      <p:cBhvr>
                                        <p:cTn id="63" dur="1000"/>
                                        <p:tgtEl>
                                          <p:spTgt spid="12"/>
                                        </p:tgtEl>
                                        <p:attrNameLst>
                                          <p:attrName>ppt_h</p:attrName>
                                        </p:attrNameLst>
                                      </p:cBhvr>
                                      <p:tavLst>
                                        <p:tav tm="0">
                                          <p:val>
                                            <p:strVal val="ppt_h"/>
                                          </p:val>
                                        </p:tav>
                                        <p:tav tm="100000">
                                          <p:val>
                                            <p:fltVal val="0"/>
                                          </p:val>
                                        </p:tav>
                                      </p:tavLst>
                                    </p:anim>
                                    <p:anim calcmode="lin" valueType="num">
                                      <p:cBhvr>
                                        <p:cTn id="64" dur="1000"/>
                                        <p:tgtEl>
                                          <p:spTgt spid="12"/>
                                        </p:tgtEl>
                                        <p:attrNameLst>
                                          <p:attrName>style.rotation</p:attrName>
                                        </p:attrNameLst>
                                      </p:cBhvr>
                                      <p:tavLst>
                                        <p:tav tm="0">
                                          <p:val>
                                            <p:fltVal val="0"/>
                                          </p:val>
                                        </p:tav>
                                        <p:tav tm="100000">
                                          <p:val>
                                            <p:fltVal val="90"/>
                                          </p:val>
                                        </p:tav>
                                      </p:tavLst>
                                    </p:anim>
                                    <p:animEffect transition="out" filter="fade">
                                      <p:cBhvr>
                                        <p:cTn id="65" dur="1000"/>
                                        <p:tgtEl>
                                          <p:spTgt spid="12"/>
                                        </p:tgtEl>
                                      </p:cBhvr>
                                    </p:animEffect>
                                    <p:set>
                                      <p:cBhvr>
                                        <p:cTn id="66" dur="1" fill="hold">
                                          <p:stCondLst>
                                            <p:cond delay="999"/>
                                          </p:stCondLst>
                                        </p:cTn>
                                        <p:tgtEl>
                                          <p:spTgt spid="1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6" presetClass="exit" presetSubtype="32" fill="hold" grpId="0" nodeType="clickEffect">
                                  <p:stCondLst>
                                    <p:cond delay="0"/>
                                  </p:stCondLst>
                                  <p:childTnLst>
                                    <p:animEffect transition="out" filter="circle(out)">
                                      <p:cBhvr>
                                        <p:cTn id="70" dur="2000"/>
                                        <p:tgtEl>
                                          <p:spTgt spid="13"/>
                                        </p:tgtEl>
                                      </p:cBhvr>
                                    </p:animEffect>
                                    <p:set>
                                      <p:cBhvr>
                                        <p:cTn id="71"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7" y="284305"/>
            <a:ext cx="9597571" cy="1358758"/>
          </a:xfrm>
        </p:spPr>
        <p:txBody>
          <a:bodyPr>
            <a:normAutofit fontScale="90000"/>
          </a:bodyPr>
          <a:lstStyle/>
          <a:p>
            <a:pPr algn="ctr"/>
            <a:br>
              <a:rPr lang="en-GB" sz="5400" dirty="0"/>
            </a:br>
            <a:r>
              <a:rPr lang="en-GB" sz="5400" dirty="0" err="1"/>
              <a:t>Đọc</a:t>
            </a:r>
            <a:r>
              <a:rPr lang="en-GB" sz="5400" dirty="0"/>
              <a:t> </a:t>
            </a:r>
            <a:r>
              <a:rPr lang="en-GB" sz="5400" dirty="0" err="1"/>
              <a:t>thông</a:t>
            </a:r>
            <a:r>
              <a:rPr lang="en-GB" sz="5400" dirty="0"/>
              <a:t> tin SGK/ </a:t>
            </a:r>
            <a:r>
              <a:rPr lang="en-GB" sz="5400" dirty="0" err="1"/>
              <a:t>trang</a:t>
            </a:r>
            <a:r>
              <a:rPr lang="en-GB" sz="5400" dirty="0"/>
              <a:t> 66, 67</a:t>
            </a:r>
            <a:br>
              <a:rPr lang="en-GB" sz="5400" dirty="0"/>
            </a:br>
            <a:r>
              <a:rPr lang="en-GB" sz="5400" dirty="0" err="1"/>
              <a:t>Quan</a:t>
            </a:r>
            <a:r>
              <a:rPr lang="en-GB" sz="5400" dirty="0"/>
              <a:t> </a:t>
            </a:r>
            <a:r>
              <a:rPr lang="en-GB" sz="5400" dirty="0" err="1"/>
              <a:t>sát</a:t>
            </a:r>
            <a:r>
              <a:rPr lang="en-GB" sz="5400" dirty="0"/>
              <a:t> </a:t>
            </a:r>
            <a:r>
              <a:rPr lang="en-GB" sz="5400" dirty="0" err="1"/>
              <a:t>hình</a:t>
            </a:r>
            <a:r>
              <a:rPr lang="en-GB" sz="5400" dirty="0"/>
              <a:t> 3, 4</a:t>
            </a:r>
            <a:br>
              <a:rPr lang="en-GB" sz="5400" dirty="0"/>
            </a:br>
            <a:endParaRPr lang="en-GB" sz="54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756227" y="5158854"/>
            <a:ext cx="2394086" cy="1520299"/>
          </a:xfrm>
          <a:prstGeom prst="rect">
            <a:avLst/>
          </a:prstGeom>
        </p:spPr>
      </p:pic>
      <p:sp>
        <p:nvSpPr>
          <p:cNvPr id="4" name="Rounded Rectangular Callout 3"/>
          <p:cNvSpPr/>
          <p:nvPr/>
        </p:nvSpPr>
        <p:spPr>
          <a:xfrm>
            <a:off x="2953270" y="1900237"/>
            <a:ext cx="8962100" cy="2828926"/>
          </a:xfrm>
          <a:prstGeom prst="wedgeRoundRectCallout">
            <a:avLst>
              <a:gd name="adj1" fmla="val -44208"/>
              <a:gd name="adj2" fmla="val 7482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dirty="0" err="1">
                <a:latin typeface="Arial" panose="020B0604020202020204" pitchFamily="34" charset="0"/>
                <a:cs typeface="Arial" panose="020B0604020202020204" pitchFamily="34" charset="0"/>
              </a:rPr>
              <a:t>Thực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hiện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mở</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tệp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chương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trình</a:t>
            </a:r>
            <a:r>
              <a:rPr lang="en-US" sz="4800" dirty="0">
                <a:latin typeface="Arial" panose="020B0604020202020204" pitchFamily="34" charset="0"/>
                <a:cs typeface="Arial" panose="020B0604020202020204" pitchFamily="34" charset="0"/>
              </a:rPr>
              <a:t> Scratch </a:t>
            </a:r>
            <a:r>
              <a:rPr lang="en-US" sz="4800" b="1" dirty="0" err="1">
                <a:latin typeface="Arial" panose="020B0604020202020204" pitchFamily="34" charset="0"/>
                <a:cs typeface="Arial" panose="020B0604020202020204" pitchFamily="34" charset="0"/>
              </a:rPr>
              <a:t>Meo</a:t>
            </a:r>
            <a:r>
              <a:rPr lang="en-US" sz="4800" b="1" dirty="0">
                <a:latin typeface="Arial" panose="020B0604020202020204" pitchFamily="34" charset="0"/>
                <a:cs typeface="Arial" panose="020B0604020202020204" pitchFamily="34" charset="0"/>
              </a:rPr>
              <a:t> bat bong.sb3 </a:t>
            </a:r>
            <a:r>
              <a:rPr lang="en-US" sz="4800" dirty="0" err="1">
                <a:latin typeface="Arial" panose="020B0604020202020204" pitchFamily="34" charset="0"/>
                <a:cs typeface="Arial" panose="020B0604020202020204" pitchFamily="34" charset="0"/>
              </a:rPr>
              <a:t>trong</a:t>
            </a:r>
            <a:r>
              <a:rPr lang="en-US" sz="4800" dirty="0">
                <a:latin typeface="Arial" panose="020B0604020202020204" pitchFamily="34" charset="0"/>
                <a:cs typeface="Arial" panose="020B0604020202020204" pitchFamily="34" charset="0"/>
              </a:rPr>
              <a:t> ổ </a:t>
            </a:r>
            <a:r>
              <a:rPr lang="en-US" sz="4800" dirty="0" err="1">
                <a:latin typeface="Arial" panose="020B0604020202020204" pitchFamily="34" charset="0"/>
                <a:cs typeface="Arial" panose="020B0604020202020204" pitchFamily="34" charset="0"/>
              </a:rPr>
              <a:t>đĩa</a:t>
            </a:r>
            <a:r>
              <a:rPr lang="en-US" sz="4800" dirty="0">
                <a:latin typeface="Arial" panose="020B0604020202020204" pitchFamily="34" charset="0"/>
                <a:cs typeface="Arial" panose="020B0604020202020204" pitchFamily="34" charset="0"/>
              </a:rPr>
              <a:t> D </a:t>
            </a:r>
            <a:r>
              <a:rPr lang="en-US" sz="4800" dirty="0" err="1">
                <a:latin typeface="Arial" panose="020B0604020202020204" pitchFamily="34" charset="0"/>
                <a:cs typeface="Arial" panose="020B0604020202020204" pitchFamily="34" charset="0"/>
              </a:rPr>
              <a:t>và</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chơi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trò</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chơi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trên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máy</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nhóm</a:t>
            </a:r>
            <a:r>
              <a:rPr lang="en-US" sz="4800" dirty="0">
                <a:latin typeface="Arial" panose="020B0604020202020204" pitchFamily="34" charset="0"/>
                <a:cs typeface="Arial" panose="020B0604020202020204" pitchFamily="34" charset="0"/>
              </a:rPr>
              <a:t>.</a:t>
            </a:r>
            <a:endParaRPr lang="en-GB" sz="48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Tree>
    <p:extLst>
      <p:ext uri="{BB962C8B-B14F-4D97-AF65-F5344CB8AC3E}">
        <p14:creationId xmlns:p14="http://schemas.microsoft.com/office/powerpoint/2010/main" val="361497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1193</Words>
  <Application>Microsoft Office PowerPoint</Application>
  <PresentationFormat>Widescreen</PresentationFormat>
  <Paragraphs>84</Paragraphs>
  <Slides>23</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Thứ hai ngày   tháng   năm  </vt:lpstr>
      <vt:lpstr>Mục tiêu</vt:lpstr>
      <vt:lpstr>PowerPoint Presentation</vt:lpstr>
      <vt:lpstr>PowerPoint Presentation</vt:lpstr>
      <vt:lpstr>PowerPoint Presentation</vt:lpstr>
      <vt:lpstr> Đọc thông tin SGK/ trang 65, 66  Quan sát hình 2 </vt:lpstr>
      <vt:lpstr>PowerPoint Presentation</vt:lpstr>
      <vt:lpstr>PowerPoint Presentation</vt:lpstr>
      <vt:lpstr> Đọc thông tin SGK/ trang 66, 67 Quan sát hình 3, 4 </vt:lpstr>
      <vt:lpstr>PowerPoint Presentation</vt:lpstr>
      <vt:lpstr>1. Em hãy sắp xếp các bước dưới đây theo thứ tự đúng để mở chương trình  trò chơi mèo bắt bóng</vt:lpstr>
      <vt:lpstr>Em có dùng những phím nào để điều khiển chú mèo di chuyển trên sân khấu</vt:lpstr>
      <vt:lpstr>* Scratch là một phần mềm lập trình trực quan. * Mở chương trình trò chơi có sẵn trong Scratch: - Vào thẻ Tập tin,chọn Mở từ máy tính. - Chọn tệp chương trình trò chơi, chọn Open. </vt:lpstr>
      <vt:lpstr>2. Mối liên quan giữa chương trình Scratch  và trò chơi mèo bắt bóng</vt:lpstr>
      <vt:lpstr>Đọc thông tin SGK/ trang 68 Quan sát hình 5 Thay đổi các giá trị 5 và -5 bằng 10 và -10 tại các lệnh:                         </vt:lpstr>
      <vt:lpstr>PowerPoint Presentation</vt:lpstr>
      <vt:lpstr>Đối với chương trình Mèo bắt bóng</vt:lpstr>
      <vt:lpstr>Khi thực hiện các thay đổi trong chương trình thì trò chơi cũng sẽ thay đổi theo.  Trò chơi là chương trình máy tính. </vt:lpstr>
      <vt:lpstr> Nêu các bước để mở chương trình trò chơi mèo bắt bóng trong Scratch </vt:lpstr>
      <vt:lpstr> Quan sát hình 6a, 6b cho biết chương trình nào chú mèo sẽ di chuyển nhanh hơn khi gõ mũi tên. Vì sao? </vt:lpstr>
      <vt:lpstr>Thực hiện theo các yêu cầu sau:</vt:lpstr>
      <vt:lpstr>ổ đĩa D, có trò chơi Robot tìm quà ( như hình 7). Em cần sử dụng phím mũi tên di chuyển robot đến quà không được đụng tảng đá.</vt:lpstr>
      <vt:lpstr>Cùng với bạn trong nhóm thực hiện mở và chơi một số trò chơi có sẵn trong Scratch như lái xe vượt chướng ngại vật, hứng quả, mê cung, xếp hình…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 SƯ TẬN TÂM PHAN THIẾT (0899010822)</dc:creator>
  <cp:lastModifiedBy>Administrator</cp:lastModifiedBy>
  <cp:revision>120</cp:revision>
  <dcterms:created xsi:type="dcterms:W3CDTF">2023-06-22T14:33:34Z</dcterms:created>
  <dcterms:modified xsi:type="dcterms:W3CDTF">2025-02-21T09:34:43Z</dcterms:modified>
</cp:coreProperties>
</file>