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57" r:id="rId4"/>
    <p:sldId id="361" r:id="rId5"/>
    <p:sldId id="362" r:id="rId6"/>
    <p:sldId id="363" r:id="rId7"/>
    <p:sldId id="364" r:id="rId8"/>
    <p:sldId id="365" r:id="rId9"/>
    <p:sldId id="268" r:id="rId10"/>
    <p:sldId id="259" r:id="rId11"/>
    <p:sldId id="366" r:id="rId12"/>
    <p:sldId id="367" r:id="rId13"/>
    <p:sldId id="368" r:id="rId14"/>
    <p:sldId id="369" r:id="rId15"/>
    <p:sldId id="343" r:id="rId16"/>
    <p:sldId id="356" r:id="rId17"/>
    <p:sldId id="346" r:id="rId18"/>
    <p:sldId id="291" r:id="rId19"/>
    <p:sldId id="370" r:id="rId20"/>
    <p:sldId id="371" r:id="rId21"/>
    <p:sldId id="372" r:id="rId22"/>
    <p:sldId id="348" r:id="rId23"/>
    <p:sldId id="357" r:id="rId24"/>
    <p:sldId id="358" r:id="rId25"/>
    <p:sldId id="373" r:id="rId26"/>
    <p:sldId id="262" r:id="rId27"/>
    <p:sldId id="31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CD"/>
    <a:srgbClr val="CBDC50"/>
    <a:srgbClr val="67CCEA"/>
    <a:srgbClr val="FBBAAC"/>
    <a:srgbClr val="FCD98A"/>
    <a:srgbClr val="EC6C53"/>
    <a:srgbClr val="FDF7A8"/>
    <a:srgbClr val="F07458"/>
    <a:srgbClr val="67CBEB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7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F36F-88C9-4189-A680-F890AD60526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CE2A-7231-46F0-B15D-2B39F48BDFE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9A90-CD44-4F78-B546-33B837F74BD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140A-56D9-46B2-8A62-C55F02DA0BD1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632F-7551-4C08-A639-46D5A66988D7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1268-CF12-40BC-8327-28640DDEE0E9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0AD2-E08D-4C25-83DE-DCB5E5E2A0A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F0EB-D8C4-4867-9CD2-9C1A16FCC07E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0AE-C3AA-4A0A-8024-C6BF3BF23F05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0B9-7B90-416A-8C1A-9C4435BD2A5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960-AEEE-41B2-9603-4FE52D6ACD6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7534DC-87D4-446E-A0B3-EB73C17C792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9AC45-04B4-4910-88BE-F522C55EBB9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1E6FC-7BF6-4C69-9F75-8E9CFA6991C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0DF720-4266-4452-AD20-BBDDD80A07A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1E250B-7FCC-4EB8-9748-8B236298456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89B3B6-0BF6-48AD-A922-0D0C19AB7C0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070EA0-AE24-4A50-AD0F-5135C467FAB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576DD6-9570-45AA-9703-E1F704F9EB7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4D61FB-C85A-4A1A-97E3-FDF16505E1E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F. GIẢI QUYẾT VẤN ĐỀ VỚI SỰ TRỢ GIÚP CỦA MÁY TÍNH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13. </a:t>
            </a:r>
            <a:r>
              <a:rPr lang="en-US" sz="3600" b="1" dirty="0" err="1" smtClean="0"/>
              <a:t>Tạo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chương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máy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chuyện</a:t>
            </a:r>
            <a:endParaRPr lang="en-US" sz="3600" b="1" dirty="0" smtClean="0"/>
          </a:p>
          <a:p>
            <a:r>
              <a:rPr lang="en-US" sz="3600" b="1" dirty="0" smtClean="0"/>
              <a:t>(3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71</a:t>
            </a:r>
            <a:br>
              <a:rPr lang="en-GB" sz="5400" dirty="0" smtClean="0"/>
            </a:br>
            <a:r>
              <a:rPr lang="en-GB" sz="5400" dirty="0" err="1" smtClean="0"/>
              <a:t>Quan</a:t>
            </a:r>
            <a:r>
              <a:rPr lang="en-GB" sz="5400" dirty="0" smtClean="0"/>
              <a:t> </a:t>
            </a:r>
            <a:r>
              <a:rPr lang="en-GB" sz="5400" dirty="0" err="1" smtClean="0"/>
              <a:t>sát</a:t>
            </a:r>
            <a:r>
              <a:rPr lang="en-GB" sz="5400" dirty="0" smtClean="0"/>
              <a:t> </a:t>
            </a:r>
            <a:r>
              <a:rPr lang="en-GB" sz="5400" dirty="0" err="1" smtClean="0"/>
              <a:t>hình</a:t>
            </a:r>
            <a:r>
              <a:rPr lang="en-GB" sz="5400" dirty="0" smtClean="0"/>
              <a:t> 2, 3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2828926"/>
          </a:xfrm>
          <a:prstGeom prst="wedgeRoundRectCallout">
            <a:avLst>
              <a:gd name="adj1" fmla="val -44208"/>
              <a:gd name="adj2" fmla="val 74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42" y="750424"/>
            <a:ext cx="9372057" cy="40349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41782" y="1661160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41782" y="2234492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41782" y="2813612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41782" y="3386944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41782" y="3966064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98" y="211236"/>
            <a:ext cx="1240186" cy="12132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79320" y="750424"/>
            <a:ext cx="2225040" cy="107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756819" y="817849"/>
            <a:ext cx="1264920" cy="539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43088" y="1"/>
            <a:ext cx="9721471" cy="172212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1.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 smtClean="0"/>
              <a:t>ghép</a:t>
            </a:r>
            <a:r>
              <a:rPr lang="en-US" sz="4000" dirty="0" smtClean="0"/>
              <a:t> </a:t>
            </a:r>
            <a:r>
              <a:rPr lang="en-US" sz="4000" dirty="0" err="1" smtClean="0"/>
              <a:t>mỗi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chương</a:t>
            </a:r>
            <a:r>
              <a:rPr lang="en-US" sz="4000" dirty="0" smtClean="0"/>
              <a:t> </a:t>
            </a:r>
            <a:r>
              <a:rPr lang="en-US" sz="4000" dirty="0" err="1" smtClean="0"/>
              <a:t>trình</a:t>
            </a:r>
            <a:r>
              <a:rPr lang="en-US" sz="4000" dirty="0" smtClean="0"/>
              <a:t> ở </a:t>
            </a:r>
            <a:r>
              <a:rPr lang="en-US" sz="4000" dirty="0" err="1" smtClean="0"/>
              <a:t>Hình</a:t>
            </a:r>
            <a:r>
              <a:rPr lang="en-US" sz="4000" dirty="0" smtClean="0"/>
              <a:t> 2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tương</a:t>
            </a:r>
            <a:r>
              <a:rPr lang="en-US" sz="4000" dirty="0" smtClean="0"/>
              <a:t> </a:t>
            </a:r>
            <a:r>
              <a:rPr lang="en-US" sz="4000" dirty="0" err="1" smtClean="0"/>
              <a:t>ứng</a:t>
            </a:r>
            <a:r>
              <a:rPr lang="en-US" sz="4000" dirty="0" smtClean="0"/>
              <a:t> ở </a:t>
            </a:r>
            <a:r>
              <a:rPr lang="en-US" sz="4000" dirty="0" err="1" smtClean="0"/>
              <a:t>hình</a:t>
            </a:r>
            <a:r>
              <a:rPr lang="en-US" sz="4000" dirty="0" smtClean="0"/>
              <a:t> 3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2084986"/>
            <a:ext cx="8291161" cy="9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19" y="2982697"/>
            <a:ext cx="8303930" cy="91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20" y="3802162"/>
            <a:ext cx="8303930" cy="1073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7" y="4901310"/>
            <a:ext cx="8291161" cy="86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401" y="5794350"/>
            <a:ext cx="8183847" cy="9377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56041" y="2183021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08021" y="3136834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4220" y="4018501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56041" y="5004075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3139" y="5980033"/>
            <a:ext cx="594360" cy="579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056" y="2982697"/>
            <a:ext cx="3673676" cy="2983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762" y="3759896"/>
            <a:ext cx="2633827" cy="2220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1612" y="4640146"/>
            <a:ext cx="2485806" cy="2077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434" y="2684958"/>
            <a:ext cx="2708862" cy="2190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9218" y="3868513"/>
            <a:ext cx="2355562" cy="20406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43088" y="1"/>
            <a:ext cx="9721471" cy="172212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1.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 smtClean="0"/>
              <a:t>ghép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Scratch </a:t>
            </a:r>
            <a:r>
              <a:rPr lang="en-US" sz="4000" dirty="0" err="1" smtClean="0"/>
              <a:t>dưới</a:t>
            </a:r>
            <a:r>
              <a:rPr lang="en-US" sz="4000" dirty="0" smtClean="0"/>
              <a:t> </a:t>
            </a:r>
            <a:r>
              <a:rPr lang="en-US" sz="4000" dirty="0" err="1" smtClean="0"/>
              <a:t>đây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chương</a:t>
            </a:r>
            <a:r>
              <a:rPr lang="en-US" sz="4000" dirty="0" smtClean="0"/>
              <a:t> </a:t>
            </a:r>
            <a:r>
              <a:rPr lang="en-US" sz="4000" dirty="0" err="1" smtClean="0"/>
              <a:t>trình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ở </a:t>
            </a:r>
            <a:r>
              <a:rPr lang="en-US" sz="4000" dirty="0" err="1" smtClean="0"/>
              <a:t>Hình</a:t>
            </a:r>
            <a:r>
              <a:rPr lang="en-US" sz="4000" dirty="0" smtClean="0"/>
              <a:t> 4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1722121"/>
            <a:ext cx="9114472" cy="2096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8" y="3818598"/>
            <a:ext cx="8337232" cy="143509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2208848" y="549402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154680" y="5295901"/>
            <a:ext cx="621792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BA </a:t>
            </a: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 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43088" y="1"/>
            <a:ext cx="9721471" cy="172212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1.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 smtClean="0"/>
              <a:t>sắp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Trung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buổi</a:t>
            </a:r>
            <a:r>
              <a:rPr lang="en-US" sz="4000" dirty="0" smtClean="0"/>
              <a:t> </a:t>
            </a:r>
            <a:r>
              <a:rPr lang="en-US" sz="4000" dirty="0" err="1" smtClean="0"/>
              <a:t>sáng</a:t>
            </a:r>
            <a:endParaRPr lang="en-GB" sz="4000" dirty="0"/>
          </a:p>
        </p:txBody>
      </p:sp>
      <p:sp>
        <p:nvSpPr>
          <p:cNvPr id="20" name="Right Arrow 19"/>
          <p:cNvSpPr/>
          <p:nvPr/>
        </p:nvSpPr>
        <p:spPr>
          <a:xfrm>
            <a:off x="2208848" y="549402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154680" y="5295901"/>
            <a:ext cx="725424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EG A B</a:t>
            </a: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1920240"/>
            <a:ext cx="9967912" cy="25364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0" y="420624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987040" y="518160"/>
            <a:ext cx="8382000" cy="3459480"/>
          </a:xfrm>
          <a:prstGeom prst="cloudCallout">
            <a:avLst>
              <a:gd name="adj1" fmla="val -41061"/>
              <a:gd name="adj2" fmla="val 741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160" y="1325881"/>
            <a:ext cx="10378440" cy="333756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hay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613272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2. </a:t>
            </a:r>
            <a:r>
              <a:rPr lang="en-GB" sz="6000" dirty="0" err="1" smtClean="0"/>
              <a:t>Tạo</a:t>
            </a:r>
            <a:r>
              <a:rPr lang="en-GB" sz="6000" dirty="0" smtClean="0"/>
              <a:t> </a:t>
            </a:r>
            <a:r>
              <a:rPr lang="en-GB" sz="6000" dirty="0" err="1" smtClean="0"/>
              <a:t>chương</a:t>
            </a:r>
            <a:r>
              <a:rPr lang="en-GB" sz="6000" dirty="0" smtClean="0"/>
              <a:t> </a:t>
            </a:r>
            <a:r>
              <a:rPr lang="en-GB" sz="6000" dirty="0" err="1" smtClean="0"/>
              <a:t>trình</a:t>
            </a:r>
            <a:r>
              <a:rPr lang="en-GB" sz="6000" dirty="0" smtClean="0"/>
              <a:t> </a:t>
            </a:r>
            <a:r>
              <a:rPr lang="en-GB" sz="6000" dirty="0" err="1" smtClean="0"/>
              <a:t>máy</a:t>
            </a:r>
            <a:r>
              <a:rPr lang="en-GB" sz="6000" dirty="0" smtClean="0"/>
              <a:t> </a:t>
            </a:r>
            <a:r>
              <a:rPr lang="en-GB" sz="6000" dirty="0" err="1" smtClean="0"/>
              <a:t>tính</a:t>
            </a:r>
            <a:r>
              <a:rPr lang="en-GB" sz="6000" dirty="0" smtClean="0"/>
              <a:t> </a:t>
            </a:r>
            <a:r>
              <a:rPr lang="en-GB" sz="6000" dirty="0" err="1" smtClean="0"/>
              <a:t>để</a:t>
            </a:r>
            <a:r>
              <a:rPr lang="en-GB" sz="6000" dirty="0" smtClean="0"/>
              <a:t> </a:t>
            </a:r>
            <a:r>
              <a:rPr lang="en-GB" sz="6000" dirty="0" err="1" smtClean="0"/>
              <a:t>kể</a:t>
            </a:r>
            <a:r>
              <a:rPr lang="en-GB" sz="6000" dirty="0" smtClean="0"/>
              <a:t> </a:t>
            </a:r>
            <a:r>
              <a:rPr lang="en-GB" sz="6000" dirty="0" err="1" smtClean="0"/>
              <a:t>câu</a:t>
            </a:r>
            <a:r>
              <a:rPr lang="en-GB" sz="6000" dirty="0" smtClean="0"/>
              <a:t> </a:t>
            </a:r>
            <a:r>
              <a:rPr lang="en-GB" sz="6000" dirty="0" err="1" smtClean="0"/>
              <a:t>chuyện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98121"/>
            <a:ext cx="9807287" cy="1691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err="1" smtClean="0"/>
              <a:t>Đọc</a:t>
            </a:r>
            <a:r>
              <a:rPr lang="en-GB" sz="4800" dirty="0" smtClean="0"/>
              <a:t> </a:t>
            </a:r>
            <a:r>
              <a:rPr lang="en-GB" sz="4800" dirty="0" err="1" smtClean="0"/>
              <a:t>thông</a:t>
            </a:r>
            <a:r>
              <a:rPr lang="en-GB" sz="4800" dirty="0" smtClean="0"/>
              <a:t> tin SGK/ </a:t>
            </a:r>
            <a:r>
              <a:rPr lang="en-GB" sz="4800" dirty="0" err="1" smtClean="0"/>
              <a:t>trang</a:t>
            </a:r>
            <a:r>
              <a:rPr lang="en-GB" sz="4800" dirty="0" smtClean="0"/>
              <a:t> 73</a:t>
            </a:r>
            <a:br>
              <a:rPr lang="en-GB" sz="4800" dirty="0" smtClean="0"/>
            </a:br>
            <a:r>
              <a:rPr lang="en-GB" sz="4800" dirty="0" err="1" smtClean="0"/>
              <a:t>Quan</a:t>
            </a:r>
            <a:r>
              <a:rPr lang="en-GB" sz="4800" dirty="0" smtClean="0"/>
              <a:t> </a:t>
            </a:r>
            <a:r>
              <a:rPr lang="en-GB" sz="4800" dirty="0" err="1" smtClean="0"/>
              <a:t>sát</a:t>
            </a:r>
            <a:r>
              <a:rPr lang="en-GB" sz="4800" dirty="0" smtClean="0"/>
              <a:t> </a:t>
            </a:r>
            <a:r>
              <a:rPr lang="en-GB" sz="4800" dirty="0" err="1" smtClean="0"/>
              <a:t>hình</a:t>
            </a:r>
            <a:r>
              <a:rPr lang="en-GB" sz="4800" dirty="0" smtClean="0"/>
              <a:t> 5</a:t>
            </a:r>
            <a:br>
              <a:rPr lang="en-GB" sz="4800" dirty="0" smtClean="0"/>
            </a:b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91347" y="2286000"/>
            <a:ext cx="7938653" cy="3017520"/>
          </a:xfrm>
          <a:prstGeom prst="wedgeRoundRectCallout">
            <a:avLst>
              <a:gd name="adj1" fmla="val -54731"/>
              <a:gd name="adj2" fmla="val 537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Scratch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59304" y="496407"/>
            <a:ext cx="9925489" cy="981315"/>
            <a:chOff x="1550744" y="918337"/>
            <a:chExt cx="9925489" cy="981315"/>
          </a:xfrm>
        </p:grpSpPr>
        <p:sp>
          <p:nvSpPr>
            <p:cNvPr id="7" name="Rounded Rectangle 6"/>
            <p:cNvSpPr/>
            <p:nvPr/>
          </p:nvSpPr>
          <p:spPr>
            <a:xfrm>
              <a:off x="2017908" y="999537"/>
              <a:ext cx="9458325" cy="90011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50744" y="918337"/>
              <a:ext cx="857250" cy="8715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09518" y="3302561"/>
            <a:ext cx="9975275" cy="936215"/>
            <a:chOff x="1589283" y="4267200"/>
            <a:chExt cx="9975275" cy="1223962"/>
          </a:xfrm>
        </p:grpSpPr>
        <p:sp>
          <p:nvSpPr>
            <p:cNvPr id="16" name="Rounded Rectangle 15"/>
            <p:cNvSpPr/>
            <p:nvPr/>
          </p:nvSpPr>
          <p:spPr>
            <a:xfrm>
              <a:off x="2106233" y="4393406"/>
              <a:ext cx="9458325" cy="10977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Hiển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89283" y="4267200"/>
              <a:ext cx="795338" cy="84200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35034" y="-12790"/>
            <a:ext cx="9807287" cy="68984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err="1" smtClean="0"/>
              <a:t>Các</a:t>
            </a:r>
            <a:r>
              <a:rPr lang="en-GB" sz="4800" dirty="0" smtClean="0"/>
              <a:t> </a:t>
            </a:r>
            <a:r>
              <a:rPr lang="en-GB" sz="4800" dirty="0" err="1" smtClean="0"/>
              <a:t>bước</a:t>
            </a:r>
            <a:r>
              <a:rPr lang="en-GB" sz="4800" dirty="0" smtClean="0"/>
              <a:t> </a:t>
            </a:r>
            <a:r>
              <a:rPr lang="en-GB" sz="4800" dirty="0" err="1" smtClean="0"/>
              <a:t>tạo</a:t>
            </a:r>
            <a:r>
              <a:rPr lang="en-GB" sz="4800" dirty="0" smtClean="0"/>
              <a:t> </a:t>
            </a:r>
            <a:r>
              <a:rPr lang="en-GB" sz="4800" dirty="0" err="1" smtClean="0"/>
              <a:t>chương</a:t>
            </a:r>
            <a:r>
              <a:rPr lang="en-GB" sz="4800" dirty="0" smtClean="0"/>
              <a:t> </a:t>
            </a:r>
            <a:r>
              <a:rPr lang="en-GB" sz="4800" dirty="0" err="1" smtClean="0"/>
              <a:t>trình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87904" y="2308314"/>
            <a:ext cx="9886950" cy="1008715"/>
            <a:chOff x="1541256" y="2788623"/>
            <a:chExt cx="9886950" cy="1008715"/>
          </a:xfrm>
        </p:grpSpPr>
        <p:grpSp>
          <p:nvGrpSpPr>
            <p:cNvPr id="12" name="Group 11"/>
            <p:cNvGrpSpPr/>
            <p:nvPr/>
          </p:nvGrpSpPr>
          <p:grpSpPr>
            <a:xfrm>
              <a:off x="1541256" y="2788623"/>
              <a:ext cx="9886950" cy="1008715"/>
              <a:chOff x="1677609" y="3957636"/>
              <a:chExt cx="9886950" cy="114193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106234" y="4100510"/>
                <a:ext cx="9458325" cy="99906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thả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vực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7609" y="3957636"/>
                <a:ext cx="857250" cy="87153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9884" y="2981143"/>
              <a:ext cx="1123472" cy="57733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433148" y="4238777"/>
            <a:ext cx="9951644" cy="1038996"/>
            <a:chOff x="1620239" y="4904956"/>
            <a:chExt cx="9951644" cy="1038996"/>
          </a:xfrm>
        </p:grpSpPr>
        <p:grpSp>
          <p:nvGrpSpPr>
            <p:cNvPr id="19" name="Group 18"/>
            <p:cNvGrpSpPr/>
            <p:nvPr/>
          </p:nvGrpSpPr>
          <p:grpSpPr>
            <a:xfrm>
              <a:off x="1620239" y="4904956"/>
              <a:ext cx="9951644" cy="1038996"/>
              <a:chOff x="1621283" y="5297328"/>
              <a:chExt cx="9951644" cy="103899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14602" y="5365599"/>
                <a:ext cx="9458325" cy="97072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thả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vực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621283" y="5297328"/>
                <a:ext cx="795338" cy="842004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1462" y="4991942"/>
              <a:ext cx="1776270" cy="50969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87904" y="1460979"/>
            <a:ext cx="9948862" cy="871537"/>
            <a:chOff x="1615697" y="2171701"/>
            <a:chExt cx="9948862" cy="871537"/>
          </a:xfrm>
        </p:grpSpPr>
        <p:sp>
          <p:nvSpPr>
            <p:cNvPr id="33" name="Rounded Rectangle 32"/>
            <p:cNvSpPr/>
            <p:nvPr/>
          </p:nvSpPr>
          <p:spPr>
            <a:xfrm>
              <a:off x="2106234" y="2271714"/>
              <a:ext cx="9458325" cy="7715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615697" y="2171701"/>
              <a:ext cx="857250" cy="87153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87904" y="5237700"/>
            <a:ext cx="9975275" cy="922451"/>
            <a:chOff x="1589283" y="4267200"/>
            <a:chExt cx="9975275" cy="1102203"/>
          </a:xfrm>
        </p:grpSpPr>
        <p:sp>
          <p:nvSpPr>
            <p:cNvPr id="29" name="Rounded Rectangle 28"/>
            <p:cNvSpPr/>
            <p:nvPr/>
          </p:nvSpPr>
          <p:spPr>
            <a:xfrm>
              <a:off x="2106233" y="4393407"/>
              <a:ext cx="9458325" cy="97599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589283" y="4267200"/>
              <a:ext cx="795338" cy="84200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4671" y="6069409"/>
            <a:ext cx="9948862" cy="871537"/>
            <a:chOff x="1615697" y="2171701"/>
            <a:chExt cx="9948862" cy="871537"/>
          </a:xfrm>
        </p:grpSpPr>
        <p:sp>
          <p:nvSpPr>
            <p:cNvPr id="10" name="Rounded Rectangle 9"/>
            <p:cNvSpPr/>
            <p:nvPr/>
          </p:nvSpPr>
          <p:spPr>
            <a:xfrm>
              <a:off x="2106234" y="2271714"/>
              <a:ext cx="9458325" cy="7715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hiển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15697" y="2171701"/>
              <a:ext cx="857250" cy="87153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err="1"/>
              <a:t>Nêu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ví</a:t>
            </a:r>
            <a:r>
              <a:rPr lang="en-US" sz="4400" dirty="0"/>
              <a:t> </a:t>
            </a:r>
            <a:r>
              <a:rPr lang="en-US" sz="4400" dirty="0" err="1"/>
              <a:t>dụ</a:t>
            </a:r>
            <a:r>
              <a:rPr lang="en-US" sz="4400" dirty="0"/>
              <a:t> </a:t>
            </a:r>
            <a:r>
              <a:rPr lang="en-US" sz="4400" dirty="0" err="1"/>
              <a:t>cụ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chương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diễn</a:t>
            </a:r>
            <a:r>
              <a:rPr lang="en-US" sz="4400" dirty="0"/>
              <a:t> </a:t>
            </a:r>
            <a:r>
              <a:rPr lang="en-US" sz="4400" dirty="0" err="1"/>
              <a:t>tả</a:t>
            </a:r>
            <a:r>
              <a:rPr lang="en-US" sz="4400" dirty="0"/>
              <a:t> ý </a:t>
            </a:r>
            <a:r>
              <a:rPr lang="en-US" sz="4400" dirty="0" err="1"/>
              <a:t>tưởng</a:t>
            </a:r>
            <a:r>
              <a:rPr lang="en-US" sz="4400" dirty="0"/>
              <a:t>, </a:t>
            </a:r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chuyện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 </a:t>
            </a:r>
            <a:r>
              <a:rPr lang="en-US" sz="4400" dirty="0" err="1"/>
              <a:t>từng</a:t>
            </a:r>
            <a:r>
              <a:rPr lang="en-US" sz="4400" dirty="0"/>
              <a:t> </a:t>
            </a:r>
            <a:r>
              <a:rPr lang="en-US" sz="4400" dirty="0" err="1"/>
              <a:t>bước</a:t>
            </a:r>
            <a:r>
              <a:rPr lang="en-US" sz="4400" dirty="0"/>
              <a:t>.</a:t>
            </a:r>
            <a:endParaRPr lang="en-GB" sz="4400" dirty="0"/>
          </a:p>
          <a:p>
            <a:pPr lvl="0"/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chương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đơn</a:t>
            </a:r>
            <a:r>
              <a:rPr lang="en-US" sz="4400" dirty="0"/>
              <a:t> </a:t>
            </a:r>
            <a:r>
              <a:rPr lang="en-US" sz="4400" dirty="0" err="1"/>
              <a:t>giản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kể</a:t>
            </a:r>
            <a:r>
              <a:rPr lang="en-US" sz="4400" dirty="0"/>
              <a:t> </a:t>
            </a:r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chuyện</a:t>
            </a:r>
            <a:r>
              <a:rPr lang="en-US" sz="4400" dirty="0"/>
              <a:t> hay </a:t>
            </a:r>
            <a:r>
              <a:rPr lang="en-US" sz="4400" dirty="0" err="1"/>
              <a:t>diễn</a:t>
            </a:r>
            <a:r>
              <a:rPr lang="en-US" sz="4400" dirty="0"/>
              <a:t> </a:t>
            </a:r>
            <a:r>
              <a:rPr lang="en-US" sz="4400" dirty="0" err="1"/>
              <a:t>tả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 </a:t>
            </a:r>
            <a:r>
              <a:rPr lang="en-US" sz="4400" dirty="0" err="1"/>
              <a:t>từng</a:t>
            </a:r>
            <a:r>
              <a:rPr lang="en-US" sz="4400" dirty="0"/>
              <a:t> </a:t>
            </a:r>
            <a:r>
              <a:rPr lang="en-US" sz="4400" dirty="0" err="1"/>
              <a:t>bước</a:t>
            </a:r>
            <a:r>
              <a:rPr lang="en-US" sz="4400" dirty="0"/>
              <a:t>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98121"/>
            <a:ext cx="9807287" cy="1691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err="1" smtClean="0"/>
              <a:t>Đọc</a:t>
            </a:r>
            <a:r>
              <a:rPr lang="en-GB" sz="4800" dirty="0" smtClean="0"/>
              <a:t> </a:t>
            </a:r>
            <a:r>
              <a:rPr lang="en-GB" sz="4800" dirty="0" err="1" smtClean="0"/>
              <a:t>thông</a:t>
            </a:r>
            <a:r>
              <a:rPr lang="en-GB" sz="4800" dirty="0" smtClean="0"/>
              <a:t> tin SGK/ </a:t>
            </a:r>
            <a:r>
              <a:rPr lang="en-GB" sz="4800" dirty="0" err="1" smtClean="0"/>
              <a:t>trang</a:t>
            </a:r>
            <a:r>
              <a:rPr lang="en-GB" sz="4800" dirty="0" smtClean="0"/>
              <a:t> 74</a:t>
            </a:r>
            <a:br>
              <a:rPr lang="en-GB" sz="4800" dirty="0" smtClean="0"/>
            </a:br>
            <a:r>
              <a:rPr lang="en-GB" sz="4800" dirty="0" err="1" smtClean="0"/>
              <a:t>Quan</a:t>
            </a:r>
            <a:r>
              <a:rPr lang="en-GB" sz="4800" dirty="0" smtClean="0"/>
              <a:t> </a:t>
            </a:r>
            <a:r>
              <a:rPr lang="en-GB" sz="4800" dirty="0" err="1" smtClean="0"/>
              <a:t>sát</a:t>
            </a:r>
            <a:r>
              <a:rPr lang="en-GB" sz="4800" dirty="0" smtClean="0"/>
              <a:t> </a:t>
            </a:r>
            <a:r>
              <a:rPr lang="en-GB" sz="4800" dirty="0" err="1" smtClean="0"/>
              <a:t>hình</a:t>
            </a:r>
            <a:r>
              <a:rPr lang="en-GB" sz="4800" dirty="0" smtClean="0"/>
              <a:t> 6</a:t>
            </a:r>
            <a:br>
              <a:rPr lang="en-GB" sz="4800" dirty="0" smtClean="0"/>
            </a:b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91347" y="2286000"/>
            <a:ext cx="7938653" cy="3017520"/>
          </a:xfrm>
          <a:prstGeom prst="wedgeRoundRectCallout">
            <a:avLst>
              <a:gd name="adj1" fmla="val -54731"/>
              <a:gd name="adj2" fmla="val 537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Scratch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9579" y="810162"/>
            <a:ext cx="9925489" cy="981315"/>
            <a:chOff x="1550744" y="918337"/>
            <a:chExt cx="9925489" cy="981315"/>
          </a:xfrm>
        </p:grpSpPr>
        <p:sp>
          <p:nvSpPr>
            <p:cNvPr id="7" name="Rounded Rectangle 6"/>
            <p:cNvSpPr/>
            <p:nvPr/>
          </p:nvSpPr>
          <p:spPr>
            <a:xfrm>
              <a:off x="2017908" y="999537"/>
              <a:ext cx="9458325" cy="90011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Tin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50744" y="918337"/>
              <a:ext cx="857250" cy="8715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1491" y="4217215"/>
            <a:ext cx="9975275" cy="936215"/>
            <a:chOff x="1589283" y="4267200"/>
            <a:chExt cx="9975275" cy="1223962"/>
          </a:xfrm>
        </p:grpSpPr>
        <p:sp>
          <p:nvSpPr>
            <p:cNvPr id="16" name="Rounded Rectangle 15"/>
            <p:cNvSpPr/>
            <p:nvPr/>
          </p:nvSpPr>
          <p:spPr>
            <a:xfrm>
              <a:off x="2106233" y="4393406"/>
              <a:ext cx="9458325" cy="10977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ở ô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File name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89283" y="4267200"/>
              <a:ext cx="795338" cy="84200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35034" y="-12790"/>
            <a:ext cx="9807287" cy="68984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err="1" smtClean="0"/>
              <a:t>Các</a:t>
            </a:r>
            <a:r>
              <a:rPr lang="en-GB" sz="4800" dirty="0" smtClean="0"/>
              <a:t> </a:t>
            </a:r>
            <a:r>
              <a:rPr lang="en-GB" sz="4800" dirty="0" err="1" smtClean="0"/>
              <a:t>bước</a:t>
            </a:r>
            <a:r>
              <a:rPr lang="en-GB" sz="4800" dirty="0" smtClean="0"/>
              <a:t> </a:t>
            </a:r>
            <a:r>
              <a:rPr lang="en-GB" sz="4800" dirty="0" err="1" smtClean="0"/>
              <a:t>tạo</a:t>
            </a:r>
            <a:r>
              <a:rPr lang="en-GB" sz="4800" dirty="0" smtClean="0"/>
              <a:t> </a:t>
            </a:r>
            <a:r>
              <a:rPr lang="en-GB" sz="4800" dirty="0" err="1" smtClean="0"/>
              <a:t>chương</a:t>
            </a:r>
            <a:r>
              <a:rPr lang="en-GB" sz="4800" dirty="0" smtClean="0"/>
              <a:t> </a:t>
            </a:r>
            <a:r>
              <a:rPr lang="en-GB" sz="4800" dirty="0" err="1" smtClean="0"/>
              <a:t>trình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99579" y="2981663"/>
            <a:ext cx="9975275" cy="1079501"/>
            <a:chOff x="1589284" y="4719916"/>
            <a:chExt cx="9975275" cy="1222073"/>
          </a:xfrm>
        </p:grpSpPr>
        <p:sp>
          <p:nvSpPr>
            <p:cNvPr id="13" name="Rounded Rectangle 12"/>
            <p:cNvSpPr/>
            <p:nvPr/>
          </p:nvSpPr>
          <p:spPr>
            <a:xfrm>
              <a:off x="2106234" y="4942925"/>
              <a:ext cx="9458325" cy="99906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9284" y="4719916"/>
              <a:ext cx="857250" cy="87153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5122" y="5348491"/>
            <a:ext cx="9951644" cy="1038996"/>
            <a:chOff x="1621283" y="5297328"/>
            <a:chExt cx="9951644" cy="1038996"/>
          </a:xfrm>
        </p:grpSpPr>
        <p:sp>
          <p:nvSpPr>
            <p:cNvPr id="20" name="Rounded Rectangle 19"/>
            <p:cNvSpPr/>
            <p:nvPr/>
          </p:nvSpPr>
          <p:spPr>
            <a:xfrm>
              <a:off x="2114602" y="5365599"/>
              <a:ext cx="9458325" cy="970725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Save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621283" y="5297328"/>
              <a:ext cx="795338" cy="84200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25992" y="1943414"/>
            <a:ext cx="9948862" cy="906583"/>
            <a:chOff x="1615697" y="2136655"/>
            <a:chExt cx="9948862" cy="906583"/>
          </a:xfrm>
        </p:grpSpPr>
        <p:sp>
          <p:nvSpPr>
            <p:cNvPr id="33" name="Rounded Rectangle 32"/>
            <p:cNvSpPr/>
            <p:nvPr/>
          </p:nvSpPr>
          <p:spPr>
            <a:xfrm>
              <a:off x="2106234" y="2136655"/>
              <a:ext cx="9458325" cy="9065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615697" y="2171701"/>
              <a:ext cx="857250" cy="87153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6"/>
            <a:ext cx="9721471" cy="1754983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hãy</a:t>
            </a:r>
            <a:r>
              <a:rPr lang="en-GB" sz="3600" dirty="0" smtClean="0"/>
              <a:t> </a:t>
            </a:r>
            <a:r>
              <a:rPr lang="en-GB" sz="3600" dirty="0" err="1" smtClean="0"/>
              <a:t>chương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Scratch </a:t>
            </a:r>
            <a:r>
              <a:rPr lang="en-GB" sz="3600" dirty="0" err="1" smtClean="0"/>
              <a:t>kể</a:t>
            </a:r>
            <a:r>
              <a:rPr lang="en-GB" sz="3600" dirty="0" smtClean="0"/>
              <a:t> “</a:t>
            </a:r>
            <a:r>
              <a:rPr lang="en-GB" sz="3600" dirty="0" err="1" smtClean="0"/>
              <a:t>Câu</a:t>
            </a:r>
            <a:r>
              <a:rPr lang="en-GB" sz="3600" dirty="0" smtClean="0"/>
              <a:t> </a:t>
            </a:r>
            <a:r>
              <a:rPr lang="en-GB" sz="3600" dirty="0" err="1" smtClean="0"/>
              <a:t>chuyện</a:t>
            </a:r>
            <a:r>
              <a:rPr lang="en-GB" sz="3600" dirty="0" smtClean="0"/>
              <a:t> ở </a:t>
            </a:r>
            <a:r>
              <a:rPr lang="en-GB" sz="3600" dirty="0" err="1" smtClean="0"/>
              <a:t>vườn</a:t>
            </a:r>
            <a:r>
              <a:rPr lang="en-GB" sz="3600" dirty="0" smtClean="0"/>
              <a:t> </a:t>
            </a:r>
            <a:r>
              <a:rPr lang="en-GB" sz="3600" dirty="0" err="1" smtClean="0"/>
              <a:t>trường</a:t>
            </a:r>
            <a:r>
              <a:rPr lang="en-GB" sz="3600" dirty="0" smtClean="0"/>
              <a:t>” </a:t>
            </a:r>
            <a:r>
              <a:rPr lang="en-GB" sz="3600" dirty="0" err="1" smtClean="0"/>
              <a:t>như</a:t>
            </a:r>
            <a:r>
              <a:rPr lang="en-GB" sz="3600" dirty="0" smtClean="0"/>
              <a:t> </a:t>
            </a:r>
            <a:r>
              <a:rPr lang="en-GB" sz="3600" dirty="0" err="1" smtClean="0"/>
              <a:t>Hình</a:t>
            </a:r>
            <a:r>
              <a:rPr lang="en-GB" sz="3600" dirty="0" smtClean="0"/>
              <a:t> 4 ở </a:t>
            </a:r>
            <a:r>
              <a:rPr lang="en-GB" sz="3600" dirty="0" err="1" smtClean="0"/>
              <a:t>máy</a:t>
            </a:r>
            <a:r>
              <a:rPr lang="en-GB" sz="3600" dirty="0" smtClean="0"/>
              <a:t> </a:t>
            </a:r>
            <a:r>
              <a:rPr lang="en-GB" sz="3600" dirty="0" err="1" smtClean="0"/>
              <a:t>nhóm</a:t>
            </a:r>
            <a:endParaRPr lang="en-GB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47" y="2179321"/>
            <a:ext cx="9447687" cy="2173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48" y="4275798"/>
            <a:ext cx="8642032" cy="14875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80" y="521208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955606" y="1007943"/>
            <a:ext cx="9997440" cy="4693920"/>
          </a:xfrm>
          <a:prstGeom prst="cloudCallout">
            <a:avLst>
              <a:gd name="adj1" fmla="val -49925"/>
              <a:gd name="adj2" fmla="val 429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9720" y="396240"/>
            <a:ext cx="10378440" cy="5608319"/>
          </a:xfrm>
        </p:spPr>
        <p:txBody>
          <a:bodyPr>
            <a:noAutofit/>
          </a:bodyPr>
          <a:lstStyle/>
          <a:p>
            <a:r>
              <a:rPr lang="en-US" sz="2600" dirty="0" smtClean="0"/>
              <a:t>* </a:t>
            </a:r>
            <a:r>
              <a:rPr lang="en-US" sz="2600" dirty="0" err="1" smtClean="0"/>
              <a:t>Tạo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 Scratch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kể</a:t>
            </a:r>
            <a:r>
              <a:rPr lang="en-US" sz="2600" dirty="0" smtClean="0"/>
              <a:t> </a:t>
            </a:r>
            <a:r>
              <a:rPr lang="en-US" sz="2600" dirty="0" err="1" smtClean="0"/>
              <a:t>câu</a:t>
            </a:r>
            <a:r>
              <a:rPr lang="en-US" sz="2600" dirty="0" smtClean="0"/>
              <a:t> </a:t>
            </a:r>
            <a:r>
              <a:rPr lang="en-US" sz="2600" dirty="0" err="1" smtClean="0"/>
              <a:t>chuyện</a:t>
            </a:r>
            <a:r>
              <a:rPr lang="en-US" sz="2600" dirty="0" smtClean="0"/>
              <a:t> </a:t>
            </a:r>
            <a:r>
              <a:rPr lang="en-US" sz="2600" dirty="0" err="1" smtClean="0"/>
              <a:t>hoặc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việc</a:t>
            </a:r>
            <a:r>
              <a:rPr lang="en-US" sz="2600" dirty="0" smtClean="0"/>
              <a:t> </a:t>
            </a:r>
            <a:r>
              <a:rPr lang="en-US" sz="2600" dirty="0" err="1" smtClean="0"/>
              <a:t>diễn</a:t>
            </a:r>
            <a:r>
              <a:rPr lang="en-US" sz="2600" dirty="0" smtClean="0"/>
              <a:t> </a:t>
            </a:r>
            <a:r>
              <a:rPr lang="en-US" sz="2600" dirty="0" err="1" smtClean="0"/>
              <a:t>ra</a:t>
            </a:r>
            <a:r>
              <a:rPr lang="en-US" sz="2600" dirty="0" smtClean="0"/>
              <a:t> </a:t>
            </a:r>
            <a:r>
              <a:rPr lang="en-US" sz="2600" dirty="0" err="1" smtClean="0"/>
              <a:t>theo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 </a:t>
            </a:r>
            <a:r>
              <a:rPr lang="en-US" sz="2600" dirty="0" err="1" smtClean="0"/>
              <a:t>tự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Kích</a:t>
            </a:r>
            <a:r>
              <a:rPr lang="en-US" sz="2600" dirty="0" smtClean="0"/>
              <a:t> </a:t>
            </a:r>
            <a:r>
              <a:rPr lang="en-US" sz="2600" dirty="0" err="1" smtClean="0"/>
              <a:t>hoạt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 Scratch.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Chọn</a:t>
            </a:r>
            <a:r>
              <a:rPr lang="en-US" sz="2600" dirty="0" smtClean="0"/>
              <a:t> </a:t>
            </a:r>
            <a:r>
              <a:rPr lang="en-US" sz="2600" dirty="0" err="1" smtClean="0"/>
              <a:t>nhóm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</a:t>
            </a:r>
            <a:r>
              <a:rPr lang="en-US" sz="2600" b="1" dirty="0" err="1" smtClean="0"/>
              <a:t>Sự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kiện</a:t>
            </a:r>
            <a:r>
              <a:rPr lang="en-US" sz="2600" b="1" dirty="0" smtClean="0"/>
              <a:t> </a:t>
            </a:r>
            <a:r>
              <a:rPr lang="en-US" sz="2600" dirty="0" err="1" smtClean="0"/>
              <a:t>rồi</a:t>
            </a:r>
            <a:r>
              <a:rPr lang="en-US" sz="2600" dirty="0" smtClean="0"/>
              <a:t> </a:t>
            </a:r>
            <a:r>
              <a:rPr lang="en-US" sz="2600" dirty="0" err="1" smtClean="0"/>
              <a:t>kéo</a:t>
            </a:r>
            <a:r>
              <a:rPr lang="en-US" sz="2600" dirty="0" smtClean="0"/>
              <a:t> </a:t>
            </a:r>
            <a:r>
              <a:rPr lang="en-US" sz="2600" dirty="0" err="1" smtClean="0"/>
              <a:t>thả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                   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khu</a:t>
            </a:r>
            <a:r>
              <a:rPr lang="en-US" sz="2600" dirty="0" smtClean="0"/>
              <a:t> </a:t>
            </a:r>
            <a:r>
              <a:rPr lang="en-US" sz="2600" dirty="0" err="1" smtClean="0"/>
              <a:t>vực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Chọn</a:t>
            </a:r>
            <a:r>
              <a:rPr lang="en-US" sz="2600" dirty="0" smtClean="0"/>
              <a:t> </a:t>
            </a:r>
            <a:r>
              <a:rPr lang="en-US" sz="2600" dirty="0" err="1" smtClean="0"/>
              <a:t>nhóm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</a:t>
            </a:r>
            <a:r>
              <a:rPr lang="en-US" sz="2600" b="1" dirty="0" err="1" smtClean="0"/>
              <a:t>Hiển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thị</a:t>
            </a:r>
            <a:r>
              <a:rPr lang="en-US" sz="2600" b="1" dirty="0" smtClean="0"/>
              <a:t> </a:t>
            </a:r>
            <a:r>
              <a:rPr lang="en-US" sz="2600" dirty="0" err="1" smtClean="0"/>
              <a:t>rồi</a:t>
            </a:r>
            <a:r>
              <a:rPr lang="en-US" sz="2600" dirty="0" smtClean="0"/>
              <a:t> </a:t>
            </a:r>
            <a:r>
              <a:rPr lang="en-US" sz="2600" dirty="0" err="1" smtClean="0"/>
              <a:t>kéo</a:t>
            </a:r>
            <a:r>
              <a:rPr lang="en-US" sz="2600" dirty="0" smtClean="0"/>
              <a:t> </a:t>
            </a:r>
            <a:r>
              <a:rPr lang="en-US" sz="2600" dirty="0" err="1" smtClean="0"/>
              <a:t>thả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ghép</a:t>
            </a:r>
            <a:r>
              <a:rPr lang="en-US" sz="2600" dirty="0" smtClean="0"/>
              <a:t> </a:t>
            </a:r>
            <a:r>
              <a:rPr lang="en-US" sz="2600" dirty="0" err="1" smtClean="0"/>
              <a:t>nối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                 </a:t>
            </a:r>
            <a:r>
              <a:rPr lang="en-US" sz="2600" dirty="0" err="1" smtClean="0"/>
              <a:t>với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</a:t>
            </a:r>
            <a:r>
              <a:rPr lang="en-US" sz="2600" dirty="0" err="1" smtClean="0"/>
              <a:t>đã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 smtClean="0"/>
              <a:t>khu</a:t>
            </a:r>
            <a:r>
              <a:rPr lang="en-US" sz="2600" dirty="0" smtClean="0"/>
              <a:t> </a:t>
            </a:r>
            <a:r>
              <a:rPr lang="en-US" sz="2600" dirty="0" err="1" smtClean="0"/>
              <a:t>vực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; </a:t>
            </a:r>
            <a:r>
              <a:rPr lang="en-US" sz="2600" dirty="0" err="1" smtClean="0"/>
              <a:t>nhập</a:t>
            </a:r>
            <a:r>
              <a:rPr lang="en-US" sz="2600" dirty="0" smtClean="0"/>
              <a:t> </a:t>
            </a:r>
            <a:r>
              <a:rPr lang="en-US" sz="2600" dirty="0" err="1" smtClean="0"/>
              <a:t>nội</a:t>
            </a:r>
            <a:r>
              <a:rPr lang="en-US" sz="2600" dirty="0" smtClean="0"/>
              <a:t> dung </a:t>
            </a:r>
            <a:r>
              <a:rPr lang="en-US" sz="2600" dirty="0" err="1" smtClean="0"/>
              <a:t>lời</a:t>
            </a:r>
            <a:r>
              <a:rPr lang="en-US" sz="2600" dirty="0" smtClean="0"/>
              <a:t> </a:t>
            </a:r>
            <a:r>
              <a:rPr lang="en-US" sz="2600" dirty="0" err="1" smtClean="0"/>
              <a:t>nói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thời</a:t>
            </a:r>
            <a:r>
              <a:rPr lang="en-US" sz="2600" dirty="0" smtClean="0"/>
              <a:t> </a:t>
            </a:r>
            <a:r>
              <a:rPr lang="en-US" sz="2600" dirty="0" err="1" smtClean="0"/>
              <a:t>gian</a:t>
            </a:r>
            <a:r>
              <a:rPr lang="en-US" sz="2600" dirty="0" smtClean="0"/>
              <a:t> </a:t>
            </a:r>
            <a:r>
              <a:rPr lang="en-US" sz="2600" dirty="0" err="1" smtClean="0"/>
              <a:t>hiển</a:t>
            </a:r>
            <a:r>
              <a:rPr lang="en-US" sz="2600" dirty="0" smtClean="0"/>
              <a:t> </a:t>
            </a:r>
            <a:r>
              <a:rPr lang="en-US" sz="2600" dirty="0" err="1" smtClean="0"/>
              <a:t>thị</a:t>
            </a:r>
            <a:r>
              <a:rPr lang="en-US" sz="2600" dirty="0" smtClean="0"/>
              <a:t> </a:t>
            </a:r>
            <a:r>
              <a:rPr lang="en-US" sz="2600" dirty="0" err="1" smtClean="0"/>
              <a:t>lời</a:t>
            </a:r>
            <a:r>
              <a:rPr lang="en-US" sz="2600" dirty="0" smtClean="0"/>
              <a:t> </a:t>
            </a:r>
            <a:r>
              <a:rPr lang="en-US" sz="2600" dirty="0" err="1" smtClean="0"/>
              <a:t>nói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* </a:t>
            </a:r>
            <a:r>
              <a:rPr lang="en-US" sz="2600" dirty="0" err="1" smtClean="0"/>
              <a:t>Lưu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 Scratch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tính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Chọn</a:t>
            </a:r>
            <a:r>
              <a:rPr lang="en-US" sz="2600" dirty="0" smtClean="0"/>
              <a:t> </a:t>
            </a:r>
            <a:r>
              <a:rPr lang="en-US" sz="2600" dirty="0" err="1" smtClean="0"/>
              <a:t>thẻ</a:t>
            </a:r>
            <a:r>
              <a:rPr lang="en-US" sz="2600" dirty="0" smtClean="0"/>
              <a:t> </a:t>
            </a:r>
            <a:r>
              <a:rPr lang="en-US" sz="2600" b="1" dirty="0" err="1" smtClean="0"/>
              <a:t>Tập</a:t>
            </a:r>
            <a:r>
              <a:rPr lang="en-US" sz="2600" b="1" dirty="0" smtClean="0"/>
              <a:t> tin</a:t>
            </a:r>
            <a:r>
              <a:rPr lang="en-US" sz="2600" dirty="0" smtClean="0"/>
              <a:t>, </a:t>
            </a:r>
            <a:r>
              <a:rPr lang="en-US" sz="2600" dirty="0" err="1" smtClean="0"/>
              <a:t>chọn</a:t>
            </a:r>
            <a:r>
              <a:rPr lang="en-US" sz="2600" dirty="0" smtClean="0"/>
              <a:t> </a:t>
            </a:r>
            <a:r>
              <a:rPr lang="en-US" sz="2600" b="1" dirty="0" err="1" smtClean="0"/>
              <a:t>Lưu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về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tính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Mở</a:t>
            </a:r>
            <a:r>
              <a:rPr lang="en-US" sz="2600" dirty="0" smtClean="0"/>
              <a:t> </a:t>
            </a:r>
            <a:r>
              <a:rPr lang="en-US" sz="2600" dirty="0" err="1" smtClean="0"/>
              <a:t>thư</a:t>
            </a:r>
            <a:r>
              <a:rPr lang="en-US" sz="2600" dirty="0" smtClean="0"/>
              <a:t> </a:t>
            </a:r>
            <a:r>
              <a:rPr lang="en-US" sz="2600" dirty="0" err="1" smtClean="0"/>
              <a:t>mục</a:t>
            </a:r>
            <a:r>
              <a:rPr lang="en-US" sz="2600" dirty="0" smtClean="0"/>
              <a:t> </a:t>
            </a:r>
            <a:r>
              <a:rPr lang="en-US" sz="2600" dirty="0" err="1" smtClean="0"/>
              <a:t>sẽ</a:t>
            </a:r>
            <a:r>
              <a:rPr lang="en-US" sz="2600" dirty="0" smtClean="0"/>
              <a:t> </a:t>
            </a:r>
            <a:r>
              <a:rPr lang="en-US" sz="2600" dirty="0" err="1" smtClean="0"/>
              <a:t>chứa</a:t>
            </a:r>
            <a:r>
              <a:rPr lang="en-US" sz="2600" dirty="0" smtClean="0"/>
              <a:t> </a:t>
            </a:r>
            <a:r>
              <a:rPr lang="en-US" sz="2600" dirty="0" err="1" smtClean="0"/>
              <a:t>tệp</a:t>
            </a:r>
            <a:r>
              <a:rPr lang="en-US" sz="2600" dirty="0" smtClean="0"/>
              <a:t> </a:t>
            </a:r>
            <a:r>
              <a:rPr lang="en-US" sz="2600" dirty="0" err="1" smtClean="0"/>
              <a:t>chương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trình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Gõ</a:t>
            </a:r>
            <a:r>
              <a:rPr lang="en-US" sz="2600" dirty="0" smtClean="0"/>
              <a:t> </a:t>
            </a:r>
            <a:r>
              <a:rPr lang="en-US" sz="2600" dirty="0" err="1" smtClean="0"/>
              <a:t>tên</a:t>
            </a:r>
            <a:r>
              <a:rPr lang="en-US" sz="2600" dirty="0" smtClean="0"/>
              <a:t> </a:t>
            </a:r>
            <a:r>
              <a:rPr lang="en-US" sz="2600" dirty="0" err="1" smtClean="0"/>
              <a:t>tệp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ô </a:t>
            </a:r>
            <a:r>
              <a:rPr lang="en-US" sz="2600" b="1" dirty="0" smtClean="0"/>
              <a:t>File name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dirty="0" err="1" smtClean="0"/>
              <a:t>Nháy</a:t>
            </a:r>
            <a:r>
              <a:rPr lang="en-US" sz="2600" dirty="0" smtClean="0"/>
              <a:t> </a:t>
            </a:r>
            <a:r>
              <a:rPr lang="en-US" sz="2600" dirty="0" err="1" smtClean="0"/>
              <a:t>chuột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nút</a:t>
            </a:r>
            <a:r>
              <a:rPr lang="en-US" sz="2600" dirty="0" smtClean="0"/>
              <a:t> </a:t>
            </a:r>
            <a:r>
              <a:rPr lang="en-US" sz="2600" dirty="0" err="1" smtClean="0"/>
              <a:t>lệnh</a:t>
            </a:r>
            <a:r>
              <a:rPr lang="en-US" sz="2600" dirty="0" smtClean="0"/>
              <a:t> </a:t>
            </a:r>
            <a:r>
              <a:rPr lang="en-US" sz="2600" b="1" dirty="0" smtClean="0"/>
              <a:t>Save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38" y="1463968"/>
            <a:ext cx="1674539" cy="837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5" y="2301239"/>
            <a:ext cx="2241587" cy="5486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7655" y="337503"/>
            <a:ext cx="9597571" cy="141509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1. </a:t>
            </a:r>
            <a:r>
              <a:rPr lang="en-US" sz="3600" b="1" dirty="0" err="1" smtClean="0"/>
              <a:t>Sắp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xếp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bước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đây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đúng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chạy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chương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514289" y="1752601"/>
            <a:ext cx="9830937" cy="2956560"/>
          </a:xfrm>
        </p:spPr>
        <p:txBody>
          <a:bodyPr>
            <a:noAutofit/>
          </a:bodyPr>
          <a:lstStyle/>
          <a:p>
            <a:pPr marL="182563" indent="-182563">
              <a:buAutoNum type="alphaLcParenR"/>
            </a:pPr>
            <a:r>
              <a:rPr lang="en-GB" sz="3200" dirty="0" err="1" smtClean="0"/>
              <a:t>Kéo</a:t>
            </a:r>
            <a:r>
              <a:rPr lang="en-GB" sz="3200" dirty="0" smtClean="0"/>
              <a:t> </a:t>
            </a:r>
            <a:r>
              <a:rPr lang="en-GB" sz="3200" dirty="0" err="1" smtClean="0"/>
              <a:t>thả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                 </a:t>
            </a:r>
            <a:r>
              <a:rPr lang="en-GB" sz="3200" dirty="0" err="1" smtClean="0"/>
              <a:t>từ</a:t>
            </a:r>
            <a:r>
              <a:rPr lang="en-GB" sz="3200" dirty="0" smtClean="0"/>
              <a:t> </a:t>
            </a:r>
            <a:r>
              <a:rPr lang="en-GB" sz="3200" dirty="0" err="1" smtClean="0"/>
              <a:t>nhóm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</a:t>
            </a:r>
            <a:r>
              <a:rPr lang="en-GB" sz="3200" b="1" dirty="0" err="1" smtClean="0"/>
              <a:t>Sự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kiện</a:t>
            </a:r>
            <a:r>
              <a:rPr lang="en-GB" sz="3200" b="1" dirty="0" smtClean="0"/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 smtClean="0"/>
              <a:t>khu</a:t>
            </a:r>
            <a:r>
              <a:rPr lang="en-GB" sz="3200" dirty="0" smtClean="0"/>
              <a:t> </a:t>
            </a:r>
            <a:r>
              <a:rPr lang="en-GB" sz="3200" dirty="0" err="1" smtClean="0"/>
              <a:t>vực</a:t>
            </a:r>
            <a:r>
              <a:rPr lang="en-GB" sz="3200" dirty="0" smtClean="0"/>
              <a:t> </a:t>
            </a:r>
            <a:r>
              <a:rPr lang="en-GB" sz="3200" dirty="0" err="1" smtClean="0"/>
              <a:t>chương</a:t>
            </a:r>
            <a:r>
              <a:rPr lang="en-GB" sz="3200" dirty="0" smtClean="0"/>
              <a:t> </a:t>
            </a:r>
            <a:r>
              <a:rPr lang="en-GB" sz="3200" dirty="0" err="1" smtClean="0"/>
              <a:t>trình</a:t>
            </a:r>
            <a:r>
              <a:rPr lang="en-GB" sz="3200" dirty="0" smtClean="0"/>
              <a:t>.</a:t>
            </a:r>
          </a:p>
          <a:p>
            <a:pPr marL="182563" indent="-182563">
              <a:buAutoNum type="alphaLcParenR"/>
            </a:pPr>
            <a:r>
              <a:rPr lang="en-GB" sz="3200" dirty="0" err="1" smtClean="0"/>
              <a:t>Với</a:t>
            </a:r>
            <a:r>
              <a:rPr lang="en-GB" sz="3200" dirty="0" smtClean="0"/>
              <a:t> </a:t>
            </a:r>
            <a:r>
              <a:rPr lang="en-GB" sz="3200" dirty="0" err="1" smtClean="0"/>
              <a:t>mỗi</a:t>
            </a:r>
            <a:r>
              <a:rPr lang="en-GB" sz="3200" dirty="0" smtClean="0"/>
              <a:t> </a:t>
            </a:r>
            <a:r>
              <a:rPr lang="en-GB" sz="3200" dirty="0" err="1" smtClean="0"/>
              <a:t>công</a:t>
            </a:r>
            <a:r>
              <a:rPr lang="en-GB" sz="3200" dirty="0" smtClean="0"/>
              <a:t> </a:t>
            </a:r>
            <a:r>
              <a:rPr lang="en-GB" sz="3200" dirty="0" err="1" smtClean="0"/>
              <a:t>việc</a:t>
            </a:r>
            <a:r>
              <a:rPr lang="en-GB" sz="3200" dirty="0" smtClean="0"/>
              <a:t>,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thực</a:t>
            </a:r>
            <a:r>
              <a:rPr lang="en-GB" sz="3200" dirty="0" smtClean="0"/>
              <a:t> </a:t>
            </a:r>
            <a:r>
              <a:rPr lang="en-GB" sz="3200" dirty="0" err="1" smtClean="0"/>
              <a:t>hiện</a:t>
            </a:r>
            <a:r>
              <a:rPr lang="en-GB" sz="3200" dirty="0" smtClean="0"/>
              <a:t>: </a:t>
            </a:r>
            <a:r>
              <a:rPr lang="en-GB" sz="3200" dirty="0" err="1" smtClean="0"/>
              <a:t>kéo</a:t>
            </a:r>
            <a:r>
              <a:rPr lang="en-GB" sz="3200" dirty="0" smtClean="0"/>
              <a:t> </a:t>
            </a:r>
            <a:r>
              <a:rPr lang="en-GB" sz="3200" dirty="0" err="1" smtClean="0"/>
              <a:t>thả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            </a:t>
            </a:r>
            <a:r>
              <a:rPr lang="en-GB" sz="3200" dirty="0" err="1" smtClean="0"/>
              <a:t>từ</a:t>
            </a:r>
            <a:r>
              <a:rPr lang="en-GB" sz="3200" dirty="0" smtClean="0"/>
              <a:t> </a:t>
            </a:r>
            <a:r>
              <a:rPr lang="en-GB" sz="3200" dirty="0" err="1" smtClean="0"/>
              <a:t>nhóm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</a:t>
            </a:r>
            <a:r>
              <a:rPr lang="en-GB" sz="3200" b="1" dirty="0" err="1" smtClean="0"/>
              <a:t>Hiển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thị</a:t>
            </a:r>
            <a:r>
              <a:rPr lang="en-GB" sz="3200" b="1" dirty="0" smtClean="0"/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 smtClean="0"/>
              <a:t>khu</a:t>
            </a:r>
            <a:r>
              <a:rPr lang="en-GB" sz="3200" dirty="0" smtClean="0"/>
              <a:t> </a:t>
            </a:r>
            <a:r>
              <a:rPr lang="en-GB" sz="3200" dirty="0" err="1" smtClean="0"/>
              <a:t>vực</a:t>
            </a:r>
            <a:r>
              <a:rPr lang="en-GB" sz="3200" dirty="0" smtClean="0"/>
              <a:t> </a:t>
            </a:r>
            <a:r>
              <a:rPr lang="en-GB" sz="3200" dirty="0" err="1" smtClean="0"/>
              <a:t>chương</a:t>
            </a:r>
            <a:r>
              <a:rPr lang="en-GB" sz="3200" dirty="0" smtClean="0"/>
              <a:t> </a:t>
            </a:r>
            <a:r>
              <a:rPr lang="en-GB" sz="3200" dirty="0" err="1" smtClean="0"/>
              <a:t>trình</a:t>
            </a:r>
            <a:r>
              <a:rPr lang="en-GB" sz="3200" dirty="0" smtClean="0"/>
              <a:t> </a:t>
            </a:r>
            <a:r>
              <a:rPr lang="en-GB" sz="3200" dirty="0" err="1" smtClean="0"/>
              <a:t>và</a:t>
            </a:r>
            <a:r>
              <a:rPr lang="en-GB" sz="3200" dirty="0" smtClean="0"/>
              <a:t> </a:t>
            </a:r>
            <a:r>
              <a:rPr lang="en-GB" sz="3200" dirty="0" err="1" smtClean="0"/>
              <a:t>ghép</a:t>
            </a:r>
            <a:r>
              <a:rPr lang="en-GB" sz="3200" dirty="0" smtClean="0"/>
              <a:t> </a:t>
            </a:r>
            <a:r>
              <a:rPr lang="en-GB" sz="3200" dirty="0" err="1" smtClean="0"/>
              <a:t>nối</a:t>
            </a:r>
            <a:r>
              <a:rPr lang="en-GB" sz="3200" dirty="0" smtClean="0"/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 smtClean="0"/>
              <a:t>ngay</a:t>
            </a:r>
            <a:r>
              <a:rPr lang="en-GB" sz="3200" dirty="0" smtClean="0"/>
              <a:t> </a:t>
            </a:r>
            <a:r>
              <a:rPr lang="en-GB" sz="3200" dirty="0" err="1" smtClean="0"/>
              <a:t>dưới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</a:t>
            </a:r>
            <a:r>
              <a:rPr lang="en-GB" sz="3200" dirty="0" err="1" smtClean="0"/>
              <a:t>dưới</a:t>
            </a:r>
            <a:r>
              <a:rPr lang="en-GB" sz="3200" dirty="0" smtClean="0"/>
              <a:t> </a:t>
            </a:r>
            <a:r>
              <a:rPr lang="en-GB" sz="3200" dirty="0" err="1" smtClean="0"/>
              <a:t>đó</a:t>
            </a:r>
            <a:r>
              <a:rPr lang="en-GB" sz="3200" dirty="0" smtClean="0"/>
              <a:t>; </a:t>
            </a:r>
            <a:r>
              <a:rPr lang="en-GB" sz="3200" dirty="0" err="1" smtClean="0"/>
              <a:t>nhập</a:t>
            </a:r>
            <a:r>
              <a:rPr lang="en-GB" sz="3200" dirty="0" smtClean="0"/>
              <a:t> </a:t>
            </a:r>
            <a:r>
              <a:rPr lang="en-GB" sz="3200" dirty="0" err="1" smtClean="0"/>
              <a:t>nội</a:t>
            </a:r>
            <a:r>
              <a:rPr lang="en-GB" sz="3200" dirty="0" smtClean="0"/>
              <a:t> dung </a:t>
            </a:r>
            <a:r>
              <a:rPr lang="en-GB" sz="3200" dirty="0" err="1" smtClean="0"/>
              <a:t>lời</a:t>
            </a:r>
            <a:r>
              <a:rPr lang="en-GB" sz="3200" dirty="0" smtClean="0"/>
              <a:t> </a:t>
            </a:r>
            <a:r>
              <a:rPr lang="en-GB" sz="3200" dirty="0" err="1" smtClean="0"/>
              <a:t>nói</a:t>
            </a:r>
            <a:r>
              <a:rPr lang="en-GB" sz="3200" dirty="0" smtClean="0"/>
              <a:t> (</a:t>
            </a:r>
            <a:r>
              <a:rPr lang="en-GB" sz="3200" dirty="0" err="1" smtClean="0"/>
              <a:t>mô</a:t>
            </a:r>
            <a:r>
              <a:rPr lang="en-GB" sz="3200" dirty="0" smtClean="0"/>
              <a:t> </a:t>
            </a:r>
            <a:r>
              <a:rPr lang="en-GB" sz="3200" dirty="0" err="1" smtClean="0"/>
              <a:t>tả</a:t>
            </a:r>
            <a:r>
              <a:rPr lang="en-GB" sz="3200" dirty="0" smtClean="0"/>
              <a:t> </a:t>
            </a:r>
            <a:r>
              <a:rPr lang="en-GB" sz="3200" dirty="0" err="1" smtClean="0"/>
              <a:t>việc</a:t>
            </a:r>
            <a:r>
              <a:rPr lang="en-GB" sz="3200" dirty="0" smtClean="0"/>
              <a:t>) </a:t>
            </a:r>
            <a:r>
              <a:rPr lang="en-GB" sz="3200" dirty="0" err="1" smtClean="0"/>
              <a:t>và</a:t>
            </a:r>
            <a:r>
              <a:rPr lang="en-GB" sz="3200" dirty="0" smtClean="0"/>
              <a:t> </a:t>
            </a:r>
            <a:r>
              <a:rPr lang="en-GB" sz="3200" dirty="0" err="1" smtClean="0"/>
              <a:t>thời</a:t>
            </a:r>
            <a:r>
              <a:rPr lang="en-GB" sz="3200" dirty="0" smtClean="0"/>
              <a:t> </a:t>
            </a:r>
            <a:r>
              <a:rPr lang="en-GB" sz="3200" dirty="0" err="1" smtClean="0"/>
              <a:t>gian</a:t>
            </a:r>
            <a:r>
              <a:rPr lang="en-GB" sz="3200" dirty="0" smtClean="0"/>
              <a:t> </a:t>
            </a:r>
            <a:r>
              <a:rPr lang="en-GB" sz="3200" dirty="0" err="1" smtClean="0"/>
              <a:t>hiển</a:t>
            </a:r>
            <a:r>
              <a:rPr lang="en-GB" sz="3200" dirty="0" smtClean="0"/>
              <a:t> </a:t>
            </a:r>
            <a:r>
              <a:rPr lang="en-GB" sz="3200" dirty="0" err="1" smtClean="0"/>
              <a:t>thị</a:t>
            </a:r>
            <a:r>
              <a:rPr lang="en-GB" sz="3200" dirty="0" smtClean="0"/>
              <a:t> </a:t>
            </a:r>
            <a:r>
              <a:rPr lang="en-GB" sz="3200" dirty="0" err="1" smtClean="0"/>
              <a:t>lời</a:t>
            </a:r>
            <a:r>
              <a:rPr lang="en-GB" sz="3200" dirty="0" smtClean="0"/>
              <a:t> </a:t>
            </a:r>
            <a:r>
              <a:rPr lang="en-GB" sz="3200" dirty="0" err="1" smtClean="0"/>
              <a:t>nói</a:t>
            </a:r>
            <a:r>
              <a:rPr lang="en-GB" sz="3200" dirty="0" smtClean="0"/>
              <a:t>.</a:t>
            </a:r>
          </a:p>
          <a:p>
            <a:pPr marL="182563" indent="-182563">
              <a:buAutoNum type="alphaLcParenR"/>
            </a:pPr>
            <a:r>
              <a:rPr lang="en-GB" sz="3200" dirty="0"/>
              <a:t> </a:t>
            </a:r>
            <a:r>
              <a:rPr lang="en-GB" sz="3200" dirty="0" err="1" smtClean="0"/>
              <a:t>Nháy</a:t>
            </a:r>
            <a:r>
              <a:rPr lang="en-GB" sz="3200" dirty="0" smtClean="0"/>
              <a:t> </a:t>
            </a:r>
            <a:r>
              <a:rPr lang="en-GB" sz="3200" dirty="0" err="1" smtClean="0"/>
              <a:t>chuột</a:t>
            </a:r>
            <a:r>
              <a:rPr lang="en-GB" sz="3200" dirty="0" smtClean="0"/>
              <a:t> </a:t>
            </a:r>
            <a:r>
              <a:rPr lang="en-GB" sz="3200" dirty="0" err="1" smtClean="0"/>
              <a:t>vào</a:t>
            </a:r>
            <a:r>
              <a:rPr lang="en-GB" sz="3200" dirty="0" smtClean="0"/>
              <a:t> </a:t>
            </a:r>
            <a:r>
              <a:rPr lang="en-GB" sz="3200" dirty="0" err="1" smtClean="0"/>
              <a:t>nút</a:t>
            </a:r>
            <a:r>
              <a:rPr lang="en-GB" sz="3200" dirty="0" smtClean="0"/>
              <a:t> </a:t>
            </a:r>
            <a:r>
              <a:rPr lang="en-GB" sz="3200" dirty="0" err="1" smtClean="0"/>
              <a:t>lệnh</a:t>
            </a:r>
            <a:r>
              <a:rPr lang="en-GB" sz="3200" dirty="0" smtClean="0"/>
              <a:t> </a:t>
            </a:r>
            <a:r>
              <a:rPr lang="en-GB" sz="3200" dirty="0" err="1" smtClean="0"/>
              <a:t>cờ</a:t>
            </a:r>
            <a:r>
              <a:rPr lang="en-GB" sz="3200" dirty="0" smtClean="0"/>
              <a:t> </a:t>
            </a:r>
            <a:r>
              <a:rPr lang="en-GB" sz="3200" dirty="0" err="1" smtClean="0"/>
              <a:t>xanh</a:t>
            </a:r>
            <a:endParaRPr lang="en-GB" sz="32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1747655" y="576834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02637" y="5570221"/>
            <a:ext cx="5609843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BC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1356360" cy="48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920" y="4677713"/>
            <a:ext cx="609600" cy="5963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7655" y="337503"/>
            <a:ext cx="9597571" cy="141509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2. </a:t>
            </a:r>
            <a:r>
              <a:rPr lang="en-US" sz="3600" b="1" dirty="0" err="1" smtClean="0"/>
              <a:t>Sắp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xếp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bước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đây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đúng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chương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514289" y="1752601"/>
            <a:ext cx="9830937" cy="2956560"/>
          </a:xfrm>
        </p:spPr>
        <p:txBody>
          <a:bodyPr>
            <a:noAutofit/>
          </a:bodyPr>
          <a:lstStyle/>
          <a:p>
            <a:pPr marL="182563" indent="-182563">
              <a:buAutoNum type="alphaLcParenR"/>
            </a:pPr>
            <a:r>
              <a:rPr lang="en-GB" sz="3400" dirty="0" err="1" smtClean="0"/>
              <a:t>Mở</a:t>
            </a:r>
            <a:r>
              <a:rPr lang="en-GB" sz="3400" dirty="0" smtClean="0"/>
              <a:t> </a:t>
            </a:r>
            <a:r>
              <a:rPr lang="en-GB" sz="3400" dirty="0" err="1" smtClean="0"/>
              <a:t>thư</a:t>
            </a:r>
            <a:r>
              <a:rPr lang="en-GB" sz="3400" dirty="0" smtClean="0"/>
              <a:t> </a:t>
            </a:r>
            <a:r>
              <a:rPr lang="en-GB" sz="3400" dirty="0" err="1" smtClean="0"/>
              <a:t>mục</a:t>
            </a:r>
            <a:r>
              <a:rPr lang="en-GB" sz="3400" dirty="0" smtClean="0"/>
              <a:t> </a:t>
            </a:r>
            <a:r>
              <a:rPr lang="en-GB" sz="3400" dirty="0" err="1" smtClean="0"/>
              <a:t>sẽ</a:t>
            </a:r>
            <a:r>
              <a:rPr lang="en-GB" sz="3400" dirty="0" smtClean="0"/>
              <a:t> </a:t>
            </a:r>
            <a:r>
              <a:rPr lang="en-GB" sz="3400" dirty="0" err="1" smtClean="0"/>
              <a:t>chứa</a:t>
            </a:r>
            <a:r>
              <a:rPr lang="en-GB" sz="3400" dirty="0" smtClean="0"/>
              <a:t> </a:t>
            </a:r>
            <a:r>
              <a:rPr lang="en-GB" sz="3400" dirty="0" err="1" smtClean="0"/>
              <a:t>tệp</a:t>
            </a:r>
            <a:r>
              <a:rPr lang="en-GB" sz="3400" dirty="0" smtClean="0"/>
              <a:t> </a:t>
            </a:r>
            <a:r>
              <a:rPr lang="en-GB" sz="3400" dirty="0" err="1" smtClean="0"/>
              <a:t>chương</a:t>
            </a:r>
            <a:r>
              <a:rPr lang="en-GB" sz="3400" dirty="0" smtClean="0"/>
              <a:t> </a:t>
            </a:r>
            <a:r>
              <a:rPr lang="en-GB" sz="3400" dirty="0" err="1" smtClean="0"/>
              <a:t>trình</a:t>
            </a:r>
            <a:r>
              <a:rPr lang="en-GB" sz="3400" dirty="0" smtClean="0"/>
              <a:t> Scratch</a:t>
            </a:r>
          </a:p>
          <a:p>
            <a:pPr marL="182563" indent="-182563">
              <a:buAutoNum type="alphaLcParenR"/>
            </a:pPr>
            <a:r>
              <a:rPr lang="en-GB" sz="3400" dirty="0" err="1" smtClean="0"/>
              <a:t>Gõ</a:t>
            </a:r>
            <a:r>
              <a:rPr lang="en-GB" sz="3400" dirty="0" smtClean="0"/>
              <a:t> </a:t>
            </a:r>
            <a:r>
              <a:rPr lang="en-GB" sz="3400" dirty="0" err="1" smtClean="0"/>
              <a:t>tên</a:t>
            </a:r>
            <a:r>
              <a:rPr lang="en-GB" sz="3400" dirty="0" smtClean="0"/>
              <a:t> </a:t>
            </a:r>
            <a:r>
              <a:rPr lang="en-GB" sz="3400" dirty="0" err="1" smtClean="0"/>
              <a:t>tệp</a:t>
            </a:r>
            <a:r>
              <a:rPr lang="en-GB" sz="3400" dirty="0" smtClean="0"/>
              <a:t> </a:t>
            </a:r>
            <a:r>
              <a:rPr lang="en-GB" sz="3400" dirty="0" err="1" smtClean="0"/>
              <a:t>vào</a:t>
            </a:r>
            <a:r>
              <a:rPr lang="en-GB" sz="3400" dirty="0" smtClean="0"/>
              <a:t> ô </a:t>
            </a:r>
            <a:r>
              <a:rPr lang="en-GB" sz="3400" b="1" dirty="0" smtClean="0"/>
              <a:t>File name</a:t>
            </a:r>
          </a:p>
          <a:p>
            <a:pPr marL="182563" indent="-182563">
              <a:buAutoNum type="alphaLcParenR"/>
            </a:pPr>
            <a:r>
              <a:rPr lang="en-GB" sz="3400" dirty="0" err="1" smtClean="0"/>
              <a:t>Chọn</a:t>
            </a:r>
            <a:r>
              <a:rPr lang="en-GB" sz="3400" dirty="0" smtClean="0"/>
              <a:t> </a:t>
            </a:r>
            <a:r>
              <a:rPr lang="en-GB" sz="3400" dirty="0" err="1" smtClean="0"/>
              <a:t>thẻ</a:t>
            </a:r>
            <a:r>
              <a:rPr lang="en-GB" sz="3400" dirty="0" smtClean="0"/>
              <a:t> </a:t>
            </a:r>
            <a:r>
              <a:rPr lang="en-GB" sz="3400" b="1" dirty="0" err="1" smtClean="0"/>
              <a:t>Tập</a:t>
            </a:r>
            <a:r>
              <a:rPr lang="en-GB" sz="3400" b="1" dirty="0" smtClean="0"/>
              <a:t> tin</a:t>
            </a:r>
          </a:p>
          <a:p>
            <a:pPr marL="182563" indent="-182563">
              <a:buAutoNum type="alphaLcParenR"/>
            </a:pPr>
            <a:r>
              <a:rPr lang="en-GB" sz="3400" dirty="0" err="1" smtClean="0"/>
              <a:t>Chọn</a:t>
            </a:r>
            <a:r>
              <a:rPr lang="en-GB" sz="3400" dirty="0" smtClean="0"/>
              <a:t> </a:t>
            </a:r>
            <a:r>
              <a:rPr lang="en-GB" sz="3400" b="1" dirty="0" err="1" smtClean="0"/>
              <a:t>Lưu</a:t>
            </a:r>
            <a:r>
              <a:rPr lang="en-GB" sz="3400" b="1" dirty="0" smtClean="0"/>
              <a:t> </a:t>
            </a:r>
            <a:r>
              <a:rPr lang="en-GB" sz="3400" b="1" dirty="0" err="1" smtClean="0"/>
              <a:t>về</a:t>
            </a:r>
            <a:r>
              <a:rPr lang="en-GB" sz="3400" b="1" dirty="0" smtClean="0"/>
              <a:t> </a:t>
            </a:r>
            <a:r>
              <a:rPr lang="en-GB" sz="3400" b="1" dirty="0" err="1" smtClean="0"/>
              <a:t>máy</a:t>
            </a:r>
            <a:r>
              <a:rPr lang="en-GB" sz="3400" b="1" dirty="0" smtClean="0"/>
              <a:t> </a:t>
            </a:r>
            <a:r>
              <a:rPr lang="en-GB" sz="3400" b="1" dirty="0" err="1" smtClean="0"/>
              <a:t>tính</a:t>
            </a:r>
            <a:endParaRPr lang="en-GB" sz="3400" b="1" dirty="0" smtClean="0"/>
          </a:p>
          <a:p>
            <a:pPr marL="182563" indent="-182563">
              <a:buAutoNum type="alphaLcParenR"/>
            </a:pPr>
            <a:r>
              <a:rPr lang="en-GB" sz="3400" dirty="0" err="1" smtClean="0"/>
              <a:t>Nhát</a:t>
            </a:r>
            <a:r>
              <a:rPr lang="en-GB" sz="3400" dirty="0" smtClean="0"/>
              <a:t> </a:t>
            </a:r>
            <a:r>
              <a:rPr lang="en-GB" sz="3400" dirty="0" err="1" smtClean="0"/>
              <a:t>chuột</a:t>
            </a:r>
            <a:r>
              <a:rPr lang="en-GB" sz="3400" dirty="0" smtClean="0"/>
              <a:t> </a:t>
            </a:r>
            <a:r>
              <a:rPr lang="en-GB" sz="3400" dirty="0" err="1" smtClean="0"/>
              <a:t>vào</a:t>
            </a:r>
            <a:r>
              <a:rPr lang="en-GB" sz="3400" dirty="0" smtClean="0"/>
              <a:t> </a:t>
            </a:r>
            <a:r>
              <a:rPr lang="en-GB" sz="3400" dirty="0" err="1" smtClean="0"/>
              <a:t>nút</a:t>
            </a:r>
            <a:r>
              <a:rPr lang="en-GB" sz="3400" dirty="0" smtClean="0"/>
              <a:t> </a:t>
            </a:r>
            <a:r>
              <a:rPr lang="en-GB" sz="3400" dirty="0" err="1" smtClean="0"/>
              <a:t>lệnh</a:t>
            </a:r>
            <a:r>
              <a:rPr lang="en-GB" sz="3400" dirty="0" smtClean="0"/>
              <a:t> </a:t>
            </a:r>
            <a:r>
              <a:rPr lang="en-GB" sz="3400" b="1" dirty="0" smtClean="0"/>
              <a:t>Save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4048" y="508254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49880" y="4884421"/>
            <a:ext cx="725424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DA B E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8"/>
            <a:ext cx="9597571" cy="1466531"/>
          </a:xfrm>
        </p:spPr>
        <p:txBody>
          <a:bodyPr>
            <a:noAutofit/>
          </a:bodyPr>
          <a:lstStyle/>
          <a:p>
            <a:r>
              <a:rPr lang="en-GB" sz="3400" dirty="0" err="1" smtClean="0"/>
              <a:t>Thực</a:t>
            </a:r>
            <a:r>
              <a:rPr lang="en-GB" sz="3400" dirty="0" smtClean="0"/>
              <a:t> </a:t>
            </a:r>
            <a:r>
              <a:rPr lang="en-GB" sz="3400" dirty="0" err="1" smtClean="0"/>
              <a:t>hiện</a:t>
            </a:r>
            <a:r>
              <a:rPr lang="en-GB" sz="3400" dirty="0" smtClean="0"/>
              <a:t> </a:t>
            </a:r>
            <a:r>
              <a:rPr lang="en-GB" sz="3400" dirty="0" err="1" smtClean="0"/>
              <a:t>theo</a:t>
            </a:r>
            <a:r>
              <a:rPr lang="en-GB" sz="3400" dirty="0" smtClean="0"/>
              <a:t> </a:t>
            </a:r>
            <a:r>
              <a:rPr lang="en-GB" sz="3400" dirty="0" err="1" smtClean="0"/>
              <a:t>các</a:t>
            </a:r>
            <a:r>
              <a:rPr lang="en-GB" sz="3400" dirty="0" smtClean="0"/>
              <a:t> </a:t>
            </a:r>
            <a:r>
              <a:rPr lang="en-GB" sz="3400" dirty="0" err="1" smtClean="0"/>
              <a:t>yêu</a:t>
            </a:r>
            <a:r>
              <a:rPr lang="en-GB" sz="3400" dirty="0" smtClean="0"/>
              <a:t> </a:t>
            </a:r>
            <a:r>
              <a:rPr lang="en-GB" sz="3400" dirty="0" err="1" smtClean="0"/>
              <a:t>cầu</a:t>
            </a:r>
            <a:r>
              <a:rPr lang="en-GB" sz="3400" dirty="0" smtClean="0"/>
              <a:t> </a:t>
            </a:r>
            <a:r>
              <a:rPr lang="en-GB" sz="3400" dirty="0" err="1" smtClean="0"/>
              <a:t>sau</a:t>
            </a:r>
            <a:r>
              <a:rPr lang="en-GB" sz="3400" dirty="0" smtClean="0"/>
              <a:t>:</a:t>
            </a:r>
            <a:endParaRPr lang="en-GB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9543" y="2009458"/>
            <a:ext cx="9830937" cy="4289425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GB" sz="3600" dirty="0" err="1" smtClean="0"/>
              <a:t>Thực</a:t>
            </a:r>
            <a:r>
              <a:rPr lang="en-GB" sz="3600" dirty="0" smtClean="0"/>
              <a:t> </a:t>
            </a:r>
            <a:r>
              <a:rPr lang="en-GB" sz="3600" dirty="0" err="1" smtClean="0"/>
              <a:t>hành</a:t>
            </a:r>
            <a:r>
              <a:rPr lang="en-GB" sz="3600" dirty="0" smtClean="0"/>
              <a:t> </a:t>
            </a:r>
            <a:r>
              <a:rPr lang="en-GB" sz="3600" dirty="0" err="1" smtClean="0"/>
              <a:t>theo</a:t>
            </a:r>
            <a:r>
              <a:rPr lang="en-GB" sz="3600" dirty="0" smtClean="0"/>
              <a:t> </a:t>
            </a:r>
            <a:r>
              <a:rPr lang="en-GB" sz="3600" dirty="0" err="1" smtClean="0"/>
              <a:t>hướng</a:t>
            </a:r>
            <a:r>
              <a:rPr lang="en-GB" sz="3600" dirty="0" smtClean="0"/>
              <a:t> </a:t>
            </a:r>
            <a:r>
              <a:rPr lang="en-GB" sz="3600" dirty="0" err="1" smtClean="0"/>
              <a:t>dẫn</a:t>
            </a:r>
            <a:r>
              <a:rPr lang="en-GB" sz="3600" dirty="0" smtClean="0"/>
              <a:t> ở </a:t>
            </a:r>
            <a:r>
              <a:rPr lang="en-GB" sz="3600" dirty="0" err="1" smtClean="0"/>
              <a:t>mục</a:t>
            </a:r>
            <a:r>
              <a:rPr lang="en-GB" sz="3600" dirty="0" smtClean="0"/>
              <a:t> 2 </a:t>
            </a:r>
            <a:r>
              <a:rPr lang="en-GB" sz="3600" dirty="0" err="1" smtClean="0"/>
              <a:t>của</a:t>
            </a:r>
            <a:r>
              <a:rPr lang="en-GB" sz="3600" dirty="0" smtClean="0"/>
              <a:t> </a:t>
            </a:r>
            <a:r>
              <a:rPr lang="en-GB" sz="3600" dirty="0" err="1" smtClean="0"/>
              <a:t>phần</a:t>
            </a:r>
            <a:r>
              <a:rPr lang="en-GB" sz="3600" dirty="0" smtClean="0"/>
              <a:t> </a:t>
            </a:r>
            <a:r>
              <a:rPr lang="en-GB" sz="3600" dirty="0" err="1" smtClean="0"/>
              <a:t>Khám</a:t>
            </a:r>
            <a:r>
              <a:rPr lang="en-GB" sz="3600" dirty="0" smtClean="0"/>
              <a:t> </a:t>
            </a:r>
            <a:r>
              <a:rPr lang="en-GB" sz="3600" dirty="0" err="1" smtClean="0"/>
              <a:t>phá</a:t>
            </a:r>
            <a:r>
              <a:rPr lang="en-GB" sz="3600" dirty="0" smtClean="0"/>
              <a:t> </a:t>
            </a:r>
            <a:r>
              <a:rPr lang="en-GB" sz="3600" dirty="0" err="1" smtClean="0"/>
              <a:t>để</a:t>
            </a:r>
            <a:r>
              <a:rPr lang="en-GB" sz="3600" dirty="0" smtClean="0"/>
              <a:t> </a:t>
            </a:r>
            <a:r>
              <a:rPr lang="en-GB" sz="3600" dirty="0" err="1" smtClean="0"/>
              <a:t>tạo</a:t>
            </a:r>
            <a:r>
              <a:rPr lang="en-GB" sz="3600" dirty="0" smtClean="0"/>
              <a:t>, </a:t>
            </a:r>
            <a:r>
              <a:rPr lang="en-GB" sz="3600" dirty="0" err="1" smtClean="0"/>
              <a:t>lưu</a:t>
            </a:r>
            <a:r>
              <a:rPr lang="en-GB" sz="3600" dirty="0" smtClean="0"/>
              <a:t> </a:t>
            </a:r>
            <a:r>
              <a:rPr lang="en-GB" sz="3600" dirty="0" err="1" smtClean="0"/>
              <a:t>và</a:t>
            </a:r>
            <a:r>
              <a:rPr lang="en-GB" sz="3600" dirty="0" smtClean="0"/>
              <a:t> </a:t>
            </a:r>
            <a:r>
              <a:rPr lang="en-GB" sz="3600" dirty="0" err="1" smtClean="0"/>
              <a:t>chạy</a:t>
            </a:r>
            <a:r>
              <a:rPr lang="en-GB" sz="3600" dirty="0" smtClean="0"/>
              <a:t> </a:t>
            </a:r>
            <a:r>
              <a:rPr lang="en-GB" sz="3600" dirty="0" err="1" smtClean="0"/>
              <a:t>chương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“</a:t>
            </a:r>
            <a:r>
              <a:rPr lang="en-GB" sz="3600" b="1" dirty="0" err="1" smtClean="0"/>
              <a:t>Chú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mèo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không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vâng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lời</a:t>
            </a:r>
            <a:r>
              <a:rPr lang="en-GB" sz="3600" dirty="0" smtClean="0"/>
              <a:t>”</a:t>
            </a:r>
          </a:p>
          <a:p>
            <a:pPr marL="514350" indent="-514350">
              <a:buAutoNum type="arabicParenR"/>
            </a:pPr>
            <a:r>
              <a:rPr lang="en-GB" sz="3600" dirty="0" err="1" smtClean="0"/>
              <a:t>Thực</a:t>
            </a:r>
            <a:r>
              <a:rPr lang="en-GB" sz="3600" dirty="0" smtClean="0"/>
              <a:t> </a:t>
            </a:r>
            <a:r>
              <a:rPr lang="en-GB" sz="3600" dirty="0" err="1" smtClean="0"/>
              <a:t>hành</a:t>
            </a:r>
            <a:r>
              <a:rPr lang="en-GB" sz="3600" dirty="0" smtClean="0"/>
              <a:t> </a:t>
            </a:r>
            <a:r>
              <a:rPr lang="en-GB" sz="3600" dirty="0" err="1" smtClean="0"/>
              <a:t>tạo</a:t>
            </a:r>
            <a:r>
              <a:rPr lang="en-GB" sz="3600" dirty="0" smtClean="0"/>
              <a:t>, </a:t>
            </a:r>
            <a:r>
              <a:rPr lang="en-GB" sz="3600" dirty="0" err="1" smtClean="0"/>
              <a:t>lưu</a:t>
            </a:r>
            <a:r>
              <a:rPr lang="en-GB" sz="3600" dirty="0" smtClean="0"/>
              <a:t> </a:t>
            </a:r>
            <a:r>
              <a:rPr lang="en-GB" sz="3600" dirty="0" err="1" smtClean="0"/>
              <a:t>và</a:t>
            </a:r>
            <a:r>
              <a:rPr lang="en-GB" sz="3600" dirty="0" smtClean="0"/>
              <a:t> </a:t>
            </a:r>
            <a:r>
              <a:rPr lang="en-GB" sz="3600" dirty="0" err="1" smtClean="0"/>
              <a:t>chạy</a:t>
            </a:r>
            <a:r>
              <a:rPr lang="en-GB" sz="3600" dirty="0" smtClean="0"/>
              <a:t> </a:t>
            </a:r>
            <a:r>
              <a:rPr lang="en-GB" sz="3600" dirty="0" err="1" smtClean="0"/>
              <a:t>chương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Scratch </a:t>
            </a:r>
            <a:r>
              <a:rPr lang="en-GB" sz="3600" dirty="0" err="1" smtClean="0"/>
              <a:t>kể</a:t>
            </a:r>
            <a:r>
              <a:rPr lang="en-GB" sz="3600" dirty="0" smtClean="0"/>
              <a:t> “</a:t>
            </a:r>
            <a:r>
              <a:rPr lang="en-GB" sz="3600" b="1" dirty="0" err="1" smtClean="0"/>
              <a:t>Câu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chuyện</a:t>
            </a:r>
            <a:r>
              <a:rPr lang="en-GB" sz="3600" b="1" dirty="0" smtClean="0"/>
              <a:t> ở </a:t>
            </a:r>
            <a:r>
              <a:rPr lang="en-GB" sz="3600" b="1" dirty="0" err="1" smtClean="0"/>
              <a:t>vườn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trường</a:t>
            </a:r>
            <a:r>
              <a:rPr lang="en-GB" sz="3600" dirty="0" smtClean="0"/>
              <a:t>”; </a:t>
            </a:r>
            <a:r>
              <a:rPr lang="en-GB" sz="3600" dirty="0" err="1" smtClean="0"/>
              <a:t>kể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việc</a:t>
            </a:r>
            <a:r>
              <a:rPr lang="en-GB" sz="3600" dirty="0" smtClean="0"/>
              <a:t> </a:t>
            </a:r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thường</a:t>
            </a:r>
            <a:r>
              <a:rPr lang="en-GB" sz="3600" dirty="0" smtClean="0"/>
              <a:t> </a:t>
            </a:r>
            <a:r>
              <a:rPr lang="en-GB" sz="3600" dirty="0" err="1" smtClean="0"/>
              <a:t>làm</a:t>
            </a:r>
            <a:r>
              <a:rPr lang="en-GB" sz="3600" dirty="0" smtClean="0"/>
              <a:t> </a:t>
            </a:r>
            <a:r>
              <a:rPr lang="en-GB" sz="3600" dirty="0" err="1" smtClean="0"/>
              <a:t>trước</a:t>
            </a:r>
            <a:r>
              <a:rPr lang="en-GB" sz="3600" dirty="0" smtClean="0"/>
              <a:t> </a:t>
            </a:r>
            <a:r>
              <a:rPr lang="en-GB" sz="3600" dirty="0" err="1" smtClean="0"/>
              <a:t>khi</a:t>
            </a:r>
            <a:r>
              <a:rPr lang="en-GB" sz="3600" dirty="0" smtClean="0"/>
              <a:t> </a:t>
            </a:r>
            <a:r>
              <a:rPr lang="en-GB" sz="3600" dirty="0" err="1" smtClean="0"/>
              <a:t>đi</a:t>
            </a:r>
            <a:r>
              <a:rPr lang="en-GB" sz="3600" dirty="0" smtClean="0"/>
              <a:t> </a:t>
            </a:r>
            <a:r>
              <a:rPr lang="en-GB" sz="3600" dirty="0" err="1" smtClean="0"/>
              <a:t>học</a:t>
            </a:r>
            <a:r>
              <a:rPr lang="en-GB" sz="3600" dirty="0" smtClean="0"/>
              <a:t>.</a:t>
            </a:r>
          </a:p>
        </p:txBody>
      </p:sp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75" y="5424734"/>
            <a:ext cx="954998" cy="11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078" y="165102"/>
            <a:ext cx="9597571" cy="5621336"/>
          </a:xfrm>
        </p:spPr>
        <p:txBody>
          <a:bodyPr>
            <a:normAutofit/>
          </a:bodyPr>
          <a:lstStyle/>
          <a:p>
            <a:r>
              <a:rPr lang="en-US" sz="4800" dirty="0"/>
              <a:t>+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lựa</a:t>
            </a:r>
            <a:r>
              <a:rPr lang="en-US" sz="4800" dirty="0"/>
              <a:t> </a:t>
            </a:r>
            <a:r>
              <a:rPr lang="en-US" sz="4800" dirty="0" err="1"/>
              <a:t>chọn</a:t>
            </a:r>
            <a:r>
              <a:rPr lang="en-US" sz="4800" dirty="0"/>
              <a:t> </a:t>
            </a: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chuyện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r>
              <a:rPr lang="en-US" sz="4800" dirty="0"/>
              <a:t>. </a:t>
            </a:r>
            <a:r>
              <a:rPr lang="en-US" sz="4800" dirty="0" err="1"/>
              <a:t>Ví</a:t>
            </a:r>
            <a:r>
              <a:rPr lang="en-US" sz="4800" dirty="0"/>
              <a:t> </a:t>
            </a:r>
            <a:r>
              <a:rPr lang="en-US" sz="4800" dirty="0" err="1"/>
              <a:t>dụ</a:t>
            </a:r>
            <a:r>
              <a:rPr lang="en-US" sz="4800" dirty="0"/>
              <a:t>: </a:t>
            </a:r>
            <a:r>
              <a:rPr lang="en-US" sz="4800" dirty="0" err="1"/>
              <a:t>hai</a:t>
            </a:r>
            <a:r>
              <a:rPr lang="en-US" sz="4800" dirty="0"/>
              <a:t> con </a:t>
            </a:r>
            <a:r>
              <a:rPr lang="en-US" sz="4800" dirty="0" err="1"/>
              <a:t>dê</a:t>
            </a:r>
            <a:r>
              <a:rPr lang="en-US" sz="4800" dirty="0"/>
              <a:t>, </a:t>
            </a:r>
            <a:r>
              <a:rPr lang="en-US" sz="4800" dirty="0" err="1"/>
              <a:t>Thỏ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rùa</a:t>
            </a:r>
            <a:r>
              <a:rPr lang="en-US" sz="4800" dirty="0"/>
              <a:t>,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tre</a:t>
            </a:r>
            <a:r>
              <a:rPr lang="en-US" sz="4800" dirty="0"/>
              <a:t> </a:t>
            </a:r>
            <a:r>
              <a:rPr lang="en-US" sz="4800" dirty="0" err="1"/>
              <a:t>trăm</a:t>
            </a:r>
            <a:r>
              <a:rPr lang="en-US" sz="4800" dirty="0"/>
              <a:t> </a:t>
            </a:r>
            <a:r>
              <a:rPr lang="en-US" sz="4800" dirty="0" err="1"/>
              <a:t>đốt</a:t>
            </a:r>
            <a:r>
              <a:rPr lang="en-US" sz="4800" dirty="0"/>
              <a:t>…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sz="4800" dirty="0"/>
              <a:t>+ </a:t>
            </a:r>
            <a:r>
              <a:rPr lang="en-US" sz="4800" dirty="0" err="1"/>
              <a:t>Tạo</a:t>
            </a:r>
            <a:r>
              <a:rPr lang="en-US" sz="4800" dirty="0"/>
              <a:t>, </a:t>
            </a:r>
            <a:r>
              <a:rPr lang="en-US" sz="4800" dirty="0" err="1"/>
              <a:t>lưu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chạy</a:t>
            </a:r>
            <a:r>
              <a:rPr lang="en-US" sz="4800" dirty="0"/>
              <a:t> </a:t>
            </a:r>
            <a:r>
              <a:rPr lang="en-US" sz="4800" dirty="0" err="1"/>
              <a:t>chương</a:t>
            </a:r>
            <a:r>
              <a:rPr lang="en-US" sz="4800" dirty="0"/>
              <a:t> </a:t>
            </a:r>
            <a:r>
              <a:rPr lang="en-US" sz="4800" dirty="0" err="1"/>
              <a:t>trình</a:t>
            </a:r>
            <a:r>
              <a:rPr lang="en-US" sz="4800" dirty="0"/>
              <a:t> Scratch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việc</a:t>
            </a:r>
            <a:r>
              <a:rPr lang="en-US" sz="4800" dirty="0"/>
              <a:t> hay </a:t>
            </a: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chuyện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chọn</a:t>
            </a:r>
            <a:r>
              <a:rPr lang="en-US" sz="4800" dirty="0"/>
              <a:t> ( </a:t>
            </a:r>
            <a:r>
              <a:rPr lang="en-US" sz="4800" dirty="0" err="1"/>
              <a:t>Lưu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</a:t>
            </a:r>
            <a:r>
              <a:rPr lang="en-US" sz="4800" dirty="0" err="1"/>
              <a:t>thư</a:t>
            </a:r>
            <a:r>
              <a:rPr lang="en-US" sz="4800" dirty="0"/>
              <a:t> </a:t>
            </a:r>
            <a:r>
              <a:rPr lang="en-US" sz="4800" dirty="0" err="1"/>
              <a:t>mục</a:t>
            </a:r>
            <a:r>
              <a:rPr lang="en-US" sz="4800" dirty="0"/>
              <a:t> </a:t>
            </a:r>
            <a:r>
              <a:rPr lang="en-US" sz="4800" dirty="0" err="1"/>
              <a:t>mang</a:t>
            </a:r>
            <a:r>
              <a:rPr lang="en-US" sz="4800" dirty="0"/>
              <a:t>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ổ </a:t>
            </a:r>
            <a:r>
              <a:rPr lang="en-US" sz="4800" dirty="0" err="1"/>
              <a:t>đĩa</a:t>
            </a:r>
            <a:r>
              <a:rPr lang="en-US" sz="4800"/>
              <a:t> D)</a:t>
            </a:r>
            <a:endParaRPr lang="en-GB" sz="4800"/>
          </a:p>
        </p:txBody>
      </p:sp>
      <p:pic>
        <p:nvPicPr>
          <p:cNvPr id="6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9" y="5767949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9271" y="477373"/>
            <a:ext cx="981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MÈO KHÔNG VÂNG LỜI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4" y="2732098"/>
            <a:ext cx="4455975" cy="412590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07920" y="1539240"/>
            <a:ext cx="3380332" cy="1369529"/>
          </a:xfrm>
          <a:prstGeom prst="wedgeEllipseCallout">
            <a:avLst>
              <a:gd name="adj1" fmla="val 34272"/>
              <a:gd name="adj2" fmla="val 853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ở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676593" y="2047333"/>
            <a:ext cx="3380332" cy="1369529"/>
          </a:xfrm>
          <a:prstGeom prst="wedgeEllipseCallout">
            <a:avLst>
              <a:gd name="adj1" fmla="val -29748"/>
              <a:gd name="adj2" fmla="val 1165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9271" y="477373"/>
            <a:ext cx="981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MÈO KHÔNG VÂNG LỜI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80" y="1867643"/>
            <a:ext cx="4942900" cy="4539398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254240" y="1867643"/>
            <a:ext cx="4572000" cy="352044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9271" y="477373"/>
            <a:ext cx="981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MÈO KHÔNG VÂNG LỜI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4" y="1707649"/>
            <a:ext cx="3563436" cy="487534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396433" y="1574893"/>
            <a:ext cx="3380332" cy="1369529"/>
          </a:xfrm>
          <a:prstGeom prst="wedgeEllipseCallout">
            <a:avLst>
              <a:gd name="adj1" fmla="val -75734"/>
              <a:gd name="adj2" fmla="val 853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9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9271" y="477373"/>
            <a:ext cx="981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MÈO KHÔNG VÂNG LỜI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4" y="1707649"/>
            <a:ext cx="3563436" cy="4875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2800424"/>
            <a:ext cx="3577418" cy="378257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341313" y="1569272"/>
            <a:ext cx="3380332" cy="1369529"/>
          </a:xfrm>
          <a:prstGeom prst="wedgeEllipseCallout">
            <a:avLst>
              <a:gd name="adj1" fmla="val -29748"/>
              <a:gd name="adj2" fmla="val 1165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060236" y="1368739"/>
            <a:ext cx="3380332" cy="1369529"/>
          </a:xfrm>
          <a:prstGeom prst="wedgeEllipseCallout">
            <a:avLst>
              <a:gd name="adj1" fmla="val -894"/>
              <a:gd name="adj2" fmla="val 124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4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9271" y="477373"/>
            <a:ext cx="981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MÈO KHÔNG VÂNG LỜI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08" y="1711494"/>
            <a:ext cx="6845835" cy="46685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868" y="1492885"/>
            <a:ext cx="9597571" cy="1325563"/>
          </a:xfrm>
        </p:spPr>
        <p:txBody>
          <a:bodyPr/>
          <a:lstStyle/>
          <a:p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hãy</a:t>
            </a:r>
            <a:r>
              <a:rPr lang="en-GB" dirty="0" smtClean="0"/>
              <a:t> </a:t>
            </a:r>
            <a:r>
              <a:rPr lang="en-GB" dirty="0" err="1" smtClean="0"/>
              <a:t>cùng</a:t>
            </a:r>
            <a:r>
              <a:rPr lang="en-GB" dirty="0" smtClean="0"/>
              <a:t> </a:t>
            </a:r>
            <a:r>
              <a:rPr lang="en-GB" dirty="0" err="1" smtClean="0"/>
              <a:t>bạn</a:t>
            </a:r>
            <a:r>
              <a:rPr lang="en-GB" dirty="0" smtClean="0"/>
              <a:t> </a:t>
            </a:r>
            <a:r>
              <a:rPr lang="en-GB" dirty="0" err="1" smtClean="0"/>
              <a:t>kể</a:t>
            </a:r>
            <a:r>
              <a:rPr lang="en-GB" dirty="0" smtClean="0"/>
              <a:t> </a:t>
            </a:r>
            <a:r>
              <a:rPr lang="en-GB" dirty="0" err="1" smtClean="0"/>
              <a:t>lại</a:t>
            </a:r>
            <a:r>
              <a:rPr lang="en-GB" dirty="0" smtClean="0"/>
              <a:t> </a:t>
            </a:r>
            <a:r>
              <a:rPr lang="en-GB" dirty="0" err="1" smtClean="0"/>
              <a:t>câu</a:t>
            </a:r>
            <a:r>
              <a:rPr lang="en-GB" dirty="0" smtClean="0"/>
              <a:t> </a:t>
            </a:r>
            <a:r>
              <a:rPr lang="en-GB" dirty="0" err="1" smtClean="0"/>
              <a:t>chuyện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953270" y="1900237"/>
            <a:ext cx="8962100" cy="2828926"/>
          </a:xfrm>
          <a:prstGeom prst="wedgeRoundRectCallout">
            <a:avLst>
              <a:gd name="adj1" fmla="val -44208"/>
              <a:gd name="adj2" fmla="val 74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4565" y="1400176"/>
            <a:ext cx="8308286" cy="31003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Chú</a:t>
            </a:r>
            <a:r>
              <a:rPr lang="en-US" sz="6600" dirty="0" smtClean="0"/>
              <a:t> </a:t>
            </a:r>
            <a:r>
              <a:rPr lang="en-US" sz="6600" dirty="0" err="1" smtClean="0"/>
              <a:t>mèo</a:t>
            </a:r>
            <a:r>
              <a:rPr lang="en-US" sz="6600" dirty="0" smtClean="0"/>
              <a:t> </a:t>
            </a:r>
            <a:r>
              <a:rPr lang="en-US" sz="6600" dirty="0" err="1" smtClean="0"/>
              <a:t>trong</a:t>
            </a:r>
            <a:r>
              <a:rPr lang="en-US" sz="6600" dirty="0" smtClean="0"/>
              <a:t> Scratch </a:t>
            </a:r>
            <a:r>
              <a:rPr lang="en-US" sz="6600" dirty="0" err="1" smtClean="0"/>
              <a:t>kể</a:t>
            </a:r>
            <a:r>
              <a:rPr lang="en-US" sz="6600" dirty="0" smtClean="0"/>
              <a:t> </a:t>
            </a:r>
            <a:r>
              <a:rPr lang="en-US" sz="6600" dirty="0" err="1" smtClean="0"/>
              <a:t>chuyện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1520</Words>
  <Application>Microsoft Office PowerPoint</Application>
  <PresentationFormat>Widescreen</PresentationFormat>
  <Paragraphs>123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Thứ hai ngày 5 tháng 9 năm 2023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cùng bạn kể lại câu chuyện.</vt:lpstr>
      <vt:lpstr>PowerPoint Presentation</vt:lpstr>
      <vt:lpstr> Đọc thông tin SGK/ trang 71 Quan sát hình 2, 3 </vt:lpstr>
      <vt:lpstr>PowerPoint Presentation</vt:lpstr>
      <vt:lpstr>1. Em hãy ghép mỗi lệnh nói trong chương trình ở Hình 2 với một kết quả tương ứng ở hình 3</vt:lpstr>
      <vt:lpstr>1. Em hãy ghép các lệnh Scratch dưới đây để tạo thành chương trình kể chuyện ở Hình 4</vt:lpstr>
      <vt:lpstr>1. Em hãy sắp xếp các lệnh theo thứ tự để tạo thành câu chuyện kể về các việc bạn Trung thực hiện vào buổi sáng</vt:lpstr>
      <vt:lpstr>PowerPoint Presentation</vt:lpstr>
      <vt:lpstr>Có thể dùng chương trình máy tính kể câu chuyện hay các việc diễn ra theo trình tự các bước. </vt:lpstr>
      <vt:lpstr>2. Tạo chương trình máy tính để kể câu chuyện</vt:lpstr>
      <vt:lpstr> Đọc thông tin SGK/ trang 73 Quan sát hình 5 </vt:lpstr>
      <vt:lpstr> Các bước tạo chương trình </vt:lpstr>
      <vt:lpstr> Đọc thông tin SGK/ trang 74 Quan sát hình 6 </vt:lpstr>
      <vt:lpstr> Các bước tạo chương trình </vt:lpstr>
      <vt:lpstr>Em hãy chương trình Scratch kể “Câu chuyện ở vườn trường” như Hình 4 ở máy nhóm</vt:lpstr>
      <vt:lpstr>PowerPoint Presentation</vt:lpstr>
      <vt:lpstr>* Tạo chương trình Scratch để kể câu chuyện hoặc các việc diễn ra theo trình tự: - Kích hoạt phần mềm Scratch. - Chọn nhóm lệnh Sự kiện rồi kéo thả lệnh                     vào khu vực chương trình. - Chọn nhóm lệnh Hiển thị rồi kéo thả và ghép nối lệnh                  với lệnh đã có trong khu vực chương trình; nhập nội dung lời nói và thời gian hiển thị lời nói. * Lưu chương trình Scratch vào máy tính: - Chọn thẻ Tập tin, chọn Lưu về máy tính. - Mở thư mục sẽ chứa tệp chương trình. - Gõ tên tệp vào ô File name. - Nháy chuột vào nút lệnh Save. </vt:lpstr>
      <vt:lpstr> 1. Sắp xếp các bước dưới đây theo đúng thứ tự để tạo và chạy chương trình  </vt:lpstr>
      <vt:lpstr> 2. Sắp xếp các bước dưới đây theo đúng thứ tự để lưu chương trình  </vt:lpstr>
      <vt:lpstr>Thực hiện theo các yêu cầu sau:</vt:lpstr>
      <vt:lpstr>+ Cùng với lựa chọn câu chuyện mà em thích. Ví dụ: hai con dê, Thỏ và rùa, cây tre trăm đốt… + Tạo, lưu và chạy chương trình Scratch kể sự việc hay câu chuyện đã chọn ( Lưu vào thư mục mang tên em trong ổ đĩa 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131</cp:revision>
  <dcterms:created xsi:type="dcterms:W3CDTF">2023-06-22T14:33:34Z</dcterms:created>
  <dcterms:modified xsi:type="dcterms:W3CDTF">2023-07-10T23:03:54Z</dcterms:modified>
</cp:coreProperties>
</file>