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57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262" r:id="rId13"/>
    <p:sldId id="354" r:id="rId14"/>
    <p:sldId id="355" r:id="rId15"/>
    <p:sldId id="356" r:id="rId16"/>
    <p:sldId id="357" r:id="rId17"/>
    <p:sldId id="281" r:id="rId18"/>
    <p:sldId id="359" r:id="rId19"/>
    <p:sldId id="360" r:id="rId20"/>
    <p:sldId id="3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C50"/>
    <a:srgbClr val="67CCEA"/>
    <a:srgbClr val="FBBAAC"/>
    <a:srgbClr val="FCD98A"/>
    <a:srgbClr val="EC6C53"/>
    <a:srgbClr val="FDF7A8"/>
    <a:srgbClr val="F07458"/>
    <a:srgbClr val="67CBEB"/>
    <a:srgbClr val="EAEBED"/>
    <a:srgbClr val="00B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08" autoAdjust="0"/>
  </p:normalViewPr>
  <p:slideViewPr>
    <p:cSldViewPr snapToGrid="0">
      <p:cViewPr varScale="1">
        <p:scale>
          <a:sx n="62" d="100"/>
          <a:sy n="62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6735B-F2D2-40B7-A5FD-D709C70709E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C758-BC7C-448C-A466-272BCF6EB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3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9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DE64-1E4D-4100-8775-C051E5C89171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" y="206828"/>
            <a:ext cx="1305161" cy="10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7824-2B7B-4EB8-9272-728F6E0D7657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C0FD-CB09-41A9-AA7C-33BCD5216B24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89D3-3EE7-4A51-AE41-21E695154B95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7D87-0AE0-42BC-AA17-9B2A2724B634}" type="datetime1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B293-60FC-42F6-829D-44C5559864B7}" type="datetime1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8A6-1F89-450E-BAA8-59A278976420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F812-C79D-48BA-BCFE-1F08FC9C3A4C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E71A-F9D5-4730-8A45-4C240E351E6B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7A69-8190-4455-BB8C-AFDE007E5032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D4A3-E0DC-4FCF-973C-B1CB9E88C193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EF2DED-473C-4364-A985-85B0110741BA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B93B2E-16D4-404B-AEB4-7A948E34DF2B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82E8AC-3236-4A2B-A4CD-E6B5B5580D1D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59FE12-27AC-4075-85C6-EAE162263D52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EC261F-F79E-4C2F-864F-7FE2F6278113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yện tậ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C6C53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197256-B3F2-48F0-8913-7D24A038ABBC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ực hà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67CCEA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777485-F1E7-49AB-9516-8D03C65825D2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ận dụ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BBAAC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A83E33-612C-408A-8EC7-AECD66D3CDA2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352432-D724-4591-BA22-CD97D78E442B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66" r:id="rId9"/>
    <p:sldLayoutId id="214748366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TH1.doc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TH1.doc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TH1.doc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829" y="696035"/>
            <a:ext cx="9144000" cy="753115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Thứ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ngày</a:t>
            </a:r>
            <a:r>
              <a:rPr lang="en-US" sz="4000" b="1" dirty="0" smtClean="0"/>
              <a:t> 5 </a:t>
            </a:r>
            <a:r>
              <a:rPr lang="en-US" sz="4000" b="1" dirty="0" err="1" smtClean="0"/>
              <a:t>tháng</a:t>
            </a:r>
            <a:r>
              <a:rPr lang="en-US" sz="4000" b="1" dirty="0" smtClean="0"/>
              <a:t> 9 </a:t>
            </a:r>
            <a:r>
              <a:rPr lang="en-US" sz="4000" b="1" dirty="0" err="1" smtClean="0"/>
              <a:t>năm</a:t>
            </a:r>
            <a:r>
              <a:rPr lang="en-US" sz="4000" b="1" dirty="0" smtClean="0"/>
              <a:t> 2023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3602037"/>
            <a:ext cx="10715625" cy="308451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CHỦ ĐỀ E. ỨNG DỤNG TIN HỌC</a:t>
            </a:r>
          </a:p>
          <a:p>
            <a:r>
              <a:rPr lang="en-US" sz="3600" b="1" dirty="0" err="1" smtClean="0"/>
              <a:t>Bài</a:t>
            </a:r>
            <a:r>
              <a:rPr lang="en-US" sz="3600" b="1" dirty="0" smtClean="0"/>
              <a:t> 11B. </a:t>
            </a:r>
            <a:r>
              <a:rPr lang="en-US" sz="3600" b="1" dirty="0" err="1" smtClean="0"/>
              <a:t>Thực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hành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luyện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gõ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bàn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phím</a:t>
            </a:r>
            <a:endParaRPr lang="en-US" sz="3600" b="1" dirty="0" smtClean="0"/>
          </a:p>
          <a:p>
            <a:r>
              <a:rPr lang="en-US" sz="3600" b="1" dirty="0" smtClean="0"/>
              <a:t>(3 </a:t>
            </a:r>
            <a:r>
              <a:rPr lang="en-US" sz="3600" b="1" dirty="0" err="1" smtClean="0"/>
              <a:t>tiết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50441" y="2110095"/>
            <a:ext cx="569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GB" sz="4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GB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6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00" y="4693921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3048000" y="198120"/>
            <a:ext cx="7528560" cy="4221480"/>
          </a:xfrm>
          <a:prstGeom prst="cloudCallout">
            <a:avLst>
              <a:gd name="adj1" fmla="val -50653"/>
              <a:gd name="adj2" fmla="val 4223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2, 3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87" y="4396854"/>
            <a:ext cx="2394086" cy="152029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20910" y="1214437"/>
            <a:ext cx="7501370" cy="2199323"/>
          </a:xfrm>
          <a:prstGeom prst="wedgeRoundRectCallout">
            <a:avLst>
              <a:gd name="adj1" fmla="val -39332"/>
              <a:gd name="adj2" fmla="val 1212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3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6215" y="259081"/>
            <a:ext cx="9597571" cy="1356360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GB" sz="3600" dirty="0"/>
              <a:t>1. </a:t>
            </a:r>
            <a:r>
              <a:rPr lang="en-GB" sz="3600" dirty="0" err="1"/>
              <a:t>Sắp</a:t>
            </a:r>
            <a:r>
              <a:rPr lang="en-GB" sz="3600" dirty="0"/>
              <a:t> </a:t>
            </a:r>
            <a:r>
              <a:rPr lang="en-GB" sz="3600" dirty="0" err="1"/>
              <a:t>xếp</a:t>
            </a:r>
            <a:r>
              <a:rPr lang="en-GB" sz="3600" dirty="0"/>
              <a:t> </a:t>
            </a:r>
            <a:r>
              <a:rPr lang="en-GB" sz="3600" dirty="0" err="1"/>
              <a:t>các</a:t>
            </a:r>
            <a:r>
              <a:rPr lang="en-GB" sz="3600" dirty="0"/>
              <a:t> </a:t>
            </a:r>
            <a:r>
              <a:rPr lang="en-GB" sz="3600" dirty="0" err="1"/>
              <a:t>bước</a:t>
            </a:r>
            <a:r>
              <a:rPr lang="en-GB" sz="3600" dirty="0"/>
              <a:t> </a:t>
            </a:r>
            <a:r>
              <a:rPr lang="en-GB" sz="3600" dirty="0" err="1"/>
              <a:t>dưới</a:t>
            </a:r>
            <a:r>
              <a:rPr lang="en-GB" sz="3600" dirty="0"/>
              <a:t> </a:t>
            </a:r>
            <a:r>
              <a:rPr lang="en-GB" sz="3600" dirty="0" err="1"/>
              <a:t>đây</a:t>
            </a:r>
            <a:r>
              <a:rPr lang="en-GB" sz="3600" dirty="0"/>
              <a:t> </a:t>
            </a:r>
            <a:r>
              <a:rPr lang="en-GB" sz="3600" dirty="0" err="1"/>
              <a:t>theo</a:t>
            </a:r>
            <a:r>
              <a:rPr lang="en-GB" sz="3600" dirty="0"/>
              <a:t> </a:t>
            </a:r>
            <a:r>
              <a:rPr lang="en-GB" sz="3600" dirty="0" err="1"/>
              <a:t>thứ</a:t>
            </a:r>
            <a:r>
              <a:rPr lang="en-GB" sz="3600" dirty="0"/>
              <a:t> </a:t>
            </a:r>
            <a:r>
              <a:rPr lang="en-GB" sz="3600" dirty="0" err="1"/>
              <a:t>tự</a:t>
            </a:r>
            <a:r>
              <a:rPr lang="en-GB" sz="3600" dirty="0"/>
              <a:t> </a:t>
            </a:r>
            <a:r>
              <a:rPr lang="en-GB" sz="3600" dirty="0" err="1"/>
              <a:t>đúng</a:t>
            </a:r>
            <a:r>
              <a:rPr lang="en-GB" sz="3600" dirty="0"/>
              <a:t> </a:t>
            </a:r>
            <a:r>
              <a:rPr lang="en-GB" sz="3600" dirty="0" err="1"/>
              <a:t>để</a:t>
            </a:r>
            <a:r>
              <a:rPr lang="en-GB" sz="3600" dirty="0"/>
              <a:t> </a:t>
            </a:r>
            <a:r>
              <a:rPr lang="en-GB" sz="3600" dirty="0" err="1"/>
              <a:t>chọn</a:t>
            </a:r>
            <a:r>
              <a:rPr lang="en-GB" sz="3600" dirty="0"/>
              <a:t> </a:t>
            </a:r>
            <a:r>
              <a:rPr lang="en-GB" sz="3600" dirty="0" err="1"/>
              <a:t>bài</a:t>
            </a:r>
            <a:r>
              <a:rPr lang="en-GB" sz="3600" dirty="0"/>
              <a:t> </a:t>
            </a:r>
            <a:r>
              <a:rPr lang="en-GB" sz="3600" dirty="0" err="1"/>
              <a:t>luyện</a:t>
            </a:r>
            <a:r>
              <a:rPr lang="en-GB" sz="3600" dirty="0"/>
              <a:t> </a:t>
            </a:r>
            <a:r>
              <a:rPr lang="en-GB" sz="3600" dirty="0" err="1"/>
              <a:t>gõ</a:t>
            </a:r>
            <a:r>
              <a:rPr lang="en-GB" sz="3600" dirty="0"/>
              <a:t> </a:t>
            </a:r>
            <a:r>
              <a:rPr lang="en-GB" sz="3600" dirty="0" err="1"/>
              <a:t>chữ</a:t>
            </a:r>
            <a:r>
              <a:rPr lang="en-GB" sz="3600" dirty="0"/>
              <a:t> </a:t>
            </a:r>
            <a:r>
              <a:rPr lang="en-GB" sz="3600" dirty="0" err="1"/>
              <a:t>hoa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1843088" y="1967964"/>
            <a:ext cx="9721471" cy="25430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UcPeriod"/>
            </a:pP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GB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Shift</a:t>
            </a:r>
          </a:p>
          <a:p>
            <a:pPr marL="342900" indent="-342900">
              <a:buAutoNum type="alphaUcPeriod"/>
            </a:pP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marL="342900" indent="-342900">
              <a:buAutoNum type="alphaUcPeriod"/>
            </a:pP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EN1.Giới </a:t>
            </a:r>
            <a:r>
              <a:rPr lang="en-GB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GB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lphaUcPeriod"/>
            </a:pP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1843088" y="5322766"/>
            <a:ext cx="945832" cy="8991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3154680" y="5322766"/>
            <a:ext cx="4495800" cy="1097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 B A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86" y="2567924"/>
            <a:ext cx="431494" cy="6091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86" y="3239502"/>
            <a:ext cx="488683" cy="5375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6215" y="304800"/>
            <a:ext cx="9597571" cy="1783079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GB" sz="3600" dirty="0"/>
              <a:t>2. </a:t>
            </a:r>
            <a:r>
              <a:rPr lang="en-GB" sz="3600" dirty="0" err="1"/>
              <a:t>Sắp</a:t>
            </a:r>
            <a:r>
              <a:rPr lang="en-GB" sz="3600" dirty="0"/>
              <a:t> </a:t>
            </a:r>
            <a:r>
              <a:rPr lang="en-GB" sz="3600" dirty="0" err="1"/>
              <a:t>xếp</a:t>
            </a:r>
            <a:r>
              <a:rPr lang="en-GB" sz="3600" dirty="0"/>
              <a:t> </a:t>
            </a:r>
            <a:r>
              <a:rPr lang="en-GB" sz="3600" dirty="0" err="1"/>
              <a:t>các</a:t>
            </a:r>
            <a:r>
              <a:rPr lang="en-GB" sz="3600" dirty="0"/>
              <a:t> </a:t>
            </a:r>
            <a:r>
              <a:rPr lang="en-GB" sz="3600" dirty="0" err="1"/>
              <a:t>bước</a:t>
            </a:r>
            <a:r>
              <a:rPr lang="en-GB" sz="3600" dirty="0"/>
              <a:t> </a:t>
            </a:r>
            <a:r>
              <a:rPr lang="en-GB" sz="3600" dirty="0" err="1"/>
              <a:t>dưới</a:t>
            </a:r>
            <a:r>
              <a:rPr lang="en-GB" sz="3600" dirty="0"/>
              <a:t> </a:t>
            </a:r>
            <a:r>
              <a:rPr lang="en-GB" sz="3600" dirty="0" err="1"/>
              <a:t>đây</a:t>
            </a:r>
            <a:r>
              <a:rPr lang="en-GB" sz="3600" dirty="0"/>
              <a:t> </a:t>
            </a:r>
            <a:r>
              <a:rPr lang="en-GB" sz="3600" dirty="0" err="1"/>
              <a:t>theo</a:t>
            </a:r>
            <a:r>
              <a:rPr lang="en-GB" sz="3600" dirty="0"/>
              <a:t> </a:t>
            </a:r>
            <a:r>
              <a:rPr lang="en-GB" sz="3600" dirty="0" err="1"/>
              <a:t>thứ</a:t>
            </a:r>
            <a:r>
              <a:rPr lang="en-GB" sz="3600" dirty="0"/>
              <a:t> </a:t>
            </a:r>
            <a:r>
              <a:rPr lang="en-GB" sz="3600" dirty="0" err="1"/>
              <a:t>tự</a:t>
            </a:r>
            <a:r>
              <a:rPr lang="en-GB" sz="3600" dirty="0"/>
              <a:t> </a:t>
            </a:r>
            <a:r>
              <a:rPr lang="en-GB" sz="3600" dirty="0" err="1"/>
              <a:t>đúng</a:t>
            </a:r>
            <a:r>
              <a:rPr lang="en-GB" sz="3600" dirty="0"/>
              <a:t> </a:t>
            </a:r>
            <a:r>
              <a:rPr lang="en-GB" sz="3600" dirty="0" err="1"/>
              <a:t>để</a:t>
            </a:r>
            <a:r>
              <a:rPr lang="en-GB" sz="3600" dirty="0"/>
              <a:t> </a:t>
            </a:r>
            <a:r>
              <a:rPr lang="en-GB" sz="3600" dirty="0" err="1"/>
              <a:t>chọn</a:t>
            </a:r>
            <a:r>
              <a:rPr lang="en-GB" sz="3600" dirty="0"/>
              <a:t> </a:t>
            </a:r>
            <a:r>
              <a:rPr lang="en-GB" sz="3600" dirty="0" err="1"/>
              <a:t>bài</a:t>
            </a:r>
            <a:r>
              <a:rPr lang="en-GB" sz="3600" dirty="0"/>
              <a:t> </a:t>
            </a:r>
            <a:r>
              <a:rPr lang="en-GB" sz="3600" dirty="0" err="1"/>
              <a:t>luyện</a:t>
            </a:r>
            <a:r>
              <a:rPr lang="en-GB" sz="3600" dirty="0"/>
              <a:t> </a:t>
            </a:r>
            <a:r>
              <a:rPr lang="en-GB" sz="3600" dirty="0" err="1"/>
              <a:t>gõ</a:t>
            </a:r>
            <a:r>
              <a:rPr lang="en-GB" sz="3600" dirty="0"/>
              <a:t> </a:t>
            </a:r>
            <a:r>
              <a:rPr lang="en-GB" sz="3600" dirty="0" err="1"/>
              <a:t>các</a:t>
            </a:r>
            <a:r>
              <a:rPr lang="en-GB" sz="3600" dirty="0"/>
              <a:t> </a:t>
            </a:r>
            <a:r>
              <a:rPr lang="en-GB" sz="3600" dirty="0" err="1"/>
              <a:t>số</a:t>
            </a:r>
            <a:r>
              <a:rPr lang="en-GB" sz="3600" dirty="0"/>
              <a:t>, </a:t>
            </a:r>
            <a:r>
              <a:rPr lang="en-GB" sz="3600" dirty="0" err="1"/>
              <a:t>kí</a:t>
            </a:r>
            <a:r>
              <a:rPr lang="en-GB" sz="3600" dirty="0"/>
              <a:t> </a:t>
            </a:r>
            <a:r>
              <a:rPr lang="en-GB" sz="3600" dirty="0" err="1"/>
              <a:t>tự</a:t>
            </a:r>
            <a:r>
              <a:rPr lang="en-GB" sz="3600" dirty="0"/>
              <a:t> </a:t>
            </a:r>
            <a:r>
              <a:rPr lang="en-GB" sz="3600" dirty="0" err="1"/>
              <a:t>trên</a:t>
            </a:r>
            <a:r>
              <a:rPr lang="en-GB" sz="3600" dirty="0"/>
              <a:t> </a:t>
            </a:r>
            <a:r>
              <a:rPr lang="en-GB" sz="3600" dirty="0" err="1"/>
              <a:t>của</a:t>
            </a:r>
            <a:r>
              <a:rPr lang="en-GB" sz="3600" dirty="0"/>
              <a:t> </a:t>
            </a:r>
            <a:r>
              <a:rPr lang="en-GB" sz="3600" dirty="0" err="1"/>
              <a:t>phím</a:t>
            </a:r>
            <a:r>
              <a:rPr lang="en-GB" sz="3600" dirty="0"/>
              <a:t> </a:t>
            </a:r>
            <a:r>
              <a:rPr lang="en-GB" sz="3600" dirty="0" err="1"/>
              <a:t>số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1873568" y="2288004"/>
            <a:ext cx="9721471" cy="25430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lphaUcPeriod"/>
            </a:pP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marL="342900" indent="-342900">
              <a:buAutoNum type="alphaUcPeriod"/>
            </a:pP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GB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GB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/>
            </a:pP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EN1.Giới </a:t>
            </a:r>
            <a:r>
              <a:rPr lang="en-GB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GB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lphaUcPeriod"/>
            </a:pP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>
            <a:off x="1980248" y="5193226"/>
            <a:ext cx="945832" cy="8991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055196" y="5182993"/>
            <a:ext cx="4495800" cy="1097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A B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655" y="2314606"/>
            <a:ext cx="431494" cy="609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655" y="3466724"/>
            <a:ext cx="488683" cy="5375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6215" y="304800"/>
            <a:ext cx="9597571" cy="1783079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GB" sz="3600" dirty="0" smtClean="0"/>
              <a:t>3. Theo </a:t>
            </a:r>
            <a:r>
              <a:rPr lang="en-GB" sz="3600" dirty="0" err="1" smtClean="0"/>
              <a:t>hướng</a:t>
            </a:r>
            <a:r>
              <a:rPr lang="en-GB" sz="3600" dirty="0" smtClean="0"/>
              <a:t> </a:t>
            </a:r>
            <a:r>
              <a:rPr lang="en-GB" sz="3600" dirty="0" err="1" smtClean="0"/>
              <a:t>dẫn</a:t>
            </a:r>
            <a:r>
              <a:rPr lang="en-GB" sz="3600" dirty="0" smtClean="0"/>
              <a:t> ở </a:t>
            </a:r>
            <a:r>
              <a:rPr lang="en-GB" sz="3600" dirty="0" err="1" smtClean="0"/>
              <a:t>Hình</a:t>
            </a:r>
            <a:r>
              <a:rPr lang="en-GB" sz="3600" dirty="0" smtClean="0"/>
              <a:t> 10, </a:t>
            </a:r>
            <a:r>
              <a:rPr lang="en-GB" sz="3600" dirty="0" err="1" smtClean="0"/>
              <a:t>em</a:t>
            </a:r>
            <a:r>
              <a:rPr lang="en-GB" sz="3600" dirty="0" smtClean="0"/>
              <a:t> </a:t>
            </a:r>
            <a:r>
              <a:rPr lang="en-GB" sz="3600" dirty="0" err="1" smtClean="0"/>
              <a:t>sẽ</a:t>
            </a:r>
            <a:r>
              <a:rPr lang="en-GB" sz="3600" dirty="0" smtClean="0"/>
              <a:t> </a:t>
            </a:r>
            <a:r>
              <a:rPr lang="en-GB" sz="3600" dirty="0" err="1" smtClean="0"/>
              <a:t>phải</a:t>
            </a:r>
            <a:r>
              <a:rPr lang="en-GB" sz="3600" dirty="0" smtClean="0"/>
              <a:t> </a:t>
            </a:r>
            <a:r>
              <a:rPr lang="en-GB" sz="3600" dirty="0" err="1" smtClean="0"/>
              <a:t>thực</a:t>
            </a:r>
            <a:r>
              <a:rPr lang="en-GB" sz="3600" dirty="0" smtClean="0"/>
              <a:t> </a:t>
            </a:r>
            <a:r>
              <a:rPr lang="en-GB" sz="3600" dirty="0" err="1" smtClean="0"/>
              <a:t>hiện</a:t>
            </a:r>
            <a:r>
              <a:rPr lang="en-GB" sz="3600" dirty="0" smtClean="0"/>
              <a:t> </a:t>
            </a:r>
            <a:r>
              <a:rPr lang="en-GB" sz="3600" dirty="0" err="1" smtClean="0"/>
              <a:t>gõ</a:t>
            </a:r>
            <a:r>
              <a:rPr lang="en-GB" sz="3600" dirty="0" smtClean="0"/>
              <a:t> </a:t>
            </a:r>
            <a:r>
              <a:rPr lang="en-GB" sz="3600" dirty="0" err="1" smtClean="0"/>
              <a:t>chữ</a:t>
            </a:r>
            <a:r>
              <a:rPr lang="en-GB" sz="3600" dirty="0" smtClean="0"/>
              <a:t> </a:t>
            </a:r>
            <a:r>
              <a:rPr lang="en-GB" sz="3600" dirty="0" smtClean="0">
                <a:solidFill>
                  <a:schemeClr val="bg1"/>
                </a:solidFill>
              </a:rPr>
              <a:t>K</a:t>
            </a:r>
            <a:r>
              <a:rPr lang="en-GB" sz="3600" dirty="0" smtClean="0"/>
              <a:t> </a:t>
            </a:r>
            <a:r>
              <a:rPr lang="en-GB" sz="3600" dirty="0" err="1" smtClean="0"/>
              <a:t>như</a:t>
            </a:r>
            <a:r>
              <a:rPr lang="en-GB" sz="3600" dirty="0" smtClean="0"/>
              <a:t> </a:t>
            </a:r>
            <a:r>
              <a:rPr lang="en-GB" sz="3600" dirty="0" err="1" smtClean="0"/>
              <a:t>thế</a:t>
            </a:r>
            <a:r>
              <a:rPr lang="en-GB" sz="3600" dirty="0" smtClean="0"/>
              <a:t> </a:t>
            </a:r>
            <a:r>
              <a:rPr lang="en-GB" sz="3600" dirty="0" err="1" smtClean="0"/>
              <a:t>nào</a:t>
            </a:r>
            <a:r>
              <a:rPr lang="en-GB" sz="3600" dirty="0" smtClean="0"/>
              <a:t>?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428" y="2357287"/>
            <a:ext cx="8022252" cy="40471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24200" y="5166360"/>
            <a:ext cx="50292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998720" y="5044440"/>
            <a:ext cx="50292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56" descr="Picture1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46" y="5577840"/>
            <a:ext cx="869867" cy="109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1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6215" y="304800"/>
            <a:ext cx="9597571" cy="1783079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GB" sz="3600" dirty="0" smtClean="0"/>
              <a:t>4. Theo </a:t>
            </a:r>
            <a:r>
              <a:rPr lang="en-GB" sz="3600" dirty="0" err="1" smtClean="0"/>
              <a:t>hướng</a:t>
            </a:r>
            <a:r>
              <a:rPr lang="en-GB" sz="3600" dirty="0" smtClean="0"/>
              <a:t> </a:t>
            </a:r>
            <a:r>
              <a:rPr lang="en-GB" sz="3600" dirty="0" err="1" smtClean="0"/>
              <a:t>dẫn</a:t>
            </a:r>
            <a:r>
              <a:rPr lang="en-GB" sz="3600" dirty="0" smtClean="0"/>
              <a:t> ở </a:t>
            </a:r>
            <a:r>
              <a:rPr lang="en-GB" sz="3600" dirty="0" err="1" smtClean="0"/>
              <a:t>Hình</a:t>
            </a:r>
            <a:r>
              <a:rPr lang="en-GB" sz="3600" dirty="0" smtClean="0"/>
              <a:t> 11, </a:t>
            </a:r>
            <a:r>
              <a:rPr lang="en-GB" sz="3600" dirty="0" err="1" smtClean="0"/>
              <a:t>em</a:t>
            </a:r>
            <a:r>
              <a:rPr lang="en-GB" sz="3600" dirty="0" smtClean="0"/>
              <a:t> </a:t>
            </a:r>
            <a:r>
              <a:rPr lang="en-GB" sz="3600" dirty="0" err="1" smtClean="0"/>
              <a:t>sẽ</a:t>
            </a:r>
            <a:r>
              <a:rPr lang="en-GB" sz="3600" dirty="0" smtClean="0"/>
              <a:t> </a:t>
            </a:r>
            <a:r>
              <a:rPr lang="en-GB" sz="3600" dirty="0" err="1" smtClean="0"/>
              <a:t>phải</a:t>
            </a:r>
            <a:r>
              <a:rPr lang="en-GB" sz="3600" dirty="0" smtClean="0"/>
              <a:t> </a:t>
            </a:r>
            <a:r>
              <a:rPr lang="en-GB" sz="3600" dirty="0" err="1" smtClean="0"/>
              <a:t>thực</a:t>
            </a:r>
            <a:r>
              <a:rPr lang="en-GB" sz="3600" dirty="0" smtClean="0"/>
              <a:t> </a:t>
            </a:r>
            <a:r>
              <a:rPr lang="en-GB" sz="3600" dirty="0" err="1" smtClean="0"/>
              <a:t>hiện</a:t>
            </a:r>
            <a:r>
              <a:rPr lang="en-GB" sz="3600" dirty="0" smtClean="0"/>
              <a:t> </a:t>
            </a:r>
            <a:r>
              <a:rPr lang="en-GB" sz="3600" dirty="0" err="1" smtClean="0"/>
              <a:t>gõ</a:t>
            </a:r>
            <a:r>
              <a:rPr lang="en-GB" sz="3600" dirty="0" smtClean="0"/>
              <a:t> </a:t>
            </a:r>
            <a:r>
              <a:rPr lang="en-GB" sz="3600" dirty="0" err="1" smtClean="0"/>
              <a:t>kí</a:t>
            </a:r>
            <a:r>
              <a:rPr lang="en-GB" sz="3600" dirty="0" smtClean="0"/>
              <a:t> </a:t>
            </a:r>
            <a:r>
              <a:rPr lang="en-GB" sz="3600" dirty="0" err="1" smtClean="0"/>
              <a:t>tự</a:t>
            </a:r>
            <a:r>
              <a:rPr lang="en-GB" sz="3600" dirty="0" smtClean="0"/>
              <a:t>  </a:t>
            </a:r>
            <a:r>
              <a:rPr lang="en-GB" sz="3600" dirty="0" smtClean="0">
                <a:solidFill>
                  <a:schemeClr val="bg1"/>
                </a:solidFill>
              </a:rPr>
              <a:t>*</a:t>
            </a:r>
            <a:r>
              <a:rPr lang="en-GB" sz="3600" dirty="0" smtClean="0"/>
              <a:t> </a:t>
            </a:r>
            <a:r>
              <a:rPr lang="en-GB" sz="3600" dirty="0" err="1" smtClean="0"/>
              <a:t>như</a:t>
            </a:r>
            <a:r>
              <a:rPr lang="en-GB" sz="3600" dirty="0" smtClean="0"/>
              <a:t> </a:t>
            </a:r>
            <a:r>
              <a:rPr lang="en-GB" sz="3600" dirty="0" err="1" smtClean="0"/>
              <a:t>thế</a:t>
            </a:r>
            <a:r>
              <a:rPr lang="en-GB" sz="3600" dirty="0" smtClean="0"/>
              <a:t> </a:t>
            </a:r>
            <a:r>
              <a:rPr lang="en-GB" sz="3600" dirty="0" err="1" smtClean="0"/>
              <a:t>nào</a:t>
            </a:r>
            <a:r>
              <a:rPr lang="en-GB" sz="3600" dirty="0" smtClean="0"/>
              <a:t>?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90" y="2246806"/>
            <a:ext cx="9223350" cy="447511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46120" y="5593080"/>
            <a:ext cx="44196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120640" y="4815840"/>
            <a:ext cx="44196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56" descr="Picture1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6" y="5767949"/>
            <a:ext cx="869867" cy="109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6215" y="304800"/>
            <a:ext cx="9597571" cy="1783079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GB" sz="3600" dirty="0" smtClean="0"/>
              <a:t>5. Theo </a:t>
            </a:r>
            <a:r>
              <a:rPr lang="en-GB" sz="3600" dirty="0" err="1" smtClean="0"/>
              <a:t>em</a:t>
            </a:r>
            <a:r>
              <a:rPr lang="en-GB" sz="3600" dirty="0" smtClean="0"/>
              <a:t>, </a:t>
            </a:r>
            <a:r>
              <a:rPr lang="en-GB" sz="3600" dirty="0" err="1" smtClean="0"/>
              <a:t>thông</a:t>
            </a:r>
            <a:r>
              <a:rPr lang="en-GB" sz="3600" dirty="0" smtClean="0"/>
              <a:t> </a:t>
            </a:r>
            <a:r>
              <a:rPr lang="en-GB" sz="3600" dirty="0" err="1" smtClean="0"/>
              <a:t>báo</a:t>
            </a:r>
            <a:r>
              <a:rPr lang="en-GB" sz="3600" dirty="0" smtClean="0"/>
              <a:t> </a:t>
            </a:r>
            <a:r>
              <a:rPr lang="en-GB" sz="3600" dirty="0" err="1" smtClean="0"/>
              <a:t>của</a:t>
            </a:r>
            <a:r>
              <a:rPr lang="en-GB" sz="3600" dirty="0" smtClean="0"/>
              <a:t> </a:t>
            </a:r>
            <a:r>
              <a:rPr lang="en-GB" sz="3600" dirty="0" err="1" smtClean="0"/>
              <a:t>phần</a:t>
            </a:r>
            <a:r>
              <a:rPr lang="en-GB" sz="3600" dirty="0" smtClean="0"/>
              <a:t> </a:t>
            </a:r>
            <a:r>
              <a:rPr lang="en-GB" sz="3600" dirty="0" err="1" smtClean="0"/>
              <a:t>mềm</a:t>
            </a:r>
            <a:r>
              <a:rPr lang="en-GB" sz="3600" dirty="0" smtClean="0"/>
              <a:t> ở </a:t>
            </a:r>
            <a:r>
              <a:rPr lang="en-GB" sz="3600" dirty="0" err="1" smtClean="0"/>
              <a:t>Hình</a:t>
            </a:r>
            <a:r>
              <a:rPr lang="en-GB" sz="3600" dirty="0" smtClean="0"/>
              <a:t> 12 </a:t>
            </a:r>
            <a:r>
              <a:rPr lang="en-GB" sz="3600" dirty="0" err="1" smtClean="0"/>
              <a:t>cho</a:t>
            </a:r>
            <a:r>
              <a:rPr lang="en-GB" sz="3600" dirty="0" smtClean="0"/>
              <a:t> </a:t>
            </a:r>
            <a:r>
              <a:rPr lang="en-GB" sz="3600" dirty="0" err="1" smtClean="0"/>
              <a:t>biết</a:t>
            </a:r>
            <a:r>
              <a:rPr lang="en-GB" sz="3600" dirty="0" smtClean="0"/>
              <a:t> </a:t>
            </a:r>
            <a:r>
              <a:rPr lang="en-GB" sz="3600" dirty="0" err="1" smtClean="0"/>
              <a:t>lỗi</a:t>
            </a:r>
            <a:r>
              <a:rPr lang="en-GB" sz="3600" dirty="0" smtClean="0"/>
              <a:t> </a:t>
            </a:r>
            <a:r>
              <a:rPr lang="en-GB" sz="3600" dirty="0" err="1" smtClean="0"/>
              <a:t>gì</a:t>
            </a:r>
            <a:r>
              <a:rPr lang="en-GB" sz="3600" dirty="0" smtClean="0"/>
              <a:t>?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85" y="2221078"/>
            <a:ext cx="8088915" cy="430904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29200" y="4495800"/>
            <a:ext cx="41148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56" descr="Picture1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49" y="5767949"/>
            <a:ext cx="869867" cy="109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8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9078" y="165102"/>
            <a:ext cx="9597571" cy="5621336"/>
          </a:xfrm>
        </p:spPr>
        <p:txBody>
          <a:bodyPr>
            <a:normAutofit/>
          </a:bodyPr>
          <a:lstStyle/>
          <a:p>
            <a:r>
              <a:rPr lang="en-US" dirty="0"/>
              <a:t>+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RapidTyping</a:t>
            </a:r>
            <a:r>
              <a:rPr lang="en-US" dirty="0"/>
              <a:t>,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7, 8, 9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,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(ở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).</a:t>
            </a:r>
            <a:r>
              <a:rPr lang="en-GB" dirty="0"/>
              <a:t/>
            </a:r>
            <a:br>
              <a:rPr lang="en-GB" dirty="0"/>
            </a:br>
            <a:r>
              <a:rPr lang="en-US" dirty="0"/>
              <a:t>+ 1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, 1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, </a:t>
            </a:r>
            <a:r>
              <a:rPr lang="en-US" dirty="0" err="1"/>
              <a:t>trao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6" name="Picture 56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49" y="5767949"/>
            <a:ext cx="869867" cy="109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hãy</a:t>
            </a:r>
            <a:r>
              <a:rPr lang="en-GB" dirty="0" smtClean="0"/>
              <a:t> </a:t>
            </a:r>
            <a:r>
              <a:rPr lang="en-GB" dirty="0" err="1" smtClean="0"/>
              <a:t>khởi</a:t>
            </a:r>
            <a:r>
              <a:rPr lang="en-GB" dirty="0" smtClean="0"/>
              <a:t> </a:t>
            </a:r>
            <a:r>
              <a:rPr lang="en-GB" dirty="0" err="1" smtClean="0"/>
              <a:t>động</a:t>
            </a:r>
            <a:r>
              <a:rPr lang="en-GB" dirty="0" smtClean="0"/>
              <a:t> Word, </a:t>
            </a:r>
            <a:r>
              <a:rPr lang="en-GB" dirty="0" err="1" smtClean="0"/>
              <a:t>luyện</a:t>
            </a:r>
            <a:r>
              <a:rPr lang="en-GB" dirty="0" smtClean="0"/>
              <a:t> </a:t>
            </a:r>
            <a:r>
              <a:rPr lang="en-GB" dirty="0" err="1" smtClean="0"/>
              <a:t>gõ</a:t>
            </a:r>
            <a:r>
              <a:rPr lang="en-GB" dirty="0" smtClean="0"/>
              <a:t> </a:t>
            </a:r>
            <a:r>
              <a:rPr lang="en-GB" dirty="0" err="1" smtClean="0"/>
              <a:t>bài</a:t>
            </a:r>
            <a:r>
              <a:rPr lang="en-GB" dirty="0" smtClean="0"/>
              <a:t> </a:t>
            </a:r>
            <a:r>
              <a:rPr lang="en-GB" dirty="0" err="1" smtClean="0"/>
              <a:t>thơ</a:t>
            </a:r>
            <a:r>
              <a:rPr lang="en-GB" dirty="0" smtClean="0"/>
              <a:t> </a:t>
            </a:r>
            <a:r>
              <a:rPr lang="en-GB" dirty="0" err="1" smtClean="0"/>
              <a:t>sau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5863772" cy="4351338"/>
          </a:xfrm>
        </p:spPr>
        <p:txBody>
          <a:bodyPr>
            <a:noAutofit/>
          </a:bodyPr>
          <a:lstStyle/>
          <a:p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bận</a:t>
            </a:r>
            <a:r>
              <a:rPr lang="en-US" sz="2400" dirty="0"/>
              <a:t> </a:t>
            </a:r>
            <a:r>
              <a:rPr lang="en-US" sz="2400" dirty="0" err="1"/>
              <a:t>cấy</a:t>
            </a:r>
            <a:r>
              <a:rPr lang="en-US" sz="2400" dirty="0"/>
              <a:t> </a:t>
            </a:r>
            <a:r>
              <a:rPr lang="en-US" sz="2400" dirty="0" err="1"/>
              <a:t>lúa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Chú</a:t>
            </a:r>
            <a:r>
              <a:rPr lang="en-US" sz="2400" dirty="0"/>
              <a:t> </a:t>
            </a:r>
            <a:r>
              <a:rPr lang="en-US" sz="2400" dirty="0" err="1"/>
              <a:t>bận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thù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bận</a:t>
            </a:r>
            <a:r>
              <a:rPr lang="en-US" sz="2400" dirty="0"/>
              <a:t> </a:t>
            </a:r>
            <a:r>
              <a:rPr lang="en-US" sz="2400" dirty="0" err="1"/>
              <a:t>hát</a:t>
            </a:r>
            <a:r>
              <a:rPr lang="en-US" sz="2400" dirty="0"/>
              <a:t> </a:t>
            </a:r>
            <a:r>
              <a:rPr lang="en-US" sz="2400" dirty="0" err="1"/>
              <a:t>ru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bận</a:t>
            </a:r>
            <a:r>
              <a:rPr lang="en-US" sz="2400" dirty="0"/>
              <a:t> </a:t>
            </a:r>
            <a:r>
              <a:rPr lang="en-US" sz="2400" dirty="0" err="1"/>
              <a:t>thổi</a:t>
            </a:r>
            <a:r>
              <a:rPr lang="en-US" sz="2400" dirty="0"/>
              <a:t> </a:t>
            </a:r>
            <a:r>
              <a:rPr lang="en-US" sz="2400" dirty="0" err="1"/>
              <a:t>nấu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 err="1"/>
              <a:t>Còn</a:t>
            </a:r>
            <a:r>
              <a:rPr lang="en-US" sz="2400" dirty="0"/>
              <a:t> con </a:t>
            </a:r>
            <a:r>
              <a:rPr lang="en-US" sz="2400" dirty="0" err="1"/>
              <a:t>bận</a:t>
            </a:r>
            <a:r>
              <a:rPr lang="en-US" sz="2400" dirty="0"/>
              <a:t> </a:t>
            </a:r>
            <a:r>
              <a:rPr lang="en-US" sz="2400" dirty="0" err="1"/>
              <a:t>bú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Bận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r>
              <a:rPr lang="en-US" sz="2400" dirty="0"/>
              <a:t> </a:t>
            </a:r>
            <a:r>
              <a:rPr lang="en-US" sz="2400" dirty="0" err="1"/>
              <a:t>bận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Bận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khóc</a:t>
            </a:r>
            <a:r>
              <a:rPr lang="en-US" sz="2400" dirty="0"/>
              <a:t> </a:t>
            </a:r>
            <a:r>
              <a:rPr lang="en-US" sz="2400" dirty="0" err="1"/>
              <a:t>cười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Bận</a:t>
            </a:r>
            <a:r>
              <a:rPr lang="en-US" sz="2400" dirty="0"/>
              <a:t>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.</a:t>
            </a:r>
            <a:endParaRPr lang="en-GB" sz="2400" dirty="0"/>
          </a:p>
          <a:p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bận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/>
              <a:t>rộn</a:t>
            </a:r>
            <a:r>
              <a:rPr lang="en-US" sz="2400" dirty="0"/>
              <a:t> </a:t>
            </a:r>
            <a:r>
              <a:rPr lang="en-US" sz="2400" dirty="0" err="1"/>
              <a:t>vui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Con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đời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chăng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đem</a:t>
            </a:r>
            <a:r>
              <a:rPr lang="en-US" sz="2400" dirty="0"/>
              <a:t> </a:t>
            </a:r>
            <a:r>
              <a:rPr lang="en-US" sz="2400" dirty="0" err="1"/>
              <a:t>vui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Góp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đòi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.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4" name="Right Brace 3"/>
          <p:cNvSpPr/>
          <p:nvPr/>
        </p:nvSpPr>
        <p:spPr>
          <a:xfrm>
            <a:off x="5669280" y="1950720"/>
            <a:ext cx="731520" cy="254508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743700" y="290009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669280" y="4620895"/>
            <a:ext cx="731520" cy="219858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743700" y="511391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8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hãy</a:t>
            </a:r>
            <a:r>
              <a:rPr lang="en-GB" dirty="0" smtClean="0"/>
              <a:t> </a:t>
            </a:r>
            <a:r>
              <a:rPr lang="en-GB" dirty="0" err="1" smtClean="0"/>
              <a:t>khởi</a:t>
            </a:r>
            <a:r>
              <a:rPr lang="en-GB" dirty="0" smtClean="0"/>
              <a:t> </a:t>
            </a:r>
            <a:r>
              <a:rPr lang="en-GB" dirty="0" err="1" smtClean="0"/>
              <a:t>động</a:t>
            </a:r>
            <a:r>
              <a:rPr lang="en-GB" dirty="0" smtClean="0"/>
              <a:t> Word, </a:t>
            </a:r>
            <a:r>
              <a:rPr lang="en-GB" dirty="0" err="1" smtClean="0"/>
              <a:t>luyện</a:t>
            </a:r>
            <a:r>
              <a:rPr lang="en-GB" dirty="0" smtClean="0"/>
              <a:t> </a:t>
            </a:r>
            <a:r>
              <a:rPr lang="en-GB" dirty="0" err="1" smtClean="0"/>
              <a:t>gõ</a:t>
            </a:r>
            <a:r>
              <a:rPr lang="en-GB" dirty="0" smtClean="0"/>
              <a:t> </a:t>
            </a:r>
            <a:r>
              <a:rPr lang="en-GB" dirty="0" err="1" smtClean="0"/>
              <a:t>đoạn</a:t>
            </a:r>
            <a:r>
              <a:rPr lang="en-GB" dirty="0" smtClean="0"/>
              <a:t> </a:t>
            </a:r>
            <a:r>
              <a:rPr lang="en-GB" dirty="0" err="1" smtClean="0"/>
              <a:t>văn</a:t>
            </a:r>
            <a:r>
              <a:rPr lang="en-GB" dirty="0" smtClean="0"/>
              <a:t> </a:t>
            </a:r>
            <a:r>
              <a:rPr lang="en-GB" dirty="0" err="1" smtClean="0"/>
              <a:t>sau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719492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/>
              <a:t>Sắc</a:t>
            </a:r>
            <a:r>
              <a:rPr lang="en-US" sz="4000" b="1" dirty="0"/>
              <a:t> </a:t>
            </a:r>
            <a:r>
              <a:rPr lang="en-US" sz="4000" b="1" dirty="0" err="1"/>
              <a:t>màu</a:t>
            </a:r>
            <a:endParaRPr lang="en-GB" sz="4000" b="1" dirty="0"/>
          </a:p>
          <a:p>
            <a:pPr marL="0" indent="0" algn="just">
              <a:buNone/>
            </a:pPr>
            <a:r>
              <a:rPr lang="en-US" dirty="0" err="1">
                <a:solidFill>
                  <a:srgbClr val="0070C0"/>
                </a:solidFill>
              </a:rPr>
              <a:t>Bảng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màu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theo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tay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họa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sĩ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nhí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vào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từng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bức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tranh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khiến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không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thêm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rạng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rỡ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 err="1">
                <a:solidFill>
                  <a:srgbClr val="0070C0"/>
                </a:solidFill>
              </a:rPr>
              <a:t>Bạn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thì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vẽ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ngôi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đại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dương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xanh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biếc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điểm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thêm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vài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cánh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buồm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trắng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buồm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nâu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những</a:t>
            </a:r>
            <a:r>
              <a:rPr lang="en-US" dirty="0">
                <a:solidFill>
                  <a:srgbClr val="0070C0"/>
                </a:solidFill>
              </a:rPr>
              <a:t> con </a:t>
            </a:r>
            <a:r>
              <a:rPr lang="en-US" dirty="0" err="1">
                <a:solidFill>
                  <a:srgbClr val="0070C0"/>
                </a:solidFill>
              </a:rPr>
              <a:t>sóng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nhấp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nhô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Bạn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thì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vẽ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đồng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quê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mùa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gặt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sắc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tươi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lúa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hòa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ánh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mặt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lấp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lánh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1588588" y="5151120"/>
            <a:ext cx="807720" cy="624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484120" y="4968240"/>
            <a:ext cx="672084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HS 1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1, 2 (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HS 2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3, 4 (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Mục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tiêu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4400" dirty="0" err="1"/>
              <a:t>Sử</a:t>
            </a:r>
            <a:r>
              <a:rPr lang="en-US" sz="4400" dirty="0"/>
              <a:t> </a:t>
            </a:r>
            <a:r>
              <a:rPr lang="en-US" sz="4400" dirty="0" err="1"/>
              <a:t>dụng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 </a:t>
            </a:r>
            <a:r>
              <a:rPr lang="en-US" sz="4400" dirty="0" err="1"/>
              <a:t>thống</a:t>
            </a:r>
            <a:r>
              <a:rPr lang="en-US" sz="4400" dirty="0"/>
              <a:t> </a:t>
            </a:r>
            <a:r>
              <a:rPr lang="en-US" sz="4400" dirty="0" err="1"/>
              <a:t>bảng</a:t>
            </a:r>
            <a:r>
              <a:rPr lang="en-US" sz="4400" dirty="0"/>
              <a:t> </a:t>
            </a:r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/>
              <a:t>để</a:t>
            </a:r>
            <a:r>
              <a:rPr lang="en-US" sz="4400" dirty="0"/>
              <a:t> </a:t>
            </a:r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luyện</a:t>
            </a:r>
            <a:r>
              <a:rPr lang="en-US" sz="4400" dirty="0"/>
              <a:t> </a:t>
            </a:r>
            <a:r>
              <a:rPr lang="en-US" sz="4400" dirty="0" err="1"/>
              <a:t>tập</a:t>
            </a:r>
            <a:r>
              <a:rPr lang="en-US" sz="4400" dirty="0"/>
              <a:t>.</a:t>
            </a:r>
            <a:endParaRPr lang="en-GB" sz="4400" dirty="0"/>
          </a:p>
          <a:p>
            <a:pPr lvl="0"/>
            <a:r>
              <a:rPr lang="en-US" sz="4400" dirty="0" err="1"/>
              <a:t>Nhận</a:t>
            </a:r>
            <a:r>
              <a:rPr lang="en-US" sz="4400" dirty="0"/>
              <a:t> </a:t>
            </a:r>
            <a:r>
              <a:rPr lang="en-US" sz="4400" dirty="0" err="1"/>
              <a:t>thấy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phần</a:t>
            </a:r>
            <a:r>
              <a:rPr lang="en-US" sz="4400" dirty="0"/>
              <a:t> </a:t>
            </a:r>
            <a:r>
              <a:rPr lang="en-US" sz="4400" dirty="0" err="1"/>
              <a:t>mềm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thể</a:t>
            </a:r>
            <a:r>
              <a:rPr lang="en-US" sz="4400" dirty="0"/>
              <a:t> </a:t>
            </a:r>
            <a:r>
              <a:rPr lang="en-US" sz="4400" dirty="0" err="1"/>
              <a:t>giúp</a:t>
            </a:r>
            <a:r>
              <a:rPr lang="en-US" sz="4400" dirty="0"/>
              <a:t> </a:t>
            </a:r>
            <a:r>
              <a:rPr lang="en-US" sz="4400" dirty="0" err="1"/>
              <a:t>luyện</a:t>
            </a:r>
            <a:r>
              <a:rPr lang="en-US" sz="4400" dirty="0"/>
              <a:t> </a:t>
            </a:r>
            <a:r>
              <a:rPr lang="en-US" sz="4400" dirty="0" err="1"/>
              <a:t>tập</a:t>
            </a:r>
            <a:r>
              <a:rPr lang="en-US" sz="4400" dirty="0"/>
              <a:t> </a:t>
            </a:r>
            <a:r>
              <a:rPr lang="en-US" sz="4400" dirty="0" err="1"/>
              <a:t>gõ</a:t>
            </a:r>
            <a:r>
              <a:rPr lang="en-US" sz="4400" dirty="0"/>
              <a:t> </a:t>
            </a:r>
            <a:r>
              <a:rPr lang="en-US" sz="4400" dirty="0" err="1"/>
              <a:t>bàn</a:t>
            </a:r>
            <a:r>
              <a:rPr lang="en-US" sz="4400" dirty="0"/>
              <a:t> </a:t>
            </a:r>
            <a:r>
              <a:rPr lang="en-US" sz="4400" dirty="0" err="1"/>
              <a:t>phím</a:t>
            </a:r>
            <a:r>
              <a:rPr lang="en-US" sz="4400" dirty="0"/>
              <a:t> </a:t>
            </a:r>
            <a:r>
              <a:rPr lang="en-US" sz="4400" dirty="0" err="1"/>
              <a:t>đúng</a:t>
            </a:r>
            <a:r>
              <a:rPr lang="en-US" sz="4400" dirty="0"/>
              <a:t> </a:t>
            </a:r>
            <a:r>
              <a:rPr lang="en-US" sz="4400" dirty="0" err="1"/>
              <a:t>cách</a:t>
            </a:r>
            <a:r>
              <a:rPr lang="en-US" sz="4400" dirty="0"/>
              <a:t>.</a:t>
            </a:r>
            <a:endParaRPr lang="en-GB" sz="4400" dirty="0"/>
          </a:p>
          <a:p>
            <a:pPr lvl="0"/>
            <a:r>
              <a:rPr lang="en-US" sz="4400" dirty="0" err="1"/>
              <a:t>Thực</a:t>
            </a:r>
            <a:r>
              <a:rPr lang="en-US" sz="4400" dirty="0"/>
              <a:t> </a:t>
            </a:r>
            <a:r>
              <a:rPr lang="en-US" sz="4400" dirty="0" err="1"/>
              <a:t>hiện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theo</a:t>
            </a:r>
            <a:r>
              <a:rPr lang="en-US" sz="4400" dirty="0"/>
              <a:t> </a:t>
            </a:r>
            <a:r>
              <a:rPr lang="en-US" sz="4400" dirty="0" err="1"/>
              <a:t>hướng</a:t>
            </a:r>
            <a:r>
              <a:rPr lang="en-US" sz="4400" dirty="0"/>
              <a:t> </a:t>
            </a:r>
            <a:r>
              <a:rPr lang="en-US" sz="4400" dirty="0" err="1"/>
              <a:t>dẫn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phần</a:t>
            </a:r>
            <a:r>
              <a:rPr lang="en-US" sz="4400" dirty="0"/>
              <a:t> </a:t>
            </a:r>
            <a:r>
              <a:rPr lang="en-US" sz="4400" dirty="0" err="1"/>
              <a:t>mềm</a:t>
            </a:r>
            <a:r>
              <a:rPr lang="en-US" sz="4400" dirty="0"/>
              <a:t> </a:t>
            </a:r>
            <a:r>
              <a:rPr lang="en-US" sz="4400" dirty="0" err="1"/>
              <a:t>để</a:t>
            </a:r>
            <a:r>
              <a:rPr lang="en-US" sz="4400" dirty="0"/>
              <a:t> </a:t>
            </a:r>
            <a:r>
              <a:rPr lang="en-US" sz="4400" dirty="0" err="1"/>
              <a:t>luyện</a:t>
            </a:r>
            <a:r>
              <a:rPr lang="en-US" sz="4400" dirty="0"/>
              <a:t> </a:t>
            </a:r>
            <a:r>
              <a:rPr lang="en-US" sz="4400" dirty="0" err="1"/>
              <a:t>tập</a:t>
            </a:r>
            <a:r>
              <a:rPr lang="en-US" sz="4400" dirty="0"/>
              <a:t> </a:t>
            </a:r>
            <a:r>
              <a:rPr lang="en-US" sz="4400" dirty="0" err="1"/>
              <a:t>gõ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, </a:t>
            </a:r>
            <a:r>
              <a:rPr lang="en-US" sz="4400" dirty="0" err="1"/>
              <a:t>sử</a:t>
            </a:r>
            <a:r>
              <a:rPr lang="en-US" sz="4400" dirty="0"/>
              <a:t> </a:t>
            </a:r>
            <a:r>
              <a:rPr lang="en-US" sz="4400" dirty="0" err="1"/>
              <a:t>dụng</a:t>
            </a:r>
            <a:r>
              <a:rPr lang="en-US" sz="4400" dirty="0"/>
              <a:t> </a:t>
            </a:r>
            <a:r>
              <a:rPr lang="en-US" sz="4400" dirty="0" err="1"/>
              <a:t>phím</a:t>
            </a:r>
            <a:r>
              <a:rPr lang="en-US" sz="4400" dirty="0"/>
              <a:t> Shift </a:t>
            </a:r>
            <a:r>
              <a:rPr lang="en-US" sz="4400" dirty="0" err="1"/>
              <a:t>để</a:t>
            </a:r>
            <a:r>
              <a:rPr lang="en-US" sz="4400" dirty="0"/>
              <a:t> </a:t>
            </a:r>
            <a:r>
              <a:rPr lang="en-US" sz="4400" dirty="0" err="1"/>
              <a:t>gõ</a:t>
            </a:r>
            <a:r>
              <a:rPr lang="en-US" sz="4400" dirty="0"/>
              <a:t> </a:t>
            </a:r>
            <a:r>
              <a:rPr lang="en-US" sz="4400" dirty="0" err="1"/>
              <a:t>chữ</a:t>
            </a:r>
            <a:r>
              <a:rPr lang="en-US" sz="4400" dirty="0"/>
              <a:t> </a:t>
            </a:r>
            <a:r>
              <a:rPr lang="en-US" sz="4400" dirty="0" err="1"/>
              <a:t>hoa</a:t>
            </a:r>
            <a:r>
              <a:rPr lang="en-US" sz="4400" dirty="0"/>
              <a:t>, </a:t>
            </a:r>
            <a:r>
              <a:rPr lang="en-US" sz="4400" dirty="0" err="1"/>
              <a:t>kí</a:t>
            </a:r>
            <a:r>
              <a:rPr lang="en-US" sz="4400" dirty="0"/>
              <a:t> </a:t>
            </a:r>
            <a:r>
              <a:rPr lang="en-US" sz="4400" dirty="0" err="1"/>
              <a:t>tự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phím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hai</a:t>
            </a:r>
            <a:r>
              <a:rPr lang="en-US" sz="4400" dirty="0"/>
              <a:t> </a:t>
            </a:r>
            <a:r>
              <a:rPr lang="en-US" sz="4400" dirty="0" err="1"/>
              <a:t>kí</a:t>
            </a:r>
            <a:r>
              <a:rPr lang="en-US" sz="4400" dirty="0"/>
              <a:t> </a:t>
            </a:r>
            <a:r>
              <a:rPr lang="en-US" sz="4400" dirty="0" err="1"/>
              <a:t>tự</a:t>
            </a:r>
            <a:r>
              <a:rPr lang="en-US" sz="4400" dirty="0"/>
              <a:t>.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6947" b="15706"/>
          <a:stretch/>
        </p:blipFill>
        <p:spPr>
          <a:xfrm>
            <a:off x="0" y="802451"/>
            <a:ext cx="1064525" cy="10231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hãy</a:t>
            </a:r>
            <a:r>
              <a:rPr lang="en-GB" dirty="0" smtClean="0"/>
              <a:t> </a:t>
            </a:r>
            <a:r>
              <a:rPr lang="en-GB" dirty="0" err="1" smtClean="0"/>
              <a:t>khởi</a:t>
            </a:r>
            <a:r>
              <a:rPr lang="en-GB" dirty="0" smtClean="0"/>
              <a:t> </a:t>
            </a:r>
            <a:r>
              <a:rPr lang="en-GB" dirty="0" err="1" smtClean="0"/>
              <a:t>động</a:t>
            </a:r>
            <a:r>
              <a:rPr lang="en-GB" dirty="0" smtClean="0"/>
              <a:t> Word, </a:t>
            </a:r>
            <a:r>
              <a:rPr lang="en-GB" dirty="0" err="1" smtClean="0"/>
              <a:t>luyện</a:t>
            </a:r>
            <a:r>
              <a:rPr lang="en-GB" dirty="0" smtClean="0"/>
              <a:t> </a:t>
            </a:r>
            <a:r>
              <a:rPr lang="en-GB" dirty="0" err="1" smtClean="0"/>
              <a:t>gõ</a:t>
            </a:r>
            <a:r>
              <a:rPr lang="en-GB" dirty="0" smtClean="0"/>
              <a:t> </a:t>
            </a:r>
            <a:r>
              <a:rPr lang="en-GB" dirty="0" err="1" smtClean="0"/>
              <a:t>đoạn</a:t>
            </a:r>
            <a:r>
              <a:rPr lang="en-GB" dirty="0" smtClean="0"/>
              <a:t> </a:t>
            </a:r>
            <a:r>
              <a:rPr lang="en-GB" dirty="0" err="1" smtClean="0"/>
              <a:t>văn</a:t>
            </a:r>
            <a:r>
              <a:rPr lang="en-GB" dirty="0" smtClean="0"/>
              <a:t> </a:t>
            </a:r>
            <a:r>
              <a:rPr lang="en-GB" dirty="0" err="1" smtClean="0"/>
              <a:t>sau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719492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/>
              <a:t>Sắc</a:t>
            </a:r>
            <a:r>
              <a:rPr lang="en-US" sz="4000" b="1" dirty="0"/>
              <a:t> </a:t>
            </a:r>
            <a:r>
              <a:rPr lang="en-US" sz="4000" b="1" dirty="0" err="1"/>
              <a:t>màu</a:t>
            </a:r>
            <a:endParaRPr lang="en-GB" sz="4000" b="1" dirty="0"/>
          </a:p>
          <a:p>
            <a:pPr marL="0" indent="0" algn="just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Không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có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gì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hiền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lành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đáng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yêu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khu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vườn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trưa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lặng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lẽ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r>
              <a:rPr lang="en-US" dirty="0" err="1" smtClean="0">
                <a:solidFill>
                  <a:srgbClr val="0070C0"/>
                </a:solidFill>
              </a:rPr>
              <a:t>Cây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cối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người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bạn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hiền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buông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từng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lời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thủ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thỉ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chứa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màu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xanh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trong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từng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chiếc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lá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r>
              <a:rPr lang="en-GB" dirty="0" smtClean="0">
                <a:solidFill>
                  <a:srgbClr val="0070C0"/>
                </a:solidFill>
              </a:rPr>
              <a:t>Cao </a:t>
            </a:r>
            <a:r>
              <a:rPr lang="en-GB" dirty="0" err="1" smtClean="0">
                <a:solidFill>
                  <a:srgbClr val="0070C0"/>
                </a:solidFill>
              </a:rPr>
              <a:t>nhất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là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dừa</a:t>
            </a:r>
            <a:r>
              <a:rPr lang="en-GB" dirty="0" smtClean="0">
                <a:solidFill>
                  <a:srgbClr val="0070C0"/>
                </a:solidFill>
              </a:rPr>
              <a:t>. </a:t>
            </a:r>
            <a:r>
              <a:rPr lang="en-GB" dirty="0" err="1" smtClean="0">
                <a:solidFill>
                  <a:srgbClr val="FF0000"/>
                </a:solidFill>
              </a:rPr>
              <a:t>Thấp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lè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tè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là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bụi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rau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răm</a:t>
            </a:r>
            <a:r>
              <a:rPr lang="en-GB" dirty="0" smtClean="0">
                <a:solidFill>
                  <a:srgbClr val="FF0000"/>
                </a:solidFill>
              </a:rPr>
              <a:t>,… Ta </a:t>
            </a:r>
            <a:r>
              <a:rPr lang="en-GB" dirty="0" err="1" smtClean="0">
                <a:solidFill>
                  <a:srgbClr val="FF0000"/>
                </a:solidFill>
              </a:rPr>
              <a:t>có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thể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được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tiếng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xạc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xào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của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những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bụi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chuối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phát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ra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từ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những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lá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cờ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xanh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đùa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trong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gió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1588588" y="5151120"/>
            <a:ext cx="807720" cy="624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484120" y="4968240"/>
            <a:ext cx="672084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HS 1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1, 2, 3 (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HS 2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4, 5(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9">
            <a:extLst>
              <a:ext uri="{FF2B5EF4-FFF2-40B4-BE49-F238E27FC236}">
                <a16:creationId xmlns:a16="http://schemas.microsoft.com/office/drawing/2014/main" id="{71444713-9CEA-4D63-B556-87592C7DDB28}"/>
              </a:ext>
            </a:extLst>
          </p:cNvPr>
          <p:cNvSpPr/>
          <p:nvPr/>
        </p:nvSpPr>
        <p:spPr>
          <a:xfrm>
            <a:off x="496568" y="5052004"/>
            <a:ext cx="5706525" cy="10935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90842" tIns="10160" rIns="670522" bIns="101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71444713-9CEA-4D63-B556-87592C7DDB28}"/>
              </a:ext>
            </a:extLst>
          </p:cNvPr>
          <p:cNvSpPr/>
          <p:nvPr/>
        </p:nvSpPr>
        <p:spPr>
          <a:xfrm>
            <a:off x="101152" y="3300789"/>
            <a:ext cx="6850541" cy="10935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90842" tIns="10160" rIns="670522" bIns="101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 Ermolin</a:t>
            </a: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C275B6-360E-4821-A37D-1D699985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83" y="1001502"/>
            <a:ext cx="5076889" cy="1005749"/>
          </a:xfrm>
        </p:spPr>
        <p:txBody>
          <a:bodyPr/>
          <a:lstStyle/>
          <a:p>
            <a:pPr algn="ctr"/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địch</a:t>
            </a:r>
            <a:r>
              <a:rPr lang="en-US" dirty="0"/>
              <a:t> 17 </a:t>
            </a:r>
            <a:r>
              <a:rPr lang="en-US" dirty="0" err="1"/>
              <a:t>tuổi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332E61-84D3-498E-8BF3-4EE5B6847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820" y="2052475"/>
            <a:ext cx="4641242" cy="33257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C8326361-04CB-45B2-9B76-9C062CA8741B}"/>
              </a:ext>
            </a:extLst>
          </p:cNvPr>
          <p:cNvSpPr/>
          <p:nvPr/>
        </p:nvSpPr>
        <p:spPr>
          <a:xfrm>
            <a:off x="210065" y="1269594"/>
            <a:ext cx="6632717" cy="1628743"/>
          </a:xfrm>
          <a:custGeom>
            <a:avLst/>
            <a:gdLst>
              <a:gd name="connsiteX0" fmla="*/ 0 w 3352611"/>
              <a:gd name="connsiteY0" fmla="*/ 0 h 1341044"/>
              <a:gd name="connsiteX1" fmla="*/ 2682089 w 3352611"/>
              <a:gd name="connsiteY1" fmla="*/ 0 h 1341044"/>
              <a:gd name="connsiteX2" fmla="*/ 3352611 w 3352611"/>
              <a:gd name="connsiteY2" fmla="*/ 670522 h 1341044"/>
              <a:gd name="connsiteX3" fmla="*/ 2682089 w 3352611"/>
              <a:gd name="connsiteY3" fmla="*/ 1341044 h 1341044"/>
              <a:gd name="connsiteX4" fmla="*/ 0 w 3352611"/>
              <a:gd name="connsiteY4" fmla="*/ 1341044 h 1341044"/>
              <a:gd name="connsiteX5" fmla="*/ 670522 w 3352611"/>
              <a:gd name="connsiteY5" fmla="*/ 670522 h 1341044"/>
              <a:gd name="connsiteX6" fmla="*/ 0 w 3352611"/>
              <a:gd name="connsiteY6" fmla="*/ 0 h 134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611" h="1341044">
                <a:moveTo>
                  <a:pt x="0" y="0"/>
                </a:moveTo>
                <a:lnTo>
                  <a:pt x="2682089" y="0"/>
                </a:lnTo>
                <a:lnTo>
                  <a:pt x="3352611" y="670522"/>
                </a:lnTo>
                <a:lnTo>
                  <a:pt x="2682089" y="1341044"/>
                </a:lnTo>
                <a:lnTo>
                  <a:pt x="0" y="1341044"/>
                </a:lnTo>
                <a:lnTo>
                  <a:pt x="670522" y="6705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690842" tIns="10160" rIns="670522" bIns="101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000" kern="1200" dirty="0">
                <a:solidFill>
                  <a:schemeClr val="tx1"/>
                </a:solidFill>
              </a:rPr>
              <a:t>Năm 17 tuổi, Ermolin đã trở thành</a:t>
            </a:r>
            <a:endParaRPr lang="en-US" sz="2000" kern="1200" dirty="0">
              <a:solidFill>
                <a:schemeClr val="tx1"/>
              </a:solidFill>
            </a:endParaRP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000" kern="1200" dirty="0">
                <a:solidFill>
                  <a:schemeClr val="tx1"/>
                </a:solidFill>
              </a:rPr>
              <a:t>người thắng cuộc trong</a:t>
            </a:r>
            <a:r>
              <a:rPr lang="en-US" sz="2000" kern="1200" dirty="0">
                <a:solidFill>
                  <a:schemeClr val="tx1"/>
                </a:solidFill>
              </a:rPr>
              <a:t> 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000" kern="1200" dirty="0">
                <a:solidFill>
                  <a:schemeClr val="tx1"/>
                </a:solidFill>
              </a:rPr>
              <a:t>cuộc thi "Vô địch đánh máy" </a:t>
            </a:r>
            <a:endParaRPr lang="en-US" sz="2000" kern="1200" dirty="0">
              <a:solidFill>
                <a:schemeClr val="tx1"/>
              </a:solidFill>
            </a:endParaRP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000" kern="1200" dirty="0">
                <a:solidFill>
                  <a:schemeClr val="tx1"/>
                </a:solidFill>
              </a:rPr>
              <a:t>với tốc độ 233 từ trong 1 phút. 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71444713-9CEA-4D63-B556-87592C7DDB28}"/>
              </a:ext>
            </a:extLst>
          </p:cNvPr>
          <p:cNvSpPr/>
          <p:nvPr/>
        </p:nvSpPr>
        <p:spPr>
          <a:xfrm>
            <a:off x="210065" y="3033200"/>
            <a:ext cx="6632717" cy="1628743"/>
          </a:xfrm>
          <a:custGeom>
            <a:avLst/>
            <a:gdLst>
              <a:gd name="connsiteX0" fmla="*/ 0 w 3352611"/>
              <a:gd name="connsiteY0" fmla="*/ 0 h 1341044"/>
              <a:gd name="connsiteX1" fmla="*/ 2682089 w 3352611"/>
              <a:gd name="connsiteY1" fmla="*/ 0 h 1341044"/>
              <a:gd name="connsiteX2" fmla="*/ 3352611 w 3352611"/>
              <a:gd name="connsiteY2" fmla="*/ 670522 h 1341044"/>
              <a:gd name="connsiteX3" fmla="*/ 2682089 w 3352611"/>
              <a:gd name="connsiteY3" fmla="*/ 1341044 h 1341044"/>
              <a:gd name="connsiteX4" fmla="*/ 0 w 3352611"/>
              <a:gd name="connsiteY4" fmla="*/ 1341044 h 1341044"/>
              <a:gd name="connsiteX5" fmla="*/ 670522 w 3352611"/>
              <a:gd name="connsiteY5" fmla="*/ 670522 h 1341044"/>
              <a:gd name="connsiteX6" fmla="*/ 0 w 3352611"/>
              <a:gd name="connsiteY6" fmla="*/ 0 h 134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611" h="1341044">
                <a:moveTo>
                  <a:pt x="0" y="0"/>
                </a:moveTo>
                <a:lnTo>
                  <a:pt x="2682089" y="0"/>
                </a:lnTo>
                <a:lnTo>
                  <a:pt x="3352611" y="670522"/>
                </a:lnTo>
                <a:lnTo>
                  <a:pt x="2682089" y="1341044"/>
                </a:lnTo>
                <a:lnTo>
                  <a:pt x="0" y="1341044"/>
                </a:lnTo>
                <a:lnTo>
                  <a:pt x="670522" y="6705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690842" tIns="10160" rIns="670522" bIns="101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000" kern="1200" dirty="0">
                <a:solidFill>
                  <a:schemeClr val="tx1"/>
                </a:solidFill>
              </a:rPr>
              <a:t>Em có biết vì sao Ermolin </a:t>
            </a:r>
            <a:endParaRPr lang="en-US" sz="2000" kern="1200" dirty="0">
              <a:solidFill>
                <a:schemeClr val="tx1"/>
              </a:solidFill>
            </a:endParaRP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000" kern="1200" dirty="0">
                <a:solidFill>
                  <a:schemeClr val="tx1"/>
                </a:solidFill>
              </a:rPr>
              <a:t>có thể đánh máy nhanh </a:t>
            </a:r>
            <a:endParaRPr lang="en-US" sz="2000" kern="1200" dirty="0">
              <a:solidFill>
                <a:schemeClr val="tx1"/>
              </a:solidFill>
            </a:endParaRP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000" kern="1200" dirty="0">
                <a:solidFill>
                  <a:schemeClr val="tx1"/>
                </a:solidFill>
              </a:rPr>
              <a:t>như vậy không?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3640408A-1B6B-458E-B420-B3EB4B1CA391}"/>
              </a:ext>
            </a:extLst>
          </p:cNvPr>
          <p:cNvSpPr/>
          <p:nvPr/>
        </p:nvSpPr>
        <p:spPr>
          <a:xfrm>
            <a:off x="210065" y="4784415"/>
            <a:ext cx="6632717" cy="1628743"/>
          </a:xfrm>
          <a:custGeom>
            <a:avLst/>
            <a:gdLst>
              <a:gd name="connsiteX0" fmla="*/ 0 w 3352611"/>
              <a:gd name="connsiteY0" fmla="*/ 0 h 1341044"/>
              <a:gd name="connsiteX1" fmla="*/ 2682089 w 3352611"/>
              <a:gd name="connsiteY1" fmla="*/ 0 h 1341044"/>
              <a:gd name="connsiteX2" fmla="*/ 3352611 w 3352611"/>
              <a:gd name="connsiteY2" fmla="*/ 670522 h 1341044"/>
              <a:gd name="connsiteX3" fmla="*/ 2682089 w 3352611"/>
              <a:gd name="connsiteY3" fmla="*/ 1341044 h 1341044"/>
              <a:gd name="connsiteX4" fmla="*/ 0 w 3352611"/>
              <a:gd name="connsiteY4" fmla="*/ 1341044 h 1341044"/>
              <a:gd name="connsiteX5" fmla="*/ 670522 w 3352611"/>
              <a:gd name="connsiteY5" fmla="*/ 670522 h 1341044"/>
              <a:gd name="connsiteX6" fmla="*/ 0 w 3352611"/>
              <a:gd name="connsiteY6" fmla="*/ 0 h 134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611" h="1341044">
                <a:moveTo>
                  <a:pt x="0" y="0"/>
                </a:moveTo>
                <a:lnTo>
                  <a:pt x="2682089" y="0"/>
                </a:lnTo>
                <a:lnTo>
                  <a:pt x="3352611" y="670522"/>
                </a:lnTo>
                <a:lnTo>
                  <a:pt x="2682089" y="1341044"/>
                </a:lnTo>
                <a:lnTo>
                  <a:pt x="0" y="1341044"/>
                </a:lnTo>
                <a:lnTo>
                  <a:pt x="670522" y="6705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690842" tIns="10160" rIns="670522" bIns="101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000" kern="1200" dirty="0">
                <a:solidFill>
                  <a:schemeClr val="tx1"/>
                </a:solidFill>
              </a:rPr>
              <a:t>Điều gì đã tạo nên </a:t>
            </a:r>
            <a:endParaRPr lang="en-US" sz="2000" kern="1200" dirty="0">
              <a:solidFill>
                <a:schemeClr val="tx1"/>
              </a:solidFill>
            </a:endParaRP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000" kern="1200" dirty="0">
                <a:solidFill>
                  <a:schemeClr val="tx1"/>
                </a:solidFill>
              </a:rPr>
              <a:t>thành công của Ermolin?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77295" y="230823"/>
            <a:ext cx="8341225" cy="1415097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3600" b="1" dirty="0" smtClean="0"/>
              <a:t>1. </a:t>
            </a:r>
            <a:r>
              <a:rPr lang="en-US" sz="3600" b="1" dirty="0" err="1" smtClean="0"/>
              <a:t>Luyện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gõ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dụng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phím</a:t>
            </a:r>
            <a:r>
              <a:rPr lang="en-US" sz="3600" b="1" dirty="0" smtClean="0"/>
              <a:t> Shift </a:t>
            </a:r>
            <a:r>
              <a:rPr lang="en-US" sz="3600" b="1" dirty="0" err="1" smtClean="0"/>
              <a:t>để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gõ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hoa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78147" y="2143584"/>
            <a:ext cx="9597571" cy="29465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err="1" smtClean="0"/>
              <a:t>Đọc</a:t>
            </a:r>
            <a:r>
              <a:rPr lang="en-GB" sz="4000" dirty="0" smtClean="0"/>
              <a:t> </a:t>
            </a:r>
            <a:r>
              <a:rPr lang="en-GB" sz="4000" dirty="0" err="1" smtClean="0"/>
              <a:t>thông</a:t>
            </a:r>
            <a:r>
              <a:rPr lang="en-GB" sz="4000" dirty="0" smtClean="0"/>
              <a:t> tin SGK/ </a:t>
            </a:r>
            <a:r>
              <a:rPr lang="en-GB" sz="4000" dirty="0" err="1" smtClean="0"/>
              <a:t>trang</a:t>
            </a:r>
            <a:r>
              <a:rPr lang="en-GB" sz="4000" dirty="0" smtClean="0"/>
              <a:t> 59, 60</a:t>
            </a:r>
            <a:br>
              <a:rPr lang="en-GB" sz="4000" dirty="0" smtClean="0"/>
            </a:br>
            <a:r>
              <a:rPr lang="en-GB" sz="4000" dirty="0" smtClean="0"/>
              <a:t> </a:t>
            </a:r>
            <a:br>
              <a:rPr lang="en-GB" sz="4000" dirty="0" smtClean="0"/>
            </a:br>
            <a:r>
              <a:rPr lang="en-GB" sz="4000" dirty="0" err="1" smtClean="0"/>
              <a:t>Quan</a:t>
            </a:r>
            <a:r>
              <a:rPr lang="en-GB" sz="4000" dirty="0" smtClean="0"/>
              <a:t> </a:t>
            </a:r>
            <a:r>
              <a:rPr lang="en-GB" sz="4000" dirty="0" err="1" smtClean="0"/>
              <a:t>sát</a:t>
            </a:r>
            <a:r>
              <a:rPr lang="en-GB" sz="4000" dirty="0" smtClean="0"/>
              <a:t> </a:t>
            </a:r>
            <a:r>
              <a:rPr lang="en-GB" sz="4000" dirty="0" err="1" smtClean="0"/>
              <a:t>hình</a:t>
            </a:r>
            <a:r>
              <a:rPr lang="en-GB" sz="4000" dirty="0" smtClean="0"/>
              <a:t> 1, 2, 3, 4, 5, 6 </a:t>
            </a:r>
            <a:r>
              <a:rPr lang="en-GB" sz="4000" dirty="0" err="1" smtClean="0"/>
              <a:t>để</a:t>
            </a:r>
            <a:r>
              <a:rPr lang="en-GB" sz="4000" dirty="0" smtClean="0"/>
              <a:t> </a:t>
            </a:r>
            <a:r>
              <a:rPr lang="en-GB" sz="4000" dirty="0" err="1" smtClean="0"/>
              <a:t>luyện</a:t>
            </a:r>
            <a:r>
              <a:rPr lang="en-GB" sz="4000" dirty="0" smtClean="0"/>
              <a:t> </a:t>
            </a:r>
            <a:r>
              <a:rPr lang="en-GB" sz="4000" dirty="0" err="1" smtClean="0"/>
              <a:t>tập</a:t>
            </a:r>
            <a:r>
              <a:rPr lang="en-GB" sz="4000" dirty="0" smtClean="0"/>
              <a:t> </a:t>
            </a:r>
            <a:r>
              <a:rPr lang="en-GB" sz="4000" dirty="0" err="1" smtClean="0"/>
              <a:t>sử</a:t>
            </a:r>
            <a:r>
              <a:rPr lang="en-GB" sz="4000" dirty="0" smtClean="0"/>
              <a:t> </a:t>
            </a:r>
            <a:r>
              <a:rPr lang="en-GB" sz="4000" dirty="0" err="1" smtClean="0"/>
              <a:t>dụng</a:t>
            </a:r>
            <a:r>
              <a:rPr lang="en-GB" sz="4000" dirty="0" smtClean="0"/>
              <a:t> </a:t>
            </a:r>
            <a:r>
              <a:rPr lang="en-GB" sz="4000" dirty="0" err="1" smtClean="0"/>
              <a:t>phím</a:t>
            </a:r>
            <a:r>
              <a:rPr lang="en-GB" sz="4000" dirty="0" smtClean="0"/>
              <a:t> </a:t>
            </a:r>
            <a:r>
              <a:rPr lang="en-GB" sz="4000" b="1" dirty="0" smtClean="0"/>
              <a:t>Shift</a:t>
            </a:r>
            <a:r>
              <a:rPr lang="en-GB" sz="4000" dirty="0" smtClean="0"/>
              <a:t> </a:t>
            </a:r>
            <a:r>
              <a:rPr lang="en-GB" sz="4000" dirty="0" err="1" smtClean="0"/>
              <a:t>để</a:t>
            </a:r>
            <a:r>
              <a:rPr lang="en-GB" sz="4000" dirty="0" smtClean="0"/>
              <a:t> </a:t>
            </a:r>
            <a:r>
              <a:rPr lang="en-GB" sz="4000" dirty="0" err="1" smtClean="0"/>
              <a:t>gõ</a:t>
            </a:r>
            <a:r>
              <a:rPr lang="en-GB" sz="4000" dirty="0" smtClean="0"/>
              <a:t> </a:t>
            </a:r>
            <a:r>
              <a:rPr lang="en-GB" sz="4000" dirty="0" err="1" smtClean="0"/>
              <a:t>chữ</a:t>
            </a:r>
            <a:r>
              <a:rPr lang="en-GB" sz="4000" dirty="0" smtClean="0"/>
              <a:t> </a:t>
            </a:r>
            <a:r>
              <a:rPr lang="en-GB" sz="4000" dirty="0" err="1" smtClean="0"/>
              <a:t>hoa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4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6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00" y="4693921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3048000" y="198120"/>
            <a:ext cx="8580120" cy="4968240"/>
          </a:xfrm>
          <a:prstGeom prst="cloudCallout">
            <a:avLst>
              <a:gd name="adj1" fmla="val -50653"/>
              <a:gd name="adj2" fmla="val 4223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8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87" y="4396854"/>
            <a:ext cx="2394086" cy="152029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947430" y="437197"/>
            <a:ext cx="7501370" cy="2199323"/>
          </a:xfrm>
          <a:prstGeom prst="wedgeRoundRectCallout">
            <a:avLst>
              <a:gd name="adj1" fmla="val -39332"/>
              <a:gd name="adj2" fmla="val 1212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787" y="3206894"/>
            <a:ext cx="5474660" cy="3254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447" y="3206894"/>
            <a:ext cx="5052553" cy="325486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5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6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00" y="4693921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3048000" y="198120"/>
            <a:ext cx="8580120" cy="4968240"/>
          </a:xfrm>
          <a:prstGeom prst="cloudCallout">
            <a:avLst>
              <a:gd name="adj1" fmla="val -50653"/>
              <a:gd name="adj2" fmla="val 4223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2, 3, 4, 5, 6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7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9241" y="230823"/>
            <a:ext cx="10393680" cy="1415097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3600" b="1" dirty="0" smtClean="0"/>
              <a:t>2. </a:t>
            </a:r>
            <a:r>
              <a:rPr lang="en-US" sz="3600" b="1" dirty="0" err="1" smtClean="0"/>
              <a:t>Luyện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tập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gõ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số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kí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tự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trên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của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phím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số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78147" y="2143584"/>
            <a:ext cx="9597571" cy="29465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err="1" smtClean="0"/>
              <a:t>Đọc</a:t>
            </a:r>
            <a:r>
              <a:rPr lang="en-GB" sz="4000" dirty="0" smtClean="0"/>
              <a:t> </a:t>
            </a:r>
            <a:r>
              <a:rPr lang="en-GB" sz="4000" dirty="0" err="1" smtClean="0"/>
              <a:t>thông</a:t>
            </a:r>
            <a:r>
              <a:rPr lang="en-GB" sz="4000" dirty="0" smtClean="0"/>
              <a:t> tin SGK/ </a:t>
            </a:r>
            <a:r>
              <a:rPr lang="en-GB" sz="4000" dirty="0" err="1" smtClean="0"/>
              <a:t>trang</a:t>
            </a:r>
            <a:r>
              <a:rPr lang="en-GB" sz="4000" dirty="0" smtClean="0"/>
              <a:t> 62</a:t>
            </a:r>
            <a:br>
              <a:rPr lang="en-GB" sz="4000" dirty="0" smtClean="0"/>
            </a:br>
            <a:r>
              <a:rPr lang="en-GB" sz="4000" dirty="0" smtClean="0"/>
              <a:t> </a:t>
            </a:r>
            <a:br>
              <a:rPr lang="en-GB" sz="4000" dirty="0" smtClean="0"/>
            </a:br>
            <a:r>
              <a:rPr lang="en-GB" sz="4000" dirty="0" err="1" smtClean="0"/>
              <a:t>Quan</a:t>
            </a:r>
            <a:r>
              <a:rPr lang="en-GB" sz="4000" dirty="0" smtClean="0"/>
              <a:t> </a:t>
            </a:r>
            <a:r>
              <a:rPr lang="en-GB" sz="4000" dirty="0" err="1" smtClean="0"/>
              <a:t>sát</a:t>
            </a:r>
            <a:r>
              <a:rPr lang="en-GB" sz="4000" dirty="0" smtClean="0"/>
              <a:t> </a:t>
            </a:r>
            <a:r>
              <a:rPr lang="en-GB" sz="4000" dirty="0" err="1" smtClean="0"/>
              <a:t>hình</a:t>
            </a:r>
            <a:r>
              <a:rPr lang="en-GB" sz="4000" dirty="0" smtClean="0"/>
              <a:t> 7, 8, 9 </a:t>
            </a:r>
            <a:r>
              <a:rPr lang="en-GB" sz="4000" dirty="0" err="1" smtClean="0"/>
              <a:t>để</a:t>
            </a:r>
            <a:r>
              <a:rPr lang="en-GB" sz="4000" dirty="0" smtClean="0"/>
              <a:t> </a:t>
            </a:r>
            <a:r>
              <a:rPr lang="en-GB" sz="4000" dirty="0" err="1" smtClean="0"/>
              <a:t>luyện</a:t>
            </a:r>
            <a:r>
              <a:rPr lang="en-GB" sz="4000" dirty="0" smtClean="0"/>
              <a:t> </a:t>
            </a:r>
            <a:r>
              <a:rPr lang="en-GB" sz="4000" dirty="0" err="1" smtClean="0"/>
              <a:t>gõ</a:t>
            </a:r>
            <a:r>
              <a:rPr lang="en-GB" sz="4000" dirty="0" smtClean="0"/>
              <a:t> </a:t>
            </a:r>
            <a:r>
              <a:rPr lang="en-GB" sz="4000" dirty="0" err="1" smtClean="0"/>
              <a:t>các</a:t>
            </a:r>
            <a:r>
              <a:rPr lang="en-GB" sz="4000" dirty="0" smtClean="0"/>
              <a:t> </a:t>
            </a:r>
            <a:r>
              <a:rPr lang="en-GB" sz="4000" dirty="0" err="1" smtClean="0"/>
              <a:t>số</a:t>
            </a:r>
            <a:r>
              <a:rPr lang="en-GB" sz="4000" dirty="0" smtClean="0"/>
              <a:t>, </a:t>
            </a:r>
            <a:r>
              <a:rPr lang="en-GB" sz="4000" dirty="0" err="1" smtClean="0"/>
              <a:t>kí</a:t>
            </a:r>
            <a:r>
              <a:rPr lang="en-GB" sz="4000" dirty="0" smtClean="0"/>
              <a:t> </a:t>
            </a:r>
            <a:r>
              <a:rPr lang="en-GB" sz="4000" dirty="0" err="1" smtClean="0"/>
              <a:t>tự</a:t>
            </a:r>
            <a:r>
              <a:rPr lang="en-GB" sz="4000" dirty="0" smtClean="0"/>
              <a:t> </a:t>
            </a:r>
            <a:r>
              <a:rPr lang="en-GB" sz="4000" dirty="0" err="1" smtClean="0"/>
              <a:t>trên</a:t>
            </a:r>
            <a:r>
              <a:rPr lang="en-GB" sz="4000" dirty="0" smtClean="0"/>
              <a:t> </a:t>
            </a:r>
            <a:r>
              <a:rPr lang="en-GB" sz="4000" dirty="0" err="1" smtClean="0"/>
              <a:t>của</a:t>
            </a:r>
            <a:r>
              <a:rPr lang="en-GB" sz="4000" dirty="0" smtClean="0"/>
              <a:t> </a:t>
            </a:r>
            <a:r>
              <a:rPr lang="en-GB" sz="4000" dirty="0" err="1" smtClean="0"/>
              <a:t>phím</a:t>
            </a:r>
            <a:r>
              <a:rPr lang="en-GB" sz="4000" dirty="0" smtClean="0"/>
              <a:t> </a:t>
            </a:r>
            <a:r>
              <a:rPr lang="en-GB" sz="4000" dirty="0" err="1" smtClean="0"/>
              <a:t>số</a:t>
            </a:r>
            <a:r>
              <a:rPr lang="en-GB" sz="4000" dirty="0" smtClean="0"/>
              <a:t> </a:t>
            </a:r>
            <a:r>
              <a:rPr lang="en-GB" sz="4000" dirty="0" err="1" smtClean="0"/>
              <a:t>trên</a:t>
            </a:r>
            <a:r>
              <a:rPr lang="en-GB" sz="4000" dirty="0" smtClean="0"/>
              <a:t> </a:t>
            </a:r>
            <a:r>
              <a:rPr lang="en-GB" sz="4000" dirty="0" err="1" smtClean="0"/>
              <a:t>phần</a:t>
            </a:r>
            <a:r>
              <a:rPr lang="en-GB" sz="4000" dirty="0" smtClean="0"/>
              <a:t> </a:t>
            </a:r>
            <a:r>
              <a:rPr lang="en-GB" sz="4000" dirty="0" err="1" smtClean="0"/>
              <a:t>mềm</a:t>
            </a:r>
            <a:r>
              <a:rPr lang="en-GB" sz="4000" dirty="0" smtClean="0"/>
              <a:t> 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0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6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00" y="4693921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3048000" y="198120"/>
            <a:ext cx="8580120" cy="4968240"/>
          </a:xfrm>
          <a:prstGeom prst="cloudCallout">
            <a:avLst>
              <a:gd name="adj1" fmla="val -50653"/>
              <a:gd name="adj2" fmla="val 4223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5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1274</Words>
  <Application>Microsoft Office PowerPoint</Application>
  <PresentationFormat>Widescreen</PresentationFormat>
  <Paragraphs>81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Thứ hai ngày 5 tháng 9 năm 2023</vt:lpstr>
      <vt:lpstr>Mục tiêu</vt:lpstr>
      <vt:lpstr>Nhà vô địch 17 tuổi</vt:lpstr>
      <vt:lpstr> 1. Luyện gõ sử dụng phím Shift để gõ chữ hoa </vt:lpstr>
      <vt:lpstr>PowerPoint Presentation</vt:lpstr>
      <vt:lpstr>PowerPoint Presentation</vt:lpstr>
      <vt:lpstr>PowerPoint Presentation</vt:lpstr>
      <vt:lpstr> 2. Luyện tập gõ các số, kí tự trên của phím số </vt:lpstr>
      <vt:lpstr>PowerPoint Presentation</vt:lpstr>
      <vt:lpstr>PowerPoint Presentation</vt:lpstr>
      <vt:lpstr>PowerPoint Presentation</vt:lpstr>
      <vt:lpstr> 1. Sắp xếp các bước dưới đây theo thứ tự đúng để chọn bài luyện gõ chữ hoa </vt:lpstr>
      <vt:lpstr> 2. Sắp xếp các bước dưới đây theo thứ tự đúng để chọn bài luyện gõ các số, kí tự trên của phím số </vt:lpstr>
      <vt:lpstr> 3. Theo hướng dẫn ở Hình 10, em sẽ phải thực hiện gõ chữ K như thế nào? </vt:lpstr>
      <vt:lpstr> 4. Theo hướng dẫn ở Hình 11, em sẽ phải thực hiện gõ kí tự  * như thế nào? </vt:lpstr>
      <vt:lpstr> 5. Theo em, thông báo của phần mềm ở Hình 12 cho biết lỗi gì? </vt:lpstr>
      <vt:lpstr>+ Nhóm đôi khởi động phần mềm RapidTyping, lựa chọn các bài học 7, 8, 9 để luyện gõ chữ hoa, kí tự trên của phím có hai kí tự (ở các hàng phím phía trên hàng phím số). + 1 bạn luyện gõ, 1 bạn quan sát hướng dẫn bạn, trao đổi vai trò cho nhau.</vt:lpstr>
      <vt:lpstr>Em hãy khởi động Word, luyện gõ bài thơ sau:</vt:lpstr>
      <vt:lpstr>Em hãy khởi động Word, luyện gõ đoạn văn sau:</vt:lpstr>
      <vt:lpstr>Em hãy khởi động Word, luyện gõ đoạn văn sau: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 SƯ TẬN TÂM PHAN THIẾT (0899010822)</dc:creator>
  <cp:lastModifiedBy>Quyên Đinh Văn</cp:lastModifiedBy>
  <cp:revision>113</cp:revision>
  <dcterms:created xsi:type="dcterms:W3CDTF">2023-06-22T14:33:34Z</dcterms:created>
  <dcterms:modified xsi:type="dcterms:W3CDTF">2023-07-10T23:03:23Z</dcterms:modified>
</cp:coreProperties>
</file>