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57" r:id="rId4"/>
    <p:sldId id="258" r:id="rId5"/>
    <p:sldId id="259" r:id="rId6"/>
    <p:sldId id="312" r:id="rId7"/>
    <p:sldId id="302" r:id="rId8"/>
    <p:sldId id="313" r:id="rId9"/>
    <p:sldId id="261" r:id="rId10"/>
    <p:sldId id="290" r:id="rId11"/>
    <p:sldId id="307" r:id="rId12"/>
    <p:sldId id="314" r:id="rId13"/>
    <p:sldId id="308" r:id="rId14"/>
    <p:sldId id="310" r:id="rId15"/>
    <p:sldId id="262" r:id="rId16"/>
    <p:sldId id="263" r:id="rId17"/>
    <p:sldId id="277" r:id="rId18"/>
    <p:sldId id="27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CEA"/>
    <a:srgbClr val="FBBAAC"/>
    <a:srgbClr val="FCD98A"/>
    <a:srgbClr val="EC6C53"/>
    <a:srgbClr val="FDF7A8"/>
    <a:srgbClr val="F07458"/>
    <a:srgbClr val="67CBEB"/>
    <a:srgbClr val="EAEBED"/>
    <a:srgbClr val="00B3CD"/>
    <a:srgbClr val="CBD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B7293-A27B-4639-BB58-9CD3CCBC72F6}" type="datetimeFigureOut">
              <a:rPr lang="en-US" smtClean="0"/>
              <a:t>28/8/2024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F779-4960-4960-9DDD-C7B22F6B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9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26807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7606" y="4572300"/>
            <a:ext cx="9175845" cy="1169601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7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9" r:id="rId3"/>
    <p:sldLayoutId id="2147483674" r:id="rId4"/>
    <p:sldLayoutId id="2147483661" r:id="rId5"/>
    <p:sldLayoutId id="2147483680" r:id="rId6"/>
    <p:sldLayoutId id="2147483675" r:id="rId7"/>
    <p:sldLayoutId id="2147483662" r:id="rId8"/>
    <p:sldLayoutId id="2147483683" r:id="rId9"/>
    <p:sldLayoutId id="2147483681" r:id="rId10"/>
    <p:sldLayoutId id="2147483676" r:id="rId11"/>
    <p:sldLayoutId id="2147483663" r:id="rId12"/>
    <p:sldLayoutId id="2147483682" r:id="rId13"/>
    <p:sldLayoutId id="2147483677" r:id="rId14"/>
    <p:sldLayoutId id="2147483672" r:id="rId15"/>
    <p:sldLayoutId id="2147483671" r:id="rId16"/>
    <p:sldLayoutId id="2147483670" r:id="rId17"/>
    <p:sldLayoutId id="2147483669" r:id="rId18"/>
    <p:sldLayoutId id="2147483668" r:id="rId19"/>
    <p:sldLayoutId id="2147483664" r:id="rId20"/>
    <p:sldLayoutId id="2147483665" r:id="rId21"/>
    <p:sldLayoutId id="2147483667" r:id="rId22"/>
    <p:sldLayoutId id="2147483666" r:id="rId23"/>
    <p:sldLayoutId id="2147483660" r:id="rId24"/>
    <p:sldLayoutId id="2147483678" r:id="rId25"/>
    <p:sldLayoutId id="2147483673" r:id="rId26"/>
    <p:sldLayoutId id="2147483651" r:id="rId27"/>
    <p:sldLayoutId id="2147483652" r:id="rId28"/>
    <p:sldLayoutId id="2147483653" r:id="rId29"/>
    <p:sldLayoutId id="2147483654" r:id="rId30"/>
    <p:sldLayoutId id="2147483655" r:id="rId31"/>
    <p:sldLayoutId id="2147483656" r:id="rId32"/>
    <p:sldLayoutId id="2147483657" r:id="rId33"/>
    <p:sldLayoutId id="2147483658" r:id="rId34"/>
    <p:sldLayoutId id="2147483659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Wingdings" panose="05000000000000000000" pitchFamily="2" charset="2"/>
        <a:buChar char="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%202\Images\mc_blue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file:///C:\Program%20Files\Inknoe%20ClassPoint%202\Images\mc_blue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quizizz.com/admin/quiz/66cf25ec943c36d49c429d73?searchLocale=" TargetMode="Externa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smiley-emoticon-smiles-emotion-150838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pixabay.com/fr/smiley-%C3%A9motic%C3%B4ne-heureux-visage-1635448/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smiley-emoticon-smiles-emotion-150838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pixabay.com/fr/smiley-%C3%A9motic%C3%B4ne-heureux-visage-1635448/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ziel-gesch%C3%A4ft-icon-logo-clipart-115128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file:///C:\Program%20Files\Inknoe%20ClassPoint%202\Images\mc_blue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973456" cy="41133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u="sng" dirty="0">
                <a:solidFill>
                  <a:srgbClr val="FF0000"/>
                </a:solidFill>
              </a:rPr>
              <a:t>TIN HỌC 5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CHỦ ĐỀ </a:t>
            </a:r>
            <a:r>
              <a:rPr lang="en-US" sz="4800" dirty="0">
                <a:solidFill>
                  <a:srgbClr val="FF0000"/>
                </a:solidFill>
              </a:rPr>
              <a:t>F. GIẢI QUYẾT VẤN ĐỀ VỚI SỰ TRỢ GIÚP MÁY TÍNH</a:t>
            </a:r>
            <a:br>
              <a:rPr lang="en-US" sz="4800" dirty="0"/>
            </a:br>
            <a:r>
              <a:rPr lang="en-US" sz="4800" dirty="0">
                <a:solidFill>
                  <a:srgbClr val="0070C0"/>
                </a:solidFill>
              </a:rPr>
              <a:t>BÀI 14. VIẾT KỊCH BẢN </a:t>
            </a:r>
            <a:br>
              <a:rPr lang="en-US" sz="4800" dirty="0">
                <a:solidFill>
                  <a:srgbClr val="0070C0"/>
                </a:solidFill>
              </a:rPr>
            </a:br>
            <a:r>
              <a:rPr lang="en-US" sz="4800" dirty="0">
                <a:solidFill>
                  <a:srgbClr val="0070C0"/>
                </a:solidFill>
              </a:rPr>
              <a:t>CHƯƠNG TRÌNH MÁY TÍNH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1997" y="5385579"/>
            <a:ext cx="9175845" cy="1169601"/>
          </a:xfrm>
        </p:spPr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: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Linh</a:t>
            </a: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6227" y="1690688"/>
            <a:ext cx="9597572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"/>
            </a:pP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ở SGK/60, 61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3B1FB-2D9E-E89B-A05F-714A3A38F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77" y="2351670"/>
            <a:ext cx="8020365" cy="1260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6A7F60-2D1A-4483-1321-E802E9D0B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377" y="3668296"/>
            <a:ext cx="8020365" cy="259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F6377-5AB4-4E79-9A56-C1FBBAB573F0}"/>
              </a:ext>
            </a:extLst>
          </p:cNvPr>
          <p:cNvSpPr/>
          <p:nvPr/>
        </p:nvSpPr>
        <p:spPr>
          <a:xfrm>
            <a:off x="1612118" y="5694874"/>
            <a:ext cx="2379676" cy="8957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1-2-3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1C14E-EB9D-4444-A137-DC81BFC88E6F}"/>
              </a:ext>
            </a:extLst>
          </p:cNvPr>
          <p:cNvSpPr/>
          <p:nvPr/>
        </p:nvSpPr>
        <p:spPr>
          <a:xfrm>
            <a:off x="4053592" y="5720990"/>
            <a:ext cx="2379676" cy="8976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2-1-3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F4055E-4AAF-4EC6-B1F3-8CB194193073}"/>
              </a:ext>
            </a:extLst>
          </p:cNvPr>
          <p:cNvSpPr/>
          <p:nvPr/>
        </p:nvSpPr>
        <p:spPr>
          <a:xfrm>
            <a:off x="6670563" y="5720990"/>
            <a:ext cx="2517610" cy="9508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3-2-1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8C9D21-C2CC-4835-880B-47B911192786}"/>
              </a:ext>
            </a:extLst>
          </p:cNvPr>
          <p:cNvSpPr/>
          <p:nvPr/>
        </p:nvSpPr>
        <p:spPr>
          <a:xfrm>
            <a:off x="9324748" y="5694386"/>
            <a:ext cx="2717197" cy="95088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3-1-2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678E3E-6483-B81F-C22B-B6AE25EA7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777" y="1975528"/>
            <a:ext cx="9597572" cy="145347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180340" algn="l"/>
                <a:tab pos="3420745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Em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sắp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xếp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phần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một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kịch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bản</a:t>
            </a:r>
            <a:r>
              <a:rPr lang="en-US" dirty="0">
                <a:effectLst/>
                <a:ea typeface="Times New Roman" panose="02020603050405020304" pitchFamily="18" charset="0"/>
              </a:rPr>
              <a:t>: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  <a:tabLst>
                <a:tab pos="180340" algn="l"/>
                <a:tab pos="3420745" algn="l"/>
              </a:tabLst>
            </a:pPr>
            <a:r>
              <a:rPr lang="en-US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1/ </a:t>
            </a:r>
            <a:r>
              <a:rPr lang="en-US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Kết</a:t>
            </a:r>
            <a:r>
              <a:rPr lang="en-US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thúc</a:t>
            </a:r>
            <a:r>
              <a:rPr lang="en-US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	2/ </a:t>
            </a:r>
            <a:r>
              <a:rPr lang="en-US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Diễn</a:t>
            </a:r>
            <a:r>
              <a:rPr lang="en-US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biến</a:t>
            </a:r>
            <a:r>
              <a:rPr lang="en-US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		3/ </a:t>
            </a:r>
            <a:r>
              <a:rPr lang="en-US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Mở</a:t>
            </a:r>
            <a:r>
              <a:rPr lang="en-US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đầu</a:t>
            </a:r>
            <a:endParaRPr lang="en-US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5" name="btnInknoeActivityCp2">
            <a:extLst>
              <a:ext uri="{FF2B5EF4-FFF2-40B4-BE49-F238E27FC236}">
                <a16:creationId xmlns:a16="http://schemas.microsoft.com/office/drawing/2014/main" id="{3EE2E7A6-BDA4-A65E-5650-3EFC5741F7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68" y="3950406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F6377-5AB4-4E79-9A56-C1FBBAB573F0}"/>
              </a:ext>
            </a:extLst>
          </p:cNvPr>
          <p:cNvSpPr/>
          <p:nvPr/>
        </p:nvSpPr>
        <p:spPr>
          <a:xfrm>
            <a:off x="1612118" y="5694874"/>
            <a:ext cx="2379676" cy="8957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1-2-3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1C14E-EB9D-4444-A137-DC81BFC88E6F}"/>
              </a:ext>
            </a:extLst>
          </p:cNvPr>
          <p:cNvSpPr/>
          <p:nvPr/>
        </p:nvSpPr>
        <p:spPr>
          <a:xfrm>
            <a:off x="4053592" y="5720990"/>
            <a:ext cx="2379676" cy="8976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2-1-3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F4055E-4AAF-4EC6-B1F3-8CB194193073}"/>
              </a:ext>
            </a:extLst>
          </p:cNvPr>
          <p:cNvSpPr/>
          <p:nvPr/>
        </p:nvSpPr>
        <p:spPr>
          <a:xfrm>
            <a:off x="6670563" y="5720990"/>
            <a:ext cx="2517610" cy="9508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1-3-2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8C9D21-C2CC-4835-880B-47B911192786}"/>
              </a:ext>
            </a:extLst>
          </p:cNvPr>
          <p:cNvSpPr/>
          <p:nvPr/>
        </p:nvSpPr>
        <p:spPr>
          <a:xfrm>
            <a:off x="9324748" y="5694386"/>
            <a:ext cx="2717197" cy="95088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3-1-2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678E3E-6483-B81F-C22B-B6AE25EA7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581" y="1690688"/>
            <a:ext cx="9597572" cy="145347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180340" algn="l"/>
                <a:tab pos="3420745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Em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sắp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xếp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kịch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chương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lý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  <a:tabLst>
                <a:tab pos="180340" algn="l"/>
                <a:tab pos="3420745" algn="l"/>
              </a:tabLst>
            </a:pP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1: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Đề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xuất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tưởng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chuyện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trò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chơi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  <a:tabLst>
                <a:tab pos="180340" algn="l"/>
                <a:tab pos="3420745" algn="l"/>
              </a:tabLst>
            </a:pP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2: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Lấy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kiến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góp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chỉnh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sửa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bổ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sung,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hoàn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thiện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kịch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  <a:tabLst>
                <a:tab pos="180340" algn="l"/>
                <a:tab pos="3420745" algn="l"/>
              </a:tabLst>
            </a:pP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3: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Mô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tả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kịch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ràng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ba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phần</a:t>
            </a:r>
            <a:r>
              <a:rPr lang="en-US" sz="2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  <a:tabLst>
                <a:tab pos="3420745" algn="l"/>
              </a:tabLst>
            </a:pP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Mở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mô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tả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bối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ban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  <a:tabLst>
                <a:tab pos="3420745" algn="l"/>
              </a:tabLst>
            </a:pPr>
            <a:r>
              <a:rPr lang="en-US" sz="2400" i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D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iễn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mô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tả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diễn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trò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chơi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chuyện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  <a:tabLst>
                <a:tab pos="3420745" algn="l"/>
              </a:tabLst>
            </a:pP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thúc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mô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tả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bối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thúc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5" name="btnInknoeActivityCp2">
            <a:extLst>
              <a:ext uri="{FF2B5EF4-FFF2-40B4-BE49-F238E27FC236}">
                <a16:creationId xmlns:a16="http://schemas.microsoft.com/office/drawing/2014/main" id="{3EE2E7A6-BDA4-A65E-5650-3EFC5741F7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68" y="3950406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2D98A8C-91A4-E9E1-443C-BA89AAFA7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ở </a:t>
            </a:r>
            <a:r>
              <a:rPr lang="en-US" dirty="0" err="1"/>
              <a:t>Hình</a:t>
            </a:r>
            <a:r>
              <a:rPr lang="en-US" dirty="0"/>
              <a:t> 4,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Chinh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endParaRPr lang="en-US" dirty="0"/>
          </a:p>
          <a:p>
            <a:r>
              <a:rPr lang="en-US" dirty="0"/>
              <a:t>Trao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ý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ở SGK/62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3FBED3-F99B-F7F9-5035-DC8CBF67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49" y="2892631"/>
            <a:ext cx="9465194" cy="23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Luyện tập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5F6A94-4E17-9488-3A7E-A1E713515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3CA719A4-5936-06DD-31EF-B2C1DE4B1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918" y="2031203"/>
            <a:ext cx="9404881" cy="39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Vận dụng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lnSpc>
                <a:spcPct val="100000"/>
              </a:lnSpc>
              <a:buNone/>
            </a:pP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trao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lựa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,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xuất</a:t>
            </a:r>
            <a:r>
              <a:rPr lang="en-US" sz="3200" dirty="0"/>
              <a:t> ý </a:t>
            </a:r>
            <a:r>
              <a:rPr lang="en-US" sz="3200" dirty="0" err="1"/>
              <a:t>tưởng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nhóm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Scratch. Sau </a:t>
            </a:r>
            <a:r>
              <a:rPr lang="en-US" sz="3200" dirty="0" err="1"/>
              <a:t>đó</a:t>
            </a:r>
            <a:r>
              <a:rPr lang="en-US" sz="3200" dirty="0"/>
              <a:t>, </a:t>
            </a:r>
            <a:r>
              <a:rPr lang="en-US" sz="3200" dirty="0" err="1"/>
              <a:t>tiến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mô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</a:t>
            </a:r>
            <a:r>
              <a:rPr lang="en-US" sz="3200" dirty="0" err="1"/>
              <a:t>kịch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ý </a:t>
            </a:r>
            <a:r>
              <a:rPr lang="en-US" sz="3200" dirty="0" err="1"/>
              <a:t>tưởng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xuất</a:t>
            </a:r>
            <a:r>
              <a:rPr lang="en-US" sz="3200" dirty="0"/>
              <a:t>.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n-US" sz="3200" dirty="0" err="1"/>
              <a:t>Ví</a:t>
            </a:r>
            <a:r>
              <a:rPr lang="en-US" sz="3200" dirty="0"/>
              <a:t> </a:t>
            </a:r>
            <a:r>
              <a:rPr lang="en-US" sz="3200" dirty="0" err="1"/>
              <a:t>dụ</a:t>
            </a:r>
            <a:r>
              <a:rPr lang="en-US" sz="3200" dirty="0"/>
              <a:t>: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: </a:t>
            </a:r>
            <a:r>
              <a:rPr lang="en-US" sz="3200" dirty="0" err="1"/>
              <a:t>Thỏ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rùa</a:t>
            </a:r>
            <a:r>
              <a:rPr lang="en-US" sz="3200" dirty="0"/>
              <a:t>, Hai con </a:t>
            </a:r>
            <a:r>
              <a:rPr lang="en-US" sz="3200" dirty="0" err="1"/>
              <a:t>dê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0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EBC7D3-9871-42B8-8C81-24349696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TỰ ĐÁNH GIÁ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0B6185-81AB-4B15-B14F-842AA86B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Làm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việc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nhóm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để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viết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kịch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bản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chương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trình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máy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FC22F-1A66-4BFB-B271-D2A9AB4EA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25047" y="4001294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ED572-8C1C-405A-BD5E-C59E45B97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50667" y="400129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EBC7D3-9871-42B8-8C81-24349696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Khảo sát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0B6185-81AB-4B15-B14F-842AA86B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Em hãy cho biết mức độ hài lòng sau bài học!</a:t>
            </a:r>
            <a:endParaRPr lang="vi-V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FC22F-1A66-4BFB-B271-D2A9AB4EA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25045" y="2809746"/>
            <a:ext cx="3108960" cy="3108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ED572-8C1C-405A-BD5E-C59E45B97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2809746"/>
            <a:ext cx="31089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5A239-163D-4149-8934-748175A80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Xin cảm </a:t>
            </a:r>
            <a:r>
              <a:rPr lang="vi-VN"/>
              <a:t>ơ</a:t>
            </a:r>
            <a:r>
              <a:rPr lang="en-US"/>
              <a:t>n các em đã lắng nghe!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D95693-D3C7-462D-8E7E-5154577ED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: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/>
              <a:t> Linh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20D45A-CD1A-4A60-B252-CE729FB8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/>
              <a:t>MỤC TIÊU BÀI HỌC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6B92E6-8BBF-4225-B3F8-838E65105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Làm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việc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nhóm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để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viết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kịch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bản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chương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trình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máy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707F2D-3BBB-4443-9D07-2304CC44E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545665"/>
            <a:ext cx="1040837" cy="9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78266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"/>
            </a:pP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 HĐ </a:t>
            </a:r>
            <a:r>
              <a:rPr lang="en-US" sz="3600" dirty="0" err="1"/>
              <a:t>khởi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ở SGK/60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178F5-390F-A554-89F1-6EE2DD67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497" y="2743226"/>
            <a:ext cx="8311428" cy="26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Khám phá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xuất</a:t>
            </a:r>
            <a:r>
              <a:rPr lang="en-US" sz="3600" dirty="0"/>
              <a:t> ý </a:t>
            </a:r>
            <a:r>
              <a:rPr lang="en-US" sz="3600" dirty="0" err="1"/>
              <a:t>tưởng</a:t>
            </a:r>
            <a:endParaRPr lang="en-US" sz="3600" dirty="0"/>
          </a:p>
          <a:p>
            <a:pPr marL="742950" indent="-742950">
              <a:buAutoNum type="arabicPeriod"/>
            </a:pPr>
            <a:r>
              <a:rPr lang="en-US" sz="3600" dirty="0" err="1"/>
              <a:t>Viết</a:t>
            </a:r>
            <a:r>
              <a:rPr lang="en-US" sz="3600" dirty="0"/>
              <a:t> </a:t>
            </a:r>
            <a:r>
              <a:rPr lang="en-US" sz="3600" dirty="0" err="1"/>
              <a:t>kịch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04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6" y="177214"/>
            <a:ext cx="9597571" cy="1325563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ý </a:t>
            </a:r>
            <a:r>
              <a:rPr lang="en-US" dirty="0" err="1"/>
              <a:t>tưởng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6225" y="1615737"/>
            <a:ext cx="9597572" cy="81267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"/>
            </a:pP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ở SGK/60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8CF10-87ED-2C8F-8188-FEB3EDCD2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84" y="2541367"/>
            <a:ext cx="9351988" cy="30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6" y="177214"/>
            <a:ext cx="9597571" cy="1325563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ý </a:t>
            </a:r>
            <a:r>
              <a:rPr lang="en-US" dirty="0" err="1"/>
              <a:t>tưởng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FA785C-2B90-06C5-6643-EF426F9AEC5C}"/>
              </a:ext>
            </a:extLst>
          </p:cNvPr>
          <p:cNvSpPr/>
          <p:nvPr/>
        </p:nvSpPr>
        <p:spPr>
          <a:xfrm>
            <a:off x="2021685" y="3114249"/>
            <a:ext cx="4332620" cy="8957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0C603A-1C04-1021-9C32-2E20824F801B}"/>
              </a:ext>
            </a:extLst>
          </p:cNvPr>
          <p:cNvSpPr/>
          <p:nvPr/>
        </p:nvSpPr>
        <p:spPr>
          <a:xfrm>
            <a:off x="2021685" y="4251064"/>
            <a:ext cx="4332620" cy="8976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AF6CBD-BB67-953F-EBD3-1F51F287B0B4}"/>
              </a:ext>
            </a:extLst>
          </p:cNvPr>
          <p:cNvSpPr/>
          <p:nvPr/>
        </p:nvSpPr>
        <p:spPr>
          <a:xfrm>
            <a:off x="6715564" y="3059135"/>
            <a:ext cx="5126794" cy="9508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1469CE-79A6-0153-51FA-E94BB90643AB}"/>
              </a:ext>
            </a:extLst>
          </p:cNvPr>
          <p:cNvSpPr/>
          <p:nvPr/>
        </p:nvSpPr>
        <p:spPr>
          <a:xfrm>
            <a:off x="6686542" y="4251064"/>
            <a:ext cx="5126794" cy="95088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9">
            <a:extLst>
              <a:ext uri="{FF2B5EF4-FFF2-40B4-BE49-F238E27FC236}">
                <a16:creationId xmlns:a16="http://schemas.microsoft.com/office/drawing/2014/main" id="{E971BE66-E319-21A9-86E8-B9BA4BA00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650" y="1975526"/>
            <a:ext cx="9597572" cy="1453472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/>
                <a:ea typeface="Times New Roman" panose="02020603050405020304" pitchFamily="18" charset="0"/>
              </a:rPr>
              <a:t>Để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viết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kịch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bản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chương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trình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cần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xác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định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trước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điều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gì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?</a:t>
            </a:r>
            <a:endParaRPr lang="en-US" sz="5400" dirty="0"/>
          </a:p>
        </p:txBody>
      </p:sp>
      <p:pic>
        <p:nvPicPr>
          <p:cNvPr id="15" name="btnInknoeActivityCp2">
            <a:extLst>
              <a:ext uri="{FF2B5EF4-FFF2-40B4-BE49-F238E27FC236}">
                <a16:creationId xmlns:a16="http://schemas.microsoft.com/office/drawing/2014/main" id="{C9BA1FC3-495D-73D9-6E00-03B313FAE1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14" y="5635527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ý </a:t>
            </a:r>
            <a:r>
              <a:rPr lang="en-US" dirty="0" err="1"/>
              <a:t>tưởng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1603375"/>
          </a:xfrm>
        </p:spPr>
        <p:txBody>
          <a:bodyPr/>
          <a:lstStyle/>
          <a:p>
            <a:pPr marL="0" indent="0" algn="just">
              <a:buNone/>
            </a:pPr>
            <a:r>
              <a:rPr lang="vi-VN" dirty="0"/>
              <a:t>HS hoạt động nhóm, thảo luận, quan sát </a:t>
            </a:r>
            <a:r>
              <a:rPr lang="vi-VN" i="1" dirty="0"/>
              <a:t>Hình 2 trong SGK </a:t>
            </a:r>
            <a:r>
              <a:rPr lang="vi-VN" dirty="0"/>
              <a:t>và cho biết chương trình trò chơi Mèo hứng táo hoạt động như thế nào?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5315F8F-0E57-60F2-9F2E-E49D90947C85}"/>
              </a:ext>
            </a:extLst>
          </p:cNvPr>
          <p:cNvSpPr txBox="1">
            <a:spLocks/>
          </p:cNvSpPr>
          <p:nvPr/>
        </p:nvSpPr>
        <p:spPr>
          <a:xfrm>
            <a:off x="1863166" y="3744316"/>
            <a:ext cx="9597572" cy="1603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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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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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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800" dirty="0">
                <a:latin typeface="+mn-lt"/>
              </a:rPr>
              <a:t>+ Quả táo rơi từ trên xuống dưới tại một vị trí bất kì.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r>
              <a:rPr lang="vi-VN" sz="2800" dirty="0">
                <a:latin typeface="+mn-lt"/>
              </a:rPr>
              <a:t>+ Nhân vật mèo ở phía dưới được di chuyển sang trái hoặc sang phải để bắt quả táo đang rơi.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r>
              <a:rPr lang="vi-VN" sz="2800" dirty="0">
                <a:latin typeface="+mn-lt"/>
              </a:rPr>
              <a:t>+ Nếu như nhân vật mèo chạm được vào quả táo thì tính là một điểm, nếu không chạm được vào quả táo thì không có điểm.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14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ý </a:t>
            </a:r>
            <a:r>
              <a:rPr lang="en-US" dirty="0" err="1"/>
              <a:t>tưởng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1603375"/>
          </a:xfrm>
        </p:spPr>
        <p:txBody>
          <a:bodyPr/>
          <a:lstStyle/>
          <a:p>
            <a:pPr marL="0" indent="0" algn="just">
              <a:buNone/>
            </a:pPr>
            <a:r>
              <a:rPr lang="vi-VN" dirty="0"/>
              <a:t>HS trao đổi với các bạn trong nhóm để mô tả ý tưởng trò chơi Chinh phục các vì sao hoạt động như thế nào?</a:t>
            </a:r>
            <a:r>
              <a:rPr lang="en-US" dirty="0"/>
              <a:t> (</a:t>
            </a:r>
            <a:r>
              <a:rPr lang="en-US" dirty="0" err="1"/>
              <a:t>Hình</a:t>
            </a:r>
            <a:r>
              <a:rPr lang="en-US" dirty="0"/>
              <a:t> 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DC178F-F9BE-0919-0CDE-A983CCD99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35" y="3280733"/>
            <a:ext cx="3833357" cy="32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ý </a:t>
            </a:r>
            <a:r>
              <a:rPr lang="en-US" dirty="0" err="1"/>
              <a:t>tưởng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ở SGK/60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76F45-8565-EF15-C7E7-FDDDBDCFD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875" y="2990788"/>
            <a:ext cx="9639151" cy="200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mc20240827215908202ZWYD&quot;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D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C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C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666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TIN HỌC 5 CHỦ ĐỀ F. GIẢI QUYẾT VẤN ĐỀ VỚI SỰ TRỢ GIÚP MÁY TÍNH BÀI 14. VIẾT KỊCH BẢN  CHƯƠNG TRÌNH MÁY TÍNH</vt:lpstr>
      <vt:lpstr>MỤC TIÊU BÀI HỌC</vt:lpstr>
      <vt:lpstr>Khởi động</vt:lpstr>
      <vt:lpstr>Khám phá</vt:lpstr>
      <vt:lpstr>1. Đề xuất ý tưởng</vt:lpstr>
      <vt:lpstr>1. Đề xuất ý tưởng</vt:lpstr>
      <vt:lpstr>1. Đề xuất ý tưởng</vt:lpstr>
      <vt:lpstr>1. Đề xuất ý tưởng</vt:lpstr>
      <vt:lpstr>1. Đề xuất ý tưởng</vt:lpstr>
      <vt:lpstr>2. Viết kịch bản</vt:lpstr>
      <vt:lpstr>2. Viết kịch bản</vt:lpstr>
      <vt:lpstr>2. Viết kịch bản</vt:lpstr>
      <vt:lpstr>2. Viết kịch bản</vt:lpstr>
      <vt:lpstr>2. Viết kịch bản</vt:lpstr>
      <vt:lpstr>Luyện tập</vt:lpstr>
      <vt:lpstr>Vận dụng</vt:lpstr>
      <vt:lpstr>TỰ ĐÁNH GIÁ</vt:lpstr>
      <vt:lpstr>Khảo sát</vt:lpstr>
      <vt:lpstr>Xin cảm ơn các em đã lắng nghe!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Quyên Đinh Văn</dc:creator>
  <cp:lastModifiedBy>Administrator</cp:lastModifiedBy>
  <cp:revision>42</cp:revision>
  <dcterms:created xsi:type="dcterms:W3CDTF">2023-06-22T14:33:34Z</dcterms:created>
  <dcterms:modified xsi:type="dcterms:W3CDTF">2024-08-28T13:39:15Z</dcterms:modified>
</cp:coreProperties>
</file>