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87" r:id="rId8"/>
    <p:sldId id="261" r:id="rId9"/>
    <p:sldId id="267" r:id="rId10"/>
    <p:sldId id="288" r:id="rId11"/>
    <p:sldId id="268" r:id="rId12"/>
    <p:sldId id="289" r:id="rId13"/>
    <p:sldId id="290" r:id="rId14"/>
    <p:sldId id="271" r:id="rId15"/>
    <p:sldId id="262" r:id="rId16"/>
    <p:sldId id="285" r:id="rId17"/>
    <p:sldId id="263" r:id="rId18"/>
    <p:sldId id="277" r:id="rId19"/>
    <p:sldId id="278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CEA"/>
    <a:srgbClr val="FBBAAC"/>
    <a:srgbClr val="FCD98A"/>
    <a:srgbClr val="EC6C53"/>
    <a:srgbClr val="FDF7A8"/>
    <a:srgbClr val="F07458"/>
    <a:srgbClr val="67CBEB"/>
    <a:srgbClr val="EAEBED"/>
    <a:srgbClr val="00B3CD"/>
    <a:srgbClr val="CBD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35488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548" y="4088198"/>
            <a:ext cx="9139451" cy="1169601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9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9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9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  <p:sldLayoutId id="2147483670" r:id="rId12"/>
    <p:sldLayoutId id="2147483669" r:id="rId13"/>
    <p:sldLayoutId id="2147483668" r:id="rId14"/>
    <p:sldLayoutId id="2147483664" r:id="rId15"/>
    <p:sldLayoutId id="2147483665" r:id="rId16"/>
    <p:sldLayoutId id="2147483667" r:id="rId17"/>
    <p:sldLayoutId id="2147483666" r:id="rId18"/>
    <p:sldLayoutId id="214748366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Wingdings" panose="05000000000000000000" pitchFamily="2" charset="2"/>
        <a:buChar char="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%202\Images\mc_blue.png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%202\Images\mc_blue.png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quizizz.com/admin/quiz/66ce957954cbfc6b8d9542d2" TargetMode="Externa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ctors/smiley-emoticon-smiles-emotion-150838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pixabay.com/fr/smiley-%C3%A9motic%C3%B4ne-heureux-visage-1635448/" TargetMode="Externa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ctors/smiley-emoticon-smiles-emotion-150838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pixabay.com/fr/smiley-%C3%A9motic%C3%B4ne-heureux-visage-1635448/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ziel-gesch%C3%A4ft-icon-logo-clipart-1151287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file:///C:\Program%20Files\Inknoe%20ClassPoint%202\Images\mc_blue.png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593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u="sng">
                <a:solidFill>
                  <a:srgbClr val="FF0000"/>
                </a:solidFill>
              </a:rPr>
              <a:t>TIN HỌC 5</a:t>
            </a:r>
            <a:br>
              <a:rPr lang="en-US" sz="4400" b="1">
                <a:solidFill>
                  <a:srgbClr val="FF0000"/>
                </a:solidFill>
              </a:rPr>
            </a:br>
            <a:r>
              <a:rPr lang="en-US" sz="4000" b="1">
                <a:solidFill>
                  <a:srgbClr val="FF0000"/>
                </a:solidFill>
              </a:rPr>
              <a:t>CHỦ ĐỀ F. GIẢI QUYẾT VẤN ĐỀ V</a:t>
            </a:r>
            <a:r>
              <a:rPr lang="en-US" sz="4000">
                <a:solidFill>
                  <a:srgbClr val="FF0000"/>
                </a:solidFill>
              </a:rPr>
              <a:t>ỚI SỰ TRỢ GIÚP CỦA MÁY TÍNH</a:t>
            </a:r>
            <a:br>
              <a:rPr lang="en-US" sz="4000"/>
            </a:br>
            <a:r>
              <a:rPr lang="en-US" sz="4800">
                <a:solidFill>
                  <a:srgbClr val="0070C0"/>
                </a:solidFill>
              </a:rPr>
              <a:t>BÀI 13. CHẠY THỬ CH</a:t>
            </a:r>
            <a:r>
              <a:rPr lang="vi-VN" sz="4800">
                <a:solidFill>
                  <a:srgbClr val="0070C0"/>
                </a:solidFill>
              </a:rPr>
              <a:t>Ư</a:t>
            </a:r>
            <a:r>
              <a:rPr lang="en-US" sz="4800">
                <a:solidFill>
                  <a:srgbClr val="0070C0"/>
                </a:solidFill>
              </a:rPr>
              <a:t>ƠNG TRÌNH</a:t>
            </a:r>
            <a:endParaRPr lang="en-US" sz="540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549" y="5150836"/>
            <a:ext cx="9139451" cy="1169601"/>
          </a:xfrm>
        </p:spPr>
        <p:txBody>
          <a:bodyPr/>
          <a:lstStyle/>
          <a:p>
            <a:r>
              <a:rPr lang="en-US"/>
              <a:t>Giáo viên: Đinh Văn Quyên</a:t>
            </a:r>
          </a:p>
        </p:txBody>
      </p:sp>
    </p:spTree>
    <p:extLst>
      <p:ext uri="{BB962C8B-B14F-4D97-AF65-F5344CB8AC3E}">
        <p14:creationId xmlns:p14="http://schemas.microsoft.com/office/powerpoint/2010/main" val="5616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AC7B8B-276E-40F8-9FAA-ED7F3571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2. Lỗi chương trình hoạt động không như mong muốn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B87EA3-37DB-4003-A295-CEFF08D1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Đọc thông tin ở SGK/57, 58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D3706-81B1-42BE-8985-5C5B0F397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58" y="2468585"/>
            <a:ext cx="4344655" cy="26250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AB52CC-FBB2-48F1-81F3-A3ED41881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206" y="1882157"/>
            <a:ext cx="3019846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Lỗi chương trình hoạt động không như mong muốn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F6377-5AB4-4E79-9A56-C1FBBAB573F0}"/>
              </a:ext>
            </a:extLst>
          </p:cNvPr>
          <p:cNvSpPr/>
          <p:nvPr/>
        </p:nvSpPr>
        <p:spPr>
          <a:xfrm>
            <a:off x="6781799" y="2953556"/>
            <a:ext cx="4572000" cy="61157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a = 3, b = 2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F1C14E-EB9D-4444-A137-DC81BFC88E6F}"/>
              </a:ext>
            </a:extLst>
          </p:cNvPr>
          <p:cNvSpPr/>
          <p:nvPr/>
        </p:nvSpPr>
        <p:spPr>
          <a:xfrm>
            <a:off x="6781799" y="3700067"/>
            <a:ext cx="4572000" cy="6024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a = 3, b = 3</a:t>
            </a:r>
            <a:endParaRPr 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F399F-C022-4DE8-9ED7-99CA2470E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Hãy cho biết với cặp số (a, b) nào thì ch</a:t>
            </a:r>
            <a:r>
              <a:rPr lang="vi-VN"/>
              <a:t>ư</a:t>
            </a:r>
            <a:r>
              <a:rPr lang="en-US"/>
              <a:t>ơng trình ở Hình 3 đ</a:t>
            </a:r>
            <a:r>
              <a:rPr lang="vi-VN"/>
              <a:t>ư</a:t>
            </a:r>
            <a:r>
              <a:rPr lang="en-US"/>
              <a:t>a ra thông báo sai? (Chọn nhiều)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1EF61-1822-4A36-B5F9-71C90E8DA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46" y="2817438"/>
            <a:ext cx="4450962" cy="349844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2CFD35-958B-45AE-B6FA-4F33F59A4638}"/>
              </a:ext>
            </a:extLst>
          </p:cNvPr>
          <p:cNvSpPr/>
          <p:nvPr/>
        </p:nvSpPr>
        <p:spPr>
          <a:xfrm>
            <a:off x="6781799" y="4437458"/>
            <a:ext cx="4572003" cy="61157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a = 2, b = 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49C245-7646-481D-8683-20A6B9EFFF7E}"/>
              </a:ext>
            </a:extLst>
          </p:cNvPr>
          <p:cNvSpPr/>
          <p:nvPr/>
        </p:nvSpPr>
        <p:spPr>
          <a:xfrm>
            <a:off x="6781799" y="5226075"/>
            <a:ext cx="4572003" cy="61157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a = 2, b = 2</a:t>
            </a:r>
            <a:endParaRPr 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tnInknoeActivityCp2">
            <a:extLst>
              <a:ext uri="{FF2B5EF4-FFF2-40B4-BE49-F238E27FC236}">
                <a16:creationId xmlns:a16="http://schemas.microsoft.com/office/drawing/2014/main" id="{F5F53026-BE75-4A86-9B77-36DC72A29FB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88" y="6130810"/>
            <a:ext cx="1385132" cy="3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Lỗi chương trình hoạt động không như mong muốn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F6377-5AB4-4E79-9A56-C1FBBAB573F0}"/>
              </a:ext>
            </a:extLst>
          </p:cNvPr>
          <p:cNvSpPr/>
          <p:nvPr/>
        </p:nvSpPr>
        <p:spPr>
          <a:xfrm>
            <a:off x="6781799" y="2673339"/>
            <a:ext cx="4572000" cy="9361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Vì chương trình chưa xét đến trường hợp a &gt; b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F1C14E-EB9D-4444-A137-DC81BFC88E6F}"/>
              </a:ext>
            </a:extLst>
          </p:cNvPr>
          <p:cNvSpPr/>
          <p:nvPr/>
        </p:nvSpPr>
        <p:spPr>
          <a:xfrm>
            <a:off x="6781799" y="3769420"/>
            <a:ext cx="4572000" cy="93611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Vì chương trình chưa xét đến trường hợp a &lt; b</a:t>
            </a:r>
            <a:endParaRPr 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F399F-C022-4DE8-9ED7-99CA2470E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Vì sao ch</a:t>
            </a:r>
            <a:r>
              <a:rPr lang="vi-VN"/>
              <a:t>ư</a:t>
            </a:r>
            <a:r>
              <a:rPr lang="en-US"/>
              <a:t>ơng trình ở Hình 3 bị sai?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1EF61-1822-4A36-B5F9-71C90E8DA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46" y="2817438"/>
            <a:ext cx="4450962" cy="349844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2CFD35-958B-45AE-B6FA-4F33F59A4638}"/>
              </a:ext>
            </a:extLst>
          </p:cNvPr>
          <p:cNvSpPr/>
          <p:nvPr/>
        </p:nvSpPr>
        <p:spPr>
          <a:xfrm>
            <a:off x="6781799" y="4865501"/>
            <a:ext cx="4572003" cy="86546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Vì chương trình chưa xét đến trường hợp a = b</a:t>
            </a:r>
          </a:p>
        </p:txBody>
      </p:sp>
      <p:pic>
        <p:nvPicPr>
          <p:cNvPr id="8" name="btnInknoeActivityCp2">
            <a:extLst>
              <a:ext uri="{FF2B5EF4-FFF2-40B4-BE49-F238E27FC236}">
                <a16:creationId xmlns:a16="http://schemas.microsoft.com/office/drawing/2014/main" id="{B1D564D8-017B-4F9D-B6BD-457A9325DA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233" y="5875623"/>
            <a:ext cx="1385132" cy="3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E5CD6-983C-487D-BAB9-EB554667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Lỗi chương trình hoạt động không như mong muốn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393FB9-5929-4B86-88B5-B054DB49E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</a:t>
            </a:r>
            <a:r>
              <a:rPr lang="vi-VN"/>
              <a:t>Ư</a:t>
            </a:r>
            <a:r>
              <a:rPr lang="en-US"/>
              <a:t>U Ý: Cách sửa ch</a:t>
            </a:r>
            <a:r>
              <a:rPr lang="vi-VN"/>
              <a:t>ư</a:t>
            </a:r>
            <a:r>
              <a:rPr lang="en-US"/>
              <a:t>ơng trình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B82CA-59B8-423E-9B18-A370D852F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37"/>
          <a:stretch/>
        </p:blipFill>
        <p:spPr>
          <a:xfrm>
            <a:off x="3055611" y="2428828"/>
            <a:ext cx="2828996" cy="3883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23C57-EC38-4853-9371-8FA75CEC7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437" y="2413763"/>
            <a:ext cx="2995228" cy="38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2. Lỗi chương trình hoạt động không như mong muốn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 hãy đọc phần ghi nhớ ở SGK/59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91D640-972A-44B8-B6EB-6912098E2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73" y="2449727"/>
            <a:ext cx="9324326" cy="15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Luyện tập</a:t>
            </a:r>
          </a:p>
        </p:txBody>
      </p:sp>
      <p:pic>
        <p:nvPicPr>
          <p:cNvPr id="2" name="Content Placeholder 1">
            <a:hlinkClick r:id="rId2"/>
            <a:extLst>
              <a:ext uri="{FF2B5EF4-FFF2-40B4-BE49-F238E27FC236}">
                <a16:creationId xmlns:a16="http://schemas.microsoft.com/office/drawing/2014/main" id="{F2AA7D79-349D-41E0-A65D-1A30FAAED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03" y="1845779"/>
            <a:ext cx="9396367" cy="4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063A2C-0797-419E-B6B3-286282C8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Thực hành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5994EE-39D5-48C5-8160-429731C71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Thực hành theo h</a:t>
            </a:r>
            <a:r>
              <a:rPr lang="vi-VN"/>
              <a:t>ư</a:t>
            </a:r>
            <a:r>
              <a:rPr lang="en-US"/>
              <a:t>ớng dẫn ở bài 1,2 ở SGK/59.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AA8AE2-56D4-4929-82B2-904CB7B0D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28" y="2420419"/>
            <a:ext cx="9319571" cy="21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Vận dụng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/>
              <a:t>Đọc và thực hiện yêu cầu của HĐ Vận dụng ở SGK/59.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0D6C1C-21B5-43F6-98E5-19A1E2BF5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17" y="3265957"/>
            <a:ext cx="8796678" cy="26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EBC7D3-9871-42B8-8C81-24349696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TỰ ĐÁNH GIÁ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0B6185-81AB-4B15-B14F-842AA86BB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"/>
            </a:pPr>
            <a:r>
              <a:rPr lang="vi-VN">
                <a:solidFill>
                  <a:schemeClr val="accent1">
                    <a:lumMod val="75000"/>
                  </a:schemeClr>
                </a:solidFill>
              </a:rPr>
              <a:t>Chạy thử được chương trình.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FC22F-1A66-4BFB-B271-D2A9AB4EA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25047" y="4001294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ED572-8C1C-405A-BD5E-C59E45B97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50667" y="400129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EBC7D3-9871-42B8-8C81-24349696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Khảo sát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0B6185-81AB-4B15-B14F-842AA86BB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Em hãy cho biết mức độ hài lòng sau bài học!</a:t>
            </a:r>
            <a:endParaRPr lang="vi-V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FC22F-1A66-4BFB-B271-D2A9AB4EA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25045" y="2809746"/>
            <a:ext cx="3108960" cy="3108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ED572-8C1C-405A-BD5E-C59E45B97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2809746"/>
            <a:ext cx="31089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20D45A-CD1A-4A60-B252-CE729FB8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/>
              <a:t>MỤC TIÊU BÀI HỌC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6B92E6-8BBF-4225-B3F8-838E65105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</a:rPr>
              <a:t>Chạy thử được chương trình.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707F2D-3BBB-4443-9D07-2304CC44E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545665"/>
            <a:ext cx="1040837" cy="9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45A239-163D-4149-8934-748175A80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Xin cảm </a:t>
            </a:r>
            <a:r>
              <a:rPr lang="vi-VN"/>
              <a:t>ơ</a:t>
            </a:r>
            <a:r>
              <a:rPr lang="en-US"/>
              <a:t>n các em đã lắng nghe!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D95693-D3C7-462D-8E7E-5154577ED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Giáo viên: Đinh Văn Quyên</a:t>
            </a:r>
          </a:p>
        </p:txBody>
      </p:sp>
    </p:spTree>
    <p:extLst>
      <p:ext uri="{BB962C8B-B14F-4D97-AF65-F5344CB8AC3E}">
        <p14:creationId xmlns:p14="http://schemas.microsoft.com/office/powerpoint/2010/main" val="36849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"/>
            </a:pPr>
            <a:r>
              <a:rPr lang="en-US" sz="3600"/>
              <a:t>Đọc yêu cầu HĐ khởi động ở SGK/56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01E26-A1E8-4C11-A04C-34C3D7EE9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86" y="2503803"/>
            <a:ext cx="4396661" cy="34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Khám phá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/>
              <a:t>Lỗi chương trình không hoạt động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/>
              <a:t>Lỗi chương trình hoạt động không như mong muốn</a:t>
            </a:r>
          </a:p>
        </p:txBody>
      </p:sp>
    </p:spTree>
    <p:extLst>
      <p:ext uri="{BB962C8B-B14F-4D97-AF65-F5344CB8AC3E}">
        <p14:creationId xmlns:p14="http://schemas.microsoft.com/office/powerpoint/2010/main" val="10704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1. </a:t>
            </a:r>
            <a:r>
              <a:rPr lang="vi-VN"/>
              <a:t>Lỗi chương trình không hoạt động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"/>
            </a:pPr>
            <a:r>
              <a:rPr lang="en-US" sz="3600"/>
              <a:t>Đọc thông tin ở SGK/56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3795DA-8769-4B34-BD6A-CE30D2502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49" y="2609379"/>
            <a:ext cx="4907101" cy="35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vi-VN"/>
              <a:t>Lỗi chương trình không hoạt động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Vì sao đoạn chương trình cho bên dưới không hoạt động? (Xem hình 2, trang 57)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E6E84A-97D0-41AF-AB00-94E5A6427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415" y="2920527"/>
            <a:ext cx="4191585" cy="339137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C8DC9D-1D71-49DB-8EA2-B73DB70ED0AC}"/>
              </a:ext>
            </a:extLst>
          </p:cNvPr>
          <p:cNvSpPr/>
          <p:nvPr/>
        </p:nvSpPr>
        <p:spPr>
          <a:xfrm>
            <a:off x="6781799" y="2953556"/>
            <a:ext cx="4572000" cy="61157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Lệnh (1) và (2) không khớp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AF9D8E-820C-4304-8C17-CAB8F649BAA1}"/>
              </a:ext>
            </a:extLst>
          </p:cNvPr>
          <p:cNvSpPr/>
          <p:nvPr/>
        </p:nvSpPr>
        <p:spPr>
          <a:xfrm>
            <a:off x="6781799" y="3700067"/>
            <a:ext cx="4572000" cy="6024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Lệnh (1) và (3) không khớp</a:t>
            </a:r>
            <a:endParaRPr 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DD22CE0-C3BC-43FA-B131-28E98B8C6011}"/>
              </a:ext>
            </a:extLst>
          </p:cNvPr>
          <p:cNvSpPr/>
          <p:nvPr/>
        </p:nvSpPr>
        <p:spPr>
          <a:xfrm>
            <a:off x="6781799" y="4437458"/>
            <a:ext cx="4572003" cy="61157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Lệnh (2) và (3) không khớp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35AE44-84C0-47A9-B500-9B4EF5AA9648}"/>
              </a:ext>
            </a:extLst>
          </p:cNvPr>
          <p:cNvSpPr/>
          <p:nvPr/>
        </p:nvSpPr>
        <p:spPr>
          <a:xfrm>
            <a:off x="6781799" y="5226075"/>
            <a:ext cx="4572003" cy="61157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Lệnh (3) và (4) không khớp</a:t>
            </a:r>
            <a:endParaRPr 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tnInknoeActivityCp2">
            <a:extLst>
              <a:ext uri="{FF2B5EF4-FFF2-40B4-BE49-F238E27FC236}">
                <a16:creationId xmlns:a16="http://schemas.microsoft.com/office/drawing/2014/main" id="{4FA93217-4831-43CA-B93A-46A6227580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12" y="1199993"/>
            <a:ext cx="1876652" cy="4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vi-VN"/>
              <a:t>Lỗi chương trình không hoạt động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Em hãy đề xuất cách chỉnh sửa để chương trình ở hình 2 có thể hoạt động được.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8F88C9-21D9-445E-851D-DDBB660F7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220" y="3101502"/>
            <a:ext cx="4191585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vi-VN"/>
              <a:t>Lỗi chương trình không hoạt động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 hãy đọc phần ghi nhớ ở SGK/57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91D640-972A-44B8-B6EB-6912098E2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63" y="3046465"/>
            <a:ext cx="8941861" cy="15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AC7B8B-276E-40F8-9FAA-ED7F3571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2. Lỗi chương trình hoạt động không như mong muốn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B87EA3-37DB-4003-A295-CEFF08D1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Hãy trao đổi với bạn và cho biết tại sao chương trình ở Hình 3 đưa ra thông báo sai khi nhập a=3, b=3 (Hình 4).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9303A6-6732-4E12-A246-CDA16393B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01" y="2864119"/>
            <a:ext cx="4615614" cy="36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B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true,&quot;mcCorrectAnswers&quot;:{&quot;$type&quot;:&quot;System.Collections.Generic.List`1[[System.String, mscorlib]], mscorlib&quot;,&quot;$values&quot;:[&quot;B&quot;,&quot;D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]},&quot;mcIsAllowSelectMultiple&quot;:false,&quot;mcCorrectAnswers&quot;:{&quot;$type&quot;:&quot;System.Collections.Generic.List`1[[System.String, mscorlib]], mscorlib&quot;,&quot;$values&quot;:[&quot;C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533</Words>
  <Application>Microsoft Office PowerPoint</Application>
  <PresentationFormat>Widescreen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TIN HỌC 5 CHỦ ĐỀ F. GIẢI QUYẾT VẤN ĐỀ VỚI SỰ TRỢ GIÚP CỦA MÁY TÍNH BÀI 13. CHẠY THỬ CHƯƠNG TRÌNH</vt:lpstr>
      <vt:lpstr>MỤC TIÊU BÀI HỌC</vt:lpstr>
      <vt:lpstr>Khởi động</vt:lpstr>
      <vt:lpstr>Khám phá</vt:lpstr>
      <vt:lpstr>1. Lỗi chương trình không hoạt động</vt:lpstr>
      <vt:lpstr>1. Lỗi chương trình không hoạt động</vt:lpstr>
      <vt:lpstr>1. Lỗi chương trình không hoạt động</vt:lpstr>
      <vt:lpstr>1. Lỗi chương trình không hoạt động</vt:lpstr>
      <vt:lpstr>2. Lỗi chương trình hoạt động không như mong muốn</vt:lpstr>
      <vt:lpstr>2. Lỗi chương trình hoạt động không như mong muốn</vt:lpstr>
      <vt:lpstr>2. Lỗi chương trình hoạt động không như mong muốn</vt:lpstr>
      <vt:lpstr>2. Lỗi chương trình hoạt động không như mong muốn</vt:lpstr>
      <vt:lpstr>2. Lỗi chương trình hoạt động không như mong muốn</vt:lpstr>
      <vt:lpstr>2. Lỗi chương trình hoạt động không như mong muốn</vt:lpstr>
      <vt:lpstr>Luyện tập</vt:lpstr>
      <vt:lpstr>Thực hành</vt:lpstr>
      <vt:lpstr>Vận dụng</vt:lpstr>
      <vt:lpstr>TỰ ĐÁNH GIÁ</vt:lpstr>
      <vt:lpstr>Khảo sát</vt:lpstr>
      <vt:lpstr>Xin cảm ơn các em đã lắng nghe!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Quyên Đinh Văn</dc:creator>
  <cp:lastModifiedBy>GV Tin học_Bình Thuận</cp:lastModifiedBy>
  <cp:revision>38</cp:revision>
  <dcterms:created xsi:type="dcterms:W3CDTF">2023-06-22T14:33:34Z</dcterms:created>
  <dcterms:modified xsi:type="dcterms:W3CDTF">2024-08-28T03:36:07Z</dcterms:modified>
</cp:coreProperties>
</file>