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91" r:id="rId5"/>
    <p:sldId id="292" r:id="rId6"/>
    <p:sldId id="258" r:id="rId7"/>
    <p:sldId id="268" r:id="rId8"/>
    <p:sldId id="270" r:id="rId9"/>
    <p:sldId id="263" r:id="rId10"/>
    <p:sldId id="275" r:id="rId11"/>
    <p:sldId id="11673" r:id="rId12"/>
    <p:sldId id="276" r:id="rId13"/>
    <p:sldId id="11674" r:id="rId14"/>
    <p:sldId id="11675" r:id="rId15"/>
    <p:sldId id="11676" r:id="rId16"/>
    <p:sldId id="11677" r:id="rId17"/>
    <p:sldId id="11679" r:id="rId18"/>
    <p:sldId id="11678" r:id="rId19"/>
    <p:sldId id="271" r:id="rId20"/>
    <p:sldId id="11680" r:id="rId21"/>
    <p:sldId id="11681" r:id="rId22"/>
    <p:sldId id="11682" r:id="rId23"/>
    <p:sldId id="11683" r:id="rId24"/>
    <p:sldId id="266" r:id="rId25"/>
    <p:sldId id="11684" r:id="rId26"/>
    <p:sldId id="267" r:id="rId27"/>
    <p:sldId id="286" r:id="rId28"/>
    <p:sldId id="289" r:id="rId29"/>
  </p:sldIdLst>
  <p:sldSz cx="12192000" cy="6858000"/>
  <p:notesSz cx="6858000" cy="9144000"/>
  <p:embeddedFontLst>
    <p:embeddedFont>
      <p:font typeface="Arial-Rounded" panose="020B0500000000000000" pitchFamily="34" charset="0"/>
      <p:regular r:id="rId30"/>
    </p:embeddedFont>
    <p:embeddedFont>
      <p:font typeface="LNTH-LuoLuoNotangYuanTi 1" pitchFamily="2" charset="-128"/>
      <p:regular r:id="rId31"/>
    </p:embeddedFont>
    <p:embeddedFont>
      <p:font typeface="SVN-Hole Hearted" panose="020B0A06020104020203" pitchFamily="34" charset="0"/>
      <p:regular r:id="rId32"/>
    </p:embeddedFont>
    <p:embeddedFont>
      <p:font typeface="SVN-Poky's" panose="020B0606040200020203" pitchFamily="34" charset="0"/>
      <p:regular r:id="rId33"/>
    </p:embeddedFont>
    <p:embeddedFont>
      <p:font typeface="UTM Cookies" panose="02040603050506020204" pitchFamily="18" charset="0"/>
      <p:regular r:id="rId34"/>
    </p:embeddedFont>
    <p:embeddedFont>
      <p:font typeface="UVN Banh Mi" pitchFamily="2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FFFFCC"/>
    <a:srgbClr val="FF66FF"/>
    <a:srgbClr val="FF9933"/>
    <a:srgbClr val="8D2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3EC60-9B9B-400B-8AD9-A2B137658085}" v="1895" dt="2022-12-29T04:34:48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O THI TRIEU VI" userId="1a55d0bf-e781-4ea5-8549-370b5719438e" providerId="ADAL" clId="{48D3EC60-9B9B-400B-8AD9-A2B137658085}"/>
    <pc:docChg chg="undo custSel addSld delSld modSld sldOrd modMainMaster">
      <pc:chgData name="CAO THI TRIEU VI" userId="1a55d0bf-e781-4ea5-8549-370b5719438e" providerId="ADAL" clId="{48D3EC60-9B9B-400B-8AD9-A2B137658085}" dt="2022-12-29T04:34:55.029" v="3970" actId="1076"/>
      <pc:docMkLst>
        <pc:docMk/>
      </pc:docMkLst>
      <pc:sldChg chg="modSp mod modTransition">
        <pc:chgData name="CAO THI TRIEU VI" userId="1a55d0bf-e781-4ea5-8549-370b5719438e" providerId="ADAL" clId="{48D3EC60-9B9B-400B-8AD9-A2B137658085}" dt="2022-12-28T10:29:24.881" v="3951"/>
        <pc:sldMkLst>
          <pc:docMk/>
          <pc:sldMk cId="3633711129" sldId="257"/>
        </pc:sldMkLst>
        <pc:spChg chg="mod">
          <ac:chgData name="CAO THI TRIEU VI" userId="1a55d0bf-e781-4ea5-8549-370b5719438e" providerId="ADAL" clId="{48D3EC60-9B9B-400B-8AD9-A2B137658085}" dt="2022-12-27T02:33:50.043" v="135" actId="2085"/>
          <ac:spMkLst>
            <pc:docMk/>
            <pc:sldMk cId="3633711129" sldId="257"/>
            <ac:spMk id="2" creationId="{02DCF482-9281-8D25-AA39-F73D92C5534A}"/>
          </ac:spMkLst>
        </pc:spChg>
      </pc:sldChg>
      <pc:sldChg chg="modTransition">
        <pc:chgData name="CAO THI TRIEU VI" userId="1a55d0bf-e781-4ea5-8549-370b5719438e" providerId="ADAL" clId="{48D3EC60-9B9B-400B-8AD9-A2B137658085}" dt="2022-12-28T10:29:41.866" v="3952"/>
        <pc:sldMkLst>
          <pc:docMk/>
          <pc:sldMk cId="1636603777" sldId="258"/>
        </pc:sldMkLst>
      </pc:sldChg>
      <pc:sldChg chg="modSp mod modTransition modAnim">
        <pc:chgData name="CAO THI TRIEU VI" userId="1a55d0bf-e781-4ea5-8549-370b5719438e" providerId="ADAL" clId="{48D3EC60-9B9B-400B-8AD9-A2B137658085}" dt="2022-12-28T10:30:35.469" v="3958"/>
        <pc:sldMkLst>
          <pc:docMk/>
          <pc:sldMk cId="3379234703" sldId="259"/>
        </pc:sldMkLst>
        <pc:spChg chg="mod">
          <ac:chgData name="CAO THI TRIEU VI" userId="1a55d0bf-e781-4ea5-8549-370b5719438e" providerId="ADAL" clId="{48D3EC60-9B9B-400B-8AD9-A2B137658085}" dt="2022-12-22T17:05:44.268" v="17" actId="1076"/>
          <ac:spMkLst>
            <pc:docMk/>
            <pc:sldMk cId="3379234703" sldId="259"/>
            <ac:spMk id="10" creationId="{4965BAA0-EB85-979C-8D4C-85805E1D7DAC}"/>
          </ac:spMkLst>
        </pc:spChg>
      </pc:sldChg>
      <pc:sldChg chg="modSp mod modTransition">
        <pc:chgData name="CAO THI TRIEU VI" userId="1a55d0bf-e781-4ea5-8549-370b5719438e" providerId="ADAL" clId="{48D3EC60-9B9B-400B-8AD9-A2B137658085}" dt="2022-12-28T10:29:21.836" v="3950"/>
        <pc:sldMkLst>
          <pc:docMk/>
          <pc:sldMk cId="145139272" sldId="260"/>
        </pc:sldMkLst>
        <pc:spChg chg="mod">
          <ac:chgData name="CAO THI TRIEU VI" userId="1a55d0bf-e781-4ea5-8549-370b5719438e" providerId="ADAL" clId="{48D3EC60-9B9B-400B-8AD9-A2B137658085}" dt="2022-12-27T02:33:44.422" v="133" actId="2085"/>
          <ac:spMkLst>
            <pc:docMk/>
            <pc:sldMk cId="145139272" sldId="260"/>
            <ac:spMk id="2" creationId="{8141B0A4-7212-C777-9DD7-FE23D19F601A}"/>
          </ac:spMkLst>
        </pc:spChg>
        <pc:spChg chg="mod">
          <ac:chgData name="CAO THI TRIEU VI" userId="1a55d0bf-e781-4ea5-8549-370b5719438e" providerId="ADAL" clId="{48D3EC60-9B9B-400B-8AD9-A2B137658085}" dt="2022-12-22T17:00:11.062" v="16" actId="1076"/>
          <ac:spMkLst>
            <pc:docMk/>
            <pc:sldMk cId="145139272" sldId="260"/>
            <ac:spMk id="17" creationId="{B894CEA8-0303-BF60-4E0E-870BE597E832}"/>
          </ac:spMkLst>
        </pc:spChg>
        <pc:spChg chg="mod">
          <ac:chgData name="CAO THI TRIEU VI" userId="1a55d0bf-e781-4ea5-8549-370b5719438e" providerId="ADAL" clId="{48D3EC60-9B9B-400B-8AD9-A2B137658085}" dt="2022-12-22T17:05:49.461" v="19" actId="20577"/>
          <ac:spMkLst>
            <pc:docMk/>
            <pc:sldMk cId="145139272" sldId="260"/>
            <ac:spMk id="18" creationId="{3C92EF5A-99E7-3136-0C41-1018159043F0}"/>
          </ac:spMkLst>
        </pc:spChg>
      </pc:sldChg>
      <pc:sldChg chg="modSp mod modTransition">
        <pc:chgData name="CAO THI TRIEU VI" userId="1a55d0bf-e781-4ea5-8549-370b5719438e" providerId="ADAL" clId="{48D3EC60-9B9B-400B-8AD9-A2B137658085}" dt="2022-12-28T10:29:24.881" v="3951"/>
        <pc:sldMkLst>
          <pc:docMk/>
          <pc:sldMk cId="1746260408" sldId="261"/>
        </pc:sldMkLst>
        <pc:spChg chg="mod">
          <ac:chgData name="CAO THI TRIEU VI" userId="1a55d0bf-e781-4ea5-8549-370b5719438e" providerId="ADAL" clId="{48D3EC60-9B9B-400B-8AD9-A2B137658085}" dt="2022-12-27T02:33:53.835" v="137" actId="2085"/>
          <ac:spMkLst>
            <pc:docMk/>
            <pc:sldMk cId="1746260408" sldId="261"/>
            <ac:spMk id="40" creationId="{C3202D4C-EEB6-FDF6-16FF-1524F5D247A5}"/>
          </ac:spMkLst>
        </pc:spChg>
      </pc:sldChg>
      <pc:sldChg chg="modTransition">
        <pc:chgData name="CAO THI TRIEU VI" userId="1a55d0bf-e781-4ea5-8549-370b5719438e" providerId="ADAL" clId="{48D3EC60-9B9B-400B-8AD9-A2B137658085}" dt="2022-12-28T10:29:41.866" v="3952"/>
        <pc:sldMkLst>
          <pc:docMk/>
          <pc:sldMk cId="2916237160" sldId="262"/>
        </pc:sldMkLst>
      </pc:sldChg>
      <pc:sldChg chg="modTransition">
        <pc:chgData name="CAO THI TRIEU VI" userId="1a55d0bf-e781-4ea5-8549-370b5719438e" providerId="ADAL" clId="{48D3EC60-9B9B-400B-8AD9-A2B137658085}" dt="2022-12-28T10:29:41.866" v="3952"/>
        <pc:sldMkLst>
          <pc:docMk/>
          <pc:sldMk cId="3443811467" sldId="263"/>
        </pc:sldMkLst>
      </pc:sldChg>
      <pc:sldChg chg="modTransition">
        <pc:chgData name="CAO THI TRIEU VI" userId="1a55d0bf-e781-4ea5-8549-370b5719438e" providerId="ADAL" clId="{48D3EC60-9B9B-400B-8AD9-A2B137658085}" dt="2022-12-28T10:29:41.866" v="3952"/>
        <pc:sldMkLst>
          <pc:docMk/>
          <pc:sldMk cId="3941447428" sldId="264"/>
        </pc:sldMkLst>
      </pc:sldChg>
      <pc:sldChg chg="add del">
        <pc:chgData name="CAO THI TRIEU VI" userId="1a55d0bf-e781-4ea5-8549-370b5719438e" providerId="ADAL" clId="{48D3EC60-9B9B-400B-8AD9-A2B137658085}" dt="2022-12-22T17:06:02.939" v="21" actId="47"/>
        <pc:sldMkLst>
          <pc:docMk/>
          <pc:sldMk cId="1208042597" sldId="265"/>
        </pc:sldMkLst>
      </pc:sldChg>
      <pc:sldChg chg="add del">
        <pc:chgData name="CAO THI TRIEU VI" userId="1a55d0bf-e781-4ea5-8549-370b5719438e" providerId="ADAL" clId="{48D3EC60-9B9B-400B-8AD9-A2B137658085}" dt="2022-12-22T17:06:04.091" v="22" actId="47"/>
        <pc:sldMkLst>
          <pc:docMk/>
          <pc:sldMk cId="232446893" sldId="266"/>
        </pc:sldMkLst>
      </pc:sldChg>
      <pc:sldChg chg="add modTransition">
        <pc:chgData name="CAO THI TRIEU VI" userId="1a55d0bf-e781-4ea5-8549-370b5719438e" providerId="ADAL" clId="{48D3EC60-9B9B-400B-8AD9-A2B137658085}" dt="2022-12-28T10:29:41.866" v="3952"/>
        <pc:sldMkLst>
          <pc:docMk/>
          <pc:sldMk cId="747093648" sldId="267"/>
        </pc:sldMkLst>
      </pc:sldChg>
      <pc:sldChg chg="addSp delSp modSp add mod ord modTransition delAnim modAnim">
        <pc:chgData name="CAO THI TRIEU VI" userId="1a55d0bf-e781-4ea5-8549-370b5719438e" providerId="ADAL" clId="{48D3EC60-9B9B-400B-8AD9-A2B137658085}" dt="2022-12-28T10:31:05.515" v="3959"/>
        <pc:sldMkLst>
          <pc:docMk/>
          <pc:sldMk cId="2818176290" sldId="268"/>
        </pc:sldMkLst>
        <pc:spChg chg="add mod">
          <ac:chgData name="CAO THI TRIEU VI" userId="1a55d0bf-e781-4ea5-8549-370b5719438e" providerId="ADAL" clId="{48D3EC60-9B9B-400B-8AD9-A2B137658085}" dt="2022-12-27T02:34:23.450" v="146" actId="208"/>
          <ac:spMkLst>
            <pc:docMk/>
            <pc:sldMk cId="2818176290" sldId="268"/>
            <ac:spMk id="2" creationId="{E0F7D63D-692A-0C28-38F5-B123E1B77202}"/>
          </ac:spMkLst>
        </pc:spChg>
        <pc:spChg chg="add del mod">
          <ac:chgData name="CAO THI TRIEU VI" userId="1a55d0bf-e781-4ea5-8549-370b5719438e" providerId="ADAL" clId="{48D3EC60-9B9B-400B-8AD9-A2B137658085}" dt="2022-12-27T02:36:14.229" v="233" actId="478"/>
          <ac:spMkLst>
            <pc:docMk/>
            <pc:sldMk cId="2818176290" sldId="268"/>
            <ac:spMk id="3" creationId="{12C7F4D8-0A10-B6AD-6554-F9ED7F7ED6A6}"/>
          </ac:spMkLst>
        </pc:spChg>
        <pc:spChg chg="mod">
          <ac:chgData name="CAO THI TRIEU VI" userId="1a55d0bf-e781-4ea5-8549-370b5719438e" providerId="ADAL" clId="{48D3EC60-9B9B-400B-8AD9-A2B137658085}" dt="2022-12-27T02:37:10.640" v="234"/>
          <ac:spMkLst>
            <pc:docMk/>
            <pc:sldMk cId="2818176290" sldId="268"/>
            <ac:spMk id="6" creationId="{A98F0223-586C-3F40-B80B-960D66706219}"/>
          </ac:spMkLst>
        </pc:spChg>
        <pc:spChg chg="mod">
          <ac:chgData name="CAO THI TRIEU VI" userId="1a55d0bf-e781-4ea5-8549-370b5719438e" providerId="ADAL" clId="{48D3EC60-9B9B-400B-8AD9-A2B137658085}" dt="2022-12-27T02:37:10.640" v="234"/>
          <ac:spMkLst>
            <pc:docMk/>
            <pc:sldMk cId="2818176290" sldId="268"/>
            <ac:spMk id="7" creationId="{A1383DAF-7CB0-B30D-2A3C-9781738FC8B2}"/>
          </ac:spMkLst>
        </pc:spChg>
        <pc:spChg chg="mod">
          <ac:chgData name="CAO THI TRIEU VI" userId="1a55d0bf-e781-4ea5-8549-370b5719438e" providerId="ADAL" clId="{48D3EC60-9B9B-400B-8AD9-A2B137658085}" dt="2022-12-27T02:38:00.229" v="290" actId="1076"/>
          <ac:spMkLst>
            <pc:docMk/>
            <pc:sldMk cId="2818176290" sldId="268"/>
            <ac:spMk id="9" creationId="{CDB01112-0238-2475-A688-2FEB504DFA02}"/>
          </ac:spMkLst>
        </pc:spChg>
        <pc:spChg chg="mod">
          <ac:chgData name="CAO THI TRIEU VI" userId="1a55d0bf-e781-4ea5-8549-370b5719438e" providerId="ADAL" clId="{48D3EC60-9B9B-400B-8AD9-A2B137658085}" dt="2022-12-27T02:38:15.342" v="338" actId="1076"/>
          <ac:spMkLst>
            <pc:docMk/>
            <pc:sldMk cId="2818176290" sldId="268"/>
            <ac:spMk id="10" creationId="{EE7A96DE-770D-9D2E-B35D-1E3DA7D13585}"/>
          </ac:spMkLst>
        </pc:spChg>
        <pc:spChg chg="add mod">
          <ac:chgData name="CAO THI TRIEU VI" userId="1a55d0bf-e781-4ea5-8549-370b5719438e" providerId="ADAL" clId="{48D3EC60-9B9B-400B-8AD9-A2B137658085}" dt="2022-12-27T02:39:46.290" v="626" actId="1076"/>
          <ac:spMkLst>
            <pc:docMk/>
            <pc:sldMk cId="2818176290" sldId="268"/>
            <ac:spMk id="11" creationId="{199290F1-8258-677B-0324-6015B7446D12}"/>
          </ac:spMkLst>
        </pc:spChg>
        <pc:spChg chg="add mod">
          <ac:chgData name="CAO THI TRIEU VI" userId="1a55d0bf-e781-4ea5-8549-370b5719438e" providerId="ADAL" clId="{48D3EC60-9B9B-400B-8AD9-A2B137658085}" dt="2022-12-27T02:46:02.686" v="676" actId="403"/>
          <ac:spMkLst>
            <pc:docMk/>
            <pc:sldMk cId="2818176290" sldId="268"/>
            <ac:spMk id="12" creationId="{DCDFC99C-FAC4-F9BF-AFA2-59903560716D}"/>
          </ac:spMkLst>
        </pc:spChg>
        <pc:spChg chg="del">
          <ac:chgData name="CAO THI TRIEU VI" userId="1a55d0bf-e781-4ea5-8549-370b5719438e" providerId="ADAL" clId="{48D3EC60-9B9B-400B-8AD9-A2B137658085}" dt="2022-12-24T07:45:50.627" v="26" actId="478"/>
          <ac:spMkLst>
            <pc:docMk/>
            <pc:sldMk cId="2818176290" sldId="268"/>
            <ac:spMk id="40" creationId="{C3202D4C-EEB6-FDF6-16FF-1524F5D247A5}"/>
          </ac:spMkLst>
        </pc:spChg>
        <pc:spChg chg="del">
          <ac:chgData name="CAO THI TRIEU VI" userId="1a55d0bf-e781-4ea5-8549-370b5719438e" providerId="ADAL" clId="{48D3EC60-9B9B-400B-8AD9-A2B137658085}" dt="2022-12-24T07:45:50.627" v="26" actId="478"/>
          <ac:spMkLst>
            <pc:docMk/>
            <pc:sldMk cId="2818176290" sldId="268"/>
            <ac:spMk id="54" creationId="{7805AD80-7257-E2F7-8F5A-64835E0F20A7}"/>
          </ac:spMkLst>
        </pc:spChg>
        <pc:spChg chg="del">
          <ac:chgData name="CAO THI TRIEU VI" userId="1a55d0bf-e781-4ea5-8549-370b5719438e" providerId="ADAL" clId="{48D3EC60-9B9B-400B-8AD9-A2B137658085}" dt="2022-12-24T07:45:50.627" v="26" actId="478"/>
          <ac:spMkLst>
            <pc:docMk/>
            <pc:sldMk cId="2818176290" sldId="268"/>
            <ac:spMk id="65" creationId="{31BF471D-18F0-3313-456D-C95F1EB440F7}"/>
          </ac:spMkLst>
        </pc:spChg>
        <pc:spChg chg="del">
          <ac:chgData name="CAO THI TRIEU VI" userId="1a55d0bf-e781-4ea5-8549-370b5719438e" providerId="ADAL" clId="{48D3EC60-9B9B-400B-8AD9-A2B137658085}" dt="2022-12-24T07:45:50.627" v="26" actId="478"/>
          <ac:spMkLst>
            <pc:docMk/>
            <pc:sldMk cId="2818176290" sldId="268"/>
            <ac:spMk id="72" creationId="{6301D11E-279B-C564-3390-72B92068E5D1}"/>
          </ac:spMkLst>
        </pc:spChg>
        <pc:spChg chg="del">
          <ac:chgData name="CAO THI TRIEU VI" userId="1a55d0bf-e781-4ea5-8549-370b5719438e" providerId="ADAL" clId="{48D3EC60-9B9B-400B-8AD9-A2B137658085}" dt="2022-12-24T07:45:50.627" v="26" actId="478"/>
          <ac:spMkLst>
            <pc:docMk/>
            <pc:sldMk cId="2818176290" sldId="268"/>
            <ac:spMk id="79" creationId="{677C4827-39D7-34C4-237C-64033F94F990}"/>
          </ac:spMkLst>
        </pc:spChg>
        <pc:spChg chg="del">
          <ac:chgData name="CAO THI TRIEU VI" userId="1a55d0bf-e781-4ea5-8549-370b5719438e" providerId="ADAL" clId="{48D3EC60-9B9B-400B-8AD9-A2B137658085}" dt="2022-12-24T07:45:50.627" v="26" actId="478"/>
          <ac:spMkLst>
            <pc:docMk/>
            <pc:sldMk cId="2818176290" sldId="268"/>
            <ac:spMk id="80" creationId="{4B02DB62-69EE-48ED-9335-F3F7AC06F5A8}"/>
          </ac:spMkLst>
        </pc:spChg>
        <pc:grpChg chg="add mod">
          <ac:chgData name="CAO THI TRIEU VI" userId="1a55d0bf-e781-4ea5-8549-370b5719438e" providerId="ADAL" clId="{48D3EC60-9B9B-400B-8AD9-A2B137658085}" dt="2022-12-27T02:37:13.700" v="235" actId="1076"/>
          <ac:grpSpMkLst>
            <pc:docMk/>
            <pc:sldMk cId="2818176290" sldId="268"/>
            <ac:grpSpMk id="4" creationId="{D583A7D0-C8CB-BF21-C931-578FE153D3F2}"/>
          </ac:grpSpMkLst>
        </pc:grpChg>
        <pc:grpChg chg="add mod">
          <ac:chgData name="CAO THI TRIEU VI" userId="1a55d0bf-e781-4ea5-8549-370b5719438e" providerId="ADAL" clId="{48D3EC60-9B9B-400B-8AD9-A2B137658085}" dt="2022-12-27T02:37:21.739" v="236"/>
          <ac:grpSpMkLst>
            <pc:docMk/>
            <pc:sldMk cId="2818176290" sldId="268"/>
            <ac:grpSpMk id="8" creationId="{548238B4-134E-3AE4-D6A0-A4E5C5B567B8}"/>
          </ac:grpSpMkLst>
        </pc:grpChg>
        <pc:grpChg chg="del">
          <ac:chgData name="CAO THI TRIEU VI" userId="1a55d0bf-e781-4ea5-8549-370b5719438e" providerId="ADAL" clId="{48D3EC60-9B9B-400B-8AD9-A2B137658085}" dt="2022-12-24T07:45:50.627" v="26" actId="478"/>
          <ac:grpSpMkLst>
            <pc:docMk/>
            <pc:sldMk cId="2818176290" sldId="268"/>
            <ac:grpSpMk id="41" creationId="{2877442D-1BA9-3746-D945-6B704E5C31A1}"/>
          </ac:grpSpMkLst>
        </pc:grpChg>
        <pc:grpChg chg="del">
          <ac:chgData name="CAO THI TRIEU VI" userId="1a55d0bf-e781-4ea5-8549-370b5719438e" providerId="ADAL" clId="{48D3EC60-9B9B-400B-8AD9-A2B137658085}" dt="2022-12-24T07:45:50.627" v="26" actId="478"/>
          <ac:grpSpMkLst>
            <pc:docMk/>
            <pc:sldMk cId="2818176290" sldId="268"/>
            <ac:grpSpMk id="51" creationId="{39B6D5EE-3E99-F028-61FC-F7D69155A52A}"/>
          </ac:grpSpMkLst>
        </pc:grpChg>
        <pc:grpChg chg="del">
          <ac:chgData name="CAO THI TRIEU VI" userId="1a55d0bf-e781-4ea5-8549-370b5719438e" providerId="ADAL" clId="{48D3EC60-9B9B-400B-8AD9-A2B137658085}" dt="2022-12-24T07:45:50.627" v="26" actId="478"/>
          <ac:grpSpMkLst>
            <pc:docMk/>
            <pc:sldMk cId="2818176290" sldId="268"/>
            <ac:grpSpMk id="55" creationId="{2DFB1B50-30D4-927D-0AAE-2E4102BE9805}"/>
          </ac:grpSpMkLst>
        </pc:grpChg>
        <pc:grpChg chg="del">
          <ac:chgData name="CAO THI TRIEU VI" userId="1a55d0bf-e781-4ea5-8549-370b5719438e" providerId="ADAL" clId="{48D3EC60-9B9B-400B-8AD9-A2B137658085}" dt="2022-12-24T07:45:50.627" v="26" actId="478"/>
          <ac:grpSpMkLst>
            <pc:docMk/>
            <pc:sldMk cId="2818176290" sldId="268"/>
            <ac:grpSpMk id="66" creationId="{AFC169E7-C8B1-A4C7-3D85-28D313ACDE0F}"/>
          </ac:grpSpMkLst>
        </pc:grpChg>
        <pc:grpChg chg="del">
          <ac:chgData name="CAO THI TRIEU VI" userId="1a55d0bf-e781-4ea5-8549-370b5719438e" providerId="ADAL" clId="{48D3EC60-9B9B-400B-8AD9-A2B137658085}" dt="2022-12-24T07:45:50.627" v="26" actId="478"/>
          <ac:grpSpMkLst>
            <pc:docMk/>
            <pc:sldMk cId="2818176290" sldId="268"/>
            <ac:grpSpMk id="73" creationId="{648C37B5-3E4C-C851-715B-9C29265F58E5}"/>
          </ac:grpSpMkLst>
        </pc:grpChg>
        <pc:grpChg chg="del">
          <ac:chgData name="CAO THI TRIEU VI" userId="1a55d0bf-e781-4ea5-8549-370b5719438e" providerId="ADAL" clId="{48D3EC60-9B9B-400B-8AD9-A2B137658085}" dt="2022-12-24T07:45:50.627" v="26" actId="478"/>
          <ac:grpSpMkLst>
            <pc:docMk/>
            <pc:sldMk cId="2818176290" sldId="268"/>
            <ac:grpSpMk id="76" creationId="{83D3CEF7-88A0-26B5-317D-7C4EFA358CEA}"/>
          </ac:grpSpMkLst>
        </pc:grpChg>
      </pc:sldChg>
      <pc:sldChg chg="addSp delSp modSp add mod ord modTransition modAnim">
        <pc:chgData name="CAO THI TRIEU VI" userId="1a55d0bf-e781-4ea5-8549-370b5719438e" providerId="ADAL" clId="{48D3EC60-9B9B-400B-8AD9-A2B137658085}" dt="2022-12-28T10:30:13.122" v="3956"/>
        <pc:sldMkLst>
          <pc:docMk/>
          <pc:sldMk cId="2465067485" sldId="269"/>
        </pc:sldMkLst>
        <pc:spChg chg="add mod">
          <ac:chgData name="CAO THI TRIEU VI" userId="1a55d0bf-e781-4ea5-8549-370b5719438e" providerId="ADAL" clId="{48D3EC60-9B9B-400B-8AD9-A2B137658085}" dt="2022-12-28T09:31:32.884" v="2014" actId="693"/>
          <ac:spMkLst>
            <pc:docMk/>
            <pc:sldMk cId="2465067485" sldId="269"/>
            <ac:spMk id="2" creationId="{DAD0B312-DADA-9379-A0AB-7318534B0716}"/>
          </ac:spMkLst>
        </pc:spChg>
        <pc:spChg chg="add mod">
          <ac:chgData name="CAO THI TRIEU VI" userId="1a55d0bf-e781-4ea5-8549-370b5719438e" providerId="ADAL" clId="{48D3EC60-9B9B-400B-8AD9-A2B137658085}" dt="2022-12-24T08:06:35.443" v="89" actId="1076"/>
          <ac:spMkLst>
            <pc:docMk/>
            <pc:sldMk cId="2465067485" sldId="269"/>
            <ac:spMk id="3" creationId="{B0DF8F0B-9FD0-177F-3684-7171EA72483C}"/>
          </ac:spMkLst>
        </pc:spChg>
        <pc:spChg chg="add mod">
          <ac:chgData name="CAO THI TRIEU VI" userId="1a55d0bf-e781-4ea5-8549-370b5719438e" providerId="ADAL" clId="{48D3EC60-9B9B-400B-8AD9-A2B137658085}" dt="2022-12-28T09:31:09.132" v="2010" actId="207"/>
          <ac:spMkLst>
            <pc:docMk/>
            <pc:sldMk cId="2465067485" sldId="269"/>
            <ac:spMk id="4" creationId="{5FAA66BA-D4E1-DD71-3812-AA52B6A82708}"/>
          </ac:spMkLst>
        </pc:spChg>
        <pc:spChg chg="add mod">
          <ac:chgData name="CAO THI TRIEU VI" userId="1a55d0bf-e781-4ea5-8549-370b5719438e" providerId="ADAL" clId="{48D3EC60-9B9B-400B-8AD9-A2B137658085}" dt="2022-12-28T09:31:09.132" v="2010" actId="207"/>
          <ac:spMkLst>
            <pc:docMk/>
            <pc:sldMk cId="2465067485" sldId="269"/>
            <ac:spMk id="6" creationId="{1CE8E287-0ABF-82B8-2E4C-8CC8C918C5C0}"/>
          </ac:spMkLst>
        </pc:spChg>
        <pc:spChg chg="add mod">
          <ac:chgData name="CAO THI TRIEU VI" userId="1a55d0bf-e781-4ea5-8549-370b5719438e" providerId="ADAL" clId="{48D3EC60-9B9B-400B-8AD9-A2B137658085}" dt="2022-12-28T09:31:04.896" v="2009" actId="207"/>
          <ac:spMkLst>
            <pc:docMk/>
            <pc:sldMk cId="2465067485" sldId="269"/>
            <ac:spMk id="7" creationId="{975F0298-269B-3385-5DD9-D58465DEF170}"/>
          </ac:spMkLst>
        </pc:spChg>
        <pc:spChg chg="mod">
          <ac:chgData name="CAO THI TRIEU VI" userId="1a55d0bf-e781-4ea5-8549-370b5719438e" providerId="ADAL" clId="{48D3EC60-9B9B-400B-8AD9-A2B137658085}" dt="2022-12-24T08:08:50.706" v="129"/>
          <ac:spMkLst>
            <pc:docMk/>
            <pc:sldMk cId="2465067485" sldId="269"/>
            <ac:spMk id="9" creationId="{78388C42-DCB9-A2D7-D4DB-03BFC1DD686F}"/>
          </ac:spMkLst>
        </pc:spChg>
        <pc:grpChg chg="add mod">
          <ac:chgData name="CAO THI TRIEU VI" userId="1a55d0bf-e781-4ea5-8549-370b5719438e" providerId="ADAL" clId="{48D3EC60-9B9B-400B-8AD9-A2B137658085}" dt="2022-12-24T08:08:53.912" v="130" actId="1076"/>
          <ac:grpSpMkLst>
            <pc:docMk/>
            <pc:sldMk cId="2465067485" sldId="269"/>
            <ac:grpSpMk id="8" creationId="{E63A17F3-57BF-B997-8F38-54037450598B}"/>
          </ac:grpSpMkLst>
        </pc:grpChg>
        <pc:grpChg chg="mod">
          <ac:chgData name="CAO THI TRIEU VI" userId="1a55d0bf-e781-4ea5-8549-370b5719438e" providerId="ADAL" clId="{48D3EC60-9B9B-400B-8AD9-A2B137658085}" dt="2022-12-24T08:08:50.706" v="129"/>
          <ac:grpSpMkLst>
            <pc:docMk/>
            <pc:sldMk cId="2465067485" sldId="269"/>
            <ac:grpSpMk id="10" creationId="{0AA40B4F-2A17-8A9B-F8CA-4D21B7941824}"/>
          </ac:grpSpMkLst>
        </pc:grpChg>
        <pc:picChg chg="add del mod">
          <ac:chgData name="CAO THI TRIEU VI" userId="1a55d0bf-e781-4ea5-8549-370b5719438e" providerId="ADAL" clId="{48D3EC60-9B9B-400B-8AD9-A2B137658085}" dt="2022-12-24T08:08:36.531" v="128" actId="478"/>
          <ac:picMkLst>
            <pc:docMk/>
            <pc:sldMk cId="2465067485" sldId="269"/>
            <ac:picMk id="7" creationId="{8510DDBC-70BB-C40B-1D69-220328C65240}"/>
          </ac:picMkLst>
        </pc:picChg>
        <pc:picChg chg="mod">
          <ac:chgData name="CAO THI TRIEU VI" userId="1a55d0bf-e781-4ea5-8549-370b5719438e" providerId="ADAL" clId="{48D3EC60-9B9B-400B-8AD9-A2B137658085}" dt="2022-12-24T08:08:50.706" v="129"/>
          <ac:picMkLst>
            <pc:docMk/>
            <pc:sldMk cId="2465067485" sldId="269"/>
            <ac:picMk id="11" creationId="{1A580131-4940-0E26-FD05-E221FCA30BC4}"/>
          </ac:picMkLst>
        </pc:picChg>
        <pc:picChg chg="mod">
          <ac:chgData name="CAO THI TRIEU VI" userId="1a55d0bf-e781-4ea5-8549-370b5719438e" providerId="ADAL" clId="{48D3EC60-9B9B-400B-8AD9-A2B137658085}" dt="2022-12-24T08:08:50.706" v="129"/>
          <ac:picMkLst>
            <pc:docMk/>
            <pc:sldMk cId="2465067485" sldId="269"/>
            <ac:picMk id="12" creationId="{EC3E2719-D848-7715-E02B-961EAB6E5036}"/>
          </ac:picMkLst>
        </pc:picChg>
      </pc:sldChg>
      <pc:sldChg chg="addSp delSp modSp add mod modTransition delAnim modAnim">
        <pc:chgData name="CAO THI TRIEU VI" userId="1a55d0bf-e781-4ea5-8549-370b5719438e" providerId="ADAL" clId="{48D3EC60-9B9B-400B-8AD9-A2B137658085}" dt="2022-12-28T10:30:19.083" v="3957"/>
        <pc:sldMkLst>
          <pc:docMk/>
          <pc:sldMk cId="4047886262" sldId="270"/>
        </pc:sldMkLst>
        <pc:spChg chg="mod">
          <ac:chgData name="CAO THI TRIEU VI" userId="1a55d0bf-e781-4ea5-8549-370b5719438e" providerId="ADAL" clId="{48D3EC60-9B9B-400B-8AD9-A2B137658085}" dt="2022-12-27T02:49:13.735" v="722" actId="1076"/>
          <ac:spMkLst>
            <pc:docMk/>
            <pc:sldMk cId="4047886262" sldId="270"/>
            <ac:spMk id="2" creationId="{E0F7D63D-692A-0C28-38F5-B123E1B77202}"/>
          </ac:spMkLst>
        </pc:spChg>
        <pc:spChg chg="add del mod">
          <ac:chgData name="CAO THI TRIEU VI" userId="1a55d0bf-e781-4ea5-8549-370b5719438e" providerId="ADAL" clId="{48D3EC60-9B9B-400B-8AD9-A2B137658085}" dt="2022-12-27T02:42:24.332" v="662" actId="478"/>
          <ac:spMkLst>
            <pc:docMk/>
            <pc:sldMk cId="4047886262" sldId="270"/>
            <ac:spMk id="3" creationId="{97645AD3-B497-CCF0-6710-25A11A88CD93}"/>
          </ac:spMkLst>
        </pc:spChg>
        <pc:spChg chg="add mod">
          <ac:chgData name="CAO THI TRIEU VI" userId="1a55d0bf-e781-4ea5-8549-370b5719438e" providerId="ADAL" clId="{48D3EC60-9B9B-400B-8AD9-A2B137658085}" dt="2022-12-27T02:59:21.874" v="759" actId="1076"/>
          <ac:spMkLst>
            <pc:docMk/>
            <pc:sldMk cId="4047886262" sldId="270"/>
            <ac:spMk id="3" creationId="{BB5AB5A8-8273-7D3E-6B71-E6FA2B1E9493}"/>
          </ac:spMkLst>
        </pc:spChg>
        <pc:spChg chg="add mod">
          <ac:chgData name="CAO THI TRIEU VI" userId="1a55d0bf-e781-4ea5-8549-370b5719438e" providerId="ADAL" clId="{48D3EC60-9B9B-400B-8AD9-A2B137658085}" dt="2022-12-27T03:00:31.755" v="763" actId="20577"/>
          <ac:spMkLst>
            <pc:docMk/>
            <pc:sldMk cId="4047886262" sldId="270"/>
            <ac:spMk id="4" creationId="{F4454C12-711C-0310-6348-018989073039}"/>
          </ac:spMkLst>
        </pc:spChg>
        <pc:spChg chg="add mod">
          <ac:chgData name="CAO THI TRIEU VI" userId="1a55d0bf-e781-4ea5-8549-370b5719438e" providerId="ADAL" clId="{48D3EC60-9B9B-400B-8AD9-A2B137658085}" dt="2022-12-27T02:59:07.209" v="757" actId="20577"/>
          <ac:spMkLst>
            <pc:docMk/>
            <pc:sldMk cId="4047886262" sldId="270"/>
            <ac:spMk id="6" creationId="{B7ABC3F0-3D83-B0A4-84FE-21D1A5D73200}"/>
          </ac:spMkLst>
        </pc:spChg>
        <pc:spChg chg="add mod">
          <ac:chgData name="CAO THI TRIEU VI" userId="1a55d0bf-e781-4ea5-8549-370b5719438e" providerId="ADAL" clId="{48D3EC60-9B9B-400B-8AD9-A2B137658085}" dt="2022-12-27T02:57:27.369" v="751" actId="20577"/>
          <ac:spMkLst>
            <pc:docMk/>
            <pc:sldMk cId="4047886262" sldId="270"/>
            <ac:spMk id="7" creationId="{FD92B44D-C612-2D24-1687-FFFCF61611E6}"/>
          </ac:spMkLst>
        </pc:spChg>
        <pc:spChg chg="add mod">
          <ac:chgData name="CAO THI TRIEU VI" userId="1a55d0bf-e781-4ea5-8549-370b5719438e" providerId="ADAL" clId="{48D3EC60-9B9B-400B-8AD9-A2B137658085}" dt="2022-12-27T02:57:21.594" v="747" actId="1076"/>
          <ac:spMkLst>
            <pc:docMk/>
            <pc:sldMk cId="4047886262" sldId="270"/>
            <ac:spMk id="8" creationId="{5918634E-1D88-3BD8-F461-AAD860752ED9}"/>
          </ac:spMkLst>
        </pc:spChg>
        <pc:spChg chg="del">
          <ac:chgData name="CAO THI TRIEU VI" userId="1a55d0bf-e781-4ea5-8549-370b5719438e" providerId="ADAL" clId="{48D3EC60-9B9B-400B-8AD9-A2B137658085}" dt="2022-12-27T02:42:07.061" v="656" actId="478"/>
          <ac:spMkLst>
            <pc:docMk/>
            <pc:sldMk cId="4047886262" sldId="270"/>
            <ac:spMk id="11" creationId="{199290F1-8258-677B-0324-6015B7446D12}"/>
          </ac:spMkLst>
        </pc:spChg>
        <pc:spChg chg="add mod">
          <ac:chgData name="CAO THI TRIEU VI" userId="1a55d0bf-e781-4ea5-8549-370b5719438e" providerId="ADAL" clId="{48D3EC60-9B9B-400B-8AD9-A2B137658085}" dt="2022-12-27T02:57:51.828" v="752" actId="20577"/>
          <ac:spMkLst>
            <pc:docMk/>
            <pc:sldMk cId="4047886262" sldId="270"/>
            <ac:spMk id="11" creationId="{D11027C5-D41F-1B99-82FD-D7A88E278FE3}"/>
          </ac:spMkLst>
        </pc:spChg>
        <pc:spChg chg="mod">
          <ac:chgData name="CAO THI TRIEU VI" userId="1a55d0bf-e781-4ea5-8549-370b5719438e" providerId="ADAL" clId="{48D3EC60-9B9B-400B-8AD9-A2B137658085}" dt="2022-12-28T08:29:30.889" v="781" actId="1076"/>
          <ac:spMkLst>
            <pc:docMk/>
            <pc:sldMk cId="4047886262" sldId="270"/>
            <ac:spMk id="12" creationId="{DCDFC99C-FAC4-F9BF-AFA2-59903560716D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13" creationId="{6A766489-3638-AA39-D08A-154E9EC14BA1}"/>
          </ac:spMkLst>
        </pc:spChg>
        <pc:spChg chg="add mod">
          <ac:chgData name="CAO THI TRIEU VI" userId="1a55d0bf-e781-4ea5-8549-370b5719438e" providerId="ADAL" clId="{48D3EC60-9B9B-400B-8AD9-A2B137658085}" dt="2022-12-27T02:57:57.875" v="753" actId="1076"/>
          <ac:spMkLst>
            <pc:docMk/>
            <pc:sldMk cId="4047886262" sldId="270"/>
            <ac:spMk id="13" creationId="{F7140B58-2BCC-F111-103C-9CA009A7A159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14" creationId="{804FDEB9-4E5B-EAF7-E7C4-7AB25567418D}"/>
          </ac:spMkLst>
        </pc:spChg>
        <pc:spChg chg="add mod">
          <ac:chgData name="CAO THI TRIEU VI" userId="1a55d0bf-e781-4ea5-8549-370b5719438e" providerId="ADAL" clId="{48D3EC60-9B9B-400B-8AD9-A2B137658085}" dt="2022-12-27T03:01:07.301" v="768" actId="1076"/>
          <ac:spMkLst>
            <pc:docMk/>
            <pc:sldMk cId="4047886262" sldId="270"/>
            <ac:spMk id="14" creationId="{9F98128A-1D8F-CEDF-EEFC-E6A019F57960}"/>
          </ac:spMkLst>
        </pc:spChg>
        <pc:spChg chg="add mod">
          <ac:chgData name="CAO THI TRIEU VI" userId="1a55d0bf-e781-4ea5-8549-370b5719438e" providerId="ADAL" clId="{48D3EC60-9B9B-400B-8AD9-A2B137658085}" dt="2022-12-27T02:58:04.284" v="755" actId="20577"/>
          <ac:spMkLst>
            <pc:docMk/>
            <pc:sldMk cId="4047886262" sldId="270"/>
            <ac:spMk id="15" creationId="{BD1537BB-1BA8-A894-C16D-2310B2DD7405}"/>
          </ac:spMkLst>
        </pc:spChg>
        <pc:spChg chg="add mod">
          <ac:chgData name="CAO THI TRIEU VI" userId="1a55d0bf-e781-4ea5-8549-370b5719438e" providerId="ADAL" clId="{48D3EC60-9B9B-400B-8AD9-A2B137658085}" dt="2022-12-27T02:59:28.496" v="761" actId="20577"/>
          <ac:spMkLst>
            <pc:docMk/>
            <pc:sldMk cId="4047886262" sldId="270"/>
            <ac:spMk id="16" creationId="{4B370B43-FF73-506E-2033-F32A2A7E4369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17" creationId="{159F8471-0AB6-EC01-5E02-CD67FC9849B7}"/>
          </ac:spMkLst>
        </pc:spChg>
        <pc:spChg chg="add mod">
          <ac:chgData name="CAO THI TRIEU VI" userId="1a55d0bf-e781-4ea5-8549-370b5719438e" providerId="ADAL" clId="{48D3EC60-9B9B-400B-8AD9-A2B137658085}" dt="2022-12-27T03:01:36.836" v="770" actId="20577"/>
          <ac:spMkLst>
            <pc:docMk/>
            <pc:sldMk cId="4047886262" sldId="270"/>
            <ac:spMk id="17" creationId="{6AC07883-EC16-F8D1-3255-B1282B9E23C9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18" creationId="{2A2E3F0F-CACF-E32D-CD87-C9D7ED9BA173}"/>
          </ac:spMkLst>
        </pc:spChg>
        <pc:spChg chg="add mod">
          <ac:chgData name="CAO THI TRIEU VI" userId="1a55d0bf-e781-4ea5-8549-370b5719438e" providerId="ADAL" clId="{48D3EC60-9B9B-400B-8AD9-A2B137658085}" dt="2022-12-28T08:42:07.513" v="1215" actId="1035"/>
          <ac:spMkLst>
            <pc:docMk/>
            <pc:sldMk cId="4047886262" sldId="270"/>
            <ac:spMk id="18" creationId="{A89A2AE5-27ED-379D-68AF-EE0D51FDE6E1}"/>
          </ac:spMkLst>
        </pc:spChg>
        <pc:spChg chg="add mod">
          <ac:chgData name="CAO THI TRIEU VI" userId="1a55d0bf-e781-4ea5-8549-370b5719438e" providerId="ADAL" clId="{48D3EC60-9B9B-400B-8AD9-A2B137658085}" dt="2022-12-28T08:30:28.734" v="813" actId="1076"/>
          <ac:spMkLst>
            <pc:docMk/>
            <pc:sldMk cId="4047886262" sldId="270"/>
            <ac:spMk id="19" creationId="{3FF6B9F4-C0CA-C44B-A621-2CC655EC0D62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20" creationId="{CA4F736F-9DB3-85EA-C1E0-39B03976F929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21" creationId="{1CFFB86C-350E-409A-A014-125418CD955A}"/>
          </ac:spMkLst>
        </pc:spChg>
        <pc:spChg chg="add mod">
          <ac:chgData name="CAO THI TRIEU VI" userId="1a55d0bf-e781-4ea5-8549-370b5719438e" providerId="ADAL" clId="{48D3EC60-9B9B-400B-8AD9-A2B137658085}" dt="2022-12-28T08:29:54.717" v="808" actId="1076"/>
          <ac:spMkLst>
            <pc:docMk/>
            <pc:sldMk cId="4047886262" sldId="270"/>
            <ac:spMk id="21" creationId="{AA4A1F32-C01D-FD4B-A44A-DF14F5FF1BD2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22" creationId="{09A641B6-30D5-8C76-9AD6-B35975449D40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24" creationId="{AD870F92-1634-1AD2-BD2F-50EBEE250FD6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25" creationId="{23BBDD27-9318-072F-ACD5-7B78A40D221D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26" creationId="{96C5F3F9-5C59-FE4B-6785-92D0352BC726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27" creationId="{EB548041-2C97-57DD-C7BB-6388B88404DB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28" creationId="{D470D68E-5D69-DF17-947B-A80378E21F2E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30" creationId="{90AEFC56-614A-54EA-E345-E4351080081A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34" creationId="{F8B4326D-D3C3-6B11-3B27-1202D0D9CB2D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35" creationId="{07A7AC22-3791-681D-034F-98ED1FB108B6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36" creationId="{B2E951F5-083F-B443-1D21-008F1832BB4E}"/>
          </ac:spMkLst>
        </pc:spChg>
        <pc:spChg chg="add del mod">
          <ac:chgData name="CAO THI TRIEU VI" userId="1a55d0bf-e781-4ea5-8549-370b5719438e" providerId="ADAL" clId="{48D3EC60-9B9B-400B-8AD9-A2B137658085}" dt="2022-12-27T02:53:20.096" v="741" actId="478"/>
          <ac:spMkLst>
            <pc:docMk/>
            <pc:sldMk cId="4047886262" sldId="270"/>
            <ac:spMk id="38" creationId="{2129F859-A06E-D79D-72B6-1ABA1815EEF5}"/>
          </ac:spMkLst>
        </pc:spChg>
        <pc:grpChg chg="del">
          <ac:chgData name="CAO THI TRIEU VI" userId="1a55d0bf-e781-4ea5-8549-370b5719438e" providerId="ADAL" clId="{48D3EC60-9B9B-400B-8AD9-A2B137658085}" dt="2022-12-27T02:42:07.061" v="656" actId="478"/>
          <ac:grpSpMkLst>
            <pc:docMk/>
            <pc:sldMk cId="4047886262" sldId="270"/>
            <ac:grpSpMk id="4" creationId="{D583A7D0-C8CB-BF21-C931-578FE153D3F2}"/>
          </ac:grpSpMkLst>
        </pc:grpChg>
        <pc:grpChg chg="del">
          <ac:chgData name="CAO THI TRIEU VI" userId="1a55d0bf-e781-4ea5-8549-370b5719438e" providerId="ADAL" clId="{48D3EC60-9B9B-400B-8AD9-A2B137658085}" dt="2022-12-27T02:42:07.061" v="656" actId="478"/>
          <ac:grpSpMkLst>
            <pc:docMk/>
            <pc:sldMk cId="4047886262" sldId="270"/>
            <ac:grpSpMk id="8" creationId="{548238B4-134E-3AE4-D6A0-A4E5C5B567B8}"/>
          </ac:grpSpMkLst>
        </pc:grpChg>
        <pc:picChg chg="add mod">
          <ac:chgData name="CAO THI TRIEU VI" userId="1a55d0bf-e781-4ea5-8549-370b5719438e" providerId="ADAL" clId="{48D3EC60-9B9B-400B-8AD9-A2B137658085}" dt="2022-12-28T08:30:12.840" v="812" actId="1076"/>
          <ac:picMkLst>
            <pc:docMk/>
            <pc:sldMk cId="4047886262" sldId="270"/>
            <ac:picMk id="23" creationId="{CB9477AD-4B7C-03B5-002D-0BD3F6007423}"/>
          </ac:picMkLst>
        </pc:picChg>
        <pc:cxnChg chg="add mod">
          <ac:chgData name="CAO THI TRIEU VI" userId="1a55d0bf-e781-4ea5-8549-370b5719438e" providerId="ADAL" clId="{48D3EC60-9B9B-400B-8AD9-A2B137658085}" dt="2022-12-27T03:02:00.699" v="773" actId="14100"/>
          <ac:cxnSpMkLst>
            <pc:docMk/>
            <pc:sldMk cId="4047886262" sldId="270"/>
            <ac:cxnSpMk id="9" creationId="{20E7A0AD-9F0A-5361-2B59-B5D1086E9765}"/>
          </ac:cxnSpMkLst>
        </pc:cxnChg>
        <pc:cxnChg chg="add mod">
          <ac:chgData name="CAO THI TRIEU VI" userId="1a55d0bf-e781-4ea5-8549-370b5719438e" providerId="ADAL" clId="{48D3EC60-9B9B-400B-8AD9-A2B137658085}" dt="2022-12-28T08:28:04.672" v="777" actId="14100"/>
          <ac:cxnSpMkLst>
            <pc:docMk/>
            <pc:sldMk cId="4047886262" sldId="270"/>
            <ac:cxnSpMk id="10" creationId="{7575B12F-E0D7-D7F6-FB67-EF2AAA82E119}"/>
          </ac:cxnSpMkLst>
        </pc:cxnChg>
        <pc:cxnChg chg="add del mod">
          <ac:chgData name="CAO THI TRIEU VI" userId="1a55d0bf-e781-4ea5-8549-370b5719438e" providerId="ADAL" clId="{48D3EC60-9B9B-400B-8AD9-A2B137658085}" dt="2022-12-27T02:53:20.096" v="741" actId="478"/>
          <ac:cxnSpMkLst>
            <pc:docMk/>
            <pc:sldMk cId="4047886262" sldId="270"/>
            <ac:cxnSpMk id="15" creationId="{1DEE17E9-129F-D887-7F9E-175134EFB887}"/>
          </ac:cxnSpMkLst>
        </pc:cxnChg>
        <pc:cxnChg chg="add del mod">
          <ac:chgData name="CAO THI TRIEU VI" userId="1a55d0bf-e781-4ea5-8549-370b5719438e" providerId="ADAL" clId="{48D3EC60-9B9B-400B-8AD9-A2B137658085}" dt="2022-12-27T02:53:20.096" v="741" actId="478"/>
          <ac:cxnSpMkLst>
            <pc:docMk/>
            <pc:sldMk cId="4047886262" sldId="270"/>
            <ac:cxnSpMk id="16" creationId="{A2F18490-DBF9-004A-3350-5699B7DFBECA}"/>
          </ac:cxnSpMkLst>
        </pc:cxnChg>
        <pc:cxnChg chg="add del mod">
          <ac:chgData name="CAO THI TRIEU VI" userId="1a55d0bf-e781-4ea5-8549-370b5719438e" providerId="ADAL" clId="{48D3EC60-9B9B-400B-8AD9-A2B137658085}" dt="2022-12-27T02:53:20.096" v="741" actId="478"/>
          <ac:cxnSpMkLst>
            <pc:docMk/>
            <pc:sldMk cId="4047886262" sldId="270"/>
            <ac:cxnSpMk id="19" creationId="{B0BEFB3B-B0BE-F2ED-E00E-1CA5EB61B795}"/>
          </ac:cxnSpMkLst>
        </pc:cxnChg>
        <pc:cxnChg chg="add del mod">
          <ac:chgData name="CAO THI TRIEU VI" userId="1a55d0bf-e781-4ea5-8549-370b5719438e" providerId="ADAL" clId="{48D3EC60-9B9B-400B-8AD9-A2B137658085}" dt="2022-12-27T02:53:20.096" v="741" actId="478"/>
          <ac:cxnSpMkLst>
            <pc:docMk/>
            <pc:sldMk cId="4047886262" sldId="270"/>
            <ac:cxnSpMk id="23" creationId="{BC9EDB4C-35C6-F413-672C-E124D657ED7A}"/>
          </ac:cxnSpMkLst>
        </pc:cxnChg>
        <pc:cxnChg chg="add del mod">
          <ac:chgData name="CAO THI TRIEU VI" userId="1a55d0bf-e781-4ea5-8549-370b5719438e" providerId="ADAL" clId="{48D3EC60-9B9B-400B-8AD9-A2B137658085}" dt="2022-12-27T02:53:20.096" v="741" actId="478"/>
          <ac:cxnSpMkLst>
            <pc:docMk/>
            <pc:sldMk cId="4047886262" sldId="270"/>
            <ac:cxnSpMk id="29" creationId="{B9C37C94-55DF-34D3-ACC4-EF5B34CEE367}"/>
          </ac:cxnSpMkLst>
        </pc:cxnChg>
        <pc:cxnChg chg="add del mod">
          <ac:chgData name="CAO THI TRIEU VI" userId="1a55d0bf-e781-4ea5-8549-370b5719438e" providerId="ADAL" clId="{48D3EC60-9B9B-400B-8AD9-A2B137658085}" dt="2022-12-27T02:53:20.096" v="741" actId="478"/>
          <ac:cxnSpMkLst>
            <pc:docMk/>
            <pc:sldMk cId="4047886262" sldId="270"/>
            <ac:cxnSpMk id="37" creationId="{29C523D8-A270-BFD9-428C-7FB850C79937}"/>
          </ac:cxnSpMkLst>
        </pc:cxnChg>
      </pc:sldChg>
      <pc:sldChg chg="addSp delSp modSp add mod modTransition delAnim modAnim">
        <pc:chgData name="CAO THI TRIEU VI" userId="1a55d0bf-e781-4ea5-8549-370b5719438e" providerId="ADAL" clId="{48D3EC60-9B9B-400B-8AD9-A2B137658085}" dt="2022-12-28T10:30:13.122" v="3956"/>
        <pc:sldMkLst>
          <pc:docMk/>
          <pc:sldMk cId="3624246570" sldId="271"/>
        </pc:sldMkLst>
        <pc:spChg chg="del">
          <ac:chgData name="CAO THI TRIEU VI" userId="1a55d0bf-e781-4ea5-8549-370b5719438e" providerId="ADAL" clId="{48D3EC60-9B9B-400B-8AD9-A2B137658085}" dt="2022-12-28T09:31:37.680" v="2015" actId="478"/>
          <ac:spMkLst>
            <pc:docMk/>
            <pc:sldMk cId="3624246570" sldId="271"/>
            <ac:spMk id="2" creationId="{DAD0B312-DADA-9379-A0AB-7318534B0716}"/>
          </ac:spMkLst>
        </pc:spChg>
        <pc:spChg chg="mod">
          <ac:chgData name="CAO THI TRIEU VI" userId="1a55d0bf-e781-4ea5-8549-370b5719438e" providerId="ADAL" clId="{48D3EC60-9B9B-400B-8AD9-A2B137658085}" dt="2022-12-28T08:33:38.083" v="953" actId="207"/>
          <ac:spMkLst>
            <pc:docMk/>
            <pc:sldMk cId="3624246570" sldId="271"/>
            <ac:spMk id="7" creationId="{975F0298-269B-3385-5DD9-D58465DEF170}"/>
          </ac:spMkLst>
        </pc:spChg>
        <pc:spChg chg="add mod">
          <ac:chgData name="CAO THI TRIEU VI" userId="1a55d0bf-e781-4ea5-8549-370b5719438e" providerId="ADAL" clId="{48D3EC60-9B9B-400B-8AD9-A2B137658085}" dt="2022-12-28T08:34:21.191" v="1029" actId="20577"/>
          <ac:spMkLst>
            <pc:docMk/>
            <pc:sldMk cId="3624246570" sldId="271"/>
            <ac:spMk id="13" creationId="{4455B496-37AC-0613-3AD8-6D3A33D73AA4}"/>
          </ac:spMkLst>
        </pc:spChg>
        <pc:spChg chg="add mod">
          <ac:chgData name="CAO THI TRIEU VI" userId="1a55d0bf-e781-4ea5-8549-370b5719438e" providerId="ADAL" clId="{48D3EC60-9B9B-400B-8AD9-A2B137658085}" dt="2022-12-28T08:36:07.775" v="1193" actId="14100"/>
          <ac:spMkLst>
            <pc:docMk/>
            <pc:sldMk cId="3624246570" sldId="271"/>
            <ac:spMk id="14" creationId="{C79A121D-7187-15E3-B4C2-B1810085B7DB}"/>
          </ac:spMkLst>
        </pc:spChg>
        <pc:spChg chg="add mod ord">
          <ac:chgData name="CAO THI TRIEU VI" userId="1a55d0bf-e781-4ea5-8549-370b5719438e" providerId="ADAL" clId="{48D3EC60-9B9B-400B-8AD9-A2B137658085}" dt="2022-12-28T09:31:42.440" v="2017" actId="167"/>
          <ac:spMkLst>
            <pc:docMk/>
            <pc:sldMk cId="3624246570" sldId="271"/>
            <ac:spMk id="15" creationId="{0B7179AC-4A3E-7DB4-D46C-8645252EF020}"/>
          </ac:spMkLst>
        </pc:spChg>
        <pc:grpChg chg="del">
          <ac:chgData name="CAO THI TRIEU VI" userId="1a55d0bf-e781-4ea5-8549-370b5719438e" providerId="ADAL" clId="{48D3EC60-9B9B-400B-8AD9-A2B137658085}" dt="2022-12-28T08:33:06.295" v="889" actId="478"/>
          <ac:grpSpMkLst>
            <pc:docMk/>
            <pc:sldMk cId="3624246570" sldId="271"/>
            <ac:grpSpMk id="8" creationId="{E63A17F3-57BF-B997-8F38-54037450598B}"/>
          </ac:grpSpMkLst>
        </pc:grpChg>
        <pc:picChg chg="ord">
          <ac:chgData name="CAO THI TRIEU VI" userId="1a55d0bf-e781-4ea5-8549-370b5719438e" providerId="ADAL" clId="{48D3EC60-9B9B-400B-8AD9-A2B137658085}" dt="2022-12-28T09:31:44.809" v="2018" actId="167"/>
          <ac:picMkLst>
            <pc:docMk/>
            <pc:sldMk cId="3624246570" sldId="271"/>
            <ac:picMk id="5" creationId="{CE8AF87F-EAD5-695F-07DB-46BF8528CBC2}"/>
          </ac:picMkLst>
        </pc:picChg>
      </pc:sldChg>
      <pc:sldChg chg="addSp delSp modSp add mod modTransition delAnim modAnim">
        <pc:chgData name="CAO THI TRIEU VI" userId="1a55d0bf-e781-4ea5-8549-370b5719438e" providerId="ADAL" clId="{48D3EC60-9B9B-400B-8AD9-A2B137658085}" dt="2022-12-28T10:32:15.462" v="3960" actId="207"/>
        <pc:sldMkLst>
          <pc:docMk/>
          <pc:sldMk cId="2164949749" sldId="272"/>
        </pc:sldMkLst>
        <pc:spChg chg="del mod">
          <ac:chgData name="CAO THI TRIEU VI" userId="1a55d0bf-e781-4ea5-8549-370b5719438e" providerId="ADAL" clId="{48D3EC60-9B9B-400B-8AD9-A2B137658085}" dt="2022-12-28T09:31:48.979" v="2019" actId="478"/>
          <ac:spMkLst>
            <pc:docMk/>
            <pc:sldMk cId="2164949749" sldId="272"/>
            <ac:spMk id="2" creationId="{DAD0B312-DADA-9379-A0AB-7318534B0716}"/>
          </ac:spMkLst>
        </pc:spChg>
        <pc:spChg chg="del">
          <ac:chgData name="CAO THI TRIEU VI" userId="1a55d0bf-e781-4ea5-8549-370b5719438e" providerId="ADAL" clId="{48D3EC60-9B9B-400B-8AD9-A2B137658085}" dt="2022-12-28T08:36:31.964" v="1196" actId="478"/>
          <ac:spMkLst>
            <pc:docMk/>
            <pc:sldMk cId="2164949749" sldId="272"/>
            <ac:spMk id="3" creationId="{B0DF8F0B-9FD0-177F-3684-7171EA72483C}"/>
          </ac:spMkLst>
        </pc:spChg>
        <pc:spChg chg="del">
          <ac:chgData name="CAO THI TRIEU VI" userId="1a55d0bf-e781-4ea5-8549-370b5719438e" providerId="ADAL" clId="{48D3EC60-9B9B-400B-8AD9-A2B137658085}" dt="2022-12-28T08:36:31.964" v="1196" actId="478"/>
          <ac:spMkLst>
            <pc:docMk/>
            <pc:sldMk cId="2164949749" sldId="272"/>
            <ac:spMk id="4" creationId="{5FAA66BA-D4E1-DD71-3812-AA52B6A82708}"/>
          </ac:spMkLst>
        </pc:spChg>
        <pc:spChg chg="del">
          <ac:chgData name="CAO THI TRIEU VI" userId="1a55d0bf-e781-4ea5-8549-370b5719438e" providerId="ADAL" clId="{48D3EC60-9B9B-400B-8AD9-A2B137658085}" dt="2022-12-28T08:36:31.964" v="1196" actId="478"/>
          <ac:spMkLst>
            <pc:docMk/>
            <pc:sldMk cId="2164949749" sldId="272"/>
            <ac:spMk id="6" creationId="{1CE8E287-0ABF-82B8-2E4C-8CC8C918C5C0}"/>
          </ac:spMkLst>
        </pc:spChg>
        <pc:spChg chg="del">
          <ac:chgData name="CAO THI TRIEU VI" userId="1a55d0bf-e781-4ea5-8549-370b5719438e" providerId="ADAL" clId="{48D3EC60-9B9B-400B-8AD9-A2B137658085}" dt="2022-12-28T08:36:31.964" v="1196" actId="478"/>
          <ac:spMkLst>
            <pc:docMk/>
            <pc:sldMk cId="2164949749" sldId="272"/>
            <ac:spMk id="7" creationId="{975F0298-269B-3385-5DD9-D58465DEF170}"/>
          </ac:spMkLst>
        </pc:spChg>
        <pc:spChg chg="add mod">
          <ac:chgData name="CAO THI TRIEU VI" userId="1a55d0bf-e781-4ea5-8549-370b5719438e" providerId="ADAL" clId="{48D3EC60-9B9B-400B-8AD9-A2B137658085}" dt="2022-12-28T09:04:00.452" v="1393" actId="14100"/>
          <ac:spMkLst>
            <pc:docMk/>
            <pc:sldMk cId="2164949749" sldId="272"/>
            <ac:spMk id="8" creationId="{C2B250C4-3ED2-32D6-4D37-336438A32906}"/>
          </ac:spMkLst>
        </pc:spChg>
        <pc:spChg chg="add mod">
          <ac:chgData name="CAO THI TRIEU VI" userId="1a55d0bf-e781-4ea5-8549-370b5719438e" providerId="ADAL" clId="{48D3EC60-9B9B-400B-8AD9-A2B137658085}" dt="2022-12-28T08:40:13.130" v="1206" actId="20577"/>
          <ac:spMkLst>
            <pc:docMk/>
            <pc:sldMk cId="2164949749" sldId="272"/>
            <ac:spMk id="9" creationId="{35918325-753D-0D98-8954-04586BB57F20}"/>
          </ac:spMkLst>
        </pc:spChg>
        <pc:spChg chg="add mod">
          <ac:chgData name="CAO THI TRIEU VI" userId="1a55d0bf-e781-4ea5-8549-370b5719438e" providerId="ADAL" clId="{48D3EC60-9B9B-400B-8AD9-A2B137658085}" dt="2022-12-28T08:50:03.491" v="1274" actId="14100"/>
          <ac:spMkLst>
            <pc:docMk/>
            <pc:sldMk cId="2164949749" sldId="272"/>
            <ac:spMk id="10" creationId="{62647208-70CA-3369-99D1-3E38F505983C}"/>
          </ac:spMkLst>
        </pc:spChg>
        <pc:spChg chg="add mod">
          <ac:chgData name="CAO THI TRIEU VI" userId="1a55d0bf-e781-4ea5-8549-370b5719438e" providerId="ADAL" clId="{48D3EC60-9B9B-400B-8AD9-A2B137658085}" dt="2022-12-28T08:52:29.054" v="1306" actId="14100"/>
          <ac:spMkLst>
            <pc:docMk/>
            <pc:sldMk cId="2164949749" sldId="272"/>
            <ac:spMk id="11" creationId="{B4A60031-4322-6469-2C08-B7C32189B09E}"/>
          </ac:spMkLst>
        </pc:spChg>
        <pc:spChg chg="add mod">
          <ac:chgData name="CAO THI TRIEU VI" userId="1a55d0bf-e781-4ea5-8549-370b5719438e" providerId="ADAL" clId="{48D3EC60-9B9B-400B-8AD9-A2B137658085}" dt="2022-12-28T08:52:24.575" v="1304" actId="14100"/>
          <ac:spMkLst>
            <pc:docMk/>
            <pc:sldMk cId="2164949749" sldId="272"/>
            <ac:spMk id="12" creationId="{897342EC-CEF2-4E79-BD84-34A8DAC7EDD3}"/>
          </ac:spMkLst>
        </pc:spChg>
        <pc:spChg chg="del">
          <ac:chgData name="CAO THI TRIEU VI" userId="1a55d0bf-e781-4ea5-8549-370b5719438e" providerId="ADAL" clId="{48D3EC60-9B9B-400B-8AD9-A2B137658085}" dt="2022-12-28T08:36:31.964" v="1196" actId="478"/>
          <ac:spMkLst>
            <pc:docMk/>
            <pc:sldMk cId="2164949749" sldId="272"/>
            <ac:spMk id="13" creationId="{4455B496-37AC-0613-3AD8-6D3A33D73AA4}"/>
          </ac:spMkLst>
        </pc:spChg>
        <pc:spChg chg="del">
          <ac:chgData name="CAO THI TRIEU VI" userId="1a55d0bf-e781-4ea5-8549-370b5719438e" providerId="ADAL" clId="{48D3EC60-9B9B-400B-8AD9-A2B137658085}" dt="2022-12-28T08:36:31.964" v="1196" actId="478"/>
          <ac:spMkLst>
            <pc:docMk/>
            <pc:sldMk cId="2164949749" sldId="272"/>
            <ac:spMk id="14" creationId="{C79A121D-7187-15E3-B4C2-B1810085B7DB}"/>
          </ac:spMkLst>
        </pc:spChg>
        <pc:spChg chg="add mod">
          <ac:chgData name="CAO THI TRIEU VI" userId="1a55d0bf-e781-4ea5-8549-370b5719438e" providerId="ADAL" clId="{48D3EC60-9B9B-400B-8AD9-A2B137658085}" dt="2022-12-28T08:46:51.884" v="1233" actId="20577"/>
          <ac:spMkLst>
            <pc:docMk/>
            <pc:sldMk cId="2164949749" sldId="272"/>
            <ac:spMk id="15" creationId="{4BDB9FE0-E6DB-F2C7-B48D-0AC9C11658F1}"/>
          </ac:spMkLst>
        </pc:spChg>
        <pc:spChg chg="add mod">
          <ac:chgData name="CAO THI TRIEU VI" userId="1a55d0bf-e781-4ea5-8549-370b5719438e" providerId="ADAL" clId="{48D3EC60-9B9B-400B-8AD9-A2B137658085}" dt="2022-12-28T08:44:36.861" v="1223"/>
          <ac:spMkLst>
            <pc:docMk/>
            <pc:sldMk cId="2164949749" sldId="272"/>
            <ac:spMk id="16" creationId="{581A3F29-926C-3453-1510-E04D400CD1DD}"/>
          </ac:spMkLst>
        </pc:spChg>
        <pc:spChg chg="add mod">
          <ac:chgData name="CAO THI TRIEU VI" userId="1a55d0bf-e781-4ea5-8549-370b5719438e" providerId="ADAL" clId="{48D3EC60-9B9B-400B-8AD9-A2B137658085}" dt="2022-12-28T08:52:20.200" v="1302" actId="14100"/>
          <ac:spMkLst>
            <pc:docMk/>
            <pc:sldMk cId="2164949749" sldId="272"/>
            <ac:spMk id="19" creationId="{190E9CA4-D79F-A216-8390-B002201291BC}"/>
          </ac:spMkLst>
        </pc:spChg>
        <pc:spChg chg="add mod">
          <ac:chgData name="CAO THI TRIEU VI" userId="1a55d0bf-e781-4ea5-8549-370b5719438e" providerId="ADAL" clId="{48D3EC60-9B9B-400B-8AD9-A2B137658085}" dt="2022-12-28T08:49:04.338" v="1259" actId="1076"/>
          <ac:spMkLst>
            <pc:docMk/>
            <pc:sldMk cId="2164949749" sldId="272"/>
            <ac:spMk id="20" creationId="{EA6E9EA8-4631-6194-0F50-92CC8D5D0374}"/>
          </ac:spMkLst>
        </pc:spChg>
        <pc:spChg chg="add mod">
          <ac:chgData name="CAO THI TRIEU VI" userId="1a55d0bf-e781-4ea5-8549-370b5719438e" providerId="ADAL" clId="{48D3EC60-9B9B-400B-8AD9-A2B137658085}" dt="2022-12-28T08:54:33.047" v="1319" actId="14100"/>
          <ac:spMkLst>
            <pc:docMk/>
            <pc:sldMk cId="2164949749" sldId="272"/>
            <ac:spMk id="21" creationId="{CAA76C10-29D9-64F7-C016-8ECBA94A5246}"/>
          </ac:spMkLst>
        </pc:spChg>
        <pc:spChg chg="add mod">
          <ac:chgData name="CAO THI TRIEU VI" userId="1a55d0bf-e781-4ea5-8549-370b5719438e" providerId="ADAL" clId="{48D3EC60-9B9B-400B-8AD9-A2B137658085}" dt="2022-12-28T09:01:47.023" v="1371" actId="1076"/>
          <ac:spMkLst>
            <pc:docMk/>
            <pc:sldMk cId="2164949749" sldId="272"/>
            <ac:spMk id="22" creationId="{3B77BE86-94C8-21DA-CB3C-002ADB898C40}"/>
          </ac:spMkLst>
        </pc:spChg>
        <pc:spChg chg="add mod">
          <ac:chgData name="CAO THI TRIEU VI" userId="1a55d0bf-e781-4ea5-8549-370b5719438e" providerId="ADAL" clId="{48D3EC60-9B9B-400B-8AD9-A2B137658085}" dt="2022-12-28T09:01:37.443" v="1370" actId="1076"/>
          <ac:spMkLst>
            <pc:docMk/>
            <pc:sldMk cId="2164949749" sldId="272"/>
            <ac:spMk id="23" creationId="{A30898DE-B553-4230-AB42-4A74247C0BCC}"/>
          </ac:spMkLst>
        </pc:spChg>
        <pc:spChg chg="add mod">
          <ac:chgData name="CAO THI TRIEU VI" userId="1a55d0bf-e781-4ea5-8549-370b5719438e" providerId="ADAL" clId="{48D3EC60-9B9B-400B-8AD9-A2B137658085}" dt="2022-12-28T09:01:28.647" v="1369" actId="1076"/>
          <ac:spMkLst>
            <pc:docMk/>
            <pc:sldMk cId="2164949749" sldId="272"/>
            <ac:spMk id="25" creationId="{BAA200F3-4C10-32A6-6C43-E91AC8299ED1}"/>
          </ac:spMkLst>
        </pc:spChg>
        <pc:spChg chg="add mod">
          <ac:chgData name="CAO THI TRIEU VI" userId="1a55d0bf-e781-4ea5-8549-370b5719438e" providerId="ADAL" clId="{48D3EC60-9B9B-400B-8AD9-A2B137658085}" dt="2022-12-28T09:01:47.023" v="1371" actId="1076"/>
          <ac:spMkLst>
            <pc:docMk/>
            <pc:sldMk cId="2164949749" sldId="272"/>
            <ac:spMk id="26" creationId="{C8403882-A318-2576-55A2-D84BCDCF3ECA}"/>
          </ac:spMkLst>
        </pc:spChg>
        <pc:spChg chg="add mod">
          <ac:chgData name="CAO THI TRIEU VI" userId="1a55d0bf-e781-4ea5-8549-370b5719438e" providerId="ADAL" clId="{48D3EC60-9B9B-400B-8AD9-A2B137658085}" dt="2022-12-28T09:01:47.023" v="1371" actId="1076"/>
          <ac:spMkLst>
            <pc:docMk/>
            <pc:sldMk cId="2164949749" sldId="272"/>
            <ac:spMk id="27" creationId="{DBD4C576-ACB6-886E-AB3C-84F46BA97FE7}"/>
          </ac:spMkLst>
        </pc:spChg>
        <pc:spChg chg="add mod">
          <ac:chgData name="CAO THI TRIEU VI" userId="1a55d0bf-e781-4ea5-8549-370b5719438e" providerId="ADAL" clId="{48D3EC60-9B9B-400B-8AD9-A2B137658085}" dt="2022-12-28T09:01:37.443" v="1370" actId="1076"/>
          <ac:spMkLst>
            <pc:docMk/>
            <pc:sldMk cId="2164949749" sldId="272"/>
            <ac:spMk id="30" creationId="{91178C5D-9F49-D9DC-05E3-FE15A15262D9}"/>
          </ac:spMkLst>
        </pc:spChg>
        <pc:spChg chg="add mod">
          <ac:chgData name="CAO THI TRIEU VI" userId="1a55d0bf-e781-4ea5-8549-370b5719438e" providerId="ADAL" clId="{48D3EC60-9B9B-400B-8AD9-A2B137658085}" dt="2022-12-28T09:01:37.443" v="1370" actId="1076"/>
          <ac:spMkLst>
            <pc:docMk/>
            <pc:sldMk cId="2164949749" sldId="272"/>
            <ac:spMk id="31" creationId="{3D118E30-7DCB-8777-CC88-72993DB27212}"/>
          </ac:spMkLst>
        </pc:spChg>
        <pc:spChg chg="add mod">
          <ac:chgData name="CAO THI TRIEU VI" userId="1a55d0bf-e781-4ea5-8549-370b5719438e" providerId="ADAL" clId="{48D3EC60-9B9B-400B-8AD9-A2B137658085}" dt="2022-12-28T09:01:28.647" v="1369" actId="1076"/>
          <ac:spMkLst>
            <pc:docMk/>
            <pc:sldMk cId="2164949749" sldId="272"/>
            <ac:spMk id="32" creationId="{6A2245AD-3624-7918-8ED0-5F5777078F9C}"/>
          </ac:spMkLst>
        </pc:spChg>
        <pc:spChg chg="add mod">
          <ac:chgData name="CAO THI TRIEU VI" userId="1a55d0bf-e781-4ea5-8549-370b5719438e" providerId="ADAL" clId="{48D3EC60-9B9B-400B-8AD9-A2B137658085}" dt="2022-12-28T09:01:28.647" v="1369" actId="1076"/>
          <ac:spMkLst>
            <pc:docMk/>
            <pc:sldMk cId="2164949749" sldId="272"/>
            <ac:spMk id="33" creationId="{713DE913-2121-3DA0-0469-F7892ABEC30D}"/>
          </ac:spMkLst>
        </pc:spChg>
        <pc:spChg chg="add mod">
          <ac:chgData name="CAO THI TRIEU VI" userId="1a55d0bf-e781-4ea5-8549-370b5719438e" providerId="ADAL" clId="{48D3EC60-9B9B-400B-8AD9-A2B137658085}" dt="2022-12-28T09:02:28.602" v="1376" actId="1076"/>
          <ac:spMkLst>
            <pc:docMk/>
            <pc:sldMk cId="2164949749" sldId="272"/>
            <ac:spMk id="34" creationId="{8DDABBBB-4E2D-CA69-536E-5D8D0B866B78}"/>
          </ac:spMkLst>
        </pc:spChg>
        <pc:spChg chg="add mod">
          <ac:chgData name="CAO THI TRIEU VI" userId="1a55d0bf-e781-4ea5-8549-370b5719438e" providerId="ADAL" clId="{48D3EC60-9B9B-400B-8AD9-A2B137658085}" dt="2022-12-28T08:49:11.219" v="1261" actId="20577"/>
          <ac:spMkLst>
            <pc:docMk/>
            <pc:sldMk cId="2164949749" sldId="272"/>
            <ac:spMk id="35" creationId="{A3050AFF-9810-82C3-6CDA-C41030DD4EFD}"/>
          </ac:spMkLst>
        </pc:spChg>
        <pc:spChg chg="add mod">
          <ac:chgData name="CAO THI TRIEU VI" userId="1a55d0bf-e781-4ea5-8549-370b5719438e" providerId="ADAL" clId="{48D3EC60-9B9B-400B-8AD9-A2B137658085}" dt="2022-12-28T08:50:17.780" v="1277" actId="1036"/>
          <ac:spMkLst>
            <pc:docMk/>
            <pc:sldMk cId="2164949749" sldId="272"/>
            <ac:spMk id="36" creationId="{CD050419-6064-DCC0-9A53-FF622F4CD374}"/>
          </ac:spMkLst>
        </pc:spChg>
        <pc:spChg chg="add mod">
          <ac:chgData name="CAO THI TRIEU VI" userId="1a55d0bf-e781-4ea5-8549-370b5719438e" providerId="ADAL" clId="{48D3EC60-9B9B-400B-8AD9-A2B137658085}" dt="2022-12-28T08:52:43.292" v="1309" actId="20577"/>
          <ac:spMkLst>
            <pc:docMk/>
            <pc:sldMk cId="2164949749" sldId="272"/>
            <ac:spMk id="37" creationId="{EE4D37FD-4B44-A5CA-B6EC-82369163C985}"/>
          </ac:spMkLst>
        </pc:spChg>
        <pc:spChg chg="add mod">
          <ac:chgData name="CAO THI TRIEU VI" userId="1a55d0bf-e781-4ea5-8549-370b5719438e" providerId="ADAL" clId="{48D3EC60-9B9B-400B-8AD9-A2B137658085}" dt="2022-12-28T09:02:37.237" v="1377" actId="1076"/>
          <ac:spMkLst>
            <pc:docMk/>
            <pc:sldMk cId="2164949749" sldId="272"/>
            <ac:spMk id="38" creationId="{8A132956-FB66-357D-7E97-DFDF3FFADD0B}"/>
          </ac:spMkLst>
        </pc:spChg>
        <pc:spChg chg="add mod">
          <ac:chgData name="CAO THI TRIEU VI" userId="1a55d0bf-e781-4ea5-8549-370b5719438e" providerId="ADAL" clId="{48D3EC60-9B9B-400B-8AD9-A2B137658085}" dt="2022-12-28T09:03:46.372" v="1390" actId="1076"/>
          <ac:spMkLst>
            <pc:docMk/>
            <pc:sldMk cId="2164949749" sldId="272"/>
            <ac:spMk id="41" creationId="{40919B22-0388-78F3-5F8B-95B105C28FA7}"/>
          </ac:spMkLst>
        </pc:spChg>
        <pc:spChg chg="add mod">
          <ac:chgData name="CAO THI TRIEU VI" userId="1a55d0bf-e781-4ea5-8549-370b5719438e" providerId="ADAL" clId="{48D3EC60-9B9B-400B-8AD9-A2B137658085}" dt="2022-12-28T09:02:37.237" v="1377" actId="1076"/>
          <ac:spMkLst>
            <pc:docMk/>
            <pc:sldMk cId="2164949749" sldId="272"/>
            <ac:spMk id="42" creationId="{AB324A3E-7677-9F09-25A7-33D5473D11A6}"/>
          </ac:spMkLst>
        </pc:spChg>
        <pc:spChg chg="add mod">
          <ac:chgData name="CAO THI TRIEU VI" userId="1a55d0bf-e781-4ea5-8549-370b5719438e" providerId="ADAL" clId="{48D3EC60-9B9B-400B-8AD9-A2B137658085}" dt="2022-12-28T09:02:37.237" v="1377" actId="1076"/>
          <ac:spMkLst>
            <pc:docMk/>
            <pc:sldMk cId="2164949749" sldId="272"/>
            <ac:spMk id="43" creationId="{320E6E1C-4713-B47D-BA80-9969403D4335}"/>
          </ac:spMkLst>
        </pc:spChg>
        <pc:spChg chg="add mod">
          <ac:chgData name="CAO THI TRIEU VI" userId="1a55d0bf-e781-4ea5-8549-370b5719438e" providerId="ADAL" clId="{48D3EC60-9B9B-400B-8AD9-A2B137658085}" dt="2022-12-28T08:58:36.476" v="1345" actId="1076"/>
          <ac:spMkLst>
            <pc:docMk/>
            <pc:sldMk cId="2164949749" sldId="272"/>
            <ac:spMk id="44" creationId="{5C1E041B-899F-BD9D-D351-A0DAEF0C9063}"/>
          </ac:spMkLst>
        </pc:spChg>
        <pc:spChg chg="add del mod">
          <ac:chgData name="CAO THI TRIEU VI" userId="1a55d0bf-e781-4ea5-8549-370b5719438e" providerId="ADAL" clId="{48D3EC60-9B9B-400B-8AD9-A2B137658085}" dt="2022-12-28T08:58:49.570" v="1348" actId="478"/>
          <ac:spMkLst>
            <pc:docMk/>
            <pc:sldMk cId="2164949749" sldId="272"/>
            <ac:spMk id="45" creationId="{461CAE58-02B5-9F33-F4BE-64A5A5204545}"/>
          </ac:spMkLst>
        </pc:spChg>
        <pc:spChg chg="add mod">
          <ac:chgData name="CAO THI TRIEU VI" userId="1a55d0bf-e781-4ea5-8549-370b5719438e" providerId="ADAL" clId="{48D3EC60-9B9B-400B-8AD9-A2B137658085}" dt="2022-12-28T09:02:37.237" v="1377" actId="1076"/>
          <ac:spMkLst>
            <pc:docMk/>
            <pc:sldMk cId="2164949749" sldId="272"/>
            <ac:spMk id="47" creationId="{99EB8B80-0310-9C4C-FF32-DE7C70217434}"/>
          </ac:spMkLst>
        </pc:spChg>
        <pc:spChg chg="add mod">
          <ac:chgData name="CAO THI TRIEU VI" userId="1a55d0bf-e781-4ea5-8549-370b5719438e" providerId="ADAL" clId="{48D3EC60-9B9B-400B-8AD9-A2B137658085}" dt="2022-12-28T09:03:07.515" v="1381" actId="20577"/>
          <ac:spMkLst>
            <pc:docMk/>
            <pc:sldMk cId="2164949749" sldId="272"/>
            <ac:spMk id="49" creationId="{BF2D22F8-5ED2-7959-7825-EA8EC05DB32E}"/>
          </ac:spMkLst>
        </pc:spChg>
        <pc:spChg chg="add mod">
          <ac:chgData name="CAO THI TRIEU VI" userId="1a55d0bf-e781-4ea5-8549-370b5719438e" providerId="ADAL" clId="{48D3EC60-9B9B-400B-8AD9-A2B137658085}" dt="2022-12-28T09:05:28.484" v="1407" actId="1035"/>
          <ac:spMkLst>
            <pc:docMk/>
            <pc:sldMk cId="2164949749" sldId="272"/>
            <ac:spMk id="50" creationId="{248CE662-5D1F-ACE1-B626-AEC07B3345B2}"/>
          </ac:spMkLst>
        </pc:spChg>
        <pc:spChg chg="add mod">
          <ac:chgData name="CAO THI TRIEU VI" userId="1a55d0bf-e781-4ea5-8549-370b5719438e" providerId="ADAL" clId="{48D3EC60-9B9B-400B-8AD9-A2B137658085}" dt="2022-12-28T09:02:37.237" v="1377" actId="1076"/>
          <ac:spMkLst>
            <pc:docMk/>
            <pc:sldMk cId="2164949749" sldId="272"/>
            <ac:spMk id="51" creationId="{DA2E9895-705C-E604-D789-631C07E589F8}"/>
          </ac:spMkLst>
        </pc:spChg>
        <pc:spChg chg="add mod">
          <ac:chgData name="CAO THI TRIEU VI" userId="1a55d0bf-e781-4ea5-8549-370b5719438e" providerId="ADAL" clId="{48D3EC60-9B9B-400B-8AD9-A2B137658085}" dt="2022-12-28T09:03:10.902" v="1382" actId="20577"/>
          <ac:spMkLst>
            <pc:docMk/>
            <pc:sldMk cId="2164949749" sldId="272"/>
            <ac:spMk id="52" creationId="{8838AC97-53C2-54F8-07CC-169CBB6D4584}"/>
          </ac:spMkLst>
        </pc:spChg>
        <pc:spChg chg="add mod">
          <ac:chgData name="CAO THI TRIEU VI" userId="1a55d0bf-e781-4ea5-8549-370b5719438e" providerId="ADAL" clId="{48D3EC60-9B9B-400B-8AD9-A2B137658085}" dt="2022-12-28T09:03:51.868" v="1392" actId="1036"/>
          <ac:spMkLst>
            <pc:docMk/>
            <pc:sldMk cId="2164949749" sldId="272"/>
            <ac:spMk id="53" creationId="{810AD186-E424-DB90-4B7C-BD78ECCA9C7A}"/>
          </ac:spMkLst>
        </pc:spChg>
        <pc:spChg chg="add mod">
          <ac:chgData name="CAO THI TRIEU VI" userId="1a55d0bf-e781-4ea5-8549-370b5719438e" providerId="ADAL" clId="{48D3EC60-9B9B-400B-8AD9-A2B137658085}" dt="2022-12-28T09:04:12.172" v="1395" actId="1076"/>
          <ac:spMkLst>
            <pc:docMk/>
            <pc:sldMk cId="2164949749" sldId="272"/>
            <ac:spMk id="55" creationId="{85329C52-B001-B75C-2D46-43A4EC5D51B3}"/>
          </ac:spMkLst>
        </pc:spChg>
        <pc:spChg chg="add mod">
          <ac:chgData name="CAO THI TRIEU VI" userId="1a55d0bf-e781-4ea5-8549-370b5719438e" providerId="ADAL" clId="{48D3EC60-9B9B-400B-8AD9-A2B137658085}" dt="2022-12-28T10:32:15.462" v="3960" actId="207"/>
          <ac:spMkLst>
            <pc:docMk/>
            <pc:sldMk cId="2164949749" sldId="272"/>
            <ac:spMk id="57" creationId="{75ECFC0E-1CB3-B43E-232D-FA98EA2FF74F}"/>
          </ac:spMkLst>
        </pc:spChg>
        <pc:spChg chg="add mod ord">
          <ac:chgData name="CAO THI TRIEU VI" userId="1a55d0bf-e781-4ea5-8549-370b5719438e" providerId="ADAL" clId="{48D3EC60-9B9B-400B-8AD9-A2B137658085}" dt="2022-12-28T09:31:51.326" v="2021" actId="167"/>
          <ac:spMkLst>
            <pc:docMk/>
            <pc:sldMk cId="2164949749" sldId="272"/>
            <ac:spMk id="58" creationId="{9CD9E74F-C9FF-2F89-ED2F-29FFC7C4C624}"/>
          </ac:spMkLst>
        </pc:spChg>
        <pc:picChg chg="ord">
          <ac:chgData name="CAO THI TRIEU VI" userId="1a55d0bf-e781-4ea5-8549-370b5719438e" providerId="ADAL" clId="{48D3EC60-9B9B-400B-8AD9-A2B137658085}" dt="2022-12-28T09:31:53.977" v="2022" actId="167"/>
          <ac:picMkLst>
            <pc:docMk/>
            <pc:sldMk cId="2164949749" sldId="272"/>
            <ac:picMk id="5" creationId="{CE8AF87F-EAD5-695F-07DB-46BF8528CBC2}"/>
          </ac:picMkLst>
        </pc:picChg>
        <pc:picChg chg="add mod">
          <ac:chgData name="CAO THI TRIEU VI" userId="1a55d0bf-e781-4ea5-8549-370b5719438e" providerId="ADAL" clId="{48D3EC60-9B9B-400B-8AD9-A2B137658085}" dt="2022-12-28T09:01:47.023" v="1371" actId="1076"/>
          <ac:picMkLst>
            <pc:docMk/>
            <pc:sldMk cId="2164949749" sldId="272"/>
            <ac:picMk id="24" creationId="{550CE89B-D400-2261-6278-32F1DA67FC44}"/>
          </ac:picMkLst>
        </pc:picChg>
        <pc:picChg chg="add mod">
          <ac:chgData name="CAO THI TRIEU VI" userId="1a55d0bf-e781-4ea5-8549-370b5719438e" providerId="ADAL" clId="{48D3EC60-9B9B-400B-8AD9-A2B137658085}" dt="2022-12-28T09:01:37.443" v="1370" actId="1076"/>
          <ac:picMkLst>
            <pc:docMk/>
            <pc:sldMk cId="2164949749" sldId="272"/>
            <ac:picMk id="28" creationId="{276F65F6-2E4C-EDF2-1EE0-B7FF071CB96F}"/>
          </ac:picMkLst>
        </pc:picChg>
        <pc:picChg chg="add mod">
          <ac:chgData name="CAO THI TRIEU VI" userId="1a55d0bf-e781-4ea5-8549-370b5719438e" providerId="ADAL" clId="{48D3EC60-9B9B-400B-8AD9-A2B137658085}" dt="2022-12-28T09:01:28.647" v="1369" actId="1076"/>
          <ac:picMkLst>
            <pc:docMk/>
            <pc:sldMk cId="2164949749" sldId="272"/>
            <ac:picMk id="29" creationId="{F7E1B9EA-C34A-9CFB-D216-01DB6A1F90FE}"/>
          </ac:picMkLst>
        </pc:picChg>
        <pc:picChg chg="add mod">
          <ac:chgData name="CAO THI TRIEU VI" userId="1a55d0bf-e781-4ea5-8549-370b5719438e" providerId="ADAL" clId="{48D3EC60-9B9B-400B-8AD9-A2B137658085}" dt="2022-12-28T09:02:37.237" v="1377" actId="1076"/>
          <ac:picMkLst>
            <pc:docMk/>
            <pc:sldMk cId="2164949749" sldId="272"/>
            <ac:picMk id="39" creationId="{688783C7-E98E-75C0-1EA3-FCEBDCDD6931}"/>
          </ac:picMkLst>
        </pc:picChg>
        <pc:picChg chg="add del mod">
          <ac:chgData name="CAO THI TRIEU VI" userId="1a55d0bf-e781-4ea5-8549-370b5719438e" providerId="ADAL" clId="{48D3EC60-9B9B-400B-8AD9-A2B137658085}" dt="2022-12-28T08:58:49.570" v="1348" actId="478"/>
          <ac:picMkLst>
            <pc:docMk/>
            <pc:sldMk cId="2164949749" sldId="272"/>
            <ac:picMk id="46" creationId="{58FCDA3F-376D-4E12-F26B-52E1DF55F324}"/>
          </ac:picMkLst>
        </pc:picChg>
        <pc:picChg chg="add mod">
          <ac:chgData name="CAO THI TRIEU VI" userId="1a55d0bf-e781-4ea5-8549-370b5719438e" providerId="ADAL" clId="{48D3EC60-9B9B-400B-8AD9-A2B137658085}" dt="2022-12-28T09:02:37.237" v="1377" actId="1076"/>
          <ac:picMkLst>
            <pc:docMk/>
            <pc:sldMk cId="2164949749" sldId="272"/>
            <ac:picMk id="48" creationId="{FCCD3EEF-A84E-7B2B-9F78-FE1427E7DB0A}"/>
          </ac:picMkLst>
        </pc:picChg>
        <pc:cxnChg chg="add mod">
          <ac:chgData name="CAO THI TRIEU VI" userId="1a55d0bf-e781-4ea5-8549-370b5719438e" providerId="ADAL" clId="{48D3EC60-9B9B-400B-8AD9-A2B137658085}" dt="2022-12-28T09:03:35.960" v="1387" actId="14100"/>
          <ac:cxnSpMkLst>
            <pc:docMk/>
            <pc:sldMk cId="2164949749" sldId="272"/>
            <ac:cxnSpMk id="17" creationId="{572E65A9-3A07-37E2-60C8-DCE2F37F161F}"/>
          </ac:cxnSpMkLst>
        </pc:cxnChg>
        <pc:cxnChg chg="add mod">
          <ac:chgData name="CAO THI TRIEU VI" userId="1a55d0bf-e781-4ea5-8549-370b5719438e" providerId="ADAL" clId="{48D3EC60-9B9B-400B-8AD9-A2B137658085}" dt="2022-12-28T09:04:15.668" v="1396" actId="14100"/>
          <ac:cxnSpMkLst>
            <pc:docMk/>
            <pc:sldMk cId="2164949749" sldId="272"/>
            <ac:cxnSpMk id="18" creationId="{B3B9F127-BE5D-BACD-E228-3CF3BB62E528}"/>
          </ac:cxnSpMkLst>
        </pc:cxnChg>
      </pc:sldChg>
      <pc:sldChg chg="addSp delSp modSp add mod ord modTransition delAnim">
        <pc:chgData name="CAO THI TRIEU VI" userId="1a55d0bf-e781-4ea5-8549-370b5719438e" providerId="ADAL" clId="{48D3EC60-9B9B-400B-8AD9-A2B137658085}" dt="2022-12-28T10:30:13.122" v="3956"/>
        <pc:sldMkLst>
          <pc:docMk/>
          <pc:sldMk cId="3625456824" sldId="273"/>
        </pc:sldMkLst>
        <pc:spChg chg="del">
          <ac:chgData name="CAO THI TRIEU VI" userId="1a55d0bf-e781-4ea5-8549-370b5719438e" providerId="ADAL" clId="{48D3EC60-9B9B-400B-8AD9-A2B137658085}" dt="2022-12-28T09:31:56.142" v="2023" actId="478"/>
          <ac:spMkLst>
            <pc:docMk/>
            <pc:sldMk cId="3625456824" sldId="273"/>
            <ac:spMk id="2" creationId="{DAD0B312-DADA-9379-A0AB-7318534B0716}"/>
          </ac:spMkLst>
        </pc:spChg>
        <pc:spChg chg="mod">
          <ac:chgData name="CAO THI TRIEU VI" userId="1a55d0bf-e781-4ea5-8549-370b5719438e" providerId="ADAL" clId="{48D3EC60-9B9B-400B-8AD9-A2B137658085}" dt="2022-12-28T09:09:13.499" v="1511" actId="1076"/>
          <ac:spMkLst>
            <pc:docMk/>
            <pc:sldMk cId="3625456824" sldId="273"/>
            <ac:spMk id="3" creationId="{B0DF8F0B-9FD0-177F-3684-7171EA72483C}"/>
          </ac:spMkLst>
        </pc:spChg>
        <pc:spChg chg="del mod">
          <ac:chgData name="CAO THI TRIEU VI" userId="1a55d0bf-e781-4ea5-8549-370b5719438e" providerId="ADAL" clId="{48D3EC60-9B9B-400B-8AD9-A2B137658085}" dt="2022-12-28T09:08:04.550" v="1414" actId="478"/>
          <ac:spMkLst>
            <pc:docMk/>
            <pc:sldMk cId="3625456824" sldId="273"/>
            <ac:spMk id="4" creationId="{5FAA66BA-D4E1-DD71-3812-AA52B6A82708}"/>
          </ac:spMkLst>
        </pc:spChg>
        <pc:spChg chg="del">
          <ac:chgData name="CAO THI TRIEU VI" userId="1a55d0bf-e781-4ea5-8549-370b5719438e" providerId="ADAL" clId="{48D3EC60-9B9B-400B-8AD9-A2B137658085}" dt="2022-12-28T09:07:52.853" v="1411" actId="478"/>
          <ac:spMkLst>
            <pc:docMk/>
            <pc:sldMk cId="3625456824" sldId="273"/>
            <ac:spMk id="6" creationId="{1CE8E287-0ABF-82B8-2E4C-8CC8C918C5C0}"/>
          </ac:spMkLst>
        </pc:spChg>
        <pc:spChg chg="del">
          <ac:chgData name="CAO THI TRIEU VI" userId="1a55d0bf-e781-4ea5-8549-370b5719438e" providerId="ADAL" clId="{48D3EC60-9B9B-400B-8AD9-A2B137658085}" dt="2022-12-28T09:07:52.853" v="1411" actId="478"/>
          <ac:spMkLst>
            <pc:docMk/>
            <pc:sldMk cId="3625456824" sldId="273"/>
            <ac:spMk id="7" creationId="{975F0298-269B-3385-5DD9-D58465DEF170}"/>
          </ac:spMkLst>
        </pc:spChg>
        <pc:spChg chg="add mod ord">
          <ac:chgData name="CAO THI TRIEU VI" userId="1a55d0bf-e781-4ea5-8549-370b5719438e" providerId="ADAL" clId="{48D3EC60-9B9B-400B-8AD9-A2B137658085}" dt="2022-12-28T09:31:58.297" v="2025" actId="167"/>
          <ac:spMkLst>
            <pc:docMk/>
            <pc:sldMk cId="3625456824" sldId="273"/>
            <ac:spMk id="9" creationId="{727AE040-5F35-9156-6B67-8E2AEBCC6D7F}"/>
          </ac:spMkLst>
        </pc:spChg>
        <pc:spChg chg="mod">
          <ac:chgData name="CAO THI TRIEU VI" userId="1a55d0bf-e781-4ea5-8549-370b5719438e" providerId="ADAL" clId="{48D3EC60-9B9B-400B-8AD9-A2B137658085}" dt="2022-12-28T09:09:36.940" v="1552" actId="20577"/>
          <ac:spMkLst>
            <pc:docMk/>
            <pc:sldMk cId="3625456824" sldId="273"/>
            <ac:spMk id="13" creationId="{4455B496-37AC-0613-3AD8-6D3A33D73AA4}"/>
          </ac:spMkLst>
        </pc:spChg>
        <pc:spChg chg="mod">
          <ac:chgData name="CAO THI TRIEU VI" userId="1a55d0bf-e781-4ea5-8549-370b5719438e" providerId="ADAL" clId="{48D3EC60-9B9B-400B-8AD9-A2B137658085}" dt="2022-12-28T09:09:56.649" v="1636" actId="20577"/>
          <ac:spMkLst>
            <pc:docMk/>
            <pc:sldMk cId="3625456824" sldId="273"/>
            <ac:spMk id="14" creationId="{C79A121D-7187-15E3-B4C2-B1810085B7DB}"/>
          </ac:spMkLst>
        </pc:spChg>
        <pc:picChg chg="ord">
          <ac:chgData name="CAO THI TRIEU VI" userId="1a55d0bf-e781-4ea5-8549-370b5719438e" providerId="ADAL" clId="{48D3EC60-9B9B-400B-8AD9-A2B137658085}" dt="2022-12-28T09:32:00.039" v="2026" actId="167"/>
          <ac:picMkLst>
            <pc:docMk/>
            <pc:sldMk cId="3625456824" sldId="273"/>
            <ac:picMk id="5" creationId="{CE8AF87F-EAD5-695F-07DB-46BF8528CBC2}"/>
          </ac:picMkLst>
        </pc:picChg>
        <pc:picChg chg="add mod">
          <ac:chgData name="CAO THI TRIEU VI" userId="1a55d0bf-e781-4ea5-8549-370b5719438e" providerId="ADAL" clId="{48D3EC60-9B9B-400B-8AD9-A2B137658085}" dt="2022-12-28T09:10:07.202" v="1639" actId="196"/>
          <ac:picMkLst>
            <pc:docMk/>
            <pc:sldMk cId="3625456824" sldId="273"/>
            <ac:picMk id="8" creationId="{82605DDC-DCDF-410B-B180-31B7DDC29ACD}"/>
          </ac:picMkLst>
        </pc:picChg>
      </pc:sldChg>
      <pc:sldChg chg="addSp delSp modSp add mod ord modTransition delAnim modAnim">
        <pc:chgData name="CAO THI TRIEU VI" userId="1a55d0bf-e781-4ea5-8549-370b5719438e" providerId="ADAL" clId="{48D3EC60-9B9B-400B-8AD9-A2B137658085}" dt="2022-12-28T10:32:25.613" v="3961" actId="207"/>
        <pc:sldMkLst>
          <pc:docMk/>
          <pc:sldMk cId="1049893653" sldId="274"/>
        </pc:sldMkLst>
        <pc:spChg chg="del mod">
          <ac:chgData name="CAO THI TRIEU VI" userId="1a55d0bf-e781-4ea5-8549-370b5719438e" providerId="ADAL" clId="{48D3EC60-9B9B-400B-8AD9-A2B137658085}" dt="2022-12-28T09:32:03.844" v="2027" actId="478"/>
          <ac:spMkLst>
            <pc:docMk/>
            <pc:sldMk cId="1049893653" sldId="274"/>
            <ac:spMk id="2" creationId="{DAD0B312-DADA-9379-A0AB-7318534B0716}"/>
          </ac:spMkLst>
        </pc:spChg>
        <pc:spChg chg="add 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3" creationId="{36D9A5C3-B05E-08D6-DDAD-246CA64599F2}"/>
          </ac:spMkLst>
        </pc:spChg>
        <pc:spChg chg="add mod ord">
          <ac:chgData name="CAO THI TRIEU VI" userId="1a55d0bf-e781-4ea5-8549-370b5719438e" providerId="ADAL" clId="{48D3EC60-9B9B-400B-8AD9-A2B137658085}" dt="2022-12-28T09:32:07.194" v="2029" actId="167"/>
          <ac:spMkLst>
            <pc:docMk/>
            <pc:sldMk cId="1049893653" sldId="274"/>
            <ac:spMk id="6" creationId="{094D1CFE-2F80-86B3-6771-EF13E7F1AA21}"/>
          </ac:spMkLst>
        </pc:spChg>
        <pc:spChg chg="mod">
          <ac:chgData name="CAO THI TRIEU VI" userId="1a55d0bf-e781-4ea5-8549-370b5719438e" providerId="ADAL" clId="{48D3EC60-9B9B-400B-8AD9-A2B137658085}" dt="2022-12-28T09:20:06.013" v="1892" actId="14100"/>
          <ac:spMkLst>
            <pc:docMk/>
            <pc:sldMk cId="1049893653" sldId="274"/>
            <ac:spMk id="8" creationId="{C2B250C4-3ED2-32D6-4D37-336438A32906}"/>
          </ac:spMkLst>
        </pc:spChg>
        <pc:spChg chg="mod">
          <ac:chgData name="CAO THI TRIEU VI" userId="1a55d0bf-e781-4ea5-8549-370b5719438e" providerId="ADAL" clId="{48D3EC60-9B9B-400B-8AD9-A2B137658085}" dt="2022-12-28T09:10:28.602" v="1646" actId="20577"/>
          <ac:spMkLst>
            <pc:docMk/>
            <pc:sldMk cId="1049893653" sldId="274"/>
            <ac:spMk id="9" creationId="{35918325-753D-0D98-8954-04586BB57F20}"/>
          </ac:spMkLst>
        </pc:spChg>
        <pc:spChg chg="mod">
          <ac:chgData name="CAO THI TRIEU VI" userId="1a55d0bf-e781-4ea5-8549-370b5719438e" providerId="ADAL" clId="{48D3EC60-9B9B-400B-8AD9-A2B137658085}" dt="2022-12-28T09:17:11.750" v="1815" actId="20577"/>
          <ac:spMkLst>
            <pc:docMk/>
            <pc:sldMk cId="1049893653" sldId="274"/>
            <ac:spMk id="10" creationId="{62647208-70CA-3369-99D1-3E38F505983C}"/>
          </ac:spMkLst>
        </pc:spChg>
        <pc:spChg chg="mod">
          <ac:chgData name="CAO THI TRIEU VI" userId="1a55d0bf-e781-4ea5-8549-370b5719438e" providerId="ADAL" clId="{48D3EC60-9B9B-400B-8AD9-A2B137658085}" dt="2022-12-28T09:23:07.254" v="1929" actId="1035"/>
          <ac:spMkLst>
            <pc:docMk/>
            <pc:sldMk cId="1049893653" sldId="274"/>
            <ac:spMk id="11" creationId="{B4A60031-4322-6469-2C08-B7C32189B09E}"/>
          </ac:spMkLst>
        </pc:spChg>
        <pc:spChg chg="mod">
          <ac:chgData name="CAO THI TRIEU VI" userId="1a55d0bf-e781-4ea5-8549-370b5719438e" providerId="ADAL" clId="{48D3EC60-9B9B-400B-8AD9-A2B137658085}" dt="2022-12-28T09:20:40.562" v="1903" actId="20577"/>
          <ac:spMkLst>
            <pc:docMk/>
            <pc:sldMk cId="1049893653" sldId="274"/>
            <ac:spMk id="12" creationId="{897342EC-CEF2-4E79-BD84-34A8DAC7EDD3}"/>
          </ac:spMkLst>
        </pc:spChg>
        <pc:spChg chg="mod">
          <ac:chgData name="CAO THI TRIEU VI" userId="1a55d0bf-e781-4ea5-8549-370b5719438e" providerId="ADAL" clId="{48D3EC60-9B9B-400B-8AD9-A2B137658085}" dt="2022-12-28T09:10:35.139" v="1651" actId="20577"/>
          <ac:spMkLst>
            <pc:docMk/>
            <pc:sldMk cId="1049893653" sldId="274"/>
            <ac:spMk id="15" creationId="{4BDB9FE0-E6DB-F2C7-B48D-0AC9C11658F1}"/>
          </ac:spMkLst>
        </pc:spChg>
        <pc:spChg chg="mod">
          <ac:chgData name="CAO THI TRIEU VI" userId="1a55d0bf-e781-4ea5-8549-370b5719438e" providerId="ADAL" clId="{48D3EC60-9B9B-400B-8AD9-A2B137658085}" dt="2022-12-28T09:10:42.372" v="1655" actId="14100"/>
          <ac:spMkLst>
            <pc:docMk/>
            <pc:sldMk cId="1049893653" sldId="274"/>
            <ac:spMk id="16" creationId="{581A3F29-926C-3453-1510-E04D400CD1DD}"/>
          </ac:spMkLst>
        </pc:spChg>
        <pc:spChg chg="mod">
          <ac:chgData name="CAO THI TRIEU VI" userId="1a55d0bf-e781-4ea5-8549-370b5719438e" providerId="ADAL" clId="{48D3EC60-9B9B-400B-8AD9-A2B137658085}" dt="2022-12-28T09:20:36.630" v="1902" actId="20577"/>
          <ac:spMkLst>
            <pc:docMk/>
            <pc:sldMk cId="1049893653" sldId="274"/>
            <ac:spMk id="19" creationId="{190E9CA4-D79F-A216-8390-B002201291BC}"/>
          </ac:spMkLst>
        </pc:spChg>
        <pc:spChg chg="mod">
          <ac:chgData name="CAO THI TRIEU VI" userId="1a55d0bf-e781-4ea5-8549-370b5719438e" providerId="ADAL" clId="{48D3EC60-9B9B-400B-8AD9-A2B137658085}" dt="2022-12-28T09:12:11.382" v="1683" actId="1038"/>
          <ac:spMkLst>
            <pc:docMk/>
            <pc:sldMk cId="1049893653" sldId="274"/>
            <ac:spMk id="20" creationId="{EA6E9EA8-4631-6194-0F50-92CC8D5D0374}"/>
          </ac:spMkLst>
        </pc:spChg>
        <pc:spChg chg="mod">
          <ac:chgData name="CAO THI TRIEU VI" userId="1a55d0bf-e781-4ea5-8549-370b5719438e" providerId="ADAL" clId="{48D3EC60-9B9B-400B-8AD9-A2B137658085}" dt="2022-12-28T09:18:41.750" v="1870" actId="1076"/>
          <ac:spMkLst>
            <pc:docMk/>
            <pc:sldMk cId="1049893653" sldId="274"/>
            <ac:spMk id="21" creationId="{CAA76C10-29D9-64F7-C016-8ECBA94A5246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22" creationId="{3B77BE86-94C8-21DA-CB3C-002ADB898C40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23" creationId="{A30898DE-B553-4230-AB42-4A74247C0BCC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25" creationId="{BAA200F3-4C10-32A6-6C43-E91AC8299ED1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26" creationId="{C8403882-A318-2576-55A2-D84BCDCF3ECA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27" creationId="{DBD4C576-ACB6-886E-AB3C-84F46BA97FE7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30" creationId="{91178C5D-9F49-D9DC-05E3-FE15A15262D9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31" creationId="{3D118E30-7DCB-8777-CC88-72993DB27212}"/>
          </ac:spMkLst>
        </pc:spChg>
        <pc:spChg chg="del mod">
          <ac:chgData name="CAO THI TRIEU VI" userId="1a55d0bf-e781-4ea5-8549-370b5719438e" providerId="ADAL" clId="{48D3EC60-9B9B-400B-8AD9-A2B137658085}" dt="2022-12-28T09:18:02.923" v="1857" actId="478"/>
          <ac:spMkLst>
            <pc:docMk/>
            <pc:sldMk cId="1049893653" sldId="274"/>
            <ac:spMk id="32" creationId="{6A2245AD-3624-7918-8ED0-5F5777078F9C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33" creationId="{713DE913-2121-3DA0-0469-F7892ABEC30D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34" creationId="{8DDABBBB-4E2D-CA69-536E-5D8D0B866B78}"/>
          </ac:spMkLst>
        </pc:spChg>
        <pc:spChg chg="mod">
          <ac:chgData name="CAO THI TRIEU VI" userId="1a55d0bf-e781-4ea5-8549-370b5719438e" providerId="ADAL" clId="{48D3EC60-9B9B-400B-8AD9-A2B137658085}" dt="2022-12-28T09:16:28.905" v="1803" actId="20577"/>
          <ac:spMkLst>
            <pc:docMk/>
            <pc:sldMk cId="1049893653" sldId="274"/>
            <ac:spMk id="35" creationId="{A3050AFF-9810-82C3-6CDA-C41030DD4EFD}"/>
          </ac:spMkLst>
        </pc:spChg>
        <pc:spChg chg="mod">
          <ac:chgData name="CAO THI TRIEU VI" userId="1a55d0bf-e781-4ea5-8549-370b5719438e" providerId="ADAL" clId="{48D3EC60-9B9B-400B-8AD9-A2B137658085}" dt="2022-12-28T09:15:31.475" v="1794" actId="20577"/>
          <ac:spMkLst>
            <pc:docMk/>
            <pc:sldMk cId="1049893653" sldId="274"/>
            <ac:spMk id="36" creationId="{CD050419-6064-DCC0-9A53-FF622F4CD374}"/>
          </ac:spMkLst>
        </pc:spChg>
        <pc:spChg chg="mod">
          <ac:chgData name="CAO THI TRIEU VI" userId="1a55d0bf-e781-4ea5-8549-370b5719438e" providerId="ADAL" clId="{48D3EC60-9B9B-400B-8AD9-A2B137658085}" dt="2022-12-28T09:20:25.419" v="1899" actId="1035"/>
          <ac:spMkLst>
            <pc:docMk/>
            <pc:sldMk cId="1049893653" sldId="274"/>
            <ac:spMk id="37" creationId="{EE4D37FD-4B44-A5CA-B6EC-82369163C985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38" creationId="{8A132956-FB66-357D-7E97-DFDF3FFADD0B}"/>
          </ac:spMkLst>
        </pc:spChg>
        <pc:spChg chg="mod">
          <ac:chgData name="CAO THI TRIEU VI" userId="1a55d0bf-e781-4ea5-8549-370b5719438e" providerId="ADAL" clId="{48D3EC60-9B9B-400B-8AD9-A2B137658085}" dt="2022-12-28T09:20:56.298" v="1908" actId="20577"/>
          <ac:spMkLst>
            <pc:docMk/>
            <pc:sldMk cId="1049893653" sldId="274"/>
            <ac:spMk id="41" creationId="{40919B22-0388-78F3-5F8B-95B105C28FA7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42" creationId="{AB324A3E-7677-9F09-25A7-33D5473D11A6}"/>
          </ac:spMkLst>
        </pc:spChg>
        <pc:spChg chg="mod">
          <ac:chgData name="CAO THI TRIEU VI" userId="1a55d0bf-e781-4ea5-8549-370b5719438e" providerId="ADAL" clId="{48D3EC60-9B9B-400B-8AD9-A2B137658085}" dt="2022-12-28T09:20:01.281" v="1890" actId="1076"/>
          <ac:spMkLst>
            <pc:docMk/>
            <pc:sldMk cId="1049893653" sldId="274"/>
            <ac:spMk id="43" creationId="{320E6E1C-4713-B47D-BA80-9969403D4335}"/>
          </ac:spMkLst>
        </pc:spChg>
        <pc:spChg chg="mod">
          <ac:chgData name="CAO THI TRIEU VI" userId="1a55d0bf-e781-4ea5-8549-370b5719438e" providerId="ADAL" clId="{48D3EC60-9B9B-400B-8AD9-A2B137658085}" dt="2022-12-28T09:20:30.476" v="1900" actId="1076"/>
          <ac:spMkLst>
            <pc:docMk/>
            <pc:sldMk cId="1049893653" sldId="274"/>
            <ac:spMk id="44" creationId="{5C1E041B-899F-BD9D-D351-A0DAEF0C9063}"/>
          </ac:spMkLst>
        </pc:spChg>
        <pc:spChg chg="del mod">
          <ac:chgData name="CAO THI TRIEU VI" userId="1a55d0bf-e781-4ea5-8549-370b5719438e" providerId="ADAL" clId="{48D3EC60-9B9B-400B-8AD9-A2B137658085}" dt="2022-12-28T09:19:21.200" v="1882" actId="478"/>
          <ac:spMkLst>
            <pc:docMk/>
            <pc:sldMk cId="1049893653" sldId="274"/>
            <ac:spMk id="47" creationId="{99EB8B80-0310-9C4C-FF32-DE7C70217434}"/>
          </ac:spMkLst>
        </pc:spChg>
        <pc:spChg chg="del mod">
          <ac:chgData name="CAO THI TRIEU VI" userId="1a55d0bf-e781-4ea5-8549-370b5719438e" providerId="ADAL" clId="{48D3EC60-9B9B-400B-8AD9-A2B137658085}" dt="2022-12-28T09:19:21.200" v="1882" actId="478"/>
          <ac:spMkLst>
            <pc:docMk/>
            <pc:sldMk cId="1049893653" sldId="274"/>
            <ac:spMk id="49" creationId="{BF2D22F8-5ED2-7959-7825-EA8EC05DB32E}"/>
          </ac:spMkLst>
        </pc:spChg>
        <pc:spChg chg="del mod">
          <ac:chgData name="CAO THI TRIEU VI" userId="1a55d0bf-e781-4ea5-8549-370b5719438e" providerId="ADAL" clId="{48D3EC60-9B9B-400B-8AD9-A2B137658085}" dt="2022-12-28T09:20:16.814" v="1894" actId="478"/>
          <ac:spMkLst>
            <pc:docMk/>
            <pc:sldMk cId="1049893653" sldId="274"/>
            <ac:spMk id="50" creationId="{248CE662-5D1F-ACE1-B626-AEC07B3345B2}"/>
          </ac:spMkLst>
        </pc:spChg>
        <pc:spChg chg="del mod">
          <ac:chgData name="CAO THI TRIEU VI" userId="1a55d0bf-e781-4ea5-8549-370b5719438e" providerId="ADAL" clId="{48D3EC60-9B9B-400B-8AD9-A2B137658085}" dt="2022-12-28T09:19:21.200" v="1882" actId="478"/>
          <ac:spMkLst>
            <pc:docMk/>
            <pc:sldMk cId="1049893653" sldId="274"/>
            <ac:spMk id="51" creationId="{DA2E9895-705C-E604-D789-631C07E589F8}"/>
          </ac:spMkLst>
        </pc:spChg>
        <pc:spChg chg="del mod">
          <ac:chgData name="CAO THI TRIEU VI" userId="1a55d0bf-e781-4ea5-8549-370b5719438e" providerId="ADAL" clId="{48D3EC60-9B9B-400B-8AD9-A2B137658085}" dt="2022-12-28T09:19:25.423" v="1883" actId="478"/>
          <ac:spMkLst>
            <pc:docMk/>
            <pc:sldMk cId="1049893653" sldId="274"/>
            <ac:spMk id="52" creationId="{8838AC97-53C2-54F8-07CC-169CBB6D4584}"/>
          </ac:spMkLst>
        </pc:spChg>
        <pc:spChg chg="del mod">
          <ac:chgData name="CAO THI TRIEU VI" userId="1a55d0bf-e781-4ea5-8549-370b5719438e" providerId="ADAL" clId="{48D3EC60-9B9B-400B-8AD9-A2B137658085}" dt="2022-12-28T09:20:54.224" v="1907" actId="478"/>
          <ac:spMkLst>
            <pc:docMk/>
            <pc:sldMk cId="1049893653" sldId="274"/>
            <ac:spMk id="53" creationId="{810AD186-E424-DB90-4B7C-BD78ECCA9C7A}"/>
          </ac:spMkLst>
        </pc:spChg>
        <pc:spChg chg="del">
          <ac:chgData name="CAO THI TRIEU VI" userId="1a55d0bf-e781-4ea5-8549-370b5719438e" providerId="ADAL" clId="{48D3EC60-9B9B-400B-8AD9-A2B137658085}" dt="2022-12-28T09:20:18.946" v="1895" actId="478"/>
          <ac:spMkLst>
            <pc:docMk/>
            <pc:sldMk cId="1049893653" sldId="274"/>
            <ac:spMk id="55" creationId="{85329C52-B001-B75C-2D46-43A4EC5D51B3}"/>
          </ac:spMkLst>
        </pc:spChg>
        <pc:spChg chg="mod">
          <ac:chgData name="CAO THI TRIEU VI" userId="1a55d0bf-e781-4ea5-8549-370b5719438e" providerId="ADAL" clId="{48D3EC60-9B9B-400B-8AD9-A2B137658085}" dt="2022-12-28T10:32:25.613" v="3961" actId="207"/>
          <ac:spMkLst>
            <pc:docMk/>
            <pc:sldMk cId="1049893653" sldId="274"/>
            <ac:spMk id="57" creationId="{75ECFC0E-1CB3-B43E-232D-FA98EA2FF74F}"/>
          </ac:spMkLst>
        </pc:spChg>
        <pc:picChg chg="ord">
          <ac:chgData name="CAO THI TRIEU VI" userId="1a55d0bf-e781-4ea5-8549-370b5719438e" providerId="ADAL" clId="{48D3EC60-9B9B-400B-8AD9-A2B137658085}" dt="2022-12-28T09:32:09.285" v="2030" actId="167"/>
          <ac:picMkLst>
            <pc:docMk/>
            <pc:sldMk cId="1049893653" sldId="274"/>
            <ac:picMk id="5" creationId="{CE8AF87F-EAD5-695F-07DB-46BF8528CBC2}"/>
          </ac:picMkLst>
        </pc:picChg>
        <pc:picChg chg="mod">
          <ac:chgData name="CAO THI TRIEU VI" userId="1a55d0bf-e781-4ea5-8549-370b5719438e" providerId="ADAL" clId="{48D3EC60-9B9B-400B-8AD9-A2B137658085}" dt="2022-12-28T09:20:01.281" v="1890" actId="1076"/>
          <ac:picMkLst>
            <pc:docMk/>
            <pc:sldMk cId="1049893653" sldId="274"/>
            <ac:picMk id="24" creationId="{550CE89B-D400-2261-6278-32F1DA67FC44}"/>
          </ac:picMkLst>
        </pc:picChg>
        <pc:picChg chg="mod">
          <ac:chgData name="CAO THI TRIEU VI" userId="1a55d0bf-e781-4ea5-8549-370b5719438e" providerId="ADAL" clId="{48D3EC60-9B9B-400B-8AD9-A2B137658085}" dt="2022-12-28T09:20:01.281" v="1890" actId="1076"/>
          <ac:picMkLst>
            <pc:docMk/>
            <pc:sldMk cId="1049893653" sldId="274"/>
            <ac:picMk id="28" creationId="{276F65F6-2E4C-EDF2-1EE0-B7FF071CB96F}"/>
          </ac:picMkLst>
        </pc:picChg>
        <pc:picChg chg="mod">
          <ac:chgData name="CAO THI TRIEU VI" userId="1a55d0bf-e781-4ea5-8549-370b5719438e" providerId="ADAL" clId="{48D3EC60-9B9B-400B-8AD9-A2B137658085}" dt="2022-12-28T09:20:01.281" v="1890" actId="1076"/>
          <ac:picMkLst>
            <pc:docMk/>
            <pc:sldMk cId="1049893653" sldId="274"/>
            <ac:picMk id="29" creationId="{F7E1B9EA-C34A-9CFB-D216-01DB6A1F90FE}"/>
          </ac:picMkLst>
        </pc:picChg>
        <pc:picChg chg="mod">
          <ac:chgData name="CAO THI TRIEU VI" userId="1a55d0bf-e781-4ea5-8549-370b5719438e" providerId="ADAL" clId="{48D3EC60-9B9B-400B-8AD9-A2B137658085}" dt="2022-12-28T09:20:01.281" v="1890" actId="1076"/>
          <ac:picMkLst>
            <pc:docMk/>
            <pc:sldMk cId="1049893653" sldId="274"/>
            <ac:picMk id="39" creationId="{688783C7-E98E-75C0-1EA3-FCEBDCDD6931}"/>
          </ac:picMkLst>
        </pc:picChg>
        <pc:picChg chg="del mod">
          <ac:chgData name="CAO THI TRIEU VI" userId="1a55d0bf-e781-4ea5-8549-370b5719438e" providerId="ADAL" clId="{48D3EC60-9B9B-400B-8AD9-A2B137658085}" dt="2022-12-28T09:19:21.200" v="1882" actId="478"/>
          <ac:picMkLst>
            <pc:docMk/>
            <pc:sldMk cId="1049893653" sldId="274"/>
            <ac:picMk id="48" creationId="{FCCD3EEF-A84E-7B2B-9F78-FE1427E7DB0A}"/>
          </ac:picMkLst>
        </pc:picChg>
        <pc:cxnChg chg="mod">
          <ac:chgData name="CAO THI TRIEU VI" userId="1a55d0bf-e781-4ea5-8549-370b5719438e" providerId="ADAL" clId="{48D3EC60-9B9B-400B-8AD9-A2B137658085}" dt="2022-12-28T09:20:33.962" v="1901" actId="14100"/>
          <ac:cxnSpMkLst>
            <pc:docMk/>
            <pc:sldMk cId="1049893653" sldId="274"/>
            <ac:cxnSpMk id="18" creationId="{B3B9F127-BE5D-BACD-E228-3CF3BB62E528}"/>
          </ac:cxnSpMkLst>
        </pc:cxnChg>
      </pc:sldChg>
      <pc:sldChg chg="addSp delSp modSp add mod ord modTransition delAnim modAnim">
        <pc:chgData name="CAO THI TRIEU VI" userId="1a55d0bf-e781-4ea5-8549-370b5719438e" providerId="ADAL" clId="{48D3EC60-9B9B-400B-8AD9-A2B137658085}" dt="2022-12-28T10:30:04.074" v="3955"/>
        <pc:sldMkLst>
          <pc:docMk/>
          <pc:sldMk cId="4049681015" sldId="275"/>
        </pc:sldMkLst>
        <pc:spChg chg="del mod">
          <ac:chgData name="CAO THI TRIEU VI" userId="1a55d0bf-e781-4ea5-8549-370b5719438e" providerId="ADAL" clId="{48D3EC60-9B9B-400B-8AD9-A2B137658085}" dt="2022-12-28T09:32:14.429" v="2031" actId="478"/>
          <ac:spMkLst>
            <pc:docMk/>
            <pc:sldMk cId="4049681015" sldId="275"/>
            <ac:spMk id="2" creationId="{DAD0B312-DADA-9379-A0AB-7318534B0716}"/>
          </ac:spMkLst>
        </pc:spChg>
        <pc:spChg chg="mod">
          <ac:chgData name="CAO THI TRIEU VI" userId="1a55d0bf-e781-4ea5-8549-370b5719438e" providerId="ADAL" clId="{48D3EC60-9B9B-400B-8AD9-A2B137658085}" dt="2022-12-28T09:28:57.162" v="1991" actId="1076"/>
          <ac:spMkLst>
            <pc:docMk/>
            <pc:sldMk cId="4049681015" sldId="275"/>
            <ac:spMk id="3" creationId="{B0DF8F0B-9FD0-177F-3684-7171EA72483C}"/>
          </ac:spMkLst>
        </pc:spChg>
        <pc:spChg chg="mod">
          <ac:chgData name="CAO THI TRIEU VI" userId="1a55d0bf-e781-4ea5-8549-370b5719438e" providerId="ADAL" clId="{48D3EC60-9B9B-400B-8AD9-A2B137658085}" dt="2022-12-28T09:32:41.883" v="2038" actId="1076"/>
          <ac:spMkLst>
            <pc:docMk/>
            <pc:sldMk cId="4049681015" sldId="275"/>
            <ac:spMk id="4" creationId="{5FAA66BA-D4E1-DD71-3812-AA52B6A82708}"/>
          </ac:spMkLst>
        </pc:spChg>
        <pc:spChg chg="mod">
          <ac:chgData name="CAO THI TRIEU VI" userId="1a55d0bf-e781-4ea5-8549-370b5719438e" providerId="ADAL" clId="{48D3EC60-9B9B-400B-8AD9-A2B137658085}" dt="2022-12-28T09:32:41.883" v="2038" actId="1076"/>
          <ac:spMkLst>
            <pc:docMk/>
            <pc:sldMk cId="4049681015" sldId="275"/>
            <ac:spMk id="6" creationId="{1CE8E287-0ABF-82B8-2E4C-8CC8C918C5C0}"/>
          </ac:spMkLst>
        </pc:spChg>
        <pc:spChg chg="del">
          <ac:chgData name="CAO THI TRIEU VI" userId="1a55d0bf-e781-4ea5-8549-370b5719438e" providerId="ADAL" clId="{48D3EC60-9B9B-400B-8AD9-A2B137658085}" dt="2022-12-28T09:27:40.976" v="1934" actId="478"/>
          <ac:spMkLst>
            <pc:docMk/>
            <pc:sldMk cId="4049681015" sldId="275"/>
            <ac:spMk id="7" creationId="{975F0298-269B-3385-5DD9-D58465DEF170}"/>
          </ac:spMkLst>
        </pc:spChg>
        <pc:spChg chg="add mod">
          <ac:chgData name="CAO THI TRIEU VI" userId="1a55d0bf-e781-4ea5-8549-370b5719438e" providerId="ADAL" clId="{48D3EC60-9B9B-400B-8AD9-A2B137658085}" dt="2022-12-28T09:28:52.820" v="1990" actId="164"/>
          <ac:spMkLst>
            <pc:docMk/>
            <pc:sldMk cId="4049681015" sldId="275"/>
            <ac:spMk id="13" creationId="{85E64DDC-8D1A-E065-88A4-75368C95ED51}"/>
          </ac:spMkLst>
        </pc:spChg>
        <pc:spChg chg="add mod">
          <ac:chgData name="CAO THI TRIEU VI" userId="1a55d0bf-e781-4ea5-8549-370b5719438e" providerId="ADAL" clId="{48D3EC60-9B9B-400B-8AD9-A2B137658085}" dt="2022-12-28T09:32:47.419" v="2039" actId="1076"/>
          <ac:spMkLst>
            <pc:docMk/>
            <pc:sldMk cId="4049681015" sldId="275"/>
            <ac:spMk id="15" creationId="{DAD37855-50E0-7618-0913-1A691FDE66A0}"/>
          </ac:spMkLst>
        </pc:spChg>
        <pc:spChg chg="add mod">
          <ac:chgData name="CAO THI TRIEU VI" userId="1a55d0bf-e781-4ea5-8549-370b5719438e" providerId="ADAL" clId="{48D3EC60-9B9B-400B-8AD9-A2B137658085}" dt="2022-12-28T09:32:47.419" v="2039" actId="1076"/>
          <ac:spMkLst>
            <pc:docMk/>
            <pc:sldMk cId="4049681015" sldId="275"/>
            <ac:spMk id="16" creationId="{71C363CB-65FA-BB98-DA9F-CBADBCC28F32}"/>
          </ac:spMkLst>
        </pc:spChg>
        <pc:spChg chg="add mod">
          <ac:chgData name="CAO THI TRIEU VI" userId="1a55d0bf-e781-4ea5-8549-370b5719438e" providerId="ADAL" clId="{48D3EC60-9B9B-400B-8AD9-A2B137658085}" dt="2022-12-28T09:32:52.972" v="2040" actId="1076"/>
          <ac:spMkLst>
            <pc:docMk/>
            <pc:sldMk cId="4049681015" sldId="275"/>
            <ac:spMk id="17" creationId="{CA257848-B365-7905-2780-5BBDE4FD1D7D}"/>
          </ac:spMkLst>
        </pc:spChg>
        <pc:spChg chg="add mod">
          <ac:chgData name="CAO THI TRIEU VI" userId="1a55d0bf-e781-4ea5-8549-370b5719438e" providerId="ADAL" clId="{48D3EC60-9B9B-400B-8AD9-A2B137658085}" dt="2022-12-28T09:32:52.972" v="2040" actId="1076"/>
          <ac:spMkLst>
            <pc:docMk/>
            <pc:sldMk cId="4049681015" sldId="275"/>
            <ac:spMk id="18" creationId="{D0CBA5D2-59B2-040C-FB29-81C16B6E16A1}"/>
          </ac:spMkLst>
        </pc:spChg>
        <pc:spChg chg="add mod ord">
          <ac:chgData name="CAO THI TRIEU VI" userId="1a55d0bf-e781-4ea5-8549-370b5719438e" providerId="ADAL" clId="{48D3EC60-9B9B-400B-8AD9-A2B137658085}" dt="2022-12-28T09:32:17.439" v="2033" actId="167"/>
          <ac:spMkLst>
            <pc:docMk/>
            <pc:sldMk cId="4049681015" sldId="275"/>
            <ac:spMk id="20" creationId="{548C38D1-9E78-288C-EE60-F17BCC5A7F6C}"/>
          </ac:spMkLst>
        </pc:spChg>
        <pc:grpChg chg="del">
          <ac:chgData name="CAO THI TRIEU VI" userId="1a55d0bf-e781-4ea5-8549-370b5719438e" providerId="ADAL" clId="{48D3EC60-9B9B-400B-8AD9-A2B137658085}" dt="2022-12-28T09:27:40.976" v="1934" actId="478"/>
          <ac:grpSpMkLst>
            <pc:docMk/>
            <pc:sldMk cId="4049681015" sldId="275"/>
            <ac:grpSpMk id="8" creationId="{E63A17F3-57BF-B997-8F38-54037450598B}"/>
          </ac:grpSpMkLst>
        </pc:grpChg>
        <pc:grpChg chg="add mod">
          <ac:chgData name="CAO THI TRIEU VI" userId="1a55d0bf-e781-4ea5-8549-370b5719438e" providerId="ADAL" clId="{48D3EC60-9B9B-400B-8AD9-A2B137658085}" dt="2022-12-28T09:29:01.643" v="1992" actId="1076"/>
          <ac:grpSpMkLst>
            <pc:docMk/>
            <pc:sldMk cId="4049681015" sldId="275"/>
            <ac:grpSpMk id="14" creationId="{C6F27ECB-EB76-7CA5-BEB4-B2AA3D2A78C2}"/>
          </ac:grpSpMkLst>
        </pc:grpChg>
        <pc:picChg chg="ord">
          <ac:chgData name="CAO THI TRIEU VI" userId="1a55d0bf-e781-4ea5-8549-370b5719438e" providerId="ADAL" clId="{48D3EC60-9B9B-400B-8AD9-A2B137658085}" dt="2022-12-28T09:32:19.513" v="2034" actId="167"/>
          <ac:picMkLst>
            <pc:docMk/>
            <pc:sldMk cId="4049681015" sldId="275"/>
            <ac:picMk id="5" creationId="{CE8AF87F-EAD5-695F-07DB-46BF8528CBC2}"/>
          </ac:picMkLst>
        </pc:picChg>
        <pc:picChg chg="add mod">
          <ac:chgData name="CAO THI TRIEU VI" userId="1a55d0bf-e781-4ea5-8549-370b5719438e" providerId="ADAL" clId="{48D3EC60-9B9B-400B-8AD9-A2B137658085}" dt="2022-12-28T09:30:05.022" v="2001" actId="1076"/>
          <ac:picMkLst>
            <pc:docMk/>
            <pc:sldMk cId="4049681015" sldId="275"/>
            <ac:picMk id="19" creationId="{CA106443-2BE6-C9C8-7C79-5858E9355CBE}"/>
          </ac:picMkLst>
        </pc:picChg>
      </pc:sldChg>
      <pc:sldChg chg="modSp add mod ord modTransition">
        <pc:chgData name="CAO THI TRIEU VI" userId="1a55d0bf-e781-4ea5-8549-370b5719438e" providerId="ADAL" clId="{48D3EC60-9B9B-400B-8AD9-A2B137658085}" dt="2022-12-28T10:30:04.074" v="3955"/>
        <pc:sldMkLst>
          <pc:docMk/>
          <pc:sldMk cId="273131245" sldId="276"/>
        </pc:sldMkLst>
        <pc:spChg chg="mod">
          <ac:chgData name="CAO THI TRIEU VI" userId="1a55d0bf-e781-4ea5-8549-370b5719438e" providerId="ADAL" clId="{48D3EC60-9B9B-400B-8AD9-A2B137658085}" dt="2022-12-28T09:34:29.907" v="2065" actId="20577"/>
          <ac:spMkLst>
            <pc:docMk/>
            <pc:sldMk cId="273131245" sldId="276"/>
            <ac:spMk id="3" creationId="{BB5AB5A8-8273-7D3E-6B71-E6FA2B1E9493}"/>
          </ac:spMkLst>
        </pc:spChg>
        <pc:spChg chg="mod">
          <ac:chgData name="CAO THI TRIEU VI" userId="1a55d0bf-e781-4ea5-8549-370b5719438e" providerId="ADAL" clId="{48D3EC60-9B9B-400B-8AD9-A2B137658085}" dt="2022-12-28T09:34:39.741" v="2067" actId="20577"/>
          <ac:spMkLst>
            <pc:docMk/>
            <pc:sldMk cId="273131245" sldId="276"/>
            <ac:spMk id="4" creationId="{F4454C12-711C-0310-6348-018989073039}"/>
          </ac:spMkLst>
        </pc:spChg>
        <pc:spChg chg="mod">
          <ac:chgData name="CAO THI TRIEU VI" userId="1a55d0bf-e781-4ea5-8549-370b5719438e" providerId="ADAL" clId="{48D3EC60-9B9B-400B-8AD9-A2B137658085}" dt="2022-12-28T09:34:26.960" v="2064" actId="20577"/>
          <ac:spMkLst>
            <pc:docMk/>
            <pc:sldMk cId="273131245" sldId="276"/>
            <ac:spMk id="6" creationId="{B7ABC3F0-3D83-B0A4-84FE-21D1A5D73200}"/>
          </ac:spMkLst>
        </pc:spChg>
        <pc:spChg chg="mod">
          <ac:chgData name="CAO THI TRIEU VI" userId="1a55d0bf-e781-4ea5-8549-370b5719438e" providerId="ADAL" clId="{48D3EC60-9B9B-400B-8AD9-A2B137658085}" dt="2022-12-28T09:34:00.716" v="2058" actId="20577"/>
          <ac:spMkLst>
            <pc:docMk/>
            <pc:sldMk cId="273131245" sldId="276"/>
            <ac:spMk id="7" creationId="{FD92B44D-C612-2D24-1687-FFFCF61611E6}"/>
          </ac:spMkLst>
        </pc:spChg>
        <pc:spChg chg="mod">
          <ac:chgData name="CAO THI TRIEU VI" userId="1a55d0bf-e781-4ea5-8549-370b5719438e" providerId="ADAL" clId="{48D3EC60-9B9B-400B-8AD9-A2B137658085}" dt="2022-12-28T09:34:02.793" v="2059" actId="20577"/>
          <ac:spMkLst>
            <pc:docMk/>
            <pc:sldMk cId="273131245" sldId="276"/>
            <ac:spMk id="8" creationId="{5918634E-1D88-3BD8-F461-AAD860752ED9}"/>
          </ac:spMkLst>
        </pc:spChg>
        <pc:spChg chg="mod">
          <ac:chgData name="CAO THI TRIEU VI" userId="1a55d0bf-e781-4ea5-8549-370b5719438e" providerId="ADAL" clId="{48D3EC60-9B9B-400B-8AD9-A2B137658085}" dt="2022-12-28T09:34:10.245" v="2060" actId="20577"/>
          <ac:spMkLst>
            <pc:docMk/>
            <pc:sldMk cId="273131245" sldId="276"/>
            <ac:spMk id="11" creationId="{D11027C5-D41F-1B99-82FD-D7A88E278FE3}"/>
          </ac:spMkLst>
        </pc:spChg>
        <pc:spChg chg="mod">
          <ac:chgData name="CAO THI TRIEU VI" userId="1a55d0bf-e781-4ea5-8549-370b5719438e" providerId="ADAL" clId="{48D3EC60-9B9B-400B-8AD9-A2B137658085}" dt="2022-12-28T09:33:56.104" v="2053" actId="20577"/>
          <ac:spMkLst>
            <pc:docMk/>
            <pc:sldMk cId="273131245" sldId="276"/>
            <ac:spMk id="12" creationId="{DCDFC99C-FAC4-F9BF-AFA2-59903560716D}"/>
          </ac:spMkLst>
        </pc:spChg>
        <pc:spChg chg="mod">
          <ac:chgData name="CAO THI TRIEU VI" userId="1a55d0bf-e781-4ea5-8549-370b5719438e" providerId="ADAL" clId="{48D3EC60-9B9B-400B-8AD9-A2B137658085}" dt="2022-12-28T09:34:13.949" v="2061" actId="20577"/>
          <ac:spMkLst>
            <pc:docMk/>
            <pc:sldMk cId="273131245" sldId="276"/>
            <ac:spMk id="13" creationId="{F7140B58-2BCC-F111-103C-9CA009A7A159}"/>
          </ac:spMkLst>
        </pc:spChg>
        <pc:spChg chg="mod">
          <ac:chgData name="CAO THI TRIEU VI" userId="1a55d0bf-e781-4ea5-8549-370b5719438e" providerId="ADAL" clId="{48D3EC60-9B9B-400B-8AD9-A2B137658085}" dt="2022-12-28T09:34:53.471" v="2073" actId="20577"/>
          <ac:spMkLst>
            <pc:docMk/>
            <pc:sldMk cId="273131245" sldId="276"/>
            <ac:spMk id="14" creationId="{9F98128A-1D8F-CEDF-EEFC-E6A019F57960}"/>
          </ac:spMkLst>
        </pc:spChg>
        <pc:spChg chg="mod">
          <ac:chgData name="CAO THI TRIEU VI" userId="1a55d0bf-e781-4ea5-8549-370b5719438e" providerId="ADAL" clId="{48D3EC60-9B9B-400B-8AD9-A2B137658085}" dt="2022-12-28T09:34:19.698" v="2063" actId="1076"/>
          <ac:spMkLst>
            <pc:docMk/>
            <pc:sldMk cId="273131245" sldId="276"/>
            <ac:spMk id="15" creationId="{BD1537BB-1BA8-A894-C16D-2310B2DD7405}"/>
          </ac:spMkLst>
        </pc:spChg>
        <pc:spChg chg="mod">
          <ac:chgData name="CAO THI TRIEU VI" userId="1a55d0bf-e781-4ea5-8549-370b5719438e" providerId="ADAL" clId="{48D3EC60-9B9B-400B-8AD9-A2B137658085}" dt="2022-12-28T09:34:32.458" v="2066" actId="20577"/>
          <ac:spMkLst>
            <pc:docMk/>
            <pc:sldMk cId="273131245" sldId="276"/>
            <ac:spMk id="16" creationId="{4B370B43-FF73-506E-2033-F32A2A7E4369}"/>
          </ac:spMkLst>
        </pc:spChg>
        <pc:spChg chg="mod">
          <ac:chgData name="CAO THI TRIEU VI" userId="1a55d0bf-e781-4ea5-8549-370b5719438e" providerId="ADAL" clId="{48D3EC60-9B9B-400B-8AD9-A2B137658085}" dt="2022-12-28T09:34:57.003" v="2074" actId="20577"/>
          <ac:spMkLst>
            <pc:docMk/>
            <pc:sldMk cId="273131245" sldId="276"/>
            <ac:spMk id="17" creationId="{6AC07883-EC16-F8D1-3255-B1282B9E23C9}"/>
          </ac:spMkLst>
        </pc:spChg>
        <pc:spChg chg="mod">
          <ac:chgData name="CAO THI TRIEU VI" userId="1a55d0bf-e781-4ea5-8549-370b5719438e" providerId="ADAL" clId="{48D3EC60-9B9B-400B-8AD9-A2B137658085}" dt="2022-12-28T09:34:59.041" v="2075" actId="20577"/>
          <ac:spMkLst>
            <pc:docMk/>
            <pc:sldMk cId="273131245" sldId="276"/>
            <ac:spMk id="19" creationId="{3FF6B9F4-C0CA-C44B-A621-2CC655EC0D62}"/>
          </ac:spMkLst>
        </pc:spChg>
        <pc:spChg chg="mod">
          <ac:chgData name="CAO THI TRIEU VI" userId="1a55d0bf-e781-4ea5-8549-370b5719438e" providerId="ADAL" clId="{48D3EC60-9B9B-400B-8AD9-A2B137658085}" dt="2022-12-28T09:35:18.209" v="2093" actId="1076"/>
          <ac:spMkLst>
            <pc:docMk/>
            <pc:sldMk cId="273131245" sldId="276"/>
            <ac:spMk id="21" creationId="{AA4A1F32-C01D-FD4B-A44A-DF14F5FF1BD2}"/>
          </ac:spMkLst>
        </pc:spChg>
      </pc:sldChg>
      <pc:sldChg chg="delSp add del mod">
        <pc:chgData name="CAO THI TRIEU VI" userId="1a55d0bf-e781-4ea5-8549-370b5719438e" providerId="ADAL" clId="{48D3EC60-9B9B-400B-8AD9-A2B137658085}" dt="2022-12-28T09:30:43.833" v="2005" actId="47"/>
        <pc:sldMkLst>
          <pc:docMk/>
          <pc:sldMk cId="2566312659" sldId="276"/>
        </pc:sldMkLst>
        <pc:picChg chg="del">
          <ac:chgData name="CAO THI TRIEU VI" userId="1a55d0bf-e781-4ea5-8549-370b5719438e" providerId="ADAL" clId="{48D3EC60-9B9B-400B-8AD9-A2B137658085}" dt="2022-12-28T09:30:40.438" v="2004" actId="478"/>
          <ac:picMkLst>
            <pc:docMk/>
            <pc:sldMk cId="2566312659" sldId="276"/>
            <ac:picMk id="19" creationId="{CA106443-2BE6-C9C8-7C79-5858E9355CBE}"/>
          </ac:picMkLst>
        </pc:picChg>
      </pc:sldChg>
      <pc:sldChg chg="addSp modSp add mod modTransition modAnim">
        <pc:chgData name="CAO THI TRIEU VI" userId="1a55d0bf-e781-4ea5-8549-370b5719438e" providerId="ADAL" clId="{48D3EC60-9B9B-400B-8AD9-A2B137658085}" dt="2022-12-28T10:33:45.434" v="3962"/>
        <pc:sldMkLst>
          <pc:docMk/>
          <pc:sldMk cId="4096668323" sldId="277"/>
        </pc:sldMkLst>
        <pc:spChg chg="mod">
          <ac:chgData name="CAO THI TRIEU VI" userId="1a55d0bf-e781-4ea5-8549-370b5719438e" providerId="ADAL" clId="{48D3EC60-9B9B-400B-8AD9-A2B137658085}" dt="2022-12-28T09:36:53.058" v="2123" actId="1037"/>
          <ac:spMkLst>
            <pc:docMk/>
            <pc:sldMk cId="4096668323" sldId="277"/>
            <ac:spMk id="3" creationId="{BB5AB5A8-8273-7D3E-6B71-E6FA2B1E9493}"/>
          </ac:spMkLst>
        </pc:spChg>
        <pc:spChg chg="mod">
          <ac:chgData name="CAO THI TRIEU VI" userId="1a55d0bf-e781-4ea5-8549-370b5719438e" providerId="ADAL" clId="{48D3EC60-9B9B-400B-8AD9-A2B137658085}" dt="2022-12-28T09:37:05.372" v="2130" actId="20577"/>
          <ac:spMkLst>
            <pc:docMk/>
            <pc:sldMk cId="4096668323" sldId="277"/>
            <ac:spMk id="4" creationId="{F4454C12-711C-0310-6348-018989073039}"/>
          </ac:spMkLst>
        </pc:spChg>
        <pc:spChg chg="mod">
          <ac:chgData name="CAO THI TRIEU VI" userId="1a55d0bf-e781-4ea5-8549-370b5719438e" providerId="ADAL" clId="{48D3EC60-9B9B-400B-8AD9-A2B137658085}" dt="2022-12-28T09:36:32.483" v="2119" actId="20577"/>
          <ac:spMkLst>
            <pc:docMk/>
            <pc:sldMk cId="4096668323" sldId="277"/>
            <ac:spMk id="6" creationId="{B7ABC3F0-3D83-B0A4-84FE-21D1A5D73200}"/>
          </ac:spMkLst>
        </pc:spChg>
        <pc:spChg chg="mod">
          <ac:chgData name="CAO THI TRIEU VI" userId="1a55d0bf-e781-4ea5-8549-370b5719438e" providerId="ADAL" clId="{48D3EC60-9B9B-400B-8AD9-A2B137658085}" dt="2022-12-28T09:36:05.474" v="2110" actId="20577"/>
          <ac:spMkLst>
            <pc:docMk/>
            <pc:sldMk cId="4096668323" sldId="277"/>
            <ac:spMk id="7" creationId="{FD92B44D-C612-2D24-1687-FFFCF61611E6}"/>
          </ac:spMkLst>
        </pc:spChg>
        <pc:spChg chg="mod">
          <ac:chgData name="CAO THI TRIEU VI" userId="1a55d0bf-e781-4ea5-8549-370b5719438e" providerId="ADAL" clId="{48D3EC60-9B9B-400B-8AD9-A2B137658085}" dt="2022-12-28T09:36:12.213" v="2113" actId="20577"/>
          <ac:spMkLst>
            <pc:docMk/>
            <pc:sldMk cId="4096668323" sldId="277"/>
            <ac:spMk id="8" creationId="{5918634E-1D88-3BD8-F461-AAD860752ED9}"/>
          </ac:spMkLst>
        </pc:spChg>
        <pc:spChg chg="mod">
          <ac:chgData name="CAO THI TRIEU VI" userId="1a55d0bf-e781-4ea5-8549-370b5719438e" providerId="ADAL" clId="{48D3EC60-9B9B-400B-8AD9-A2B137658085}" dt="2022-12-28T09:36:14.717" v="2114" actId="20577"/>
          <ac:spMkLst>
            <pc:docMk/>
            <pc:sldMk cId="4096668323" sldId="277"/>
            <ac:spMk id="11" creationId="{D11027C5-D41F-1B99-82FD-D7A88E278FE3}"/>
          </ac:spMkLst>
        </pc:spChg>
        <pc:spChg chg="mod">
          <ac:chgData name="CAO THI TRIEU VI" userId="1a55d0bf-e781-4ea5-8549-370b5719438e" providerId="ADAL" clId="{48D3EC60-9B9B-400B-8AD9-A2B137658085}" dt="2022-12-28T09:35:58.235" v="2105" actId="20577"/>
          <ac:spMkLst>
            <pc:docMk/>
            <pc:sldMk cId="4096668323" sldId="277"/>
            <ac:spMk id="12" creationId="{DCDFC99C-FAC4-F9BF-AFA2-59903560716D}"/>
          </ac:spMkLst>
        </pc:spChg>
        <pc:spChg chg="mod">
          <ac:chgData name="CAO THI TRIEU VI" userId="1a55d0bf-e781-4ea5-8549-370b5719438e" providerId="ADAL" clId="{48D3EC60-9B9B-400B-8AD9-A2B137658085}" dt="2022-12-28T09:36:22.100" v="2116" actId="20577"/>
          <ac:spMkLst>
            <pc:docMk/>
            <pc:sldMk cId="4096668323" sldId="277"/>
            <ac:spMk id="13" creationId="{F7140B58-2BCC-F111-103C-9CA009A7A159}"/>
          </ac:spMkLst>
        </pc:spChg>
        <pc:spChg chg="mod">
          <ac:chgData name="CAO THI TRIEU VI" userId="1a55d0bf-e781-4ea5-8549-370b5719438e" providerId="ADAL" clId="{48D3EC60-9B9B-400B-8AD9-A2B137658085}" dt="2022-12-28T09:37:14.568" v="2131" actId="1076"/>
          <ac:spMkLst>
            <pc:docMk/>
            <pc:sldMk cId="4096668323" sldId="277"/>
            <ac:spMk id="14" creationId="{9F98128A-1D8F-CEDF-EEFC-E6A019F57960}"/>
          </ac:spMkLst>
        </pc:spChg>
        <pc:spChg chg="mod">
          <ac:chgData name="CAO THI TRIEU VI" userId="1a55d0bf-e781-4ea5-8549-370b5719438e" providerId="ADAL" clId="{48D3EC60-9B9B-400B-8AD9-A2B137658085}" dt="2022-12-28T09:36:29.320" v="2118" actId="20577"/>
          <ac:spMkLst>
            <pc:docMk/>
            <pc:sldMk cId="4096668323" sldId="277"/>
            <ac:spMk id="15" creationId="{BD1537BB-1BA8-A894-C16D-2310B2DD7405}"/>
          </ac:spMkLst>
        </pc:spChg>
        <pc:spChg chg="mod">
          <ac:chgData name="CAO THI TRIEU VI" userId="1a55d0bf-e781-4ea5-8549-370b5719438e" providerId="ADAL" clId="{48D3EC60-9B9B-400B-8AD9-A2B137658085}" dt="2022-12-28T09:37:19.394" v="2133" actId="20577"/>
          <ac:spMkLst>
            <pc:docMk/>
            <pc:sldMk cId="4096668323" sldId="277"/>
            <ac:spMk id="16" creationId="{4B370B43-FF73-506E-2033-F32A2A7E4369}"/>
          </ac:spMkLst>
        </pc:spChg>
        <pc:spChg chg="mod">
          <ac:chgData name="CAO THI TRIEU VI" userId="1a55d0bf-e781-4ea5-8549-370b5719438e" providerId="ADAL" clId="{48D3EC60-9B9B-400B-8AD9-A2B137658085}" dt="2022-12-28T09:37:43.449" v="2139" actId="20577"/>
          <ac:spMkLst>
            <pc:docMk/>
            <pc:sldMk cId="4096668323" sldId="277"/>
            <ac:spMk id="17" creationId="{6AC07883-EC16-F8D1-3255-B1282B9E23C9}"/>
          </ac:spMkLst>
        </pc:spChg>
        <pc:spChg chg="mod">
          <ac:chgData name="CAO THI TRIEU VI" userId="1a55d0bf-e781-4ea5-8549-370b5719438e" providerId="ADAL" clId="{48D3EC60-9B9B-400B-8AD9-A2B137658085}" dt="2022-12-28T09:37:59.872" v="2143" actId="1035"/>
          <ac:spMkLst>
            <pc:docMk/>
            <pc:sldMk cId="4096668323" sldId="277"/>
            <ac:spMk id="18" creationId="{A89A2AE5-27ED-379D-68AF-EE0D51FDE6E1}"/>
          </ac:spMkLst>
        </pc:spChg>
        <pc:spChg chg="mod">
          <ac:chgData name="CAO THI TRIEU VI" userId="1a55d0bf-e781-4ea5-8549-370b5719438e" providerId="ADAL" clId="{48D3EC60-9B9B-400B-8AD9-A2B137658085}" dt="2022-12-28T09:38:13.443" v="2145" actId="20577"/>
          <ac:spMkLst>
            <pc:docMk/>
            <pc:sldMk cId="4096668323" sldId="277"/>
            <ac:spMk id="19" creationId="{3FF6B9F4-C0CA-C44B-A621-2CC655EC0D62}"/>
          </ac:spMkLst>
        </pc:spChg>
        <pc:spChg chg="add mod">
          <ac:chgData name="CAO THI TRIEU VI" userId="1a55d0bf-e781-4ea5-8549-370b5719438e" providerId="ADAL" clId="{48D3EC60-9B9B-400B-8AD9-A2B137658085}" dt="2022-12-28T09:37:33.128" v="2137"/>
          <ac:spMkLst>
            <pc:docMk/>
            <pc:sldMk cId="4096668323" sldId="277"/>
            <ac:spMk id="20" creationId="{72BE9AA0-E99B-3B9B-D061-4529F666E09B}"/>
          </ac:spMkLst>
        </pc:spChg>
        <pc:spChg chg="mod">
          <ac:chgData name="CAO THI TRIEU VI" userId="1a55d0bf-e781-4ea5-8549-370b5719438e" providerId="ADAL" clId="{48D3EC60-9B9B-400B-8AD9-A2B137658085}" dt="2022-12-28T09:39:04.957" v="2182" actId="20577"/>
          <ac:spMkLst>
            <pc:docMk/>
            <pc:sldMk cId="4096668323" sldId="277"/>
            <ac:spMk id="21" creationId="{AA4A1F32-C01D-FD4B-A44A-DF14F5FF1BD2}"/>
          </ac:spMkLst>
        </pc:spChg>
        <pc:spChg chg="add mod">
          <ac:chgData name="CAO THI TRIEU VI" userId="1a55d0bf-e781-4ea5-8549-370b5719438e" providerId="ADAL" clId="{48D3EC60-9B9B-400B-8AD9-A2B137658085}" dt="2022-12-28T09:38:24.718" v="2147" actId="1076"/>
          <ac:spMkLst>
            <pc:docMk/>
            <pc:sldMk cId="4096668323" sldId="277"/>
            <ac:spMk id="24" creationId="{7B2D94CF-7041-CAFE-0320-6C98472226A6}"/>
          </ac:spMkLst>
        </pc:spChg>
        <pc:spChg chg="add mod">
          <ac:chgData name="CAO THI TRIEU VI" userId="1a55d0bf-e781-4ea5-8549-370b5719438e" providerId="ADAL" clId="{48D3EC60-9B9B-400B-8AD9-A2B137658085}" dt="2022-12-28T09:38:36.673" v="2150" actId="20577"/>
          <ac:spMkLst>
            <pc:docMk/>
            <pc:sldMk cId="4096668323" sldId="277"/>
            <ac:spMk id="25" creationId="{0954ECE3-A58B-A2AC-695B-8A0F4BA4BD58}"/>
          </ac:spMkLst>
        </pc:spChg>
        <pc:spChg chg="add mod">
          <ac:chgData name="CAO THI TRIEU VI" userId="1a55d0bf-e781-4ea5-8549-370b5719438e" providerId="ADAL" clId="{48D3EC60-9B9B-400B-8AD9-A2B137658085}" dt="2022-12-28T09:38:46.389" v="2153" actId="20577"/>
          <ac:spMkLst>
            <pc:docMk/>
            <pc:sldMk cId="4096668323" sldId="277"/>
            <ac:spMk id="26" creationId="{2948F9D7-9917-A29D-1FB8-8E84F5D0B188}"/>
          </ac:spMkLst>
        </pc:spChg>
        <pc:cxnChg chg="mod">
          <ac:chgData name="CAO THI TRIEU VI" userId="1a55d0bf-e781-4ea5-8549-370b5719438e" providerId="ADAL" clId="{48D3EC60-9B9B-400B-8AD9-A2B137658085}" dt="2022-12-28T09:37:57.563" v="2142" actId="14100"/>
          <ac:cxnSpMkLst>
            <pc:docMk/>
            <pc:sldMk cId="4096668323" sldId="277"/>
            <ac:cxnSpMk id="9" creationId="{20E7A0AD-9F0A-5361-2B59-B5D1086E9765}"/>
          </ac:cxnSpMkLst>
        </pc:cxnChg>
      </pc:sldChg>
      <pc:sldChg chg="modSp add del">
        <pc:chgData name="CAO THI TRIEU VI" userId="1a55d0bf-e781-4ea5-8549-370b5719438e" providerId="ADAL" clId="{48D3EC60-9B9B-400B-8AD9-A2B137658085}" dt="2022-12-28T09:39:57.665" v="2198" actId="47"/>
        <pc:sldMkLst>
          <pc:docMk/>
          <pc:sldMk cId="533142513" sldId="278"/>
        </pc:sldMkLst>
        <pc:spChg chg="mod">
          <ac:chgData name="CAO THI TRIEU VI" userId="1a55d0bf-e781-4ea5-8549-370b5719438e" providerId="ADAL" clId="{48D3EC60-9B9B-400B-8AD9-A2B137658085}" dt="2022-12-28T09:39:48.150" v="2196" actId="20577"/>
          <ac:spMkLst>
            <pc:docMk/>
            <pc:sldMk cId="533142513" sldId="278"/>
            <ac:spMk id="7" creationId="{FD92B44D-C612-2D24-1687-FFFCF61611E6}"/>
          </ac:spMkLst>
        </pc:spChg>
        <pc:spChg chg="mod">
          <ac:chgData name="CAO THI TRIEU VI" userId="1a55d0bf-e781-4ea5-8549-370b5719438e" providerId="ADAL" clId="{48D3EC60-9B9B-400B-8AD9-A2B137658085}" dt="2022-12-28T09:39:49.984" v="2197" actId="20577"/>
          <ac:spMkLst>
            <pc:docMk/>
            <pc:sldMk cId="533142513" sldId="278"/>
            <ac:spMk id="8" creationId="{5918634E-1D88-3BD8-F461-AAD860752ED9}"/>
          </ac:spMkLst>
        </pc:spChg>
        <pc:spChg chg="mod">
          <ac:chgData name="CAO THI TRIEU VI" userId="1a55d0bf-e781-4ea5-8549-370b5719438e" providerId="ADAL" clId="{48D3EC60-9B9B-400B-8AD9-A2B137658085}" dt="2022-12-28T09:39:38.256" v="2189" actId="20577"/>
          <ac:spMkLst>
            <pc:docMk/>
            <pc:sldMk cId="533142513" sldId="278"/>
            <ac:spMk id="12" creationId="{DCDFC99C-FAC4-F9BF-AFA2-59903560716D}"/>
          </ac:spMkLst>
        </pc:spChg>
      </pc:sldChg>
      <pc:sldChg chg="modSp add mod ord modTransition">
        <pc:chgData name="CAO THI TRIEU VI" userId="1a55d0bf-e781-4ea5-8549-370b5719438e" providerId="ADAL" clId="{48D3EC60-9B9B-400B-8AD9-A2B137658085}" dt="2022-12-28T10:30:04.074" v="3955"/>
        <pc:sldMkLst>
          <pc:docMk/>
          <pc:sldMk cId="3979887522" sldId="278"/>
        </pc:sldMkLst>
        <pc:spChg chg="mod">
          <ac:chgData name="CAO THI TRIEU VI" userId="1a55d0bf-e781-4ea5-8549-370b5719438e" providerId="ADAL" clId="{48D3EC60-9B9B-400B-8AD9-A2B137658085}" dt="2022-12-28T09:40:44.424" v="2223" actId="20577"/>
          <ac:spMkLst>
            <pc:docMk/>
            <pc:sldMk cId="3979887522" sldId="278"/>
            <ac:spMk id="4" creationId="{F4454C12-711C-0310-6348-018989073039}"/>
          </ac:spMkLst>
        </pc:spChg>
        <pc:spChg chg="mod">
          <ac:chgData name="CAO THI TRIEU VI" userId="1a55d0bf-e781-4ea5-8549-370b5719438e" providerId="ADAL" clId="{48D3EC60-9B9B-400B-8AD9-A2B137658085}" dt="2022-12-28T09:40:38.305" v="2220" actId="20577"/>
          <ac:spMkLst>
            <pc:docMk/>
            <pc:sldMk cId="3979887522" sldId="278"/>
            <ac:spMk id="6" creationId="{B7ABC3F0-3D83-B0A4-84FE-21D1A5D73200}"/>
          </ac:spMkLst>
        </pc:spChg>
        <pc:spChg chg="mod">
          <ac:chgData name="CAO THI TRIEU VI" userId="1a55d0bf-e781-4ea5-8549-370b5719438e" providerId="ADAL" clId="{48D3EC60-9B9B-400B-8AD9-A2B137658085}" dt="2022-12-28T09:40:12.887" v="2214" actId="20577"/>
          <ac:spMkLst>
            <pc:docMk/>
            <pc:sldMk cId="3979887522" sldId="278"/>
            <ac:spMk id="7" creationId="{FD92B44D-C612-2D24-1687-FFFCF61611E6}"/>
          </ac:spMkLst>
        </pc:spChg>
        <pc:spChg chg="mod">
          <ac:chgData name="CAO THI TRIEU VI" userId="1a55d0bf-e781-4ea5-8549-370b5719438e" providerId="ADAL" clId="{48D3EC60-9B9B-400B-8AD9-A2B137658085}" dt="2022-12-28T09:40:17.335" v="2216" actId="14100"/>
          <ac:spMkLst>
            <pc:docMk/>
            <pc:sldMk cId="3979887522" sldId="278"/>
            <ac:spMk id="8" creationId="{5918634E-1D88-3BD8-F461-AAD860752ED9}"/>
          </ac:spMkLst>
        </pc:spChg>
        <pc:spChg chg="mod">
          <ac:chgData name="CAO THI TRIEU VI" userId="1a55d0bf-e781-4ea5-8549-370b5719438e" providerId="ADAL" clId="{48D3EC60-9B9B-400B-8AD9-A2B137658085}" dt="2022-12-28T09:40:26.984" v="2217" actId="20577"/>
          <ac:spMkLst>
            <pc:docMk/>
            <pc:sldMk cId="3979887522" sldId="278"/>
            <ac:spMk id="11" creationId="{D11027C5-D41F-1B99-82FD-D7A88E278FE3}"/>
          </ac:spMkLst>
        </pc:spChg>
        <pc:spChg chg="mod">
          <ac:chgData name="CAO THI TRIEU VI" userId="1a55d0bf-e781-4ea5-8549-370b5719438e" providerId="ADAL" clId="{48D3EC60-9B9B-400B-8AD9-A2B137658085}" dt="2022-12-28T09:40:08.598" v="2209" actId="20577"/>
          <ac:spMkLst>
            <pc:docMk/>
            <pc:sldMk cId="3979887522" sldId="278"/>
            <ac:spMk id="12" creationId="{DCDFC99C-FAC4-F9BF-AFA2-59903560716D}"/>
          </ac:spMkLst>
        </pc:spChg>
        <pc:spChg chg="mod">
          <ac:chgData name="CAO THI TRIEU VI" userId="1a55d0bf-e781-4ea5-8549-370b5719438e" providerId="ADAL" clId="{48D3EC60-9B9B-400B-8AD9-A2B137658085}" dt="2022-12-28T09:40:29.516" v="2218" actId="20577"/>
          <ac:spMkLst>
            <pc:docMk/>
            <pc:sldMk cId="3979887522" sldId="278"/>
            <ac:spMk id="13" creationId="{F7140B58-2BCC-F111-103C-9CA009A7A159}"/>
          </ac:spMkLst>
        </pc:spChg>
        <pc:spChg chg="mod">
          <ac:chgData name="CAO THI TRIEU VI" userId="1a55d0bf-e781-4ea5-8549-370b5719438e" providerId="ADAL" clId="{48D3EC60-9B9B-400B-8AD9-A2B137658085}" dt="2022-12-28T09:40:49.159" v="2224" actId="20577"/>
          <ac:spMkLst>
            <pc:docMk/>
            <pc:sldMk cId="3979887522" sldId="278"/>
            <ac:spMk id="14" creationId="{9F98128A-1D8F-CEDF-EEFC-E6A019F57960}"/>
          </ac:spMkLst>
        </pc:spChg>
        <pc:spChg chg="mod">
          <ac:chgData name="CAO THI TRIEU VI" userId="1a55d0bf-e781-4ea5-8549-370b5719438e" providerId="ADAL" clId="{48D3EC60-9B9B-400B-8AD9-A2B137658085}" dt="2022-12-28T09:40:32.059" v="2219" actId="20577"/>
          <ac:spMkLst>
            <pc:docMk/>
            <pc:sldMk cId="3979887522" sldId="278"/>
            <ac:spMk id="15" creationId="{BD1537BB-1BA8-A894-C16D-2310B2DD7405}"/>
          </ac:spMkLst>
        </pc:spChg>
        <pc:spChg chg="mod">
          <ac:chgData name="CAO THI TRIEU VI" userId="1a55d0bf-e781-4ea5-8549-370b5719438e" providerId="ADAL" clId="{48D3EC60-9B9B-400B-8AD9-A2B137658085}" dt="2022-12-28T09:40:40.880" v="2221" actId="20577"/>
          <ac:spMkLst>
            <pc:docMk/>
            <pc:sldMk cId="3979887522" sldId="278"/>
            <ac:spMk id="16" creationId="{4B370B43-FF73-506E-2033-F32A2A7E4369}"/>
          </ac:spMkLst>
        </pc:spChg>
        <pc:spChg chg="mod">
          <ac:chgData name="CAO THI TRIEU VI" userId="1a55d0bf-e781-4ea5-8549-370b5719438e" providerId="ADAL" clId="{48D3EC60-9B9B-400B-8AD9-A2B137658085}" dt="2022-12-28T09:41:10.647" v="2243" actId="1038"/>
          <ac:spMkLst>
            <pc:docMk/>
            <pc:sldMk cId="3979887522" sldId="278"/>
            <ac:spMk id="18" creationId="{A89A2AE5-27ED-379D-68AF-EE0D51FDE6E1}"/>
          </ac:spMkLst>
        </pc:spChg>
        <pc:spChg chg="mod">
          <ac:chgData name="CAO THI TRIEU VI" userId="1a55d0bf-e781-4ea5-8549-370b5719438e" providerId="ADAL" clId="{48D3EC60-9B9B-400B-8AD9-A2B137658085}" dt="2022-12-28T09:41:04.907" v="2241" actId="20577"/>
          <ac:spMkLst>
            <pc:docMk/>
            <pc:sldMk cId="3979887522" sldId="278"/>
            <ac:spMk id="21" creationId="{AA4A1F32-C01D-FD4B-A44A-DF14F5FF1BD2}"/>
          </ac:spMkLst>
        </pc:spChg>
      </pc:sldChg>
      <pc:sldChg chg="modSp add mod modTransition">
        <pc:chgData name="CAO THI TRIEU VI" userId="1a55d0bf-e781-4ea5-8549-370b5719438e" providerId="ADAL" clId="{48D3EC60-9B9B-400B-8AD9-A2B137658085}" dt="2022-12-28T10:30:04.074" v="3955"/>
        <pc:sldMkLst>
          <pc:docMk/>
          <pc:sldMk cId="3510050972" sldId="279"/>
        </pc:sldMkLst>
        <pc:spChg chg="mod">
          <ac:chgData name="CAO THI TRIEU VI" userId="1a55d0bf-e781-4ea5-8549-370b5719438e" providerId="ADAL" clId="{48D3EC60-9B9B-400B-8AD9-A2B137658085}" dt="2022-12-28T09:42:05.584" v="2261" actId="1037"/>
          <ac:spMkLst>
            <pc:docMk/>
            <pc:sldMk cId="3510050972" sldId="279"/>
            <ac:spMk id="3" creationId="{BB5AB5A8-8273-7D3E-6B71-E6FA2B1E9493}"/>
          </ac:spMkLst>
        </pc:spChg>
        <pc:spChg chg="mod">
          <ac:chgData name="CAO THI TRIEU VI" userId="1a55d0bf-e781-4ea5-8549-370b5719438e" providerId="ADAL" clId="{48D3EC60-9B9B-400B-8AD9-A2B137658085}" dt="2022-12-28T09:42:14.072" v="2263" actId="20577"/>
          <ac:spMkLst>
            <pc:docMk/>
            <pc:sldMk cId="3510050972" sldId="279"/>
            <ac:spMk id="4" creationId="{F4454C12-711C-0310-6348-018989073039}"/>
          </ac:spMkLst>
        </pc:spChg>
        <pc:spChg chg="mod">
          <ac:chgData name="CAO THI TRIEU VI" userId="1a55d0bf-e781-4ea5-8549-370b5719438e" providerId="ADAL" clId="{48D3EC60-9B9B-400B-8AD9-A2B137658085}" dt="2022-12-28T09:41:37.700" v="2255" actId="20577"/>
          <ac:spMkLst>
            <pc:docMk/>
            <pc:sldMk cId="3510050972" sldId="279"/>
            <ac:spMk id="7" creationId="{FD92B44D-C612-2D24-1687-FFFCF61611E6}"/>
          </ac:spMkLst>
        </pc:spChg>
        <pc:spChg chg="mod">
          <ac:chgData name="CAO THI TRIEU VI" userId="1a55d0bf-e781-4ea5-8549-370b5719438e" providerId="ADAL" clId="{48D3EC60-9B9B-400B-8AD9-A2B137658085}" dt="2022-12-28T09:41:40.433" v="2256" actId="20577"/>
          <ac:spMkLst>
            <pc:docMk/>
            <pc:sldMk cId="3510050972" sldId="279"/>
            <ac:spMk id="8" creationId="{5918634E-1D88-3BD8-F461-AAD860752ED9}"/>
          </ac:spMkLst>
        </pc:spChg>
        <pc:spChg chg="mod">
          <ac:chgData name="CAO THI TRIEU VI" userId="1a55d0bf-e781-4ea5-8549-370b5719438e" providerId="ADAL" clId="{48D3EC60-9B9B-400B-8AD9-A2B137658085}" dt="2022-12-28T09:41:47.615" v="2258" actId="14100"/>
          <ac:spMkLst>
            <pc:docMk/>
            <pc:sldMk cId="3510050972" sldId="279"/>
            <ac:spMk id="11" creationId="{D11027C5-D41F-1B99-82FD-D7A88E278FE3}"/>
          </ac:spMkLst>
        </pc:spChg>
        <pc:spChg chg="mod">
          <ac:chgData name="CAO THI TRIEU VI" userId="1a55d0bf-e781-4ea5-8549-370b5719438e" providerId="ADAL" clId="{48D3EC60-9B9B-400B-8AD9-A2B137658085}" dt="2022-12-28T09:41:32.441" v="2250" actId="20577"/>
          <ac:spMkLst>
            <pc:docMk/>
            <pc:sldMk cId="3510050972" sldId="279"/>
            <ac:spMk id="12" creationId="{DCDFC99C-FAC4-F9BF-AFA2-59903560716D}"/>
          </ac:spMkLst>
        </pc:spChg>
        <pc:spChg chg="mod">
          <ac:chgData name="CAO THI TRIEU VI" userId="1a55d0bf-e781-4ea5-8549-370b5719438e" providerId="ADAL" clId="{48D3EC60-9B9B-400B-8AD9-A2B137658085}" dt="2022-12-28T09:42:22.386" v="2265" actId="20577"/>
          <ac:spMkLst>
            <pc:docMk/>
            <pc:sldMk cId="3510050972" sldId="279"/>
            <ac:spMk id="14" creationId="{9F98128A-1D8F-CEDF-EEFC-E6A019F57960}"/>
          </ac:spMkLst>
        </pc:spChg>
        <pc:spChg chg="mod">
          <ac:chgData name="CAO THI TRIEU VI" userId="1a55d0bf-e781-4ea5-8549-370b5719438e" providerId="ADAL" clId="{48D3EC60-9B9B-400B-8AD9-A2B137658085}" dt="2022-12-28T09:41:50.075" v="2259" actId="20577"/>
          <ac:spMkLst>
            <pc:docMk/>
            <pc:sldMk cId="3510050972" sldId="279"/>
            <ac:spMk id="15" creationId="{BD1537BB-1BA8-A894-C16D-2310B2DD7405}"/>
          </ac:spMkLst>
        </pc:spChg>
        <pc:spChg chg="mod">
          <ac:chgData name="CAO THI TRIEU VI" userId="1a55d0bf-e781-4ea5-8549-370b5719438e" providerId="ADAL" clId="{48D3EC60-9B9B-400B-8AD9-A2B137658085}" dt="2022-12-28T09:42:08.497" v="2262" actId="20577"/>
          <ac:spMkLst>
            <pc:docMk/>
            <pc:sldMk cId="3510050972" sldId="279"/>
            <ac:spMk id="16" creationId="{4B370B43-FF73-506E-2033-F32A2A7E4369}"/>
          </ac:spMkLst>
        </pc:spChg>
        <pc:spChg chg="mod">
          <ac:chgData name="CAO THI TRIEU VI" userId="1a55d0bf-e781-4ea5-8549-370b5719438e" providerId="ADAL" clId="{48D3EC60-9B9B-400B-8AD9-A2B137658085}" dt="2022-12-28T09:42:24.660" v="2266" actId="20577"/>
          <ac:spMkLst>
            <pc:docMk/>
            <pc:sldMk cId="3510050972" sldId="279"/>
            <ac:spMk id="17" creationId="{6AC07883-EC16-F8D1-3255-B1282B9E23C9}"/>
          </ac:spMkLst>
        </pc:spChg>
        <pc:spChg chg="mod">
          <ac:chgData name="CAO THI TRIEU VI" userId="1a55d0bf-e781-4ea5-8549-370b5719438e" providerId="ADAL" clId="{48D3EC60-9B9B-400B-8AD9-A2B137658085}" dt="2022-12-28T09:42:29.496" v="2267" actId="20577"/>
          <ac:spMkLst>
            <pc:docMk/>
            <pc:sldMk cId="3510050972" sldId="279"/>
            <ac:spMk id="18" creationId="{A89A2AE5-27ED-379D-68AF-EE0D51FDE6E1}"/>
          </ac:spMkLst>
        </pc:spChg>
        <pc:spChg chg="mod">
          <ac:chgData name="CAO THI TRIEU VI" userId="1a55d0bf-e781-4ea5-8549-370b5719438e" providerId="ADAL" clId="{48D3EC60-9B9B-400B-8AD9-A2B137658085}" dt="2022-12-28T09:42:31.816" v="2268" actId="20577"/>
          <ac:spMkLst>
            <pc:docMk/>
            <pc:sldMk cId="3510050972" sldId="279"/>
            <ac:spMk id="19" creationId="{3FF6B9F4-C0CA-C44B-A621-2CC655EC0D62}"/>
          </ac:spMkLst>
        </pc:spChg>
        <pc:spChg chg="mod">
          <ac:chgData name="CAO THI TRIEU VI" userId="1a55d0bf-e781-4ea5-8549-370b5719438e" providerId="ADAL" clId="{48D3EC60-9B9B-400B-8AD9-A2B137658085}" dt="2022-12-28T09:42:48.249" v="2294" actId="20577"/>
          <ac:spMkLst>
            <pc:docMk/>
            <pc:sldMk cId="3510050972" sldId="279"/>
            <ac:spMk id="21" creationId="{AA4A1F32-C01D-FD4B-A44A-DF14F5FF1BD2}"/>
          </ac:spMkLst>
        </pc:spChg>
      </pc:sldChg>
      <pc:sldChg chg="modSp add mod modTransition">
        <pc:chgData name="CAO THI TRIEU VI" userId="1a55d0bf-e781-4ea5-8549-370b5719438e" providerId="ADAL" clId="{48D3EC60-9B9B-400B-8AD9-A2B137658085}" dt="2022-12-28T10:30:04.074" v="3955"/>
        <pc:sldMkLst>
          <pc:docMk/>
          <pc:sldMk cId="2779894508" sldId="280"/>
        </pc:sldMkLst>
        <pc:spChg chg="mod">
          <ac:chgData name="CAO THI TRIEU VI" userId="1a55d0bf-e781-4ea5-8549-370b5719438e" providerId="ADAL" clId="{48D3EC60-9B9B-400B-8AD9-A2B137658085}" dt="2022-12-28T09:44:15.317" v="2315" actId="20577"/>
          <ac:spMkLst>
            <pc:docMk/>
            <pc:sldMk cId="2779894508" sldId="280"/>
            <ac:spMk id="3" creationId="{BB5AB5A8-8273-7D3E-6B71-E6FA2B1E9493}"/>
          </ac:spMkLst>
        </pc:spChg>
        <pc:spChg chg="mod">
          <ac:chgData name="CAO THI TRIEU VI" userId="1a55d0bf-e781-4ea5-8549-370b5719438e" providerId="ADAL" clId="{48D3EC60-9B9B-400B-8AD9-A2B137658085}" dt="2022-12-28T09:44:18.578" v="2317" actId="20577"/>
          <ac:spMkLst>
            <pc:docMk/>
            <pc:sldMk cId="2779894508" sldId="280"/>
            <ac:spMk id="4" creationId="{F4454C12-711C-0310-6348-018989073039}"/>
          </ac:spMkLst>
        </pc:spChg>
        <pc:spChg chg="mod">
          <ac:chgData name="CAO THI TRIEU VI" userId="1a55d0bf-e781-4ea5-8549-370b5719438e" providerId="ADAL" clId="{48D3EC60-9B9B-400B-8AD9-A2B137658085}" dt="2022-12-28T09:44:13.100" v="2314" actId="20577"/>
          <ac:spMkLst>
            <pc:docMk/>
            <pc:sldMk cId="2779894508" sldId="280"/>
            <ac:spMk id="6" creationId="{B7ABC3F0-3D83-B0A4-84FE-21D1A5D73200}"/>
          </ac:spMkLst>
        </pc:spChg>
        <pc:spChg chg="mod">
          <ac:chgData name="CAO THI TRIEU VI" userId="1a55d0bf-e781-4ea5-8549-370b5719438e" providerId="ADAL" clId="{48D3EC60-9B9B-400B-8AD9-A2B137658085}" dt="2022-12-28T09:43:16.698" v="2311" actId="20577"/>
          <ac:spMkLst>
            <pc:docMk/>
            <pc:sldMk cId="2779894508" sldId="280"/>
            <ac:spMk id="7" creationId="{FD92B44D-C612-2D24-1687-FFFCF61611E6}"/>
          </ac:spMkLst>
        </pc:spChg>
        <pc:spChg chg="mod">
          <ac:chgData name="CAO THI TRIEU VI" userId="1a55d0bf-e781-4ea5-8549-370b5719438e" providerId="ADAL" clId="{48D3EC60-9B9B-400B-8AD9-A2B137658085}" dt="2022-12-28T09:43:19.571" v="2312" actId="20577"/>
          <ac:spMkLst>
            <pc:docMk/>
            <pc:sldMk cId="2779894508" sldId="280"/>
            <ac:spMk id="8" creationId="{5918634E-1D88-3BD8-F461-AAD860752ED9}"/>
          </ac:spMkLst>
        </pc:spChg>
        <pc:spChg chg="mod">
          <ac:chgData name="CAO THI TRIEU VI" userId="1a55d0bf-e781-4ea5-8549-370b5719438e" providerId="ADAL" clId="{48D3EC60-9B9B-400B-8AD9-A2B137658085}" dt="2022-12-28T09:44:06.891" v="2313" actId="20577"/>
          <ac:spMkLst>
            <pc:docMk/>
            <pc:sldMk cId="2779894508" sldId="280"/>
            <ac:spMk id="11" creationId="{D11027C5-D41F-1B99-82FD-D7A88E278FE3}"/>
          </ac:spMkLst>
        </pc:spChg>
        <pc:spChg chg="mod">
          <ac:chgData name="CAO THI TRIEU VI" userId="1a55d0bf-e781-4ea5-8549-370b5719438e" providerId="ADAL" clId="{48D3EC60-9B9B-400B-8AD9-A2B137658085}" dt="2022-12-28T09:43:10.706" v="2306" actId="20577"/>
          <ac:spMkLst>
            <pc:docMk/>
            <pc:sldMk cId="2779894508" sldId="280"/>
            <ac:spMk id="12" creationId="{DCDFC99C-FAC4-F9BF-AFA2-59903560716D}"/>
          </ac:spMkLst>
        </pc:spChg>
        <pc:spChg chg="mod">
          <ac:chgData name="CAO THI TRIEU VI" userId="1a55d0bf-e781-4ea5-8549-370b5719438e" providerId="ADAL" clId="{48D3EC60-9B9B-400B-8AD9-A2B137658085}" dt="2022-12-28T09:44:21.537" v="2318" actId="20577"/>
          <ac:spMkLst>
            <pc:docMk/>
            <pc:sldMk cId="2779894508" sldId="280"/>
            <ac:spMk id="14" creationId="{9F98128A-1D8F-CEDF-EEFC-E6A019F57960}"/>
          </ac:spMkLst>
        </pc:spChg>
        <pc:spChg chg="mod">
          <ac:chgData name="CAO THI TRIEU VI" userId="1a55d0bf-e781-4ea5-8549-370b5719438e" providerId="ADAL" clId="{48D3EC60-9B9B-400B-8AD9-A2B137658085}" dt="2022-12-28T09:44:16.922" v="2316" actId="20577"/>
          <ac:spMkLst>
            <pc:docMk/>
            <pc:sldMk cId="2779894508" sldId="280"/>
            <ac:spMk id="16" creationId="{4B370B43-FF73-506E-2033-F32A2A7E4369}"/>
          </ac:spMkLst>
        </pc:spChg>
        <pc:spChg chg="mod">
          <ac:chgData name="CAO THI TRIEU VI" userId="1a55d0bf-e781-4ea5-8549-370b5719438e" providerId="ADAL" clId="{48D3EC60-9B9B-400B-8AD9-A2B137658085}" dt="2022-12-28T09:44:23.328" v="2319" actId="20577"/>
          <ac:spMkLst>
            <pc:docMk/>
            <pc:sldMk cId="2779894508" sldId="280"/>
            <ac:spMk id="17" creationId="{6AC07883-EC16-F8D1-3255-B1282B9E23C9}"/>
          </ac:spMkLst>
        </pc:spChg>
        <pc:spChg chg="mod">
          <ac:chgData name="CAO THI TRIEU VI" userId="1a55d0bf-e781-4ea5-8549-370b5719438e" providerId="ADAL" clId="{48D3EC60-9B9B-400B-8AD9-A2B137658085}" dt="2022-12-28T09:44:27.348" v="2321" actId="20577"/>
          <ac:spMkLst>
            <pc:docMk/>
            <pc:sldMk cId="2779894508" sldId="280"/>
            <ac:spMk id="18" creationId="{A89A2AE5-27ED-379D-68AF-EE0D51FDE6E1}"/>
          </ac:spMkLst>
        </pc:spChg>
        <pc:spChg chg="mod">
          <ac:chgData name="CAO THI TRIEU VI" userId="1a55d0bf-e781-4ea5-8549-370b5719438e" providerId="ADAL" clId="{48D3EC60-9B9B-400B-8AD9-A2B137658085}" dt="2022-12-28T09:44:25.450" v="2320" actId="20577"/>
          <ac:spMkLst>
            <pc:docMk/>
            <pc:sldMk cId="2779894508" sldId="280"/>
            <ac:spMk id="19" creationId="{3FF6B9F4-C0CA-C44B-A621-2CC655EC0D62}"/>
          </ac:spMkLst>
        </pc:spChg>
        <pc:spChg chg="mod">
          <ac:chgData name="CAO THI TRIEU VI" userId="1a55d0bf-e781-4ea5-8549-370b5719438e" providerId="ADAL" clId="{48D3EC60-9B9B-400B-8AD9-A2B137658085}" dt="2022-12-28T09:44:43.910" v="2338" actId="14100"/>
          <ac:spMkLst>
            <pc:docMk/>
            <pc:sldMk cId="2779894508" sldId="280"/>
            <ac:spMk id="21" creationId="{AA4A1F32-C01D-FD4B-A44A-DF14F5FF1BD2}"/>
          </ac:spMkLst>
        </pc:spChg>
      </pc:sldChg>
      <pc:sldChg chg="modSp add mod ord modTransition modAnim">
        <pc:chgData name="CAO THI TRIEU VI" userId="1a55d0bf-e781-4ea5-8549-370b5719438e" providerId="ADAL" clId="{48D3EC60-9B9B-400B-8AD9-A2B137658085}" dt="2022-12-28T10:33:58.979" v="3963"/>
        <pc:sldMkLst>
          <pc:docMk/>
          <pc:sldMk cId="3844844801" sldId="281"/>
        </pc:sldMkLst>
        <pc:spChg chg="mod">
          <ac:chgData name="CAO THI TRIEU VI" userId="1a55d0bf-e781-4ea5-8549-370b5719438e" providerId="ADAL" clId="{48D3EC60-9B9B-400B-8AD9-A2B137658085}" dt="2022-12-28T09:45:33.393" v="2360" actId="20577"/>
          <ac:spMkLst>
            <pc:docMk/>
            <pc:sldMk cId="3844844801" sldId="281"/>
            <ac:spMk id="3" creationId="{BB5AB5A8-8273-7D3E-6B71-E6FA2B1E9493}"/>
          </ac:spMkLst>
        </pc:spChg>
        <pc:spChg chg="mod">
          <ac:chgData name="CAO THI TRIEU VI" userId="1a55d0bf-e781-4ea5-8549-370b5719438e" providerId="ADAL" clId="{48D3EC60-9B9B-400B-8AD9-A2B137658085}" dt="2022-12-28T09:45:39.883" v="2362" actId="20577"/>
          <ac:spMkLst>
            <pc:docMk/>
            <pc:sldMk cId="3844844801" sldId="281"/>
            <ac:spMk id="4" creationId="{F4454C12-711C-0310-6348-018989073039}"/>
          </ac:spMkLst>
        </pc:spChg>
        <pc:spChg chg="mod">
          <ac:chgData name="CAO THI TRIEU VI" userId="1a55d0bf-e781-4ea5-8549-370b5719438e" providerId="ADAL" clId="{48D3EC60-9B9B-400B-8AD9-A2B137658085}" dt="2022-12-28T09:45:30.026" v="2359" actId="20577"/>
          <ac:spMkLst>
            <pc:docMk/>
            <pc:sldMk cId="3844844801" sldId="281"/>
            <ac:spMk id="6" creationId="{B7ABC3F0-3D83-B0A4-84FE-21D1A5D73200}"/>
          </ac:spMkLst>
        </pc:spChg>
        <pc:spChg chg="mod">
          <ac:chgData name="CAO THI TRIEU VI" userId="1a55d0bf-e781-4ea5-8549-370b5719438e" providerId="ADAL" clId="{48D3EC60-9B9B-400B-8AD9-A2B137658085}" dt="2022-12-28T09:45:20.586" v="2355" actId="20577"/>
          <ac:spMkLst>
            <pc:docMk/>
            <pc:sldMk cId="3844844801" sldId="281"/>
            <ac:spMk id="7" creationId="{FD92B44D-C612-2D24-1687-FFFCF61611E6}"/>
          </ac:spMkLst>
        </pc:spChg>
        <pc:spChg chg="mod">
          <ac:chgData name="CAO THI TRIEU VI" userId="1a55d0bf-e781-4ea5-8549-370b5719438e" providerId="ADAL" clId="{48D3EC60-9B9B-400B-8AD9-A2B137658085}" dt="2022-12-28T09:45:22.404" v="2356" actId="20577"/>
          <ac:spMkLst>
            <pc:docMk/>
            <pc:sldMk cId="3844844801" sldId="281"/>
            <ac:spMk id="8" creationId="{5918634E-1D88-3BD8-F461-AAD860752ED9}"/>
          </ac:spMkLst>
        </pc:spChg>
        <pc:spChg chg="mod">
          <ac:chgData name="CAO THI TRIEU VI" userId="1a55d0bf-e781-4ea5-8549-370b5719438e" providerId="ADAL" clId="{48D3EC60-9B9B-400B-8AD9-A2B137658085}" dt="2022-12-28T09:46:45.138" v="2404" actId="1038"/>
          <ac:spMkLst>
            <pc:docMk/>
            <pc:sldMk cId="3844844801" sldId="281"/>
            <ac:spMk id="11" creationId="{D11027C5-D41F-1B99-82FD-D7A88E278FE3}"/>
          </ac:spMkLst>
        </pc:spChg>
        <pc:spChg chg="mod">
          <ac:chgData name="CAO THI TRIEU VI" userId="1a55d0bf-e781-4ea5-8549-370b5719438e" providerId="ADAL" clId="{48D3EC60-9B9B-400B-8AD9-A2B137658085}" dt="2022-12-28T09:45:16.488" v="2350" actId="20577"/>
          <ac:spMkLst>
            <pc:docMk/>
            <pc:sldMk cId="3844844801" sldId="281"/>
            <ac:spMk id="12" creationId="{DCDFC99C-FAC4-F9BF-AFA2-59903560716D}"/>
          </ac:spMkLst>
        </pc:spChg>
        <pc:spChg chg="mod">
          <ac:chgData name="CAO THI TRIEU VI" userId="1a55d0bf-e781-4ea5-8549-370b5719438e" providerId="ADAL" clId="{48D3EC60-9B9B-400B-8AD9-A2B137658085}" dt="2022-12-28T09:45:50.775" v="2365" actId="20577"/>
          <ac:spMkLst>
            <pc:docMk/>
            <pc:sldMk cId="3844844801" sldId="281"/>
            <ac:spMk id="14" creationId="{9F98128A-1D8F-CEDF-EEFC-E6A019F57960}"/>
          </ac:spMkLst>
        </pc:spChg>
        <pc:spChg chg="mod">
          <ac:chgData name="CAO THI TRIEU VI" userId="1a55d0bf-e781-4ea5-8549-370b5719438e" providerId="ADAL" clId="{48D3EC60-9B9B-400B-8AD9-A2B137658085}" dt="2022-12-28T09:45:28.212" v="2358" actId="20577"/>
          <ac:spMkLst>
            <pc:docMk/>
            <pc:sldMk cId="3844844801" sldId="281"/>
            <ac:spMk id="15" creationId="{BD1537BB-1BA8-A894-C16D-2310B2DD7405}"/>
          </ac:spMkLst>
        </pc:spChg>
        <pc:spChg chg="mod">
          <ac:chgData name="CAO THI TRIEU VI" userId="1a55d0bf-e781-4ea5-8549-370b5719438e" providerId="ADAL" clId="{48D3EC60-9B9B-400B-8AD9-A2B137658085}" dt="2022-12-28T09:45:47.265" v="2364" actId="1076"/>
          <ac:spMkLst>
            <pc:docMk/>
            <pc:sldMk cId="3844844801" sldId="281"/>
            <ac:spMk id="16" creationId="{4B370B43-FF73-506E-2033-F32A2A7E4369}"/>
          </ac:spMkLst>
        </pc:spChg>
        <pc:spChg chg="mod">
          <ac:chgData name="CAO THI TRIEU VI" userId="1a55d0bf-e781-4ea5-8549-370b5719438e" providerId="ADAL" clId="{48D3EC60-9B9B-400B-8AD9-A2B137658085}" dt="2022-12-28T09:45:56.213" v="2366" actId="20577"/>
          <ac:spMkLst>
            <pc:docMk/>
            <pc:sldMk cId="3844844801" sldId="281"/>
            <ac:spMk id="18" creationId="{A89A2AE5-27ED-379D-68AF-EE0D51FDE6E1}"/>
          </ac:spMkLst>
        </pc:spChg>
        <pc:spChg chg="mod">
          <ac:chgData name="CAO THI TRIEU VI" userId="1a55d0bf-e781-4ea5-8549-370b5719438e" providerId="ADAL" clId="{48D3EC60-9B9B-400B-8AD9-A2B137658085}" dt="2022-12-28T09:45:59.044" v="2367" actId="20577"/>
          <ac:spMkLst>
            <pc:docMk/>
            <pc:sldMk cId="3844844801" sldId="281"/>
            <ac:spMk id="19" creationId="{3FF6B9F4-C0CA-C44B-A621-2CC655EC0D62}"/>
          </ac:spMkLst>
        </pc:spChg>
        <pc:spChg chg="mod">
          <ac:chgData name="CAO THI TRIEU VI" userId="1a55d0bf-e781-4ea5-8549-370b5719438e" providerId="ADAL" clId="{48D3EC60-9B9B-400B-8AD9-A2B137658085}" dt="2022-12-28T09:46:38.762" v="2400" actId="20577"/>
          <ac:spMkLst>
            <pc:docMk/>
            <pc:sldMk cId="3844844801" sldId="281"/>
            <ac:spMk id="21" creationId="{AA4A1F32-C01D-FD4B-A44A-DF14F5FF1BD2}"/>
          </ac:spMkLst>
        </pc:spChg>
        <pc:spChg chg="mod">
          <ac:chgData name="CAO THI TRIEU VI" userId="1a55d0bf-e781-4ea5-8549-370b5719438e" providerId="ADAL" clId="{48D3EC60-9B9B-400B-8AD9-A2B137658085}" dt="2022-12-28T09:46:02.726" v="2370" actId="20577"/>
          <ac:spMkLst>
            <pc:docMk/>
            <pc:sldMk cId="3844844801" sldId="281"/>
            <ac:spMk id="24" creationId="{7B2D94CF-7041-CAFE-0320-6C98472226A6}"/>
          </ac:spMkLst>
        </pc:spChg>
        <pc:spChg chg="mod">
          <ac:chgData name="CAO THI TRIEU VI" userId="1a55d0bf-e781-4ea5-8549-370b5719438e" providerId="ADAL" clId="{48D3EC60-9B9B-400B-8AD9-A2B137658085}" dt="2022-12-28T09:46:07.146" v="2371" actId="20577"/>
          <ac:spMkLst>
            <pc:docMk/>
            <pc:sldMk cId="3844844801" sldId="281"/>
            <ac:spMk id="25" creationId="{0954ECE3-A58B-A2AC-695B-8A0F4BA4BD58}"/>
          </ac:spMkLst>
        </pc:spChg>
        <pc:spChg chg="mod">
          <ac:chgData name="CAO THI TRIEU VI" userId="1a55d0bf-e781-4ea5-8549-370b5719438e" providerId="ADAL" clId="{48D3EC60-9B9B-400B-8AD9-A2B137658085}" dt="2022-12-28T09:46:13.565" v="2374" actId="1035"/>
          <ac:spMkLst>
            <pc:docMk/>
            <pc:sldMk cId="3844844801" sldId="281"/>
            <ac:spMk id="26" creationId="{2948F9D7-9917-A29D-1FB8-8E84F5D0B188}"/>
          </ac:spMkLst>
        </pc:spChg>
      </pc:sldChg>
      <pc:sldChg chg="addSp delSp modSp add mod ord modTransition delAnim modAnim">
        <pc:chgData name="CAO THI TRIEU VI" userId="1a55d0bf-e781-4ea5-8549-370b5719438e" providerId="ADAL" clId="{48D3EC60-9B9B-400B-8AD9-A2B137658085}" dt="2022-12-28T10:29:54.174" v="3954"/>
        <pc:sldMkLst>
          <pc:docMk/>
          <pc:sldMk cId="174013382" sldId="282"/>
        </pc:sldMkLst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3" creationId="{BB5AB5A8-8273-7D3E-6B71-E6FA2B1E9493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4" creationId="{F4454C12-711C-0310-6348-018989073039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6" creationId="{B7ABC3F0-3D83-B0A4-84FE-21D1A5D73200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7" creationId="{FD92B44D-C612-2D24-1687-FFFCF61611E6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8" creationId="{5918634E-1D88-3BD8-F461-AAD860752ED9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11" creationId="{D11027C5-D41F-1B99-82FD-D7A88E278FE3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12" creationId="{DCDFC99C-FAC4-F9BF-AFA2-59903560716D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13" creationId="{F7140B58-2BCC-F111-103C-9CA009A7A159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14" creationId="{9F98128A-1D8F-CEDF-EEFC-E6A019F57960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15" creationId="{BD1537BB-1BA8-A894-C16D-2310B2DD7405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16" creationId="{4B370B43-FF73-506E-2033-F32A2A7E4369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17" creationId="{6AC07883-EC16-F8D1-3255-B1282B9E23C9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18" creationId="{A89A2AE5-27ED-379D-68AF-EE0D51FDE6E1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19" creationId="{3FF6B9F4-C0CA-C44B-A621-2CC655EC0D62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21" creationId="{AA4A1F32-C01D-FD4B-A44A-DF14F5FF1BD2}"/>
          </ac:spMkLst>
        </pc:spChg>
        <pc:spChg chg="mod">
          <ac:chgData name="CAO THI TRIEU VI" userId="1a55d0bf-e781-4ea5-8549-370b5719438e" providerId="ADAL" clId="{48D3EC60-9B9B-400B-8AD9-A2B137658085}" dt="2022-12-28T09:55:08.438" v="2432"/>
          <ac:spMkLst>
            <pc:docMk/>
            <pc:sldMk cId="174013382" sldId="282"/>
            <ac:spMk id="22" creationId="{B4680F30-B1CD-BCC0-EE77-147070A257D7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24" creationId="{7B2D94CF-7041-CAFE-0320-6C98472226A6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25" creationId="{0954ECE3-A58B-A2AC-695B-8A0F4BA4BD58}"/>
          </ac:spMkLst>
        </pc:spChg>
        <pc:spChg chg="del">
          <ac:chgData name="CAO THI TRIEU VI" userId="1a55d0bf-e781-4ea5-8549-370b5719438e" providerId="ADAL" clId="{48D3EC60-9B9B-400B-8AD9-A2B137658085}" dt="2022-12-28T09:54:33.869" v="2431" actId="478"/>
          <ac:spMkLst>
            <pc:docMk/>
            <pc:sldMk cId="174013382" sldId="282"/>
            <ac:spMk id="26" creationId="{2948F9D7-9917-A29D-1FB8-8E84F5D0B188}"/>
          </ac:spMkLst>
        </pc:spChg>
        <pc:spChg chg="mod">
          <ac:chgData name="CAO THI TRIEU VI" userId="1a55d0bf-e781-4ea5-8549-370b5719438e" providerId="ADAL" clId="{48D3EC60-9B9B-400B-8AD9-A2B137658085}" dt="2022-12-28T09:55:08.438" v="2432"/>
          <ac:spMkLst>
            <pc:docMk/>
            <pc:sldMk cId="174013382" sldId="282"/>
            <ac:spMk id="27" creationId="{3CE948CA-ABF2-1464-0E66-C79FA9EABB11}"/>
          </ac:spMkLst>
        </pc:spChg>
        <pc:spChg chg="add mod">
          <ac:chgData name="CAO THI TRIEU VI" userId="1a55d0bf-e781-4ea5-8549-370b5719438e" providerId="ADAL" clId="{48D3EC60-9B9B-400B-8AD9-A2B137658085}" dt="2022-12-28T09:56:30.576" v="2477" actId="164"/>
          <ac:spMkLst>
            <pc:docMk/>
            <pc:sldMk cId="174013382" sldId="282"/>
            <ac:spMk id="28" creationId="{5F465D87-AF76-4A2E-6847-D7895C2124E5}"/>
          </ac:spMkLst>
        </pc:spChg>
        <pc:spChg chg="add mod">
          <ac:chgData name="CAO THI TRIEU VI" userId="1a55d0bf-e781-4ea5-8549-370b5719438e" providerId="ADAL" clId="{48D3EC60-9B9B-400B-8AD9-A2B137658085}" dt="2022-12-28T09:56:39.857" v="2480" actId="1076"/>
          <ac:spMkLst>
            <pc:docMk/>
            <pc:sldMk cId="174013382" sldId="282"/>
            <ac:spMk id="29" creationId="{45B60C12-DC8A-375B-315B-F8C5C9FB1E94}"/>
          </ac:spMkLst>
        </pc:spChg>
        <pc:spChg chg="add del mod">
          <ac:chgData name="CAO THI TRIEU VI" userId="1a55d0bf-e781-4ea5-8549-370b5719438e" providerId="ADAL" clId="{48D3EC60-9B9B-400B-8AD9-A2B137658085}" dt="2022-12-28T09:57:12.411" v="2487" actId="478"/>
          <ac:spMkLst>
            <pc:docMk/>
            <pc:sldMk cId="174013382" sldId="282"/>
            <ac:spMk id="31" creationId="{EC9822DA-5B6E-F9B6-E13B-53F164B2534B}"/>
          </ac:spMkLst>
        </pc:spChg>
        <pc:spChg chg="add del mod">
          <ac:chgData name="CAO THI TRIEU VI" userId="1a55d0bf-e781-4ea5-8549-370b5719438e" providerId="ADAL" clId="{48D3EC60-9B9B-400B-8AD9-A2B137658085}" dt="2022-12-28T10:00:23.393" v="2845" actId="478"/>
          <ac:spMkLst>
            <pc:docMk/>
            <pc:sldMk cId="174013382" sldId="282"/>
            <ac:spMk id="32" creationId="{3F76577B-EED5-6D24-30D8-3BE14243E116}"/>
          </ac:spMkLst>
        </pc:spChg>
        <pc:spChg chg="add del mod">
          <ac:chgData name="CAO THI TRIEU VI" userId="1a55d0bf-e781-4ea5-8549-370b5719438e" providerId="ADAL" clId="{48D3EC60-9B9B-400B-8AD9-A2B137658085}" dt="2022-12-28T10:00:11" v="2844" actId="478"/>
          <ac:spMkLst>
            <pc:docMk/>
            <pc:sldMk cId="174013382" sldId="282"/>
            <ac:spMk id="36" creationId="{D6F53932-A6AE-1BBD-7E61-90950BACC94C}"/>
          </ac:spMkLst>
        </pc:spChg>
        <pc:spChg chg="add mod">
          <ac:chgData name="CAO THI TRIEU VI" userId="1a55d0bf-e781-4ea5-8549-370b5719438e" providerId="ADAL" clId="{48D3EC60-9B9B-400B-8AD9-A2B137658085}" dt="2022-12-28T10:04:08.957" v="3489" actId="1076"/>
          <ac:spMkLst>
            <pc:docMk/>
            <pc:sldMk cId="174013382" sldId="282"/>
            <ac:spMk id="38" creationId="{D68F43F5-522E-888C-16CA-14FB23A1EC18}"/>
          </ac:spMkLst>
        </pc:spChg>
        <pc:spChg chg="add mod">
          <ac:chgData name="CAO THI TRIEU VI" userId="1a55d0bf-e781-4ea5-8549-370b5719438e" providerId="ADAL" clId="{48D3EC60-9B9B-400B-8AD9-A2B137658085}" dt="2022-12-28T10:04:15.714" v="3490" actId="1076"/>
          <ac:spMkLst>
            <pc:docMk/>
            <pc:sldMk cId="174013382" sldId="282"/>
            <ac:spMk id="39" creationId="{8C0397D9-6A5D-24E8-B7C2-0EF893165F23}"/>
          </ac:spMkLst>
        </pc:spChg>
        <pc:spChg chg="add mod">
          <ac:chgData name="CAO THI TRIEU VI" userId="1a55d0bf-e781-4ea5-8549-370b5719438e" providerId="ADAL" clId="{48D3EC60-9B9B-400B-8AD9-A2B137658085}" dt="2022-12-28T10:04:19.250" v="3491" actId="1076"/>
          <ac:spMkLst>
            <pc:docMk/>
            <pc:sldMk cId="174013382" sldId="282"/>
            <ac:spMk id="41" creationId="{8271B1BC-129A-05D2-A5B8-F6C5D37AB009}"/>
          </ac:spMkLst>
        </pc:spChg>
        <pc:spChg chg="add mod">
          <ac:chgData name="CAO THI TRIEU VI" userId="1a55d0bf-e781-4ea5-8549-370b5719438e" providerId="ADAL" clId="{48D3EC60-9B9B-400B-8AD9-A2B137658085}" dt="2022-12-28T10:04:52.291" v="3646" actId="20577"/>
          <ac:spMkLst>
            <pc:docMk/>
            <pc:sldMk cId="174013382" sldId="282"/>
            <ac:spMk id="43" creationId="{5209F190-0A05-8126-4CA4-DA1083F9DDAC}"/>
          </ac:spMkLst>
        </pc:spChg>
        <pc:grpChg chg="add mod">
          <ac:chgData name="CAO THI TRIEU VI" userId="1a55d0bf-e781-4ea5-8549-370b5719438e" providerId="ADAL" clId="{48D3EC60-9B9B-400B-8AD9-A2B137658085}" dt="2022-12-28T09:55:16.377" v="2433" actId="1076"/>
          <ac:grpSpMkLst>
            <pc:docMk/>
            <pc:sldMk cId="174013382" sldId="282"/>
            <ac:grpSpMk id="20" creationId="{733539A4-6BD1-9F40-61AA-F6028A0A4664}"/>
          </ac:grpSpMkLst>
        </pc:grpChg>
        <pc:grpChg chg="add mod">
          <ac:chgData name="CAO THI TRIEU VI" userId="1a55d0bf-e781-4ea5-8549-370b5719438e" providerId="ADAL" clId="{48D3EC60-9B9B-400B-8AD9-A2B137658085}" dt="2022-12-28T09:56:30.576" v="2477" actId="164"/>
          <ac:grpSpMkLst>
            <pc:docMk/>
            <pc:sldMk cId="174013382" sldId="282"/>
            <ac:grpSpMk id="30" creationId="{95E3CB8D-7EDE-90CC-2ACC-7C056C0F6338}"/>
          </ac:grpSpMkLst>
        </pc:grpChg>
        <pc:grpChg chg="add mod">
          <ac:chgData name="CAO THI TRIEU VI" userId="1a55d0bf-e781-4ea5-8549-370b5719438e" providerId="ADAL" clId="{48D3EC60-9B9B-400B-8AD9-A2B137658085}" dt="2022-12-28T09:58:10.908" v="2584" actId="164"/>
          <ac:grpSpMkLst>
            <pc:docMk/>
            <pc:sldMk cId="174013382" sldId="282"/>
            <ac:grpSpMk id="34" creationId="{FD40D7B8-61DB-8D6D-27C2-49C89F7DF514}"/>
          </ac:grpSpMkLst>
        </pc:grpChg>
        <pc:grpChg chg="add mod">
          <ac:chgData name="CAO THI TRIEU VI" userId="1a55d0bf-e781-4ea5-8549-370b5719438e" providerId="ADAL" clId="{48D3EC60-9B9B-400B-8AD9-A2B137658085}" dt="2022-12-28T09:58:13.377" v="2586" actId="164"/>
          <ac:grpSpMkLst>
            <pc:docMk/>
            <pc:sldMk cId="174013382" sldId="282"/>
            <ac:grpSpMk id="35" creationId="{049A3358-5559-67D2-6F33-C93D507E2760}"/>
          </ac:grpSpMkLst>
        </pc:grpChg>
        <pc:picChg chg="mod">
          <ac:chgData name="CAO THI TRIEU VI" userId="1a55d0bf-e781-4ea5-8549-370b5719438e" providerId="ADAL" clId="{48D3EC60-9B9B-400B-8AD9-A2B137658085}" dt="2022-12-28T09:56:51.040" v="2484" actId="1076"/>
          <ac:picMkLst>
            <pc:docMk/>
            <pc:sldMk cId="174013382" sldId="282"/>
            <ac:picMk id="23" creationId="{CB9477AD-4B7C-03B5-002D-0BD3F6007423}"/>
          </ac:picMkLst>
        </pc:picChg>
        <pc:picChg chg="add mod">
          <ac:chgData name="CAO THI TRIEU VI" userId="1a55d0bf-e781-4ea5-8549-370b5719438e" providerId="ADAL" clId="{48D3EC60-9B9B-400B-8AD9-A2B137658085}" dt="2022-12-28T10:04:08.957" v="3489" actId="1076"/>
          <ac:picMkLst>
            <pc:docMk/>
            <pc:sldMk cId="174013382" sldId="282"/>
            <ac:picMk id="33" creationId="{2EA17769-735A-38BA-511B-593BB4E4A401}"/>
          </ac:picMkLst>
        </pc:picChg>
        <pc:picChg chg="add mod">
          <ac:chgData name="CAO THI TRIEU VI" userId="1a55d0bf-e781-4ea5-8549-370b5719438e" providerId="ADAL" clId="{48D3EC60-9B9B-400B-8AD9-A2B137658085}" dt="2022-12-28T10:04:15.714" v="3490" actId="1076"/>
          <ac:picMkLst>
            <pc:docMk/>
            <pc:sldMk cId="174013382" sldId="282"/>
            <ac:picMk id="37" creationId="{CA5494FB-7D9E-C64A-7153-B14F20807027}"/>
          </ac:picMkLst>
        </pc:picChg>
        <pc:picChg chg="add mod">
          <ac:chgData name="CAO THI TRIEU VI" userId="1a55d0bf-e781-4ea5-8549-370b5719438e" providerId="ADAL" clId="{48D3EC60-9B9B-400B-8AD9-A2B137658085}" dt="2022-12-28T10:04:19.250" v="3491" actId="1076"/>
          <ac:picMkLst>
            <pc:docMk/>
            <pc:sldMk cId="174013382" sldId="282"/>
            <ac:picMk id="40" creationId="{79BC423C-859F-F7DF-8B9C-7CD7C78D1981}"/>
          </ac:picMkLst>
        </pc:picChg>
        <pc:picChg chg="add mod">
          <ac:chgData name="CAO THI TRIEU VI" userId="1a55d0bf-e781-4ea5-8549-370b5719438e" providerId="ADAL" clId="{48D3EC60-9B9B-400B-8AD9-A2B137658085}" dt="2022-12-28T10:04:23.842" v="3493" actId="1076"/>
          <ac:picMkLst>
            <pc:docMk/>
            <pc:sldMk cId="174013382" sldId="282"/>
            <ac:picMk id="42" creationId="{035A8234-A2CC-0AFE-4D81-149DD31530C3}"/>
          </ac:picMkLst>
        </pc:picChg>
        <pc:cxnChg chg="del">
          <ac:chgData name="CAO THI TRIEU VI" userId="1a55d0bf-e781-4ea5-8549-370b5719438e" providerId="ADAL" clId="{48D3EC60-9B9B-400B-8AD9-A2B137658085}" dt="2022-12-28T09:54:33.869" v="2431" actId="478"/>
          <ac:cxnSpMkLst>
            <pc:docMk/>
            <pc:sldMk cId="174013382" sldId="282"/>
            <ac:cxnSpMk id="9" creationId="{20E7A0AD-9F0A-5361-2B59-B5D1086E9765}"/>
          </ac:cxnSpMkLst>
        </pc:cxnChg>
        <pc:cxnChg chg="del">
          <ac:chgData name="CAO THI TRIEU VI" userId="1a55d0bf-e781-4ea5-8549-370b5719438e" providerId="ADAL" clId="{48D3EC60-9B9B-400B-8AD9-A2B137658085}" dt="2022-12-28T09:54:33.869" v="2431" actId="478"/>
          <ac:cxnSpMkLst>
            <pc:docMk/>
            <pc:sldMk cId="174013382" sldId="282"/>
            <ac:cxnSpMk id="10" creationId="{7575B12F-E0D7-D7F6-FB67-EF2AAA82E119}"/>
          </ac:cxnSpMkLst>
        </pc:cxnChg>
      </pc:sldChg>
      <pc:sldChg chg="addSp delSp modSp add del mod ord">
        <pc:chgData name="CAO THI TRIEU VI" userId="1a55d0bf-e781-4ea5-8549-370b5719438e" providerId="ADAL" clId="{48D3EC60-9B9B-400B-8AD9-A2B137658085}" dt="2022-12-28T09:48:48.193" v="2427" actId="47"/>
        <pc:sldMkLst>
          <pc:docMk/>
          <pc:sldMk cId="424236606" sldId="282"/>
        </pc:sldMkLst>
        <pc:spChg chg="add del mod">
          <ac:chgData name="CAO THI TRIEU VI" userId="1a55d0bf-e781-4ea5-8549-370b5719438e" providerId="ADAL" clId="{48D3EC60-9B9B-400B-8AD9-A2B137658085}" dt="2022-12-28T09:48:04.974" v="2426" actId="478"/>
          <ac:spMkLst>
            <pc:docMk/>
            <pc:sldMk cId="424236606" sldId="282"/>
            <ac:spMk id="2" creationId="{7402CC98-B428-1C46-DB0A-ADF7C7069E80}"/>
          </ac:spMkLst>
        </pc:spChg>
        <pc:spChg chg="add del mod">
          <ac:chgData name="CAO THI TRIEU VI" userId="1a55d0bf-e781-4ea5-8549-370b5719438e" providerId="ADAL" clId="{48D3EC60-9B9B-400B-8AD9-A2B137658085}" dt="2022-12-28T09:48:04.974" v="2426" actId="478"/>
          <ac:spMkLst>
            <pc:docMk/>
            <pc:sldMk cId="424236606" sldId="282"/>
            <ac:spMk id="7" creationId="{44127CED-B489-4FED-73E5-0F97CAD12BC1}"/>
          </ac:spMkLst>
        </pc:spChg>
        <pc:spChg chg="add del mod">
          <ac:chgData name="CAO THI TRIEU VI" userId="1a55d0bf-e781-4ea5-8549-370b5719438e" providerId="ADAL" clId="{48D3EC60-9B9B-400B-8AD9-A2B137658085}" dt="2022-12-28T09:48:04.974" v="2426" actId="478"/>
          <ac:spMkLst>
            <pc:docMk/>
            <pc:sldMk cId="424236606" sldId="282"/>
            <ac:spMk id="8" creationId="{8D9EB9CE-EAA0-E05A-048D-BDD6E99EE742}"/>
          </ac:spMkLst>
        </pc:spChg>
        <pc:spChg chg="add del mod">
          <ac:chgData name="CAO THI TRIEU VI" userId="1a55d0bf-e781-4ea5-8549-370b5719438e" providerId="ADAL" clId="{48D3EC60-9B9B-400B-8AD9-A2B137658085}" dt="2022-12-28T09:48:04.974" v="2426" actId="478"/>
          <ac:spMkLst>
            <pc:docMk/>
            <pc:sldMk cId="424236606" sldId="282"/>
            <ac:spMk id="9" creationId="{A79041DB-47E9-AA49-7ADC-1215D2893175}"/>
          </ac:spMkLst>
        </pc:spChg>
        <pc:spChg chg="add del mod">
          <ac:chgData name="CAO THI TRIEU VI" userId="1a55d0bf-e781-4ea5-8549-370b5719438e" providerId="ADAL" clId="{48D3EC60-9B9B-400B-8AD9-A2B137658085}" dt="2022-12-28T09:48:04.974" v="2426" actId="478"/>
          <ac:spMkLst>
            <pc:docMk/>
            <pc:sldMk cId="424236606" sldId="282"/>
            <ac:spMk id="10" creationId="{D0177552-5206-1AA7-5866-F59BEBC74B7F}"/>
          </ac:spMkLst>
        </pc:spChg>
        <pc:spChg chg="add del mod">
          <ac:chgData name="CAO THI TRIEU VI" userId="1a55d0bf-e781-4ea5-8549-370b5719438e" providerId="ADAL" clId="{48D3EC60-9B9B-400B-8AD9-A2B137658085}" dt="2022-12-28T09:48:04.974" v="2426" actId="478"/>
          <ac:spMkLst>
            <pc:docMk/>
            <pc:sldMk cId="424236606" sldId="282"/>
            <ac:spMk id="11" creationId="{D9BFAF6F-424E-BAC0-3F43-4213ED68A576}"/>
          </ac:spMkLst>
        </pc:spChg>
      </pc:sldChg>
      <pc:sldChg chg="addSp delSp modSp add mod modTransition modAnim">
        <pc:chgData name="CAO THI TRIEU VI" userId="1a55d0bf-e781-4ea5-8549-370b5719438e" providerId="ADAL" clId="{48D3EC60-9B9B-400B-8AD9-A2B137658085}" dt="2022-12-28T10:29:54.174" v="3954"/>
        <pc:sldMkLst>
          <pc:docMk/>
          <pc:sldMk cId="436135760" sldId="283"/>
        </pc:sldMkLst>
        <pc:spChg chg="add mod">
          <ac:chgData name="CAO THI TRIEU VI" userId="1a55d0bf-e781-4ea5-8549-370b5719438e" providerId="ADAL" clId="{48D3EC60-9B9B-400B-8AD9-A2B137658085}" dt="2022-12-28T10:15:02.571" v="3682" actId="1582"/>
          <ac:spMkLst>
            <pc:docMk/>
            <pc:sldMk cId="436135760" sldId="283"/>
            <ac:spMk id="6" creationId="{14597033-2CCA-A01F-B8A7-3404EEC6BC4F}"/>
          </ac:spMkLst>
        </pc:spChg>
        <pc:spChg chg="add mod">
          <ac:chgData name="CAO THI TRIEU VI" userId="1a55d0bf-e781-4ea5-8549-370b5719438e" providerId="ADAL" clId="{48D3EC60-9B9B-400B-8AD9-A2B137658085}" dt="2022-12-28T10:15:10.213" v="3684" actId="1076"/>
          <ac:spMkLst>
            <pc:docMk/>
            <pc:sldMk cId="436135760" sldId="283"/>
            <ac:spMk id="7" creationId="{2378C06A-7B7E-6DB1-5B80-EC5DDD116305}"/>
          </ac:spMkLst>
        </pc:spChg>
        <pc:spChg chg="add mod">
          <ac:chgData name="CAO THI TRIEU VI" userId="1a55d0bf-e781-4ea5-8549-370b5719438e" providerId="ADAL" clId="{48D3EC60-9B9B-400B-8AD9-A2B137658085}" dt="2022-12-28T10:15:19.227" v="3688" actId="1076"/>
          <ac:spMkLst>
            <pc:docMk/>
            <pc:sldMk cId="436135760" sldId="283"/>
            <ac:spMk id="8" creationId="{5E0D6A8F-803E-2E1F-BF3A-1A450E29931D}"/>
          </ac:spMkLst>
        </pc:spChg>
        <pc:spChg chg="del">
          <ac:chgData name="CAO THI TRIEU VI" userId="1a55d0bf-e781-4ea5-8549-370b5719438e" providerId="ADAL" clId="{48D3EC60-9B9B-400B-8AD9-A2B137658085}" dt="2022-12-28T10:05:02.681" v="3648" actId="478"/>
          <ac:spMkLst>
            <pc:docMk/>
            <pc:sldMk cId="436135760" sldId="283"/>
            <ac:spMk id="38" creationId="{D68F43F5-522E-888C-16CA-14FB23A1EC18}"/>
          </ac:spMkLst>
        </pc:spChg>
        <pc:spChg chg="del">
          <ac:chgData name="CAO THI TRIEU VI" userId="1a55d0bf-e781-4ea5-8549-370b5719438e" providerId="ADAL" clId="{48D3EC60-9B9B-400B-8AD9-A2B137658085}" dt="2022-12-28T10:05:02.681" v="3648" actId="478"/>
          <ac:spMkLst>
            <pc:docMk/>
            <pc:sldMk cId="436135760" sldId="283"/>
            <ac:spMk id="39" creationId="{8C0397D9-6A5D-24E8-B7C2-0EF893165F23}"/>
          </ac:spMkLst>
        </pc:spChg>
        <pc:spChg chg="del">
          <ac:chgData name="CAO THI TRIEU VI" userId="1a55d0bf-e781-4ea5-8549-370b5719438e" providerId="ADAL" clId="{48D3EC60-9B9B-400B-8AD9-A2B137658085}" dt="2022-12-28T10:05:02.681" v="3648" actId="478"/>
          <ac:spMkLst>
            <pc:docMk/>
            <pc:sldMk cId="436135760" sldId="283"/>
            <ac:spMk id="41" creationId="{8271B1BC-129A-05D2-A5B8-F6C5D37AB009}"/>
          </ac:spMkLst>
        </pc:spChg>
        <pc:spChg chg="del">
          <ac:chgData name="CAO THI TRIEU VI" userId="1a55d0bf-e781-4ea5-8549-370b5719438e" providerId="ADAL" clId="{48D3EC60-9B9B-400B-8AD9-A2B137658085}" dt="2022-12-28T10:05:02.681" v="3648" actId="478"/>
          <ac:spMkLst>
            <pc:docMk/>
            <pc:sldMk cId="436135760" sldId="283"/>
            <ac:spMk id="43" creationId="{5209F190-0A05-8126-4CA4-DA1083F9DDAC}"/>
          </ac:spMkLst>
        </pc:spChg>
        <pc:picChg chg="add mod modCrop">
          <ac:chgData name="CAO THI TRIEU VI" userId="1a55d0bf-e781-4ea5-8549-370b5719438e" providerId="ADAL" clId="{48D3EC60-9B9B-400B-8AD9-A2B137658085}" dt="2022-12-28T10:15:13.813" v="3687" actId="1076"/>
          <ac:picMkLst>
            <pc:docMk/>
            <pc:sldMk cId="436135760" sldId="283"/>
            <ac:picMk id="4" creationId="{4CD34CF7-0957-72A0-A0FC-A3F0A5046F5D}"/>
          </ac:picMkLst>
        </pc:picChg>
        <pc:picChg chg="del">
          <ac:chgData name="CAO THI TRIEU VI" userId="1a55d0bf-e781-4ea5-8549-370b5719438e" providerId="ADAL" clId="{48D3EC60-9B9B-400B-8AD9-A2B137658085}" dt="2022-12-28T10:05:02.681" v="3648" actId="478"/>
          <ac:picMkLst>
            <pc:docMk/>
            <pc:sldMk cId="436135760" sldId="283"/>
            <ac:picMk id="33" creationId="{2EA17769-735A-38BA-511B-593BB4E4A401}"/>
          </ac:picMkLst>
        </pc:picChg>
        <pc:picChg chg="del">
          <ac:chgData name="CAO THI TRIEU VI" userId="1a55d0bf-e781-4ea5-8549-370b5719438e" providerId="ADAL" clId="{48D3EC60-9B9B-400B-8AD9-A2B137658085}" dt="2022-12-28T10:05:02.681" v="3648" actId="478"/>
          <ac:picMkLst>
            <pc:docMk/>
            <pc:sldMk cId="436135760" sldId="283"/>
            <ac:picMk id="37" creationId="{CA5494FB-7D9E-C64A-7153-B14F20807027}"/>
          </ac:picMkLst>
        </pc:picChg>
        <pc:picChg chg="del">
          <ac:chgData name="CAO THI TRIEU VI" userId="1a55d0bf-e781-4ea5-8549-370b5719438e" providerId="ADAL" clId="{48D3EC60-9B9B-400B-8AD9-A2B137658085}" dt="2022-12-28T10:05:02.681" v="3648" actId="478"/>
          <ac:picMkLst>
            <pc:docMk/>
            <pc:sldMk cId="436135760" sldId="283"/>
            <ac:picMk id="40" creationId="{79BC423C-859F-F7DF-8B9C-7CD7C78D1981}"/>
          </ac:picMkLst>
        </pc:picChg>
        <pc:picChg chg="del">
          <ac:chgData name="CAO THI TRIEU VI" userId="1a55d0bf-e781-4ea5-8549-370b5719438e" providerId="ADAL" clId="{48D3EC60-9B9B-400B-8AD9-A2B137658085}" dt="2022-12-28T10:05:02.681" v="3648" actId="478"/>
          <ac:picMkLst>
            <pc:docMk/>
            <pc:sldMk cId="436135760" sldId="283"/>
            <ac:picMk id="42" creationId="{035A8234-A2CC-0AFE-4D81-149DD31530C3}"/>
          </ac:picMkLst>
        </pc:picChg>
      </pc:sldChg>
      <pc:sldChg chg="modSp add mod modTransition modAnim">
        <pc:chgData name="CAO THI TRIEU VI" userId="1a55d0bf-e781-4ea5-8549-370b5719438e" providerId="ADAL" clId="{48D3EC60-9B9B-400B-8AD9-A2B137658085}" dt="2022-12-28T10:29:54.174" v="3954"/>
        <pc:sldMkLst>
          <pc:docMk/>
          <pc:sldMk cId="3680093011" sldId="284"/>
        </pc:sldMkLst>
        <pc:spChg chg="mod">
          <ac:chgData name="CAO THI TRIEU VI" userId="1a55d0bf-e781-4ea5-8549-370b5719438e" providerId="ADAL" clId="{48D3EC60-9B9B-400B-8AD9-A2B137658085}" dt="2022-12-28T10:16:49.968" v="3698" actId="1076"/>
          <ac:spMkLst>
            <pc:docMk/>
            <pc:sldMk cId="3680093011" sldId="284"/>
            <ac:spMk id="7" creationId="{2378C06A-7B7E-6DB1-5B80-EC5DDD116305}"/>
          </ac:spMkLst>
        </pc:spChg>
        <pc:spChg chg="mod">
          <ac:chgData name="CAO THI TRIEU VI" userId="1a55d0bf-e781-4ea5-8549-370b5719438e" providerId="ADAL" clId="{48D3EC60-9B9B-400B-8AD9-A2B137658085}" dt="2022-12-28T10:16:47.540" v="3697" actId="1076"/>
          <ac:spMkLst>
            <pc:docMk/>
            <pc:sldMk cId="3680093011" sldId="284"/>
            <ac:spMk id="8" creationId="{5E0D6A8F-803E-2E1F-BF3A-1A450E29931D}"/>
          </ac:spMkLst>
        </pc:spChg>
      </pc:sldChg>
      <pc:sldChg chg="modSp add mod modTransition">
        <pc:chgData name="CAO THI TRIEU VI" userId="1a55d0bf-e781-4ea5-8549-370b5719438e" providerId="ADAL" clId="{48D3EC60-9B9B-400B-8AD9-A2B137658085}" dt="2022-12-28T10:29:54.174" v="3954"/>
        <pc:sldMkLst>
          <pc:docMk/>
          <pc:sldMk cId="2609984655" sldId="285"/>
        </pc:sldMkLst>
        <pc:spChg chg="mod">
          <ac:chgData name="CAO THI TRIEU VI" userId="1a55d0bf-e781-4ea5-8549-370b5719438e" providerId="ADAL" clId="{48D3EC60-9B9B-400B-8AD9-A2B137658085}" dt="2022-12-28T10:17:02.784" v="3702" actId="1076"/>
          <ac:spMkLst>
            <pc:docMk/>
            <pc:sldMk cId="2609984655" sldId="285"/>
            <ac:spMk id="7" creationId="{2378C06A-7B7E-6DB1-5B80-EC5DDD116305}"/>
          </ac:spMkLst>
        </pc:spChg>
        <pc:spChg chg="mod">
          <ac:chgData name="CAO THI TRIEU VI" userId="1a55d0bf-e781-4ea5-8549-370b5719438e" providerId="ADAL" clId="{48D3EC60-9B9B-400B-8AD9-A2B137658085}" dt="2022-12-28T10:17:09.028" v="3703" actId="1076"/>
          <ac:spMkLst>
            <pc:docMk/>
            <pc:sldMk cId="2609984655" sldId="285"/>
            <ac:spMk id="8" creationId="{5E0D6A8F-803E-2E1F-BF3A-1A450E29931D}"/>
          </ac:spMkLst>
        </pc:spChg>
        <pc:picChg chg="mod">
          <ac:chgData name="CAO THI TRIEU VI" userId="1a55d0bf-e781-4ea5-8549-370b5719438e" providerId="ADAL" clId="{48D3EC60-9B9B-400B-8AD9-A2B137658085}" dt="2022-12-28T10:16:58.732" v="3701" actId="1076"/>
          <ac:picMkLst>
            <pc:docMk/>
            <pc:sldMk cId="2609984655" sldId="285"/>
            <ac:picMk id="4" creationId="{4CD34CF7-0957-72A0-A0FC-A3F0A5046F5D}"/>
          </ac:picMkLst>
        </pc:picChg>
      </pc:sldChg>
      <pc:sldChg chg="delSp add del mod ord delAnim">
        <pc:chgData name="CAO THI TRIEU VI" userId="1a55d0bf-e781-4ea5-8549-370b5719438e" providerId="ADAL" clId="{48D3EC60-9B9B-400B-8AD9-A2B137658085}" dt="2022-12-28T10:17:43.930" v="3708" actId="47"/>
        <pc:sldMkLst>
          <pc:docMk/>
          <pc:sldMk cId="520766611" sldId="286"/>
        </pc:sldMkLst>
        <pc:spChg chg="del">
          <ac:chgData name="CAO THI TRIEU VI" userId="1a55d0bf-e781-4ea5-8549-370b5719438e" providerId="ADAL" clId="{48D3EC60-9B9B-400B-8AD9-A2B137658085}" dt="2022-12-28T10:17:35.371" v="3707" actId="478"/>
          <ac:spMkLst>
            <pc:docMk/>
            <pc:sldMk cId="520766611" sldId="286"/>
            <ac:spMk id="6" creationId="{14597033-2CCA-A01F-B8A7-3404EEC6BC4F}"/>
          </ac:spMkLst>
        </pc:spChg>
        <pc:spChg chg="del">
          <ac:chgData name="CAO THI TRIEU VI" userId="1a55d0bf-e781-4ea5-8549-370b5719438e" providerId="ADAL" clId="{48D3EC60-9B9B-400B-8AD9-A2B137658085}" dt="2022-12-28T10:17:35.371" v="3707" actId="478"/>
          <ac:spMkLst>
            <pc:docMk/>
            <pc:sldMk cId="520766611" sldId="286"/>
            <ac:spMk id="7" creationId="{2378C06A-7B7E-6DB1-5B80-EC5DDD116305}"/>
          </ac:spMkLst>
        </pc:spChg>
        <pc:spChg chg="del">
          <ac:chgData name="CAO THI TRIEU VI" userId="1a55d0bf-e781-4ea5-8549-370b5719438e" providerId="ADAL" clId="{48D3EC60-9B9B-400B-8AD9-A2B137658085}" dt="2022-12-28T10:17:35.371" v="3707" actId="478"/>
          <ac:spMkLst>
            <pc:docMk/>
            <pc:sldMk cId="520766611" sldId="286"/>
            <ac:spMk id="8" creationId="{5E0D6A8F-803E-2E1F-BF3A-1A450E29931D}"/>
          </ac:spMkLst>
        </pc:spChg>
        <pc:grpChg chg="del">
          <ac:chgData name="CAO THI TRIEU VI" userId="1a55d0bf-e781-4ea5-8549-370b5719438e" providerId="ADAL" clId="{48D3EC60-9B9B-400B-8AD9-A2B137658085}" dt="2022-12-28T10:17:35.371" v="3707" actId="478"/>
          <ac:grpSpMkLst>
            <pc:docMk/>
            <pc:sldMk cId="520766611" sldId="286"/>
            <ac:grpSpMk id="20" creationId="{733539A4-6BD1-9F40-61AA-F6028A0A4664}"/>
          </ac:grpSpMkLst>
        </pc:grpChg>
        <pc:grpChg chg="del">
          <ac:chgData name="CAO THI TRIEU VI" userId="1a55d0bf-e781-4ea5-8549-370b5719438e" providerId="ADAL" clId="{48D3EC60-9B9B-400B-8AD9-A2B137658085}" dt="2022-12-28T10:17:35.371" v="3707" actId="478"/>
          <ac:grpSpMkLst>
            <pc:docMk/>
            <pc:sldMk cId="520766611" sldId="286"/>
            <ac:grpSpMk id="30" creationId="{95E3CB8D-7EDE-90CC-2ACC-7C056C0F6338}"/>
          </ac:grpSpMkLst>
        </pc:grpChg>
        <pc:picChg chg="del">
          <ac:chgData name="CAO THI TRIEU VI" userId="1a55d0bf-e781-4ea5-8549-370b5719438e" providerId="ADAL" clId="{48D3EC60-9B9B-400B-8AD9-A2B137658085}" dt="2022-12-28T10:17:35.371" v="3707" actId="478"/>
          <ac:picMkLst>
            <pc:docMk/>
            <pc:sldMk cId="520766611" sldId="286"/>
            <ac:picMk id="4" creationId="{4CD34CF7-0957-72A0-A0FC-A3F0A5046F5D}"/>
          </ac:picMkLst>
        </pc:picChg>
        <pc:picChg chg="del">
          <ac:chgData name="CAO THI TRIEU VI" userId="1a55d0bf-e781-4ea5-8549-370b5719438e" providerId="ADAL" clId="{48D3EC60-9B9B-400B-8AD9-A2B137658085}" dt="2022-12-28T10:17:35.371" v="3707" actId="478"/>
          <ac:picMkLst>
            <pc:docMk/>
            <pc:sldMk cId="520766611" sldId="286"/>
            <ac:picMk id="23" creationId="{CB9477AD-4B7C-03B5-002D-0BD3F6007423}"/>
          </ac:picMkLst>
        </pc:picChg>
      </pc:sldChg>
      <pc:sldChg chg="addSp delSp modSp add mod ord modTransition delAnim modAnim">
        <pc:chgData name="CAO THI TRIEU VI" userId="1a55d0bf-e781-4ea5-8549-370b5719438e" providerId="ADAL" clId="{48D3EC60-9B9B-400B-8AD9-A2B137658085}" dt="2022-12-28T10:29:46.623" v="3953"/>
        <pc:sldMkLst>
          <pc:docMk/>
          <pc:sldMk cId="3949727710" sldId="286"/>
        </pc:sldMkLst>
        <pc:spChg chg="add mod">
          <ac:chgData name="CAO THI TRIEU VI" userId="1a55d0bf-e781-4ea5-8549-370b5719438e" providerId="ADAL" clId="{48D3EC60-9B9B-400B-8AD9-A2B137658085}" dt="2022-12-28T10:20:50.523" v="3790" actId="1076"/>
          <ac:spMkLst>
            <pc:docMk/>
            <pc:sldMk cId="3949727710" sldId="286"/>
            <ac:spMk id="2" creationId="{D42D6870-9AE8-1722-4071-9D0675C5D45E}"/>
          </ac:spMkLst>
        </pc:spChg>
        <pc:spChg chg="mod">
          <ac:chgData name="CAO THI TRIEU VI" userId="1a55d0bf-e781-4ea5-8549-370b5719438e" providerId="ADAL" clId="{48D3EC60-9B9B-400B-8AD9-A2B137658085}" dt="2022-12-28T10:20:48.523" v="3789" actId="1076"/>
          <ac:spMkLst>
            <pc:docMk/>
            <pc:sldMk cId="3949727710" sldId="286"/>
            <ac:spMk id="4" creationId="{5FAA66BA-D4E1-DD71-3812-AA52B6A82708}"/>
          </ac:spMkLst>
        </pc:spChg>
        <pc:spChg chg="del">
          <ac:chgData name="CAO THI TRIEU VI" userId="1a55d0bf-e781-4ea5-8549-370b5719438e" providerId="ADAL" clId="{48D3EC60-9B9B-400B-8AD9-A2B137658085}" dt="2022-12-28T10:18:28.473" v="3764" actId="478"/>
          <ac:spMkLst>
            <pc:docMk/>
            <pc:sldMk cId="3949727710" sldId="286"/>
            <ac:spMk id="6" creationId="{1CE8E287-0ABF-82B8-2E4C-8CC8C918C5C0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7" creationId="{223C3825-B500-0C8E-16C0-F0973E9BD96A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8" creationId="{3D02867C-4353-C176-7078-A6D46C7DA2C6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9" creationId="{FF41F1FB-CBF0-535E-E087-DC5A8A40D398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10" creationId="{6FFC1041-6DDC-5C1E-E97B-655F062E771B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11" creationId="{E7BA71D1-6BB2-C581-6BDE-800A4E03B96A}"/>
          </ac:spMkLst>
        </pc:spChg>
        <pc:spChg chg="del">
          <ac:chgData name="CAO THI TRIEU VI" userId="1a55d0bf-e781-4ea5-8549-370b5719438e" providerId="ADAL" clId="{48D3EC60-9B9B-400B-8AD9-A2B137658085}" dt="2022-12-28T10:18:28.473" v="3764" actId="478"/>
          <ac:spMkLst>
            <pc:docMk/>
            <pc:sldMk cId="3949727710" sldId="286"/>
            <ac:spMk id="15" creationId="{DAD37855-50E0-7618-0913-1A691FDE66A0}"/>
          </ac:spMkLst>
        </pc:spChg>
        <pc:spChg chg="del">
          <ac:chgData name="CAO THI TRIEU VI" userId="1a55d0bf-e781-4ea5-8549-370b5719438e" providerId="ADAL" clId="{48D3EC60-9B9B-400B-8AD9-A2B137658085}" dt="2022-12-28T10:18:28.473" v="3764" actId="478"/>
          <ac:spMkLst>
            <pc:docMk/>
            <pc:sldMk cId="3949727710" sldId="286"/>
            <ac:spMk id="16" creationId="{71C363CB-65FA-BB98-DA9F-CBADBCC28F32}"/>
          </ac:spMkLst>
        </pc:spChg>
        <pc:spChg chg="mod">
          <ac:chgData name="CAO THI TRIEU VI" userId="1a55d0bf-e781-4ea5-8549-370b5719438e" providerId="ADAL" clId="{48D3EC60-9B9B-400B-8AD9-A2B137658085}" dt="2022-12-28T10:20:52.489" v="3791" actId="1076"/>
          <ac:spMkLst>
            <pc:docMk/>
            <pc:sldMk cId="3949727710" sldId="286"/>
            <ac:spMk id="17" creationId="{CA257848-B365-7905-2780-5BBDE4FD1D7D}"/>
          </ac:spMkLst>
        </pc:spChg>
        <pc:spChg chg="del">
          <ac:chgData name="CAO THI TRIEU VI" userId="1a55d0bf-e781-4ea5-8549-370b5719438e" providerId="ADAL" clId="{48D3EC60-9B9B-400B-8AD9-A2B137658085}" dt="2022-12-28T10:18:28.473" v="3764" actId="478"/>
          <ac:spMkLst>
            <pc:docMk/>
            <pc:sldMk cId="3949727710" sldId="286"/>
            <ac:spMk id="18" creationId="{D0CBA5D2-59B2-040C-FB29-81C16B6E16A1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22" creationId="{1F2A67BE-D64B-88A7-E31C-3EC80F7D02BC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23" creationId="{1F22C5AE-4D0D-1094-8E64-C09529EA4752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24" creationId="{E4928E02-B39B-1200-2EA3-3F2964B9A637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25" creationId="{582A06C2-238D-232C-9B2D-1F97F09B7839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26" creationId="{01A4C891-42C7-F2DE-7D71-441351A7465C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27" creationId="{9A254BEA-258A-178B-FE0E-CABD89BC7948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28" creationId="{2944FF28-A33C-256A-6D86-F70E57D7AD5F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29" creationId="{1E9855A5-33C9-1C99-5D5D-405F54736AFE}"/>
          </ac:spMkLst>
        </pc:spChg>
        <pc:spChg chg="add del mod">
          <ac:chgData name="CAO THI TRIEU VI" userId="1a55d0bf-e781-4ea5-8549-370b5719438e" providerId="ADAL" clId="{48D3EC60-9B9B-400B-8AD9-A2B137658085}" dt="2022-12-28T10:20:45.306" v="3787"/>
          <ac:spMkLst>
            <pc:docMk/>
            <pc:sldMk cId="3949727710" sldId="286"/>
            <ac:spMk id="30" creationId="{FECD65C2-9641-D008-E335-E7AC0C483360}"/>
          </ac:spMkLst>
        </pc:spChg>
        <pc:grpChg chg="del mod">
          <ac:chgData name="CAO THI TRIEU VI" userId="1a55d0bf-e781-4ea5-8549-370b5719438e" providerId="ADAL" clId="{48D3EC60-9B9B-400B-8AD9-A2B137658085}" dt="2022-12-28T10:17:56.239" v="3713" actId="478"/>
          <ac:grpSpMkLst>
            <pc:docMk/>
            <pc:sldMk cId="3949727710" sldId="286"/>
            <ac:grpSpMk id="14" creationId="{C6F27ECB-EB76-7CA5-BEB4-B2AA3D2A78C2}"/>
          </ac:grpSpMkLst>
        </pc:grpChg>
        <pc:picChg chg="mod">
          <ac:chgData name="CAO THI TRIEU VI" userId="1a55d0bf-e781-4ea5-8549-370b5719438e" providerId="ADAL" clId="{48D3EC60-9B9B-400B-8AD9-A2B137658085}" dt="2022-12-28T10:20:47.054" v="3788" actId="1076"/>
          <ac:picMkLst>
            <pc:docMk/>
            <pc:sldMk cId="3949727710" sldId="286"/>
            <ac:picMk id="19" creationId="{CA106443-2BE6-C9C8-7C79-5858E9355CBE}"/>
          </ac:picMkLst>
        </pc:picChg>
        <pc:cxnChg chg="add del mod">
          <ac:chgData name="CAO THI TRIEU VI" userId="1a55d0bf-e781-4ea5-8549-370b5719438e" providerId="ADAL" clId="{48D3EC60-9B9B-400B-8AD9-A2B137658085}" dt="2022-12-28T10:20:45.306" v="3787"/>
          <ac:cxnSpMkLst>
            <pc:docMk/>
            <pc:sldMk cId="3949727710" sldId="286"/>
            <ac:cxnSpMk id="12" creationId="{81375064-EDF6-3ED6-7070-6D974A906FF9}"/>
          </ac:cxnSpMkLst>
        </pc:cxnChg>
        <pc:cxnChg chg="add del mod">
          <ac:chgData name="CAO THI TRIEU VI" userId="1a55d0bf-e781-4ea5-8549-370b5719438e" providerId="ADAL" clId="{48D3EC60-9B9B-400B-8AD9-A2B137658085}" dt="2022-12-28T10:20:45.306" v="3787"/>
          <ac:cxnSpMkLst>
            <pc:docMk/>
            <pc:sldMk cId="3949727710" sldId="286"/>
            <ac:cxnSpMk id="21" creationId="{D0DC9758-4096-FF6C-3F0A-9734C20F39E9}"/>
          </ac:cxnSpMkLst>
        </pc:cxnChg>
      </pc:sldChg>
      <pc:sldChg chg="addSp delSp modSp add mod modTransition delAnim modAnim">
        <pc:chgData name="CAO THI TRIEU VI" userId="1a55d0bf-e781-4ea5-8549-370b5719438e" providerId="ADAL" clId="{48D3EC60-9B9B-400B-8AD9-A2B137658085}" dt="2022-12-28T10:29:46.623" v="3953"/>
        <pc:sldMkLst>
          <pc:docMk/>
          <pc:sldMk cId="3468170422" sldId="287"/>
        </pc:sldMkLst>
        <pc:spChg chg="mod">
          <ac:chgData name="CAO THI TRIEU VI" userId="1a55d0bf-e781-4ea5-8549-370b5719438e" providerId="ADAL" clId="{48D3EC60-9B9B-400B-8AD9-A2B137658085}" dt="2022-12-28T10:21:04.006" v="3797" actId="1076"/>
          <ac:spMkLst>
            <pc:docMk/>
            <pc:sldMk cId="3468170422" sldId="287"/>
            <ac:spMk id="2" creationId="{D42D6870-9AE8-1722-4071-9D0675C5D45E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3" creationId="{481A106E-5D7C-E864-7C9D-81DE1262A5E7}"/>
          </ac:spMkLst>
        </pc:spChg>
        <pc:spChg chg="mod">
          <ac:chgData name="CAO THI TRIEU VI" userId="1a55d0bf-e781-4ea5-8549-370b5719438e" providerId="ADAL" clId="{48D3EC60-9B9B-400B-8AD9-A2B137658085}" dt="2022-12-28T10:21:05.660" v="3798" actId="1076"/>
          <ac:spMkLst>
            <pc:docMk/>
            <pc:sldMk cId="3468170422" sldId="287"/>
            <ac:spMk id="4" creationId="{5FAA66BA-D4E1-DD71-3812-AA52B6A82708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6" creationId="{D03A8FDC-C64E-D7FD-D966-E79ABDD5495C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7" creationId="{B84331F7-4618-9F03-B944-DF437878A3EC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8" creationId="{8900832F-0CB1-AE9D-7C38-3AC3816AE00F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9" creationId="{67B75920-A760-5443-2610-91527BA87393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12" creationId="{5F4556E3-C3F3-E1A6-3CE0-500B7B14EF56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13" creationId="{E13E73D3-DACD-DFEE-3AC1-E6EB5BBC7DBB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14" creationId="{D92EB628-541D-E0D2-9AD0-ACD63EA944FE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15" creationId="{DDB8FD8A-AA43-97BA-5102-8D4041B34FEB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16" creationId="{C16B1D12-A172-171C-4ECC-B242F148D299}"/>
          </ac:spMkLst>
        </pc:spChg>
        <pc:spChg chg="del">
          <ac:chgData name="CAO THI TRIEU VI" userId="1a55d0bf-e781-4ea5-8549-370b5719438e" providerId="ADAL" clId="{48D3EC60-9B9B-400B-8AD9-A2B137658085}" dt="2022-12-28T10:21:00.438" v="3795" actId="478"/>
          <ac:spMkLst>
            <pc:docMk/>
            <pc:sldMk cId="3468170422" sldId="287"/>
            <ac:spMk id="17" creationId="{CA257848-B365-7905-2780-5BBDE4FD1D7D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18" creationId="{32E7B7D0-8E26-A028-5ADC-5AA52C207AFF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21" creationId="{28CE28B0-ECD9-8EB7-E2B8-017FF7C3491E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22" creationId="{94EF6AA6-B3E4-78A5-31B4-63126DF03070}"/>
          </ac:spMkLst>
        </pc:spChg>
        <pc:spChg chg="add del mod">
          <ac:chgData name="CAO THI TRIEU VI" userId="1a55d0bf-e781-4ea5-8549-370b5719438e" providerId="ADAL" clId="{48D3EC60-9B9B-400B-8AD9-A2B137658085}" dt="2022-12-28T10:21:10.273" v="3800"/>
          <ac:spMkLst>
            <pc:docMk/>
            <pc:sldMk cId="3468170422" sldId="287"/>
            <ac:spMk id="23" creationId="{D552DB42-4231-71B1-7FBC-3B173E6DA8A8}"/>
          </ac:spMkLst>
        </pc:spChg>
        <pc:spChg chg="add mod">
          <ac:chgData name="CAO THI TRIEU VI" userId="1a55d0bf-e781-4ea5-8549-370b5719438e" providerId="ADAL" clId="{48D3EC60-9B9B-400B-8AD9-A2B137658085}" dt="2022-12-28T10:21:42.532" v="3814" actId="20577"/>
          <ac:spMkLst>
            <pc:docMk/>
            <pc:sldMk cId="3468170422" sldId="287"/>
            <ac:spMk id="24" creationId="{24F8DE60-16BC-68C6-741A-F7F55732EC16}"/>
          </ac:spMkLst>
        </pc:spChg>
        <pc:spChg chg="add mod">
          <ac:chgData name="CAO THI TRIEU VI" userId="1a55d0bf-e781-4ea5-8549-370b5719438e" providerId="ADAL" clId="{48D3EC60-9B9B-400B-8AD9-A2B137658085}" dt="2022-12-28T10:23:55.763" v="3855" actId="20577"/>
          <ac:spMkLst>
            <pc:docMk/>
            <pc:sldMk cId="3468170422" sldId="287"/>
            <ac:spMk id="25" creationId="{794CFFBC-D450-581B-559E-93FF044AEB5D}"/>
          </ac:spMkLst>
        </pc:spChg>
        <pc:spChg chg="add mod">
          <ac:chgData name="CAO THI TRIEU VI" userId="1a55d0bf-e781-4ea5-8549-370b5719438e" providerId="ADAL" clId="{48D3EC60-9B9B-400B-8AD9-A2B137658085}" dt="2022-12-28T10:23:51.415" v="3854" actId="20577"/>
          <ac:spMkLst>
            <pc:docMk/>
            <pc:sldMk cId="3468170422" sldId="287"/>
            <ac:spMk id="26" creationId="{F5806F09-ADEA-2CE8-9E11-F1678773BD2E}"/>
          </ac:spMkLst>
        </pc:spChg>
        <pc:spChg chg="add mod">
          <ac:chgData name="CAO THI TRIEU VI" userId="1a55d0bf-e781-4ea5-8549-370b5719438e" providerId="ADAL" clId="{48D3EC60-9B9B-400B-8AD9-A2B137658085}" dt="2022-12-28T10:21:21.721" v="3807" actId="20577"/>
          <ac:spMkLst>
            <pc:docMk/>
            <pc:sldMk cId="3468170422" sldId="287"/>
            <ac:spMk id="27" creationId="{039CCBDA-6C6F-34CF-5E7F-5420BFDA2485}"/>
          </ac:spMkLst>
        </pc:spChg>
        <pc:spChg chg="add mod">
          <ac:chgData name="CAO THI TRIEU VI" userId="1a55d0bf-e781-4ea5-8549-370b5719438e" providerId="ADAL" clId="{48D3EC60-9B9B-400B-8AD9-A2B137658085}" dt="2022-12-28T10:21:24.110" v="3808" actId="20577"/>
          <ac:spMkLst>
            <pc:docMk/>
            <pc:sldMk cId="3468170422" sldId="287"/>
            <ac:spMk id="28" creationId="{5AC2A1DC-DC03-035E-51A4-F79BE8C59EEE}"/>
          </ac:spMkLst>
        </pc:spChg>
        <pc:spChg chg="add mod">
          <ac:chgData name="CAO THI TRIEU VI" userId="1a55d0bf-e781-4ea5-8549-370b5719438e" providerId="ADAL" clId="{48D3EC60-9B9B-400B-8AD9-A2B137658085}" dt="2022-12-28T10:21:32.085" v="3810" actId="20577"/>
          <ac:spMkLst>
            <pc:docMk/>
            <pc:sldMk cId="3468170422" sldId="287"/>
            <ac:spMk id="31" creationId="{2B600C9E-4B88-79C4-6CDC-F15E2543240C}"/>
          </ac:spMkLst>
        </pc:spChg>
        <pc:spChg chg="add mod">
          <ac:chgData name="CAO THI TRIEU VI" userId="1a55d0bf-e781-4ea5-8549-370b5719438e" providerId="ADAL" clId="{48D3EC60-9B9B-400B-8AD9-A2B137658085}" dt="2022-12-28T10:21:30.134" v="3809" actId="1076"/>
          <ac:spMkLst>
            <pc:docMk/>
            <pc:sldMk cId="3468170422" sldId="287"/>
            <ac:spMk id="32" creationId="{A24FEC8A-0E69-5A3D-5612-FA3DC44D9619}"/>
          </ac:spMkLst>
        </pc:spChg>
        <pc:spChg chg="add mod">
          <ac:chgData name="CAO THI TRIEU VI" userId="1a55d0bf-e781-4ea5-8549-370b5719438e" providerId="ADAL" clId="{48D3EC60-9B9B-400B-8AD9-A2B137658085}" dt="2022-12-28T10:22:15.868" v="3822" actId="20577"/>
          <ac:spMkLst>
            <pc:docMk/>
            <pc:sldMk cId="3468170422" sldId="287"/>
            <ac:spMk id="33" creationId="{1109DE9A-6C41-37F9-96B9-B090E57AC9D0}"/>
          </ac:spMkLst>
        </pc:spChg>
        <pc:spChg chg="add mod">
          <ac:chgData name="CAO THI TRIEU VI" userId="1a55d0bf-e781-4ea5-8549-370b5719438e" providerId="ADAL" clId="{48D3EC60-9B9B-400B-8AD9-A2B137658085}" dt="2022-12-28T10:21:36.160" v="3811" actId="1076"/>
          <ac:spMkLst>
            <pc:docMk/>
            <pc:sldMk cId="3468170422" sldId="287"/>
            <ac:spMk id="34" creationId="{420FF933-B845-4824-9CE6-79CCF1477E5B}"/>
          </ac:spMkLst>
        </pc:spChg>
        <pc:spChg chg="add mod">
          <ac:chgData name="CAO THI TRIEU VI" userId="1a55d0bf-e781-4ea5-8549-370b5719438e" providerId="ADAL" clId="{48D3EC60-9B9B-400B-8AD9-A2B137658085}" dt="2022-12-28T10:22:05.521" v="3819" actId="20577"/>
          <ac:spMkLst>
            <pc:docMk/>
            <pc:sldMk cId="3468170422" sldId="287"/>
            <ac:spMk id="35" creationId="{275CC485-36A1-597F-AA35-F21F8CF34496}"/>
          </ac:spMkLst>
        </pc:spChg>
        <pc:spChg chg="add mod">
          <ac:chgData name="CAO THI TRIEU VI" userId="1a55d0bf-e781-4ea5-8549-370b5719438e" providerId="ADAL" clId="{48D3EC60-9B9B-400B-8AD9-A2B137658085}" dt="2022-12-28T10:22:24.114" v="3824" actId="20577"/>
          <ac:spMkLst>
            <pc:docMk/>
            <pc:sldMk cId="3468170422" sldId="287"/>
            <ac:spMk id="36" creationId="{488F4294-333D-3B74-22DA-CFB9413B1F32}"/>
          </ac:spMkLst>
        </pc:spChg>
        <pc:spChg chg="add mod">
          <ac:chgData name="CAO THI TRIEU VI" userId="1a55d0bf-e781-4ea5-8549-370b5719438e" providerId="ADAL" clId="{48D3EC60-9B9B-400B-8AD9-A2B137658085}" dt="2022-12-28T10:24:14.599" v="3860" actId="14100"/>
          <ac:spMkLst>
            <pc:docMk/>
            <pc:sldMk cId="3468170422" sldId="287"/>
            <ac:spMk id="37" creationId="{0DC740A6-A286-9B4A-04B9-A52097D15ABB}"/>
          </ac:spMkLst>
        </pc:spChg>
        <pc:spChg chg="add mod">
          <ac:chgData name="CAO THI TRIEU VI" userId="1a55d0bf-e781-4ea5-8549-370b5719438e" providerId="ADAL" clId="{48D3EC60-9B9B-400B-8AD9-A2B137658085}" dt="2022-12-28T10:22:41.034" v="3827" actId="20577"/>
          <ac:spMkLst>
            <pc:docMk/>
            <pc:sldMk cId="3468170422" sldId="287"/>
            <ac:spMk id="38" creationId="{60E2AE21-7572-2664-0F30-219A41F06227}"/>
          </ac:spMkLst>
        </pc:spChg>
        <pc:spChg chg="add mod">
          <ac:chgData name="CAO THI TRIEU VI" userId="1a55d0bf-e781-4ea5-8549-370b5719438e" providerId="ADAL" clId="{48D3EC60-9B9B-400B-8AD9-A2B137658085}" dt="2022-12-28T10:23:24.593" v="3853" actId="14100"/>
          <ac:spMkLst>
            <pc:docMk/>
            <pc:sldMk cId="3468170422" sldId="287"/>
            <ac:spMk id="39" creationId="{09FB6845-DF13-3DED-2B9B-5B7D97C80165}"/>
          </ac:spMkLst>
        </pc:spChg>
        <pc:spChg chg="add mod">
          <ac:chgData name="CAO THI TRIEU VI" userId="1a55d0bf-e781-4ea5-8549-370b5719438e" providerId="ADAL" clId="{48D3EC60-9B9B-400B-8AD9-A2B137658085}" dt="2022-12-28T10:22:55.913" v="3830" actId="20577"/>
          <ac:spMkLst>
            <pc:docMk/>
            <pc:sldMk cId="3468170422" sldId="287"/>
            <ac:spMk id="40" creationId="{C48DCF47-EAF7-047B-DEF9-84070E334942}"/>
          </ac:spMkLst>
        </pc:spChg>
        <pc:spChg chg="add mod">
          <ac:chgData name="CAO THI TRIEU VI" userId="1a55d0bf-e781-4ea5-8549-370b5719438e" providerId="ADAL" clId="{48D3EC60-9B9B-400B-8AD9-A2B137658085}" dt="2022-12-28T10:23:07.946" v="3834" actId="1076"/>
          <ac:spMkLst>
            <pc:docMk/>
            <pc:sldMk cId="3468170422" sldId="287"/>
            <ac:spMk id="41" creationId="{E9D68FD9-AEF9-638C-0C21-1CC70DA4CBAB}"/>
          </ac:spMkLst>
        </pc:spChg>
        <pc:spChg chg="add mod">
          <ac:chgData name="CAO THI TRIEU VI" userId="1a55d0bf-e781-4ea5-8549-370b5719438e" providerId="ADAL" clId="{48D3EC60-9B9B-400B-8AD9-A2B137658085}" dt="2022-12-28T10:24:24.430" v="3864" actId="20577"/>
          <ac:spMkLst>
            <pc:docMk/>
            <pc:sldMk cId="3468170422" sldId="287"/>
            <ac:spMk id="42" creationId="{3C7AE02E-6C91-9B1B-C13F-E9958555F260}"/>
          </ac:spMkLst>
        </pc:spChg>
        <pc:picChg chg="mod">
          <ac:chgData name="CAO THI TRIEU VI" userId="1a55d0bf-e781-4ea5-8549-370b5719438e" providerId="ADAL" clId="{48D3EC60-9B9B-400B-8AD9-A2B137658085}" dt="2022-12-28T10:21:01.698" v="3796" actId="1076"/>
          <ac:picMkLst>
            <pc:docMk/>
            <pc:sldMk cId="3468170422" sldId="287"/>
            <ac:picMk id="19" creationId="{CA106443-2BE6-C9C8-7C79-5858E9355CBE}"/>
          </ac:picMkLst>
        </pc:picChg>
        <pc:cxnChg chg="add del mod">
          <ac:chgData name="CAO THI TRIEU VI" userId="1a55d0bf-e781-4ea5-8549-370b5719438e" providerId="ADAL" clId="{48D3EC60-9B9B-400B-8AD9-A2B137658085}" dt="2022-12-28T10:21:10.273" v="3800"/>
          <ac:cxnSpMkLst>
            <pc:docMk/>
            <pc:sldMk cId="3468170422" sldId="287"/>
            <ac:cxnSpMk id="10" creationId="{EC947800-8658-41D0-8136-AB60F0E2E26B}"/>
          </ac:cxnSpMkLst>
        </pc:cxnChg>
        <pc:cxnChg chg="add del mod">
          <ac:chgData name="CAO THI TRIEU VI" userId="1a55d0bf-e781-4ea5-8549-370b5719438e" providerId="ADAL" clId="{48D3EC60-9B9B-400B-8AD9-A2B137658085}" dt="2022-12-28T10:21:10.273" v="3800"/>
          <ac:cxnSpMkLst>
            <pc:docMk/>
            <pc:sldMk cId="3468170422" sldId="287"/>
            <ac:cxnSpMk id="11" creationId="{DAA15416-6E11-42BA-9530-16A84B1718D0}"/>
          </ac:cxnSpMkLst>
        </pc:cxnChg>
        <pc:cxnChg chg="add mod">
          <ac:chgData name="CAO THI TRIEU VI" userId="1a55d0bf-e781-4ea5-8549-370b5719438e" providerId="ADAL" clId="{48D3EC60-9B9B-400B-8AD9-A2B137658085}" dt="2022-12-28T10:24:19.308" v="3862" actId="14100"/>
          <ac:cxnSpMkLst>
            <pc:docMk/>
            <pc:sldMk cId="3468170422" sldId="287"/>
            <ac:cxnSpMk id="29" creationId="{FC13A777-8D7F-975B-1B30-0EFF95C44B51}"/>
          </ac:cxnSpMkLst>
        </pc:cxnChg>
        <pc:cxnChg chg="add mod">
          <ac:chgData name="CAO THI TRIEU VI" userId="1a55d0bf-e781-4ea5-8549-370b5719438e" providerId="ADAL" clId="{48D3EC60-9B9B-400B-8AD9-A2B137658085}" dt="2022-12-28T10:21:15.772" v="3802" actId="1076"/>
          <ac:cxnSpMkLst>
            <pc:docMk/>
            <pc:sldMk cId="3468170422" sldId="287"/>
            <ac:cxnSpMk id="30" creationId="{B056CBD6-E0DB-4452-FC33-6AD61135F259}"/>
          </ac:cxnSpMkLst>
        </pc:cxnChg>
      </pc:sldChg>
      <pc:sldChg chg="addSp delSp modSp add mod ord modTransition delAnim modAnim">
        <pc:chgData name="CAO THI TRIEU VI" userId="1a55d0bf-e781-4ea5-8549-370b5719438e" providerId="ADAL" clId="{48D3EC60-9B9B-400B-8AD9-A2B137658085}" dt="2022-12-28T10:29:46.623" v="3953"/>
        <pc:sldMkLst>
          <pc:docMk/>
          <pc:sldMk cId="2072329503" sldId="288"/>
        </pc:sldMkLst>
        <pc:spChg chg="mod">
          <ac:chgData name="CAO THI TRIEU VI" userId="1a55d0bf-e781-4ea5-8549-370b5719438e" providerId="ADAL" clId="{48D3EC60-9B9B-400B-8AD9-A2B137658085}" dt="2022-12-28T10:25:10.157" v="3874" actId="1076"/>
          <ac:spMkLst>
            <pc:docMk/>
            <pc:sldMk cId="2072329503" sldId="288"/>
            <ac:spMk id="2" creationId="{D42D6870-9AE8-1722-4071-9D0675C5D45E}"/>
          </ac:spMkLst>
        </pc:spChg>
        <pc:spChg chg="add mod">
          <ac:chgData name="CAO THI TRIEU VI" userId="1a55d0bf-e781-4ea5-8549-370b5719438e" providerId="ADAL" clId="{48D3EC60-9B9B-400B-8AD9-A2B137658085}" dt="2022-12-28T10:25:38.772" v="3889" actId="20577"/>
          <ac:spMkLst>
            <pc:docMk/>
            <pc:sldMk cId="2072329503" sldId="288"/>
            <ac:spMk id="3" creationId="{36B72D43-1C4B-568A-89AF-1514BD6A0045}"/>
          </ac:spMkLst>
        </pc:spChg>
        <pc:spChg chg="del">
          <ac:chgData name="CAO THI TRIEU VI" userId="1a55d0bf-e781-4ea5-8549-370b5719438e" providerId="ADAL" clId="{48D3EC60-9B9B-400B-8AD9-A2B137658085}" dt="2022-12-28T10:25:06.672" v="3872" actId="478"/>
          <ac:spMkLst>
            <pc:docMk/>
            <pc:sldMk cId="2072329503" sldId="288"/>
            <ac:spMk id="4" creationId="{5FAA66BA-D4E1-DD71-3812-AA52B6A82708}"/>
          </ac:spMkLst>
        </pc:spChg>
        <pc:spChg chg="add mod">
          <ac:chgData name="CAO THI TRIEU VI" userId="1a55d0bf-e781-4ea5-8549-370b5719438e" providerId="ADAL" clId="{48D3EC60-9B9B-400B-8AD9-A2B137658085}" dt="2022-12-28T10:25:49.724" v="3891" actId="20577"/>
          <ac:spMkLst>
            <pc:docMk/>
            <pc:sldMk cId="2072329503" sldId="288"/>
            <ac:spMk id="6" creationId="{871EE381-00D1-4CDF-DBDD-00939A426F9E}"/>
          </ac:spMkLst>
        </pc:spChg>
        <pc:spChg chg="add mod">
          <ac:chgData name="CAO THI TRIEU VI" userId="1a55d0bf-e781-4ea5-8549-370b5719438e" providerId="ADAL" clId="{48D3EC60-9B9B-400B-8AD9-A2B137658085}" dt="2022-12-28T10:25:36.137" v="3888" actId="20577"/>
          <ac:spMkLst>
            <pc:docMk/>
            <pc:sldMk cId="2072329503" sldId="288"/>
            <ac:spMk id="7" creationId="{1BA4E357-D81B-0FBD-406B-83C8C7842CDA}"/>
          </ac:spMkLst>
        </pc:spChg>
        <pc:spChg chg="add mod">
          <ac:chgData name="CAO THI TRIEU VI" userId="1a55d0bf-e781-4ea5-8549-370b5719438e" providerId="ADAL" clId="{48D3EC60-9B9B-400B-8AD9-A2B137658085}" dt="2022-12-28T10:25:22.316" v="3882" actId="20577"/>
          <ac:spMkLst>
            <pc:docMk/>
            <pc:sldMk cId="2072329503" sldId="288"/>
            <ac:spMk id="8" creationId="{D1082F5F-75C0-7A20-655E-5F5FBBBA10BC}"/>
          </ac:spMkLst>
        </pc:spChg>
        <pc:spChg chg="add mod">
          <ac:chgData name="CAO THI TRIEU VI" userId="1a55d0bf-e781-4ea5-8549-370b5719438e" providerId="ADAL" clId="{48D3EC60-9B9B-400B-8AD9-A2B137658085}" dt="2022-12-28T10:25:24.706" v="3883" actId="20577"/>
          <ac:spMkLst>
            <pc:docMk/>
            <pc:sldMk cId="2072329503" sldId="288"/>
            <ac:spMk id="9" creationId="{896C0AA2-3302-D645-C068-B371A76788A9}"/>
          </ac:spMkLst>
        </pc:spChg>
        <pc:spChg chg="add mod">
          <ac:chgData name="CAO THI TRIEU VI" userId="1a55d0bf-e781-4ea5-8549-370b5719438e" providerId="ADAL" clId="{48D3EC60-9B9B-400B-8AD9-A2B137658085}" dt="2022-12-28T10:25:16.470" v="3877" actId="1076"/>
          <ac:spMkLst>
            <pc:docMk/>
            <pc:sldMk cId="2072329503" sldId="288"/>
            <ac:spMk id="12" creationId="{6EED2C29-3640-B6F4-D3EA-02385B311846}"/>
          </ac:spMkLst>
        </pc:spChg>
        <pc:spChg chg="add mod">
          <ac:chgData name="CAO THI TRIEU VI" userId="1a55d0bf-e781-4ea5-8549-370b5719438e" providerId="ADAL" clId="{48D3EC60-9B9B-400B-8AD9-A2B137658085}" dt="2022-12-28T10:25:31.086" v="3886" actId="20577"/>
          <ac:spMkLst>
            <pc:docMk/>
            <pc:sldMk cId="2072329503" sldId="288"/>
            <ac:spMk id="13" creationId="{06CEA28D-5A5D-8783-8BB2-05CBBA0F2C89}"/>
          </ac:spMkLst>
        </pc:spChg>
        <pc:spChg chg="add mod">
          <ac:chgData name="CAO THI TRIEU VI" userId="1a55d0bf-e781-4ea5-8549-370b5719438e" providerId="ADAL" clId="{48D3EC60-9B9B-400B-8AD9-A2B137658085}" dt="2022-12-28T10:26:02.325" v="3892" actId="20577"/>
          <ac:spMkLst>
            <pc:docMk/>
            <pc:sldMk cId="2072329503" sldId="288"/>
            <ac:spMk id="14" creationId="{591ACABB-CC9D-ABE3-C296-17565F495C6A}"/>
          </ac:spMkLst>
        </pc:spChg>
        <pc:spChg chg="add mod">
          <ac:chgData name="CAO THI TRIEU VI" userId="1a55d0bf-e781-4ea5-8549-370b5719438e" providerId="ADAL" clId="{48D3EC60-9B9B-400B-8AD9-A2B137658085}" dt="2022-12-28T10:25:33.140" v="3887" actId="20577"/>
          <ac:spMkLst>
            <pc:docMk/>
            <pc:sldMk cId="2072329503" sldId="288"/>
            <ac:spMk id="15" creationId="{DB4E7988-3D75-2D3E-365F-1043C6C3E1AB}"/>
          </ac:spMkLst>
        </pc:spChg>
        <pc:spChg chg="add mod">
          <ac:chgData name="CAO THI TRIEU VI" userId="1a55d0bf-e781-4ea5-8549-370b5719438e" providerId="ADAL" clId="{48D3EC60-9B9B-400B-8AD9-A2B137658085}" dt="2022-12-28T10:25:41.696" v="3890" actId="20577"/>
          <ac:spMkLst>
            <pc:docMk/>
            <pc:sldMk cId="2072329503" sldId="288"/>
            <ac:spMk id="16" creationId="{9BA4E224-FBB5-ABB7-B6CC-C515B8179558}"/>
          </ac:spMkLst>
        </pc:spChg>
        <pc:spChg chg="mod">
          <ac:chgData name="CAO THI TRIEU VI" userId="1a55d0bf-e781-4ea5-8549-370b5719438e" providerId="ADAL" clId="{48D3EC60-9B9B-400B-8AD9-A2B137658085}" dt="2022-12-28T10:25:12.401" v="3875" actId="1076"/>
          <ac:spMkLst>
            <pc:docMk/>
            <pc:sldMk cId="2072329503" sldId="288"/>
            <ac:spMk id="17" creationId="{CA257848-B365-7905-2780-5BBDE4FD1D7D}"/>
          </ac:spMkLst>
        </pc:spChg>
        <pc:spChg chg="add mod">
          <ac:chgData name="CAO THI TRIEU VI" userId="1a55d0bf-e781-4ea5-8549-370b5719438e" providerId="ADAL" clId="{48D3EC60-9B9B-400B-8AD9-A2B137658085}" dt="2022-12-28T10:26:06.247" v="3893" actId="20577"/>
          <ac:spMkLst>
            <pc:docMk/>
            <pc:sldMk cId="2072329503" sldId="288"/>
            <ac:spMk id="18" creationId="{D08C19DA-F779-262C-89D4-24E4558EAF8B}"/>
          </ac:spMkLst>
        </pc:spChg>
        <pc:spChg chg="add mod">
          <ac:chgData name="CAO THI TRIEU VI" userId="1a55d0bf-e781-4ea5-8549-370b5719438e" providerId="ADAL" clId="{48D3EC60-9B9B-400B-8AD9-A2B137658085}" dt="2022-12-28T10:27:31.161" v="3902" actId="20577"/>
          <ac:spMkLst>
            <pc:docMk/>
            <pc:sldMk cId="2072329503" sldId="288"/>
            <ac:spMk id="21" creationId="{9C6FFEAA-B60F-1E93-D5E0-5FF299706060}"/>
          </ac:spMkLst>
        </pc:spChg>
        <pc:spChg chg="add mod">
          <ac:chgData name="CAO THI TRIEU VI" userId="1a55d0bf-e781-4ea5-8549-370b5719438e" providerId="ADAL" clId="{48D3EC60-9B9B-400B-8AD9-A2B137658085}" dt="2022-12-28T10:27:11.112" v="3899" actId="20577"/>
          <ac:spMkLst>
            <pc:docMk/>
            <pc:sldMk cId="2072329503" sldId="288"/>
            <ac:spMk id="22" creationId="{EFCD1181-EBB6-D989-C629-29DC2611EB3D}"/>
          </ac:spMkLst>
        </pc:spChg>
        <pc:spChg chg="add mod">
          <ac:chgData name="CAO THI TRIEU VI" userId="1a55d0bf-e781-4ea5-8549-370b5719438e" providerId="ADAL" clId="{48D3EC60-9B9B-400B-8AD9-A2B137658085}" dt="2022-12-28T10:27:56.764" v="3938" actId="14100"/>
          <ac:spMkLst>
            <pc:docMk/>
            <pc:sldMk cId="2072329503" sldId="288"/>
            <ac:spMk id="23" creationId="{443A1C3D-8622-6AD9-93A6-E50A8B965536}"/>
          </ac:spMkLst>
        </pc:spChg>
        <pc:spChg chg="add mod">
          <ac:chgData name="CAO THI TRIEU VI" userId="1a55d0bf-e781-4ea5-8549-370b5719438e" providerId="ADAL" clId="{48D3EC60-9B9B-400B-8AD9-A2B137658085}" dt="2022-12-28T10:27:17.097" v="3901" actId="1035"/>
          <ac:spMkLst>
            <pc:docMk/>
            <pc:sldMk cId="2072329503" sldId="288"/>
            <ac:spMk id="24" creationId="{613271CC-4492-FC37-DDD1-545B6568DC0B}"/>
          </ac:spMkLst>
        </pc:spChg>
        <pc:spChg chg="add mod">
          <ac:chgData name="CAO THI TRIEU VI" userId="1a55d0bf-e781-4ea5-8549-370b5719438e" providerId="ADAL" clId="{48D3EC60-9B9B-400B-8AD9-A2B137658085}" dt="2022-12-28T10:27:35.941" v="3904" actId="20577"/>
          <ac:spMkLst>
            <pc:docMk/>
            <pc:sldMk cId="2072329503" sldId="288"/>
            <ac:spMk id="25" creationId="{195F42E2-5862-6BC7-3E03-9963270878A0}"/>
          </ac:spMkLst>
        </pc:spChg>
        <pc:spChg chg="add mod">
          <ac:chgData name="CAO THI TRIEU VI" userId="1a55d0bf-e781-4ea5-8549-370b5719438e" providerId="ADAL" clId="{48D3EC60-9B9B-400B-8AD9-A2B137658085}" dt="2022-12-28T10:27:33.499" v="3903" actId="20577"/>
          <ac:spMkLst>
            <pc:docMk/>
            <pc:sldMk cId="2072329503" sldId="288"/>
            <ac:spMk id="26" creationId="{BDBA11BC-B2C9-4611-A1E8-42A37A600097}"/>
          </ac:spMkLst>
        </pc:spChg>
        <pc:picChg chg="mod">
          <ac:chgData name="CAO THI TRIEU VI" userId="1a55d0bf-e781-4ea5-8549-370b5719438e" providerId="ADAL" clId="{48D3EC60-9B9B-400B-8AD9-A2B137658085}" dt="2022-12-28T10:25:08.025" v="3873" actId="1076"/>
          <ac:picMkLst>
            <pc:docMk/>
            <pc:sldMk cId="2072329503" sldId="288"/>
            <ac:picMk id="19" creationId="{CA106443-2BE6-C9C8-7C79-5858E9355CBE}"/>
          </ac:picMkLst>
        </pc:picChg>
        <pc:cxnChg chg="add mod">
          <ac:chgData name="CAO THI TRIEU VI" userId="1a55d0bf-e781-4ea5-8549-370b5719438e" providerId="ADAL" clId="{48D3EC60-9B9B-400B-8AD9-A2B137658085}" dt="2022-12-28T10:25:16.470" v="3877" actId="1076"/>
          <ac:cxnSpMkLst>
            <pc:docMk/>
            <pc:sldMk cId="2072329503" sldId="288"/>
            <ac:cxnSpMk id="10" creationId="{96F1AA7C-D3A6-4FA8-9E3D-475C75A1866B}"/>
          </ac:cxnSpMkLst>
        </pc:cxnChg>
        <pc:cxnChg chg="add mod">
          <ac:chgData name="CAO THI TRIEU VI" userId="1a55d0bf-e781-4ea5-8549-370b5719438e" providerId="ADAL" clId="{48D3EC60-9B9B-400B-8AD9-A2B137658085}" dt="2022-12-28T10:25:16.470" v="3877" actId="1076"/>
          <ac:cxnSpMkLst>
            <pc:docMk/>
            <pc:sldMk cId="2072329503" sldId="288"/>
            <ac:cxnSpMk id="11" creationId="{6F9BDD99-BDEC-A04D-9B54-7C2B10B4CE0F}"/>
          </ac:cxnSpMkLst>
        </pc:cxnChg>
      </pc:sldChg>
      <pc:sldChg chg="add del">
        <pc:chgData name="CAO THI TRIEU VI" userId="1a55d0bf-e781-4ea5-8549-370b5719438e" providerId="ADAL" clId="{48D3EC60-9B9B-400B-8AD9-A2B137658085}" dt="2022-12-28T10:24:58.006" v="3868" actId="47"/>
        <pc:sldMkLst>
          <pc:docMk/>
          <pc:sldMk cId="3308985602" sldId="288"/>
        </pc:sldMkLst>
      </pc:sldChg>
      <pc:sldChg chg="addSp delSp modSp add mod ord modTransition delAnim modAnim">
        <pc:chgData name="CAO THI TRIEU VI" userId="1a55d0bf-e781-4ea5-8549-370b5719438e" providerId="ADAL" clId="{48D3EC60-9B9B-400B-8AD9-A2B137658085}" dt="2022-12-28T10:29:41.866" v="3952"/>
        <pc:sldMkLst>
          <pc:docMk/>
          <pc:sldMk cId="3401370134" sldId="289"/>
        </pc:sldMkLst>
        <pc:spChg chg="del">
          <ac:chgData name="CAO THI TRIEU VI" userId="1a55d0bf-e781-4ea5-8549-370b5719438e" providerId="ADAL" clId="{48D3EC60-9B9B-400B-8AD9-A2B137658085}" dt="2022-12-28T10:28:31.061" v="3942" actId="478"/>
          <ac:spMkLst>
            <pc:docMk/>
            <pc:sldMk cId="3401370134" sldId="289"/>
            <ac:spMk id="2" creationId="{8141B0A4-7212-C777-9DD7-FE23D19F601A}"/>
          </ac:spMkLst>
        </pc:spChg>
        <pc:spChg chg="del">
          <ac:chgData name="CAO THI TRIEU VI" userId="1a55d0bf-e781-4ea5-8549-370b5719438e" providerId="ADAL" clId="{48D3EC60-9B9B-400B-8AD9-A2B137658085}" dt="2022-12-28T10:28:31.061" v="3942" actId="478"/>
          <ac:spMkLst>
            <pc:docMk/>
            <pc:sldMk cId="3401370134" sldId="289"/>
            <ac:spMk id="3" creationId="{609A1CFB-F87E-9D0B-ED91-975FF4D9B191}"/>
          </ac:spMkLst>
        </pc:spChg>
        <pc:spChg chg="mod">
          <ac:chgData name="CAO THI TRIEU VI" userId="1a55d0bf-e781-4ea5-8549-370b5719438e" providerId="ADAL" clId="{48D3EC60-9B9B-400B-8AD9-A2B137658085}" dt="2022-12-28T10:28:40.747" v="3943"/>
          <ac:spMkLst>
            <pc:docMk/>
            <pc:sldMk cId="3401370134" sldId="289"/>
            <ac:spMk id="5" creationId="{8EE0FE1F-6D5E-F832-E11C-89C32A558232}"/>
          </ac:spMkLst>
        </pc:spChg>
        <pc:spChg chg="mod">
          <ac:chgData name="CAO THI TRIEU VI" userId="1a55d0bf-e781-4ea5-8549-370b5719438e" providerId="ADAL" clId="{48D3EC60-9B9B-400B-8AD9-A2B137658085}" dt="2022-12-28T10:28:40.747" v="3943"/>
          <ac:spMkLst>
            <pc:docMk/>
            <pc:sldMk cId="3401370134" sldId="289"/>
            <ac:spMk id="6" creationId="{E1F42A9C-40BC-8F5B-FBE1-FE8C4C513AEA}"/>
          </ac:spMkLst>
        </pc:spChg>
        <pc:spChg chg="del">
          <ac:chgData name="CAO THI TRIEU VI" userId="1a55d0bf-e781-4ea5-8549-370b5719438e" providerId="ADAL" clId="{48D3EC60-9B9B-400B-8AD9-A2B137658085}" dt="2022-12-28T10:28:31.061" v="3942" actId="478"/>
          <ac:spMkLst>
            <pc:docMk/>
            <pc:sldMk cId="3401370134" sldId="289"/>
            <ac:spMk id="17" creationId="{B894CEA8-0303-BF60-4E0E-870BE597E832}"/>
          </ac:spMkLst>
        </pc:spChg>
        <pc:spChg chg="del">
          <ac:chgData name="CAO THI TRIEU VI" userId="1a55d0bf-e781-4ea5-8549-370b5719438e" providerId="ADAL" clId="{48D3EC60-9B9B-400B-8AD9-A2B137658085}" dt="2022-12-28T10:28:31.061" v="3942" actId="478"/>
          <ac:spMkLst>
            <pc:docMk/>
            <pc:sldMk cId="3401370134" sldId="289"/>
            <ac:spMk id="18" creationId="{3C92EF5A-99E7-3136-0C41-1018159043F0}"/>
          </ac:spMkLst>
        </pc:spChg>
        <pc:grpChg chg="add mod">
          <ac:chgData name="CAO THI TRIEU VI" userId="1a55d0bf-e781-4ea5-8549-370b5719438e" providerId="ADAL" clId="{48D3EC60-9B9B-400B-8AD9-A2B137658085}" dt="2022-12-28T10:28:45.120" v="3944" actId="1076"/>
          <ac:grpSpMkLst>
            <pc:docMk/>
            <pc:sldMk cId="3401370134" sldId="289"/>
            <ac:grpSpMk id="4" creationId="{45CB200B-33C5-DD2F-AB24-998AE610221C}"/>
          </ac:grpSpMkLst>
        </pc:grpChg>
        <pc:grpChg chg="del">
          <ac:chgData name="CAO THI TRIEU VI" userId="1a55d0bf-e781-4ea5-8549-370b5719438e" providerId="ADAL" clId="{48D3EC60-9B9B-400B-8AD9-A2B137658085}" dt="2022-12-28T10:28:31.061" v="3942" actId="478"/>
          <ac:grpSpMkLst>
            <pc:docMk/>
            <pc:sldMk cId="3401370134" sldId="289"/>
            <ac:grpSpMk id="9" creationId="{D1348B3F-7DD5-1D73-AFFF-B8FAB7B97C92}"/>
          </ac:grpSpMkLst>
        </pc:grpChg>
      </pc:sldChg>
      <pc:sldChg chg="addSp delSp modSp add mod modTransition delAnim modAnim">
        <pc:chgData name="CAO THI TRIEU VI" userId="1a55d0bf-e781-4ea5-8549-370b5719438e" providerId="ADAL" clId="{48D3EC60-9B9B-400B-8AD9-A2B137658085}" dt="2022-12-28T10:29:46.623" v="3953"/>
        <pc:sldMkLst>
          <pc:docMk/>
          <pc:sldMk cId="1635244425" sldId="290"/>
        </pc:sldMkLst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2" creationId="{D42D6870-9AE8-1722-4071-9D0675C5D45E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3" creationId="{36B72D43-1C4B-568A-89AF-1514BD6A0045}"/>
          </ac:spMkLst>
        </pc:spChg>
        <pc:spChg chg="add mod">
          <ac:chgData name="CAO THI TRIEU VI" userId="1a55d0bf-e781-4ea5-8549-370b5719438e" providerId="ADAL" clId="{48D3EC60-9B9B-400B-8AD9-A2B137658085}" dt="2022-12-28T10:29:00.476" v="3947"/>
          <ac:spMkLst>
            <pc:docMk/>
            <pc:sldMk cId="1635244425" sldId="290"/>
            <ac:spMk id="4" creationId="{DC6F7411-0BF0-1352-3885-91AE05CC4E6A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6" creationId="{871EE381-00D1-4CDF-DBDD-00939A426F9E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7" creationId="{1BA4E357-D81B-0FBD-406B-83C8C7842CDA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8" creationId="{D1082F5F-75C0-7A20-655E-5F5FBBBA10BC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9" creationId="{896C0AA2-3302-D645-C068-B371A76788A9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12" creationId="{6EED2C29-3640-B6F4-D3EA-02385B311846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13" creationId="{06CEA28D-5A5D-8783-8BB2-05CBBA0F2C89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14" creationId="{591ACABB-CC9D-ABE3-C296-17565F495C6A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15" creationId="{DB4E7988-3D75-2D3E-365F-1043C6C3E1AB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16" creationId="{9BA4E224-FBB5-ABB7-B6CC-C515B8179558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17" creationId="{CA257848-B365-7905-2780-5BBDE4FD1D7D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18" creationId="{D08C19DA-F779-262C-89D4-24E4558EAF8B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21" creationId="{9C6FFEAA-B60F-1E93-D5E0-5FF299706060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22" creationId="{EFCD1181-EBB6-D989-C629-29DC2611EB3D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23" creationId="{443A1C3D-8622-6AD9-93A6-E50A8B965536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24" creationId="{613271CC-4492-FC37-DDD1-545B6568DC0B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25" creationId="{195F42E2-5862-6BC7-3E03-9963270878A0}"/>
          </ac:spMkLst>
        </pc:spChg>
        <pc:spChg chg="del">
          <ac:chgData name="CAO THI TRIEU VI" userId="1a55d0bf-e781-4ea5-8549-370b5719438e" providerId="ADAL" clId="{48D3EC60-9B9B-400B-8AD9-A2B137658085}" dt="2022-12-28T10:28:49.700" v="3946" actId="478"/>
          <ac:spMkLst>
            <pc:docMk/>
            <pc:sldMk cId="1635244425" sldId="290"/>
            <ac:spMk id="26" creationId="{BDBA11BC-B2C9-4611-A1E8-42A37A600097}"/>
          </ac:spMkLst>
        </pc:spChg>
        <pc:spChg chg="add mod">
          <ac:chgData name="CAO THI TRIEU VI" userId="1a55d0bf-e781-4ea5-8549-370b5719438e" providerId="ADAL" clId="{48D3EC60-9B9B-400B-8AD9-A2B137658085}" dt="2022-12-28T10:29:00.476" v="3947"/>
          <ac:spMkLst>
            <pc:docMk/>
            <pc:sldMk cId="1635244425" sldId="290"/>
            <ac:spMk id="27" creationId="{8B9234DA-348C-5246-B44E-9029170437AD}"/>
          </ac:spMkLst>
        </pc:spChg>
        <pc:spChg chg="add mod">
          <ac:chgData name="CAO THI TRIEU VI" userId="1a55d0bf-e781-4ea5-8549-370b5719438e" providerId="ADAL" clId="{48D3EC60-9B9B-400B-8AD9-A2B137658085}" dt="2022-12-28T10:29:00.476" v="3947"/>
          <ac:spMkLst>
            <pc:docMk/>
            <pc:sldMk cId="1635244425" sldId="290"/>
            <ac:spMk id="29" creationId="{AEE8C2FE-8346-1C45-E2C0-E184654235E9}"/>
          </ac:spMkLst>
        </pc:spChg>
        <pc:spChg chg="add mod">
          <ac:chgData name="CAO THI TRIEU VI" userId="1a55d0bf-e781-4ea5-8549-370b5719438e" providerId="ADAL" clId="{48D3EC60-9B9B-400B-8AD9-A2B137658085}" dt="2022-12-28T10:29:00.476" v="3947"/>
          <ac:spMkLst>
            <pc:docMk/>
            <pc:sldMk cId="1635244425" sldId="290"/>
            <ac:spMk id="31" creationId="{F5237CDC-2585-EE98-5FA8-A7D7981B7E2C}"/>
          </ac:spMkLst>
        </pc:spChg>
        <pc:spChg chg="add mod">
          <ac:chgData name="CAO THI TRIEU VI" userId="1a55d0bf-e781-4ea5-8549-370b5719438e" providerId="ADAL" clId="{48D3EC60-9B9B-400B-8AD9-A2B137658085}" dt="2022-12-28T10:29:00.476" v="3947"/>
          <ac:spMkLst>
            <pc:docMk/>
            <pc:sldMk cId="1635244425" sldId="290"/>
            <ac:spMk id="33" creationId="{AC0E0621-F2DF-0B39-1623-EBFDAA76B37B}"/>
          </ac:spMkLst>
        </pc:spChg>
        <pc:picChg chg="del">
          <ac:chgData name="CAO THI TRIEU VI" userId="1a55d0bf-e781-4ea5-8549-370b5719438e" providerId="ADAL" clId="{48D3EC60-9B9B-400B-8AD9-A2B137658085}" dt="2022-12-28T10:28:49.700" v="3946" actId="478"/>
          <ac:picMkLst>
            <pc:docMk/>
            <pc:sldMk cId="1635244425" sldId="290"/>
            <ac:picMk id="19" creationId="{CA106443-2BE6-C9C8-7C79-5858E9355CBE}"/>
          </ac:picMkLst>
        </pc:picChg>
        <pc:picChg chg="add mod">
          <ac:chgData name="CAO THI TRIEU VI" userId="1a55d0bf-e781-4ea5-8549-370b5719438e" providerId="ADAL" clId="{48D3EC60-9B9B-400B-8AD9-A2B137658085}" dt="2022-12-28T10:29:00.476" v="3947"/>
          <ac:picMkLst>
            <pc:docMk/>
            <pc:sldMk cId="1635244425" sldId="290"/>
            <ac:picMk id="28" creationId="{B8E8BC20-1EF5-B81C-ABCD-B2B9DCAD8B8D}"/>
          </ac:picMkLst>
        </pc:picChg>
        <pc:picChg chg="add mod">
          <ac:chgData name="CAO THI TRIEU VI" userId="1a55d0bf-e781-4ea5-8549-370b5719438e" providerId="ADAL" clId="{48D3EC60-9B9B-400B-8AD9-A2B137658085}" dt="2022-12-28T10:29:00.476" v="3947"/>
          <ac:picMkLst>
            <pc:docMk/>
            <pc:sldMk cId="1635244425" sldId="290"/>
            <ac:picMk id="30" creationId="{AD871415-5232-5554-A5A6-8EA84564D22F}"/>
          </ac:picMkLst>
        </pc:picChg>
        <pc:picChg chg="add mod">
          <ac:chgData name="CAO THI TRIEU VI" userId="1a55d0bf-e781-4ea5-8549-370b5719438e" providerId="ADAL" clId="{48D3EC60-9B9B-400B-8AD9-A2B137658085}" dt="2022-12-28T10:29:00.476" v="3947"/>
          <ac:picMkLst>
            <pc:docMk/>
            <pc:sldMk cId="1635244425" sldId="290"/>
            <ac:picMk id="32" creationId="{83027F53-C44D-F22A-DD41-E6EFD975097A}"/>
          </ac:picMkLst>
        </pc:picChg>
        <pc:picChg chg="add mod">
          <ac:chgData name="CAO THI TRIEU VI" userId="1a55d0bf-e781-4ea5-8549-370b5719438e" providerId="ADAL" clId="{48D3EC60-9B9B-400B-8AD9-A2B137658085}" dt="2022-12-28T10:29:00.476" v="3947"/>
          <ac:picMkLst>
            <pc:docMk/>
            <pc:sldMk cId="1635244425" sldId="290"/>
            <ac:picMk id="34" creationId="{CABD8D9A-DE8C-6034-48FA-E3B58F2DAAA7}"/>
          </ac:picMkLst>
        </pc:picChg>
        <pc:cxnChg chg="del">
          <ac:chgData name="CAO THI TRIEU VI" userId="1a55d0bf-e781-4ea5-8549-370b5719438e" providerId="ADAL" clId="{48D3EC60-9B9B-400B-8AD9-A2B137658085}" dt="2022-12-28T10:28:49.700" v="3946" actId="478"/>
          <ac:cxnSpMkLst>
            <pc:docMk/>
            <pc:sldMk cId="1635244425" sldId="290"/>
            <ac:cxnSpMk id="10" creationId="{96F1AA7C-D3A6-4FA8-9E3D-475C75A1866B}"/>
          </ac:cxnSpMkLst>
        </pc:cxnChg>
        <pc:cxnChg chg="del">
          <ac:chgData name="CAO THI TRIEU VI" userId="1a55d0bf-e781-4ea5-8549-370b5719438e" providerId="ADAL" clId="{48D3EC60-9B9B-400B-8AD9-A2B137658085}" dt="2022-12-28T10:28:49.700" v="3946" actId="478"/>
          <ac:cxnSpMkLst>
            <pc:docMk/>
            <pc:sldMk cId="1635244425" sldId="290"/>
            <ac:cxnSpMk id="11" creationId="{6F9BDD99-BDEC-A04D-9B54-7C2B10B4CE0F}"/>
          </ac:cxnSpMkLst>
        </pc:cxnChg>
      </pc:sldChg>
      <pc:sldMasterChg chg="addSp modSp mod">
        <pc:chgData name="CAO THI TRIEU VI" userId="1a55d0bf-e781-4ea5-8549-370b5719438e" providerId="ADAL" clId="{48D3EC60-9B9B-400B-8AD9-A2B137658085}" dt="2022-12-29T04:34:55.029" v="3970" actId="1076"/>
        <pc:sldMasterMkLst>
          <pc:docMk/>
          <pc:sldMasterMk cId="3436299858" sldId="2147483648"/>
        </pc:sldMasterMkLst>
        <pc:picChg chg="add mod">
          <ac:chgData name="CAO THI TRIEU VI" userId="1a55d0bf-e781-4ea5-8549-370b5719438e" providerId="ADAL" clId="{48D3EC60-9B9B-400B-8AD9-A2B137658085}" dt="2022-12-29T04:34:55.029" v="3970" actId="1076"/>
          <ac:picMkLst>
            <pc:docMk/>
            <pc:sldMasterMk cId="3436299858" sldId="2147483648"/>
            <ac:picMk id="8" creationId="{4FD2088D-860D-6DE8-BCCB-F1B17154C5C8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FC3FD-009F-489A-BE0C-7A9F26884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AA0B1-F97F-45B9-BF3E-4A2439D00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2092F-4A35-46D9-B199-8167AACF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45DF-7A1A-49C0-89DE-4B43E5F8FC6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D37A8-DB48-4461-8DDD-990EB572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FA43-EA73-4C4B-8A01-EBB9A6AD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1B67-71B1-4EBE-B49B-155693BF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6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61E5-5847-4745-99D2-2639EAAA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BA743-AFBF-4A4E-8E98-D06808333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9FDE4-7ECE-4327-B8B8-4EA9EDF7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45DF-7A1A-49C0-89DE-4B43E5F8FC6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5F2B9-8CA7-4F92-8352-B6B762142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664A9-29DB-4A45-8F95-95156518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1B67-71B1-4EBE-B49B-155693BF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5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E59685-D2D0-4545-BE39-60A9DAB29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6F823-E90B-4377-838C-47289CEB9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6870B-762B-42EB-BCE4-19EA35CE5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45DF-7A1A-49C0-89DE-4B43E5F8FC6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19A6A-BD57-455F-83B5-46B78A10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26C90-3900-4725-8215-C75C4AA7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1B67-71B1-4EBE-B49B-155693BF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17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4526-AB47-4C7E-FD78-D48892ED8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5399C-3F0B-07D2-2747-478B1551A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848F-D25E-1DCE-7FCF-7F7DBDFC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DF59-241A-2822-8356-3E79A738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05A77-FEE7-5C22-C297-6FBD73AA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6E34-CAEC-053C-B7FD-CCAB9AA7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C050-7260-008C-E700-EAAC61F98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AD060-F42E-0679-9932-769DB501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3BC71-BA8D-54EC-4D2F-BD07B8F9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73087-24D1-B375-A05D-7D22C998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EACC-348B-7643-3E64-CF1909C5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CFB57-1230-65AD-EC40-A77DCD415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1BD12-E915-650F-029B-69DFE026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B8926-2050-3C27-C9F2-600010F8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D613A-F99D-8B07-BEED-77AB87D0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1B7F-B41C-C586-196F-C5F6FC38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BB1CE-2A04-9D26-E77C-F1B9D830F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0EF51-5509-6C05-3408-3FE344DE0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95257-66E4-AC71-F88E-3E1D3F66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D8CF3-5A36-BFFE-6E14-F87EDF7C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960BD-AA1B-D967-BD3E-D5C6C07D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2408-A5DE-39EA-6B59-18E88FEC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DF101-4308-974D-FDF2-2ED3AA34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B7B0C-E059-E5C0-E57E-05654C086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9A067-BDE3-CAB7-B049-F6FEB564C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A7191-EC28-BCBB-BCED-C8A39A9AB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13714-5551-C875-7EB1-391B578A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F3CFF-D529-AD30-3382-068432B4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B8531-CC7B-2B79-811A-91822B4B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EFDA-5440-BF09-4AB7-0D0F5029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25B-5E27-F326-8AFE-536DBEA8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835EE-6893-5111-9926-A5EADB47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FA077-3D71-683F-DF76-5D2D9DEB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17707-2575-6493-A3C3-CFDA5E60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9B067-692E-7E6A-DE10-0D0B0775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24EF4-7696-00AA-8C28-1B8677EB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18B4-D855-84AE-A083-F2AACD9E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C377-9154-1008-3B1F-E33C65F79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9D192-93A9-00F3-6421-E895B5791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AD307-66D3-6C49-338A-F21C4A38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BFC18-5610-B3CB-DC7E-3D35CA52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B4676-826D-C8ED-7A61-B4741884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E2C8-9B29-4AD4-AAD7-1B07021B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29C6D-A922-4773-85E0-8D3EA164C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13760-42B7-4630-BA96-9157853F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45DF-7A1A-49C0-89DE-4B43E5F8FC6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B1937-ECEC-4730-B70F-3E44E980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1283F-752F-4A3C-9303-C8F85FDE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1B67-71B1-4EBE-B49B-155693BF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87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FC6B-8AA6-98FF-4BA9-BCFBD924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A64B3-4F5C-BCF3-2823-4B4337A6D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7E76A-15AE-E893-3902-77FD3330D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0FDDE-78C5-7B63-39E5-CC449D3D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B82A9-08C7-900A-D5F6-451E1DC2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E0C21-545E-CD78-B2EA-C1D01EC8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AEF5-210F-45A8-C14E-9AC08AC7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CDBE6-9D73-A883-71A9-8D033AD0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E93E-46F1-563B-9D63-4AD187FC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F5C9-BD55-EBB6-AF32-FAAE2A06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24FE8-9083-DEA9-FC4F-9C1927E2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8B8BC-ADAE-D764-D3B6-119180305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A0ACD-5218-0FFD-6118-94E9672E3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9327A-1107-B704-FB62-D6B4105C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E9FBA-DC2A-11F3-78A5-E3368987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63C1-D5CD-7A49-22F1-A855C347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4C66-997C-436D-8F39-A92F6DD96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C8CBB-8C4A-4C56-A2A7-3BFF3E108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C4009-1CC3-4C91-B848-1E9F1766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54BEA-3EB5-405D-9772-448EE082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9B5F8-9EA4-4DC3-8DE1-EA37ADE4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00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2D1C-36F0-45D0-A732-34BDF3ED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19237-A6A6-4B9D-B541-BA36AE574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AB58F-A5B3-442A-98BD-4E3A369E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84307-9CBB-4632-BC52-347083D7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AC3E9-005E-4B2B-9A15-333E71BE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44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32225-9835-4865-A990-CC56698C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38661-8B30-4A8F-9531-9FC36121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E5890-B2BA-49A1-AF1C-AFF88CC0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77197-8B2C-4EED-95C6-6B25D08E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BC819-F109-43DF-AE3A-6103E474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6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EFA6-AD41-4F51-A65D-EB7C510E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A5EC0-FDFF-47AB-ACD6-9674066FE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51987-7741-4A3D-9BBA-14978E007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0E8F7-AB89-4CDB-B890-86055AFE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05453-3B6A-47D7-99B8-237B7977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0F0B0-795B-40C5-A120-82D9B864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75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CEB6-3809-4A97-B74C-87EB9F47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3049F-C333-45C7-85D5-0127D810A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24930-B682-4D9E-B204-2513C6E82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5320A-D991-4465-BFAB-76F1BE6B7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08AAA-3D93-40DD-9624-58C847E0D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B3049-EE29-465A-959D-4DB6DFBB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47C2E9-D120-4336-8C50-7B1FFEE2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8E6EC-4B53-4DC9-9DE3-C20919CF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09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F7AE-2E05-4348-ACAE-2B4D6F7F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914D7-6A38-443C-9BC3-CF8AA4BB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1C919-1032-42A3-B89F-2E40F1C0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4FC2D-5B4B-4016-917B-76D69F39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94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546B0-14F8-4FCB-9AFE-DCACD90E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3F749-F7C9-487D-9679-9F904DEE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00149-9D6F-446B-B1C0-F9494A2F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5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8AA3-5CD9-495C-98BD-83365398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D42BD-CA7F-4086-9027-F3061AB72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CE0E9-4DF7-40B1-B601-EAF2C670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45DF-7A1A-49C0-89DE-4B43E5F8FC6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AE29-DE47-49E6-9F40-0D21B5F9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0E9BA-F9F2-484A-8FFD-F3FF5F1B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1B67-71B1-4EBE-B49B-155693BF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86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F9AA-08DD-4534-A6B2-D9D6F9C6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97242-75BB-4519-86A2-15B300593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836C-18C1-4027-9E1D-EE5A44687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7B82A-184B-4669-9EE2-5F480D52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A6F90-340B-4C22-8A7C-D7003FF9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7922D-AC0C-43AC-9EA8-EF8CE186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77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3F2CF-0BD3-4DFA-BF16-7006593C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EEF8D-757B-4D6E-8DAA-1740DF946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6DA05-F5D3-421E-86EF-441626D24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1AA8D-34CC-4052-879D-7391444B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E02BB-97FD-4F13-A95A-C218370E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EF718-19E5-4F9A-8490-27C3CD80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79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87E7-309C-4200-94DC-B34216B5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DD178-3F37-4A0F-980B-AB7986C81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D6456-25F0-48B0-9806-6072B7C8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C3D5-5CB0-4092-A9A7-8013112C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4195A-477F-4B05-8E1A-8E22671D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17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5AA41F-56C8-431C-918F-671A2D9D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A9B3E-33F9-4EFC-93D1-E288033D2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AD7DE-E9B9-4160-BF01-3F07DB64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997C7-C356-4A14-81D4-8E3C9D4F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52F51-5E2D-4856-8844-B61E987D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24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9BF43-BCF0-4AF2-AC29-2A8473B3C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E1A8B-3EFD-41B7-8D95-046A29FE7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97BCE-5680-4BDF-8472-E8169FDB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CD3-5075-4E46-B5B0-B039CBBA4B2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37F08-45E0-4605-B787-1D88D75A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CB4-1B53-427A-9F3C-6B115C4E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A713-116D-4839-A86C-1960BECBA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13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25EC-727C-4687-B3F1-38B411AF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7209-B6C2-49D4-9698-BAC9AB7BF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0071C-7863-4B16-B2E9-51F0D59B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CD3-5075-4E46-B5B0-B039CBBA4B2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E73E9-5458-48C3-AA4C-4EAD3262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BC35F-6CFF-4A7D-986F-4EE5C502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A713-116D-4839-A86C-1960BECBA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63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A0EE-7A75-4BBF-8647-BF51585A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61132-8064-4F16-BFEE-77CC944DC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E29B2-41DE-4F77-BF30-0118F068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CD3-5075-4E46-B5B0-B039CBBA4B2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F6123-A982-4383-A1A4-C7CDE45A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4EBD2-BCEA-4000-A6D8-32B30AE4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A713-116D-4839-A86C-1960BECBA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31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D4D4-5FB1-44EE-8899-101A8570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14D7F-2694-4F7E-9B2C-924BD34FE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D2304-5827-4ADF-BB5A-B474F0A6D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7B5E3-93F1-41E1-A061-9B65F391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CD3-5075-4E46-B5B0-B039CBBA4B2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BFE4A-AF89-4812-9592-377D96A8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C141E-D6C7-49B6-98C7-282AAD67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A713-116D-4839-A86C-1960BECBA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51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41983-5665-4DE4-B534-EB493DAA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85975-579D-4FD7-8FCD-10440B101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26C37-93A1-48D4-B53E-A2C0F473F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43A9C-4DC8-4E0A-AD7E-F724F665F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692CC0-8D08-443B-AA76-F738E9C2E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9547D5-3974-47C4-8550-F8C586AA9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CD3-5075-4E46-B5B0-B039CBBA4B2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2022E0-F262-4A8D-972E-0BBC5325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7503ED-ECEF-40A3-A868-322D10EB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A713-116D-4839-A86C-1960BECBA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764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B3AED-F1D4-4BE0-B421-41BECB4E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BB9B1-0263-4915-9E26-38925D63D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CD3-5075-4E46-B5B0-B039CBBA4B2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2D3EB-636E-4457-A1B0-25F233AA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DC562-1ACD-4ABA-B55C-E18839D7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A713-116D-4839-A86C-1960BECBA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9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BF9FD-D64A-4F97-8E39-5F8EA6A0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5D239-4A06-4799-8B76-631DCF2F9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0FE2F-B99E-4FF8-9B72-C03ECFCAE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562AD-ADCC-480E-BCA1-442B294D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45DF-7A1A-49C0-89DE-4B43E5F8FC6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4A6D4-DCAD-447E-9EC8-EF5C97C5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3B7F5-FB1F-400A-AA7A-60EE8207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1B67-71B1-4EBE-B49B-155693BF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39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3DECA-FAE0-4A3A-8D34-944EAEC5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CD3-5075-4E46-B5B0-B039CBBA4B2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4AFABB-78CA-4328-A369-09F0CC87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B953C-F991-4071-B9B6-4DC97178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A713-116D-4839-A86C-1960BECBA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18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D933-2AED-4CA0-9DBF-45FFDAC5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8B1D2-76F7-41C8-9D29-E305F7F4D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5628C-4357-47F5-8120-EDA234ECB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64636-C241-494F-835A-B417F071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CD3-5075-4E46-B5B0-B039CBBA4B2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C1521-5263-4904-B966-BBB3DD1B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B77B5-B7A8-49D1-A291-A4FF732F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A713-116D-4839-A86C-1960BECBA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5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E26D3-60B9-47A8-AF87-C74F3C5A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3E1B53-9E54-4753-AFB5-D84C5B449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F1F35-5DA2-4FAD-B1A8-EB2B34094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BE06D-C2C9-4E2D-A72F-AF5B23A6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CD3-5075-4E46-B5B0-B039CBBA4B2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7C2BD-2799-4673-83CF-CCE3065F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C4F7E-2C69-422E-B5DD-5BB686D6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A713-116D-4839-A86C-1960BECBA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64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491E-9CAB-4615-AE96-7280E5C5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5B9B55-3FD2-4277-A57F-688F27BF7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7057A-7FB3-48F6-B797-10D505D4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CD3-5075-4E46-B5B0-B039CBBA4B2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075E-AF5E-4F64-A7DF-E9D7AE68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94C70-4135-4A4A-A50C-2C5F66AF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A713-116D-4839-A86C-1960BECBA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05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34963F-133F-4173-A33D-F0E3123ED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3EC17-00E3-4AAD-9485-E85D6F4E7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C2F6C-C941-4CFC-93D8-FBF33910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5CD3-5075-4E46-B5B0-B039CBBA4B2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34CF7-90A2-401B-846E-814A345B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3EB89-E257-480D-924F-D8F69AB6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A713-116D-4839-A86C-1960BECBA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4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7F00-C175-48AE-B9EE-E31BAFD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3E053-A08F-406A-96F7-F088C800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B1FE1-64C9-4F67-B67E-12C509B63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419FC-7285-4AAE-B541-FA99D5453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26E77-1E0A-4FF8-9289-29B9459D3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1CB536-9453-41B3-8BF9-89496083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45DF-7A1A-49C0-89DE-4B43E5F8FC6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F1E98C-84E4-49C3-BE02-B59BE32AD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8C2B4C-18C9-44DB-8DB6-48197FD9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1B67-71B1-4EBE-B49B-155693BF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4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30076-C19B-499A-8206-E47CC41F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67378-BC7E-4B53-AB5E-8499C8AE3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45DF-7A1A-49C0-89DE-4B43E5F8FC6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7D45A-C769-4A17-9104-A84CC934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DB5A0-AD17-4C5A-8463-0ADED101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1B67-71B1-4EBE-B49B-155693BF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3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5A5A5-DD2C-40AB-9D00-67185A89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45DF-7A1A-49C0-89DE-4B43E5F8FC6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CE022-C5B4-4C22-901D-48FED5CB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4E49A-2080-4B71-9256-E0D707A1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1B67-71B1-4EBE-B49B-155693BF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0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7BE8-FCC1-4C70-BC9C-C892F704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A946F-56AB-4994-9C9D-40B6A640E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16EC4-A9AD-4D9D-AE57-483BFFF84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F50B5-75D2-4570-A5B7-BAAF587C6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45DF-7A1A-49C0-89DE-4B43E5F8FC6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E31BA-FF36-4313-8025-13AD8089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6DA64-A536-44AC-8D6B-9EA2EC86B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1B67-71B1-4EBE-B49B-155693BF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7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97713-ED57-41D7-AAF1-FF507837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AF170F-6C0B-4BAA-A10E-BE69D9E3E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EBE8F-6AA1-4A3A-85D3-4F39B816C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76908-CD41-4018-B487-86B38913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45DF-7A1A-49C0-89DE-4B43E5F8FC6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E2F62-18CB-4A68-B108-F15725736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19845-1AA2-46D1-9307-977F115F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1B67-71B1-4EBE-B49B-155693BF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0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3600C06-2F39-A71D-A190-9DAA4A1C524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27B2-31D0-4229-AF5B-013E660B6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F53F1-3DEB-4334-9928-354FEE10C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FB1ED-1E1C-4D96-ADEE-B3C16DC67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645DF-7A1A-49C0-89DE-4B43E5F8FC6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1C837-4912-45A2-ACC7-C7CA5C216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7F129-64F1-412A-8DB0-3B5BD3A5E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11B67-71B1-4EBE-B49B-155693BF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43E43570-A18E-A558-FED1-3E775483269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9E1EB-DD79-79EA-3B93-C354A354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5FFD5-D7BB-C434-8D33-D42BA0F80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5751-7A6A-D4A4-9674-2D70DAF71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9E1E-4D90-4E08-BFC8-D47F362788A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147AF-5CDD-31B1-5BEB-C88E5D6A1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D8224-83CB-96FC-2D80-8AFE6B641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5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44F97220-F31E-DB68-0488-5F29F9C536D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8F205-EA8A-44C2-9250-9ECDE58A6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AA80E-BF50-4678-8293-A8ED1AA50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35AA5-1717-4964-B908-7674CB508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76455-BB80-4B3C-918F-82CA600BB2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8ACA8-0F8D-43E8-8C07-E39994500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D27D5-0308-45F0-ACA0-82284EACA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8CBA1DF-3520-E845-F6EE-8A4C033C565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2A58A3-2C5E-4DCF-B98E-E6FF7B29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04D86-D844-4C53-B52E-88F7B1DAB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32336-7537-4078-BA90-144E1C9D2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E5CD3-5075-4E46-B5B0-B039CBBA4B2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0D0D-69D4-4CE6-8DC7-428D2F608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A351C-7FCA-43C3-B378-D37D3A51F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DA713-116D-4839-A86C-1960BECBA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7.xml"/><Relationship Id="rId7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gif"/><Relationship Id="rId5" Type="http://schemas.openxmlformats.org/officeDocument/2006/relationships/slide" Target="slide20.xml"/><Relationship Id="rId10" Type="http://schemas.openxmlformats.org/officeDocument/2006/relationships/slide" Target="slide21.xml"/><Relationship Id="rId4" Type="http://schemas.openxmlformats.org/officeDocument/2006/relationships/image" Target="../media/image18.gif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33D95F-D7B1-F89E-FDEC-AC7E157481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6" b="600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41B0A4-7212-C777-9DD7-FE23D19F601A}"/>
              </a:ext>
            </a:extLst>
          </p:cNvPr>
          <p:cNvSpPr/>
          <p:nvPr/>
        </p:nvSpPr>
        <p:spPr>
          <a:xfrm>
            <a:off x="1174173" y="613064"/>
            <a:ext cx="10058400" cy="5274763"/>
          </a:xfrm>
          <a:prstGeom prst="roundRect">
            <a:avLst>
              <a:gd name="adj" fmla="val 9835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9A1CFB-F87E-9D0B-ED91-975FF4D9B191}"/>
              </a:ext>
            </a:extLst>
          </p:cNvPr>
          <p:cNvSpPr txBox="1"/>
          <p:nvPr/>
        </p:nvSpPr>
        <p:spPr>
          <a:xfrm>
            <a:off x="2865178" y="970173"/>
            <a:ext cx="6426050" cy="646331"/>
          </a:xfrm>
          <a:custGeom>
            <a:avLst/>
            <a:gdLst>
              <a:gd name="connsiteX0" fmla="*/ 0 w 6426050"/>
              <a:gd name="connsiteY0" fmla="*/ 0 h 646331"/>
              <a:gd name="connsiteX1" fmla="*/ 642605 w 6426050"/>
              <a:gd name="connsiteY1" fmla="*/ 0 h 646331"/>
              <a:gd name="connsiteX2" fmla="*/ 1413731 w 6426050"/>
              <a:gd name="connsiteY2" fmla="*/ 0 h 646331"/>
              <a:gd name="connsiteX3" fmla="*/ 2056336 w 6426050"/>
              <a:gd name="connsiteY3" fmla="*/ 0 h 646331"/>
              <a:gd name="connsiteX4" fmla="*/ 2634681 w 6426050"/>
              <a:gd name="connsiteY4" fmla="*/ 0 h 646331"/>
              <a:gd name="connsiteX5" fmla="*/ 3277286 w 6426050"/>
              <a:gd name="connsiteY5" fmla="*/ 0 h 646331"/>
              <a:gd name="connsiteX6" fmla="*/ 3727109 w 6426050"/>
              <a:gd name="connsiteY6" fmla="*/ 0 h 646331"/>
              <a:gd name="connsiteX7" fmla="*/ 4305454 w 6426050"/>
              <a:gd name="connsiteY7" fmla="*/ 0 h 646331"/>
              <a:gd name="connsiteX8" fmla="*/ 4819538 w 6426050"/>
              <a:gd name="connsiteY8" fmla="*/ 0 h 646331"/>
              <a:gd name="connsiteX9" fmla="*/ 5590664 w 6426050"/>
              <a:gd name="connsiteY9" fmla="*/ 0 h 646331"/>
              <a:gd name="connsiteX10" fmla="*/ 6426050 w 6426050"/>
              <a:gd name="connsiteY10" fmla="*/ 0 h 646331"/>
              <a:gd name="connsiteX11" fmla="*/ 6426050 w 6426050"/>
              <a:gd name="connsiteY11" fmla="*/ 646331 h 646331"/>
              <a:gd name="connsiteX12" fmla="*/ 5654924 w 6426050"/>
              <a:gd name="connsiteY12" fmla="*/ 646331 h 646331"/>
              <a:gd name="connsiteX13" fmla="*/ 5012319 w 6426050"/>
              <a:gd name="connsiteY13" fmla="*/ 646331 h 646331"/>
              <a:gd name="connsiteX14" fmla="*/ 4305454 w 6426050"/>
              <a:gd name="connsiteY14" fmla="*/ 646331 h 646331"/>
              <a:gd name="connsiteX15" fmla="*/ 3662848 w 6426050"/>
              <a:gd name="connsiteY15" fmla="*/ 646331 h 646331"/>
              <a:gd name="connsiteX16" fmla="*/ 3020244 w 6426050"/>
              <a:gd name="connsiteY16" fmla="*/ 646331 h 646331"/>
              <a:gd name="connsiteX17" fmla="*/ 2313378 w 6426050"/>
              <a:gd name="connsiteY17" fmla="*/ 646331 h 646331"/>
              <a:gd name="connsiteX18" fmla="*/ 1863555 w 6426050"/>
              <a:gd name="connsiteY18" fmla="*/ 646331 h 646331"/>
              <a:gd name="connsiteX19" fmla="*/ 1220950 w 6426050"/>
              <a:gd name="connsiteY19" fmla="*/ 646331 h 646331"/>
              <a:gd name="connsiteX20" fmla="*/ 771126 w 6426050"/>
              <a:gd name="connsiteY20" fmla="*/ 646331 h 646331"/>
              <a:gd name="connsiteX21" fmla="*/ 0 w 6426050"/>
              <a:gd name="connsiteY21" fmla="*/ 646331 h 646331"/>
              <a:gd name="connsiteX22" fmla="*/ 0 w 6426050"/>
              <a:gd name="connsiteY2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26050" h="646331" extrusionOk="0">
                <a:moveTo>
                  <a:pt x="0" y="0"/>
                </a:moveTo>
                <a:cubicBezTo>
                  <a:pt x="319493" y="21493"/>
                  <a:pt x="471526" y="11769"/>
                  <a:pt x="642605" y="0"/>
                </a:cubicBezTo>
                <a:cubicBezTo>
                  <a:pt x="813684" y="-11769"/>
                  <a:pt x="1184379" y="7635"/>
                  <a:pt x="1413731" y="0"/>
                </a:cubicBezTo>
                <a:cubicBezTo>
                  <a:pt x="1643083" y="-7635"/>
                  <a:pt x="1834450" y="15246"/>
                  <a:pt x="2056336" y="0"/>
                </a:cubicBezTo>
                <a:cubicBezTo>
                  <a:pt x="2278222" y="-15246"/>
                  <a:pt x="2388732" y="5571"/>
                  <a:pt x="2634681" y="0"/>
                </a:cubicBezTo>
                <a:cubicBezTo>
                  <a:pt x="2880631" y="-5571"/>
                  <a:pt x="3029476" y="-31494"/>
                  <a:pt x="3277286" y="0"/>
                </a:cubicBezTo>
                <a:cubicBezTo>
                  <a:pt x="3525097" y="31494"/>
                  <a:pt x="3508813" y="8744"/>
                  <a:pt x="3727109" y="0"/>
                </a:cubicBezTo>
                <a:cubicBezTo>
                  <a:pt x="3945405" y="-8744"/>
                  <a:pt x="4142363" y="-3030"/>
                  <a:pt x="4305454" y="0"/>
                </a:cubicBezTo>
                <a:cubicBezTo>
                  <a:pt x="4468546" y="3030"/>
                  <a:pt x="4646174" y="8681"/>
                  <a:pt x="4819538" y="0"/>
                </a:cubicBezTo>
                <a:cubicBezTo>
                  <a:pt x="4992902" y="-8681"/>
                  <a:pt x="5299762" y="19428"/>
                  <a:pt x="5590664" y="0"/>
                </a:cubicBezTo>
                <a:cubicBezTo>
                  <a:pt x="5881566" y="-19428"/>
                  <a:pt x="6197104" y="-14017"/>
                  <a:pt x="6426050" y="0"/>
                </a:cubicBezTo>
                <a:cubicBezTo>
                  <a:pt x="6441348" y="258610"/>
                  <a:pt x="6415311" y="483882"/>
                  <a:pt x="6426050" y="646331"/>
                </a:cubicBezTo>
                <a:cubicBezTo>
                  <a:pt x="6092567" y="649302"/>
                  <a:pt x="6021526" y="656006"/>
                  <a:pt x="5654924" y="646331"/>
                </a:cubicBezTo>
                <a:cubicBezTo>
                  <a:pt x="5288322" y="636656"/>
                  <a:pt x="5296226" y="615957"/>
                  <a:pt x="5012319" y="646331"/>
                </a:cubicBezTo>
                <a:cubicBezTo>
                  <a:pt x="4728412" y="676705"/>
                  <a:pt x="4475369" y="671636"/>
                  <a:pt x="4305454" y="646331"/>
                </a:cubicBezTo>
                <a:cubicBezTo>
                  <a:pt x="4135540" y="621026"/>
                  <a:pt x="3890609" y="672878"/>
                  <a:pt x="3662848" y="646331"/>
                </a:cubicBezTo>
                <a:cubicBezTo>
                  <a:pt x="3435087" y="619784"/>
                  <a:pt x="3193295" y="624899"/>
                  <a:pt x="3020244" y="646331"/>
                </a:cubicBezTo>
                <a:cubicBezTo>
                  <a:pt x="2847193" y="667763"/>
                  <a:pt x="2639663" y="659691"/>
                  <a:pt x="2313378" y="646331"/>
                </a:cubicBezTo>
                <a:cubicBezTo>
                  <a:pt x="1987093" y="632971"/>
                  <a:pt x="2085738" y="652278"/>
                  <a:pt x="1863555" y="646331"/>
                </a:cubicBezTo>
                <a:cubicBezTo>
                  <a:pt x="1641372" y="640384"/>
                  <a:pt x="1494116" y="634630"/>
                  <a:pt x="1220950" y="646331"/>
                </a:cubicBezTo>
                <a:cubicBezTo>
                  <a:pt x="947784" y="658032"/>
                  <a:pt x="954667" y="660803"/>
                  <a:pt x="771126" y="646331"/>
                </a:cubicBezTo>
                <a:cubicBezTo>
                  <a:pt x="587585" y="631859"/>
                  <a:pt x="352785" y="633516"/>
                  <a:pt x="0" y="646331"/>
                </a:cubicBezTo>
                <a:cubicBezTo>
                  <a:pt x="-18161" y="374860"/>
                  <a:pt x="7544" y="259164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25075893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348B3F-7DD5-1D73-AFFF-B8FAB7B97C92}"/>
              </a:ext>
            </a:extLst>
          </p:cNvPr>
          <p:cNvGrpSpPr/>
          <p:nvPr/>
        </p:nvGrpSpPr>
        <p:grpSpPr>
          <a:xfrm>
            <a:off x="4946089" y="1880440"/>
            <a:ext cx="2264228" cy="923331"/>
            <a:chOff x="1491343" y="1807028"/>
            <a:chExt cx="2264228" cy="923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BA167A-0E88-3654-8275-AA8A11FEBDDC}"/>
                </a:ext>
              </a:extLst>
            </p:cNvPr>
            <p:cNvSpPr txBox="1"/>
            <p:nvPr/>
          </p:nvSpPr>
          <p:spPr>
            <a:xfrm>
              <a:off x="1491343" y="1807029"/>
              <a:ext cx="2264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651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B1CA37-E767-2798-B253-578E1CBA8D0D}"/>
                </a:ext>
              </a:extLst>
            </p:cNvPr>
            <p:cNvSpPr txBox="1"/>
            <p:nvPr/>
          </p:nvSpPr>
          <p:spPr>
            <a:xfrm>
              <a:off x="1491343" y="1807028"/>
              <a:ext cx="2264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kumimoji="0" lang="en-US" sz="54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894CEA8-0303-BF60-4E0E-870BE597E832}"/>
              </a:ext>
            </a:extLst>
          </p:cNvPr>
          <p:cNvSpPr txBox="1"/>
          <p:nvPr/>
        </p:nvSpPr>
        <p:spPr>
          <a:xfrm>
            <a:off x="1148922" y="3113529"/>
            <a:ext cx="10334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Bài 52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Chia cho số </a:t>
            </a:r>
            <a:r>
              <a:rPr kumimoji="0" lang="en-US" sz="6000" b="1" i="0" u="none" strike="noStrike" kern="1200" cap="none" spc="-150" normalizeH="0" baseline="0" noProof="0" err="1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có</a:t>
            </a:r>
            <a:r>
              <a:rPr kumimoji="0" lang="en-US" sz="6000" b="1" i="0" u="none" strike="noStrike" kern="1200" cap="none" spc="-150" normalizeH="0" baseline="0" noProof="0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hai </a:t>
            </a:r>
            <a:r>
              <a:rPr kumimoji="0" lang="en-US" sz="6000" b="1" i="0" u="none" strike="noStrike" kern="1200" cap="none" spc="-150" normalizeH="0" baseline="0" noProof="0" err="1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chữ</a:t>
            </a:r>
            <a:r>
              <a:rPr kumimoji="0" lang="en-US" sz="6000" b="1" i="0" u="none" strike="noStrike" kern="1200" cap="none" spc="-150" normalizeH="0" baseline="0" noProof="0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số</a:t>
            </a:r>
            <a:endParaRPr kumimoji="0" lang="en-US" sz="6000" b="1" i="0" u="none" strike="noStrike" kern="1200" cap="none" spc="-150" normalizeH="0" baseline="0" noProof="0" dirty="0">
              <a:ln w="34925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92EF5A-99E7-3136-0C41-1018159043F0}"/>
              </a:ext>
            </a:extLst>
          </p:cNvPr>
          <p:cNvSpPr txBox="1"/>
          <p:nvPr/>
        </p:nvSpPr>
        <p:spPr>
          <a:xfrm>
            <a:off x="4512795" y="4918331"/>
            <a:ext cx="338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VN Banh Mi" pitchFamily="2" charset="0"/>
                <a:ea typeface="+mn-ea"/>
                <a:cs typeface="+mn-cs"/>
              </a:rPr>
              <a:t>(4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VN Banh Mi" pitchFamily="2" charset="0"/>
                <a:ea typeface="+mn-ea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VN Banh Mi" pitchFamily="2" charset="0"/>
                <a:ea typeface="+mn-ea"/>
                <a:cs typeface="+mn-cs"/>
              </a:rPr>
              <a:t>)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VN Banh Mi" pitchFamily="2" charset="0"/>
                <a:ea typeface="+mn-ea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VN Banh Mi" pitchFamily="2" charset="0"/>
                <a:ea typeface="+mn-ea"/>
                <a:cs typeface="+mn-cs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3621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4.44444E-6 L -3.75E-6 -0.07223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7" grpId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DFC99C-FAC4-F9BF-AFA2-59903560716D}"/>
              </a:ext>
            </a:extLst>
          </p:cNvPr>
          <p:cNvSpPr/>
          <p:nvPr/>
        </p:nvSpPr>
        <p:spPr>
          <a:xfrm>
            <a:off x="2563752" y="585240"/>
            <a:ext cx="3399885" cy="870785"/>
          </a:xfrm>
          <a:custGeom>
            <a:avLst/>
            <a:gdLst>
              <a:gd name="connsiteX0" fmla="*/ 0 w 3399885"/>
              <a:gd name="connsiteY0" fmla="*/ 145134 h 870785"/>
              <a:gd name="connsiteX1" fmla="*/ 145134 w 3399885"/>
              <a:gd name="connsiteY1" fmla="*/ 0 h 870785"/>
              <a:gd name="connsiteX2" fmla="*/ 3254751 w 3399885"/>
              <a:gd name="connsiteY2" fmla="*/ 0 h 870785"/>
              <a:gd name="connsiteX3" fmla="*/ 3399885 w 3399885"/>
              <a:gd name="connsiteY3" fmla="*/ 145134 h 870785"/>
              <a:gd name="connsiteX4" fmla="*/ 3399885 w 3399885"/>
              <a:gd name="connsiteY4" fmla="*/ 725651 h 870785"/>
              <a:gd name="connsiteX5" fmla="*/ 3254751 w 3399885"/>
              <a:gd name="connsiteY5" fmla="*/ 870785 h 870785"/>
              <a:gd name="connsiteX6" fmla="*/ 145134 w 3399885"/>
              <a:gd name="connsiteY6" fmla="*/ 870785 h 870785"/>
              <a:gd name="connsiteX7" fmla="*/ 0 w 3399885"/>
              <a:gd name="connsiteY7" fmla="*/ 725651 h 870785"/>
              <a:gd name="connsiteX8" fmla="*/ 0 w 3399885"/>
              <a:gd name="connsiteY8" fmla="*/ 145134 h 87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9885" h="870785" fill="none" extrusionOk="0">
                <a:moveTo>
                  <a:pt x="0" y="145134"/>
                </a:moveTo>
                <a:cubicBezTo>
                  <a:pt x="6946" y="60282"/>
                  <a:pt x="63375" y="-4627"/>
                  <a:pt x="145134" y="0"/>
                </a:cubicBezTo>
                <a:cubicBezTo>
                  <a:pt x="712871" y="-14397"/>
                  <a:pt x="2456045" y="52518"/>
                  <a:pt x="3254751" y="0"/>
                </a:cubicBezTo>
                <a:cubicBezTo>
                  <a:pt x="3335994" y="2192"/>
                  <a:pt x="3400458" y="66255"/>
                  <a:pt x="3399885" y="145134"/>
                </a:cubicBezTo>
                <a:cubicBezTo>
                  <a:pt x="3406114" y="261141"/>
                  <a:pt x="3423233" y="469395"/>
                  <a:pt x="3399885" y="725651"/>
                </a:cubicBezTo>
                <a:cubicBezTo>
                  <a:pt x="3401596" y="805925"/>
                  <a:pt x="3343757" y="881988"/>
                  <a:pt x="3254751" y="870785"/>
                </a:cubicBezTo>
                <a:cubicBezTo>
                  <a:pt x="2130813" y="998256"/>
                  <a:pt x="756934" y="859222"/>
                  <a:pt x="145134" y="870785"/>
                </a:cubicBezTo>
                <a:cubicBezTo>
                  <a:pt x="78402" y="872315"/>
                  <a:pt x="733" y="818633"/>
                  <a:pt x="0" y="725651"/>
                </a:cubicBezTo>
                <a:cubicBezTo>
                  <a:pt x="-41848" y="496074"/>
                  <a:pt x="36897" y="328367"/>
                  <a:pt x="0" y="145134"/>
                </a:cubicBezTo>
                <a:close/>
              </a:path>
              <a:path w="3399885" h="870785" stroke="0" extrusionOk="0">
                <a:moveTo>
                  <a:pt x="0" y="145134"/>
                </a:moveTo>
                <a:cubicBezTo>
                  <a:pt x="-3013" y="55811"/>
                  <a:pt x="52136" y="-2558"/>
                  <a:pt x="145134" y="0"/>
                </a:cubicBezTo>
                <a:cubicBezTo>
                  <a:pt x="727897" y="-148340"/>
                  <a:pt x="2370118" y="-165001"/>
                  <a:pt x="3254751" y="0"/>
                </a:cubicBezTo>
                <a:cubicBezTo>
                  <a:pt x="3339244" y="-1223"/>
                  <a:pt x="3403507" y="76000"/>
                  <a:pt x="3399885" y="145134"/>
                </a:cubicBezTo>
                <a:cubicBezTo>
                  <a:pt x="3385898" y="433394"/>
                  <a:pt x="3376553" y="654822"/>
                  <a:pt x="3399885" y="725651"/>
                </a:cubicBezTo>
                <a:cubicBezTo>
                  <a:pt x="3389850" y="795682"/>
                  <a:pt x="3339669" y="877737"/>
                  <a:pt x="3254751" y="870785"/>
                </a:cubicBezTo>
                <a:cubicBezTo>
                  <a:pt x="2343822" y="803385"/>
                  <a:pt x="1380087" y="939957"/>
                  <a:pt x="145134" y="870785"/>
                </a:cubicBezTo>
                <a:cubicBezTo>
                  <a:pt x="54859" y="875363"/>
                  <a:pt x="1280" y="816557"/>
                  <a:pt x="0" y="725651"/>
                </a:cubicBezTo>
                <a:cubicBezTo>
                  <a:pt x="28078" y="498091"/>
                  <a:pt x="-34511" y="232268"/>
                  <a:pt x="0" y="145134"/>
                </a:cubicBezTo>
                <a:close/>
              </a:path>
            </a:pathLst>
          </a:custGeom>
          <a:solidFill>
            <a:srgbClr val="FFFFCC"/>
          </a:solidFill>
          <a:ln w="76200">
            <a:noFill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</a:rPr>
              <a:t>3 600 : 57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AB5A8-8273-7D3E-6B71-E6FA2B1E9493}"/>
              </a:ext>
            </a:extLst>
          </p:cNvPr>
          <p:cNvSpPr txBox="1"/>
          <p:nvPr/>
        </p:nvSpPr>
        <p:spPr>
          <a:xfrm>
            <a:off x="3232225" y="2416721"/>
            <a:ext cx="547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BC3F0-3D83-B0A4-84FE-21D1A5D73200}"/>
              </a:ext>
            </a:extLst>
          </p:cNvPr>
          <p:cNvSpPr txBox="1"/>
          <p:nvPr/>
        </p:nvSpPr>
        <p:spPr>
          <a:xfrm>
            <a:off x="4365461" y="2384008"/>
            <a:ext cx="35580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92B44D-C612-2D24-1687-FFFCF61611E6}"/>
              </a:ext>
            </a:extLst>
          </p:cNvPr>
          <p:cNvSpPr txBox="1"/>
          <p:nvPr/>
        </p:nvSpPr>
        <p:spPr>
          <a:xfrm>
            <a:off x="1554148" y="1829927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8634E-1D88-3BD8-F461-AAD860752ED9}"/>
              </a:ext>
            </a:extLst>
          </p:cNvPr>
          <p:cNvSpPr txBox="1"/>
          <p:nvPr/>
        </p:nvSpPr>
        <p:spPr>
          <a:xfrm>
            <a:off x="3623648" y="1816064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E7A0AD-9F0A-5361-2B59-B5D1086E9765}"/>
              </a:ext>
            </a:extLst>
          </p:cNvPr>
          <p:cNvCxnSpPr>
            <a:cxnSpLocks/>
          </p:cNvCxnSpPr>
          <p:nvPr/>
        </p:nvCxnSpPr>
        <p:spPr>
          <a:xfrm>
            <a:off x="4017032" y="2431617"/>
            <a:ext cx="12748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75B12F-E0D7-D7F6-FB67-EF2AAA82E119}"/>
              </a:ext>
            </a:extLst>
          </p:cNvPr>
          <p:cNvCxnSpPr>
            <a:cxnSpLocks/>
          </p:cNvCxnSpPr>
          <p:nvPr/>
        </p:nvCxnSpPr>
        <p:spPr>
          <a:xfrm flipV="1">
            <a:off x="4017032" y="1934057"/>
            <a:ext cx="1" cy="17360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1027C5-D41F-1B99-82FD-D7A88E278FE3}"/>
              </a:ext>
            </a:extLst>
          </p:cNvPr>
          <p:cNvSpPr txBox="1"/>
          <p:nvPr/>
        </p:nvSpPr>
        <p:spPr>
          <a:xfrm>
            <a:off x="3886613" y="2387094"/>
            <a:ext cx="5220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140B58-2BCC-F111-103C-9CA009A7A159}"/>
              </a:ext>
            </a:extLst>
          </p:cNvPr>
          <p:cNvSpPr txBox="1"/>
          <p:nvPr/>
        </p:nvSpPr>
        <p:spPr>
          <a:xfrm>
            <a:off x="2622202" y="2413204"/>
            <a:ext cx="547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1537BB-1BA8-A894-C16D-2310B2DD7405}"/>
              </a:ext>
            </a:extLst>
          </p:cNvPr>
          <p:cNvSpPr txBox="1"/>
          <p:nvPr/>
        </p:nvSpPr>
        <p:spPr>
          <a:xfrm>
            <a:off x="3136365" y="2409128"/>
            <a:ext cx="3528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F6B9F4-C0CA-C44B-A621-2CC655EC0D62}"/>
              </a:ext>
            </a:extLst>
          </p:cNvPr>
          <p:cNvSpPr txBox="1"/>
          <p:nvPr/>
        </p:nvSpPr>
        <p:spPr>
          <a:xfrm>
            <a:off x="3237951" y="3054857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4A1F32-C01D-FD4B-A44A-DF14F5FF1BD2}"/>
              </a:ext>
            </a:extLst>
          </p:cNvPr>
          <p:cNvSpPr/>
          <p:nvPr/>
        </p:nvSpPr>
        <p:spPr>
          <a:xfrm>
            <a:off x="1668124" y="4799255"/>
            <a:ext cx="5394673" cy="769441"/>
          </a:xfrm>
          <a:custGeom>
            <a:avLst/>
            <a:gdLst>
              <a:gd name="connsiteX0" fmla="*/ 0 w 5394673"/>
              <a:gd name="connsiteY0" fmla="*/ 248291 h 769441"/>
              <a:gd name="connsiteX1" fmla="*/ 248291 w 5394673"/>
              <a:gd name="connsiteY1" fmla="*/ 0 h 769441"/>
              <a:gd name="connsiteX2" fmla="*/ 5146382 w 5394673"/>
              <a:gd name="connsiteY2" fmla="*/ 0 h 769441"/>
              <a:gd name="connsiteX3" fmla="*/ 5394673 w 5394673"/>
              <a:gd name="connsiteY3" fmla="*/ 248291 h 769441"/>
              <a:gd name="connsiteX4" fmla="*/ 5394673 w 5394673"/>
              <a:gd name="connsiteY4" fmla="*/ 521150 h 769441"/>
              <a:gd name="connsiteX5" fmla="*/ 5146382 w 5394673"/>
              <a:gd name="connsiteY5" fmla="*/ 769441 h 769441"/>
              <a:gd name="connsiteX6" fmla="*/ 248291 w 5394673"/>
              <a:gd name="connsiteY6" fmla="*/ 769441 h 769441"/>
              <a:gd name="connsiteX7" fmla="*/ 0 w 5394673"/>
              <a:gd name="connsiteY7" fmla="*/ 521150 h 769441"/>
              <a:gd name="connsiteX8" fmla="*/ 0 w 5394673"/>
              <a:gd name="connsiteY8" fmla="*/ 24829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4673" h="769441" fill="none" extrusionOk="0">
                <a:moveTo>
                  <a:pt x="0" y="248291"/>
                </a:moveTo>
                <a:cubicBezTo>
                  <a:pt x="131" y="114698"/>
                  <a:pt x="119510" y="14007"/>
                  <a:pt x="248291" y="0"/>
                </a:cubicBezTo>
                <a:cubicBezTo>
                  <a:pt x="2474605" y="72427"/>
                  <a:pt x="3511028" y="61419"/>
                  <a:pt x="5146382" y="0"/>
                </a:cubicBezTo>
                <a:cubicBezTo>
                  <a:pt x="5281326" y="-15028"/>
                  <a:pt x="5381043" y="107041"/>
                  <a:pt x="5394673" y="248291"/>
                </a:cubicBezTo>
                <a:cubicBezTo>
                  <a:pt x="5398689" y="293231"/>
                  <a:pt x="5402761" y="454599"/>
                  <a:pt x="5394673" y="521150"/>
                </a:cubicBezTo>
                <a:cubicBezTo>
                  <a:pt x="5398451" y="639100"/>
                  <a:pt x="5266836" y="750750"/>
                  <a:pt x="5146382" y="769441"/>
                </a:cubicBezTo>
                <a:cubicBezTo>
                  <a:pt x="4305571" y="799268"/>
                  <a:pt x="1732842" y="690135"/>
                  <a:pt x="248291" y="769441"/>
                </a:cubicBezTo>
                <a:cubicBezTo>
                  <a:pt x="127610" y="767582"/>
                  <a:pt x="-16112" y="661463"/>
                  <a:pt x="0" y="521150"/>
                </a:cubicBezTo>
                <a:cubicBezTo>
                  <a:pt x="-1244" y="457582"/>
                  <a:pt x="-10934" y="295525"/>
                  <a:pt x="0" y="248291"/>
                </a:cubicBezTo>
                <a:close/>
              </a:path>
              <a:path w="5394673" h="769441" stroke="0" extrusionOk="0">
                <a:moveTo>
                  <a:pt x="0" y="248291"/>
                </a:moveTo>
                <a:cubicBezTo>
                  <a:pt x="22261" y="117232"/>
                  <a:pt x="115739" y="9532"/>
                  <a:pt x="248291" y="0"/>
                </a:cubicBezTo>
                <a:cubicBezTo>
                  <a:pt x="1203542" y="123000"/>
                  <a:pt x="3320499" y="-96860"/>
                  <a:pt x="5146382" y="0"/>
                </a:cubicBezTo>
                <a:cubicBezTo>
                  <a:pt x="5280246" y="-2487"/>
                  <a:pt x="5398430" y="103590"/>
                  <a:pt x="5394673" y="248291"/>
                </a:cubicBezTo>
                <a:cubicBezTo>
                  <a:pt x="5416999" y="307855"/>
                  <a:pt x="5391170" y="491773"/>
                  <a:pt x="5394673" y="521150"/>
                </a:cubicBezTo>
                <a:cubicBezTo>
                  <a:pt x="5373866" y="665815"/>
                  <a:pt x="5262257" y="765963"/>
                  <a:pt x="5146382" y="769441"/>
                </a:cubicBezTo>
                <a:cubicBezTo>
                  <a:pt x="4344940" y="608734"/>
                  <a:pt x="1954126" y="809108"/>
                  <a:pt x="248291" y="769441"/>
                </a:cubicBezTo>
                <a:cubicBezTo>
                  <a:pt x="108538" y="768911"/>
                  <a:pt x="-4687" y="656154"/>
                  <a:pt x="0" y="521150"/>
                </a:cubicBezTo>
                <a:cubicBezTo>
                  <a:pt x="12460" y="483373"/>
                  <a:pt x="4604" y="352495"/>
                  <a:pt x="0" y="248291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3226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>
                <a:solidFill>
                  <a:prstClr val="black"/>
                </a:solidFill>
              </a:rPr>
              <a:t>3 600 : 57 = 63 ( dư 9)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477AD-4B7C-03B5-002D-0BD3F6007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0124" y="2130236"/>
            <a:ext cx="4182218" cy="42248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F9425D8-E72F-410E-BB71-8A6167BF1103}"/>
              </a:ext>
            </a:extLst>
          </p:cNvPr>
          <p:cNvSpPr txBox="1"/>
          <p:nvPr/>
        </p:nvSpPr>
        <p:spPr>
          <a:xfrm>
            <a:off x="2935409" y="3054575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75179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6" grpId="0"/>
      <p:bldP spid="7" grpId="0"/>
      <p:bldP spid="8" grpId="0"/>
      <p:bldP spid="11" grpId="0"/>
      <p:bldP spid="13" grpId="0"/>
      <p:bldP spid="15" grpId="0"/>
      <p:bldP spid="19" grpId="0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DFC99C-FAC4-F9BF-AFA2-59903560716D}"/>
              </a:ext>
            </a:extLst>
          </p:cNvPr>
          <p:cNvSpPr/>
          <p:nvPr/>
        </p:nvSpPr>
        <p:spPr>
          <a:xfrm>
            <a:off x="2563752" y="585240"/>
            <a:ext cx="3893209" cy="870785"/>
          </a:xfrm>
          <a:custGeom>
            <a:avLst/>
            <a:gdLst>
              <a:gd name="connsiteX0" fmla="*/ 0 w 3893209"/>
              <a:gd name="connsiteY0" fmla="*/ 145134 h 870785"/>
              <a:gd name="connsiteX1" fmla="*/ 145134 w 3893209"/>
              <a:gd name="connsiteY1" fmla="*/ 0 h 870785"/>
              <a:gd name="connsiteX2" fmla="*/ 3748075 w 3893209"/>
              <a:gd name="connsiteY2" fmla="*/ 0 h 870785"/>
              <a:gd name="connsiteX3" fmla="*/ 3893209 w 3893209"/>
              <a:gd name="connsiteY3" fmla="*/ 145134 h 870785"/>
              <a:gd name="connsiteX4" fmla="*/ 3893209 w 3893209"/>
              <a:gd name="connsiteY4" fmla="*/ 725651 h 870785"/>
              <a:gd name="connsiteX5" fmla="*/ 3748075 w 3893209"/>
              <a:gd name="connsiteY5" fmla="*/ 870785 h 870785"/>
              <a:gd name="connsiteX6" fmla="*/ 145134 w 3893209"/>
              <a:gd name="connsiteY6" fmla="*/ 870785 h 870785"/>
              <a:gd name="connsiteX7" fmla="*/ 0 w 3893209"/>
              <a:gd name="connsiteY7" fmla="*/ 725651 h 870785"/>
              <a:gd name="connsiteX8" fmla="*/ 0 w 3893209"/>
              <a:gd name="connsiteY8" fmla="*/ 145134 h 87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209" h="870785" fill="none" extrusionOk="0">
                <a:moveTo>
                  <a:pt x="0" y="145134"/>
                </a:moveTo>
                <a:cubicBezTo>
                  <a:pt x="6946" y="60282"/>
                  <a:pt x="63375" y="-4627"/>
                  <a:pt x="145134" y="0"/>
                </a:cubicBezTo>
                <a:cubicBezTo>
                  <a:pt x="1635598" y="-14397"/>
                  <a:pt x="2858435" y="52518"/>
                  <a:pt x="3748075" y="0"/>
                </a:cubicBezTo>
                <a:cubicBezTo>
                  <a:pt x="3829318" y="2192"/>
                  <a:pt x="3893782" y="66255"/>
                  <a:pt x="3893209" y="145134"/>
                </a:cubicBezTo>
                <a:cubicBezTo>
                  <a:pt x="3899438" y="261141"/>
                  <a:pt x="3916557" y="469395"/>
                  <a:pt x="3893209" y="725651"/>
                </a:cubicBezTo>
                <a:cubicBezTo>
                  <a:pt x="3894920" y="805925"/>
                  <a:pt x="3837081" y="881988"/>
                  <a:pt x="3748075" y="870785"/>
                </a:cubicBezTo>
                <a:cubicBezTo>
                  <a:pt x="2334775" y="998256"/>
                  <a:pt x="620717" y="859222"/>
                  <a:pt x="145134" y="870785"/>
                </a:cubicBezTo>
                <a:cubicBezTo>
                  <a:pt x="78402" y="872315"/>
                  <a:pt x="733" y="818633"/>
                  <a:pt x="0" y="725651"/>
                </a:cubicBezTo>
                <a:cubicBezTo>
                  <a:pt x="-41848" y="496074"/>
                  <a:pt x="36897" y="328367"/>
                  <a:pt x="0" y="145134"/>
                </a:cubicBezTo>
                <a:close/>
              </a:path>
              <a:path w="3893209" h="870785" stroke="0" extrusionOk="0">
                <a:moveTo>
                  <a:pt x="0" y="145134"/>
                </a:moveTo>
                <a:cubicBezTo>
                  <a:pt x="-3013" y="55811"/>
                  <a:pt x="52136" y="-2558"/>
                  <a:pt x="145134" y="0"/>
                </a:cubicBezTo>
                <a:cubicBezTo>
                  <a:pt x="672013" y="-148340"/>
                  <a:pt x="3160227" y="-165001"/>
                  <a:pt x="3748075" y="0"/>
                </a:cubicBezTo>
                <a:cubicBezTo>
                  <a:pt x="3832568" y="-1223"/>
                  <a:pt x="3896831" y="76000"/>
                  <a:pt x="3893209" y="145134"/>
                </a:cubicBezTo>
                <a:cubicBezTo>
                  <a:pt x="3879222" y="433394"/>
                  <a:pt x="3869877" y="654822"/>
                  <a:pt x="3893209" y="725651"/>
                </a:cubicBezTo>
                <a:cubicBezTo>
                  <a:pt x="3883174" y="795682"/>
                  <a:pt x="3832993" y="877737"/>
                  <a:pt x="3748075" y="870785"/>
                </a:cubicBezTo>
                <a:cubicBezTo>
                  <a:pt x="3013545" y="803385"/>
                  <a:pt x="761164" y="939957"/>
                  <a:pt x="145134" y="870785"/>
                </a:cubicBezTo>
                <a:cubicBezTo>
                  <a:pt x="54859" y="875363"/>
                  <a:pt x="1280" y="816557"/>
                  <a:pt x="0" y="725651"/>
                </a:cubicBezTo>
                <a:cubicBezTo>
                  <a:pt x="28078" y="498091"/>
                  <a:pt x="-34511" y="232268"/>
                  <a:pt x="0" y="145134"/>
                </a:cubicBezTo>
                <a:close/>
              </a:path>
            </a:pathLst>
          </a:custGeom>
          <a:solidFill>
            <a:srgbClr val="FFFFCC"/>
          </a:solidFill>
          <a:ln w="76200">
            <a:noFill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b) </a:t>
            </a:r>
            <a:r>
              <a:rPr lang="en-US" sz="4000" b="1">
                <a:solidFill>
                  <a:sysClr val="windowText" lastClr="000000"/>
                </a:solidFill>
              </a:rPr>
              <a:t>10 510 : 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AB5A8-8273-7D3E-6B71-E6FA2B1E9493}"/>
              </a:ext>
            </a:extLst>
          </p:cNvPr>
          <p:cNvSpPr txBox="1"/>
          <p:nvPr/>
        </p:nvSpPr>
        <p:spPr>
          <a:xfrm>
            <a:off x="2868239" y="2438008"/>
            <a:ext cx="547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BC3F0-3D83-B0A4-84FE-21D1A5D73200}"/>
              </a:ext>
            </a:extLst>
          </p:cNvPr>
          <p:cNvSpPr txBox="1"/>
          <p:nvPr/>
        </p:nvSpPr>
        <p:spPr>
          <a:xfrm>
            <a:off x="4365461" y="2384008"/>
            <a:ext cx="35580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92B44D-C612-2D24-1687-FFFCF61611E6}"/>
              </a:ext>
            </a:extLst>
          </p:cNvPr>
          <p:cNvSpPr txBox="1"/>
          <p:nvPr/>
        </p:nvSpPr>
        <p:spPr>
          <a:xfrm>
            <a:off x="1458898" y="1829927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10510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8634E-1D88-3BD8-F461-AAD860752ED9}"/>
              </a:ext>
            </a:extLst>
          </p:cNvPr>
          <p:cNvSpPr txBox="1"/>
          <p:nvPr/>
        </p:nvSpPr>
        <p:spPr>
          <a:xfrm>
            <a:off x="3623648" y="1816064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E7A0AD-9F0A-5361-2B59-B5D1086E9765}"/>
              </a:ext>
            </a:extLst>
          </p:cNvPr>
          <p:cNvCxnSpPr>
            <a:cxnSpLocks/>
          </p:cNvCxnSpPr>
          <p:nvPr/>
        </p:nvCxnSpPr>
        <p:spPr>
          <a:xfrm>
            <a:off x="4017033" y="2419311"/>
            <a:ext cx="12748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75B12F-E0D7-D7F6-FB67-EF2AAA82E119}"/>
              </a:ext>
            </a:extLst>
          </p:cNvPr>
          <p:cNvCxnSpPr>
            <a:cxnSpLocks/>
          </p:cNvCxnSpPr>
          <p:nvPr/>
        </p:nvCxnSpPr>
        <p:spPr>
          <a:xfrm flipV="1">
            <a:off x="4017032" y="1934057"/>
            <a:ext cx="1" cy="17360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1027C5-D41F-1B99-82FD-D7A88E278FE3}"/>
              </a:ext>
            </a:extLst>
          </p:cNvPr>
          <p:cNvSpPr txBox="1"/>
          <p:nvPr/>
        </p:nvSpPr>
        <p:spPr>
          <a:xfrm>
            <a:off x="3886613" y="2387094"/>
            <a:ext cx="5220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140B58-2BCC-F111-103C-9CA009A7A159}"/>
              </a:ext>
            </a:extLst>
          </p:cNvPr>
          <p:cNvSpPr txBox="1"/>
          <p:nvPr/>
        </p:nvSpPr>
        <p:spPr>
          <a:xfrm>
            <a:off x="2298160" y="2450639"/>
            <a:ext cx="547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1537BB-1BA8-A894-C16D-2310B2DD7405}"/>
              </a:ext>
            </a:extLst>
          </p:cNvPr>
          <p:cNvSpPr txBox="1"/>
          <p:nvPr/>
        </p:nvSpPr>
        <p:spPr>
          <a:xfrm>
            <a:off x="2770111" y="2445362"/>
            <a:ext cx="3528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F6B9F4-C0CA-C44B-A621-2CC655EC0D62}"/>
              </a:ext>
            </a:extLst>
          </p:cNvPr>
          <p:cNvSpPr txBox="1"/>
          <p:nvPr/>
        </p:nvSpPr>
        <p:spPr>
          <a:xfrm>
            <a:off x="2933635" y="3057238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4A1F32-C01D-FD4B-A44A-DF14F5FF1BD2}"/>
              </a:ext>
            </a:extLst>
          </p:cNvPr>
          <p:cNvSpPr/>
          <p:nvPr/>
        </p:nvSpPr>
        <p:spPr>
          <a:xfrm>
            <a:off x="670746" y="4935733"/>
            <a:ext cx="6692572" cy="870785"/>
          </a:xfrm>
          <a:custGeom>
            <a:avLst/>
            <a:gdLst>
              <a:gd name="connsiteX0" fmla="*/ 0 w 6692572"/>
              <a:gd name="connsiteY0" fmla="*/ 280994 h 870785"/>
              <a:gd name="connsiteX1" fmla="*/ 280994 w 6692572"/>
              <a:gd name="connsiteY1" fmla="*/ 0 h 870785"/>
              <a:gd name="connsiteX2" fmla="*/ 6411578 w 6692572"/>
              <a:gd name="connsiteY2" fmla="*/ 0 h 870785"/>
              <a:gd name="connsiteX3" fmla="*/ 6692572 w 6692572"/>
              <a:gd name="connsiteY3" fmla="*/ 280994 h 870785"/>
              <a:gd name="connsiteX4" fmla="*/ 6692572 w 6692572"/>
              <a:gd name="connsiteY4" fmla="*/ 589791 h 870785"/>
              <a:gd name="connsiteX5" fmla="*/ 6411578 w 6692572"/>
              <a:gd name="connsiteY5" fmla="*/ 870785 h 870785"/>
              <a:gd name="connsiteX6" fmla="*/ 280994 w 6692572"/>
              <a:gd name="connsiteY6" fmla="*/ 870785 h 870785"/>
              <a:gd name="connsiteX7" fmla="*/ 0 w 6692572"/>
              <a:gd name="connsiteY7" fmla="*/ 589791 h 870785"/>
              <a:gd name="connsiteX8" fmla="*/ 0 w 6692572"/>
              <a:gd name="connsiteY8" fmla="*/ 280994 h 87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2572" h="870785" fill="none" extrusionOk="0">
                <a:moveTo>
                  <a:pt x="0" y="280994"/>
                </a:moveTo>
                <a:cubicBezTo>
                  <a:pt x="250" y="132563"/>
                  <a:pt x="138325" y="21013"/>
                  <a:pt x="280994" y="0"/>
                </a:cubicBezTo>
                <a:cubicBezTo>
                  <a:pt x="2082247" y="72427"/>
                  <a:pt x="4559236" y="61419"/>
                  <a:pt x="6411578" y="0"/>
                </a:cubicBezTo>
                <a:cubicBezTo>
                  <a:pt x="6562500" y="-29370"/>
                  <a:pt x="6667085" y="118096"/>
                  <a:pt x="6692572" y="280994"/>
                </a:cubicBezTo>
                <a:cubicBezTo>
                  <a:pt x="6674355" y="397327"/>
                  <a:pt x="6695216" y="546903"/>
                  <a:pt x="6692572" y="589791"/>
                </a:cubicBezTo>
                <a:cubicBezTo>
                  <a:pt x="6697468" y="720133"/>
                  <a:pt x="6555690" y="858368"/>
                  <a:pt x="6411578" y="870785"/>
                </a:cubicBezTo>
                <a:cubicBezTo>
                  <a:pt x="4100860" y="900612"/>
                  <a:pt x="2492417" y="791479"/>
                  <a:pt x="280994" y="870785"/>
                </a:cubicBezTo>
                <a:cubicBezTo>
                  <a:pt x="133180" y="869951"/>
                  <a:pt x="-27950" y="750507"/>
                  <a:pt x="0" y="589791"/>
                </a:cubicBezTo>
                <a:cubicBezTo>
                  <a:pt x="26338" y="507709"/>
                  <a:pt x="-23881" y="402727"/>
                  <a:pt x="0" y="280994"/>
                </a:cubicBezTo>
                <a:close/>
              </a:path>
              <a:path w="6692572" h="870785" stroke="0" extrusionOk="0">
                <a:moveTo>
                  <a:pt x="0" y="280994"/>
                </a:moveTo>
                <a:cubicBezTo>
                  <a:pt x="21800" y="131747"/>
                  <a:pt x="134269" y="17634"/>
                  <a:pt x="280994" y="0"/>
                </a:cubicBezTo>
                <a:cubicBezTo>
                  <a:pt x="2294483" y="123000"/>
                  <a:pt x="5422425" y="-96860"/>
                  <a:pt x="6411578" y="0"/>
                </a:cubicBezTo>
                <a:cubicBezTo>
                  <a:pt x="6560883" y="-4485"/>
                  <a:pt x="6703586" y="103599"/>
                  <a:pt x="6692572" y="280994"/>
                </a:cubicBezTo>
                <a:cubicBezTo>
                  <a:pt x="6701851" y="318097"/>
                  <a:pt x="6719522" y="495664"/>
                  <a:pt x="6692572" y="589791"/>
                </a:cubicBezTo>
                <a:cubicBezTo>
                  <a:pt x="6669875" y="753203"/>
                  <a:pt x="6560866" y="869819"/>
                  <a:pt x="6411578" y="870785"/>
                </a:cubicBezTo>
                <a:cubicBezTo>
                  <a:pt x="4658388" y="710078"/>
                  <a:pt x="2692336" y="910452"/>
                  <a:pt x="280994" y="870785"/>
                </a:cubicBezTo>
                <a:cubicBezTo>
                  <a:pt x="122841" y="870186"/>
                  <a:pt x="-2815" y="743705"/>
                  <a:pt x="0" y="589791"/>
                </a:cubicBezTo>
                <a:cubicBezTo>
                  <a:pt x="20670" y="481890"/>
                  <a:pt x="16292" y="328029"/>
                  <a:pt x="0" y="28099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3226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>
                <a:solidFill>
                  <a:prstClr val="black"/>
                </a:solidFill>
              </a:rPr>
              <a:t>10 510 : 18 = 583 ( dư 16)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477AD-4B7C-03B5-002D-0BD3F6007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0124" y="2130236"/>
            <a:ext cx="4182218" cy="42248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F9425D8-E72F-410E-BB71-8A6167BF1103}"/>
              </a:ext>
            </a:extLst>
          </p:cNvPr>
          <p:cNvSpPr txBox="1"/>
          <p:nvPr/>
        </p:nvSpPr>
        <p:spPr>
          <a:xfrm>
            <a:off x="2622318" y="3053561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7E5355-1A14-495A-8F2D-775FBB85160F}"/>
              </a:ext>
            </a:extLst>
          </p:cNvPr>
          <p:cNvSpPr txBox="1"/>
          <p:nvPr/>
        </p:nvSpPr>
        <p:spPr>
          <a:xfrm>
            <a:off x="4709721" y="2382610"/>
            <a:ext cx="35580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6F3773-1D26-4A3F-8E02-93EB8006633A}"/>
              </a:ext>
            </a:extLst>
          </p:cNvPr>
          <p:cNvSpPr txBox="1"/>
          <p:nvPr/>
        </p:nvSpPr>
        <p:spPr>
          <a:xfrm>
            <a:off x="3240420" y="3039698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E28A6-6282-4789-AB46-B43689A2EC2B}"/>
              </a:ext>
            </a:extLst>
          </p:cNvPr>
          <p:cNvSpPr txBox="1"/>
          <p:nvPr/>
        </p:nvSpPr>
        <p:spPr>
          <a:xfrm>
            <a:off x="3239770" y="3707950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EE73B9-4086-4137-9011-516DEB03993A}"/>
              </a:ext>
            </a:extLst>
          </p:cNvPr>
          <p:cNvSpPr txBox="1"/>
          <p:nvPr/>
        </p:nvSpPr>
        <p:spPr>
          <a:xfrm>
            <a:off x="2938236" y="3721813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61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6" grpId="0"/>
      <p:bldP spid="7" grpId="0"/>
      <p:bldP spid="8" grpId="0"/>
      <p:bldP spid="11" grpId="0"/>
      <p:bldP spid="13" grpId="0"/>
      <p:bldP spid="15" grpId="0"/>
      <p:bldP spid="19" grpId="0"/>
      <p:bldP spid="21" grpId="0" animBg="1"/>
      <p:bldP spid="22" grpId="0"/>
      <p:bldP spid="18" grpId="0"/>
      <p:bldP spid="20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DFC99C-FAC4-F9BF-AFA2-59903560716D}"/>
              </a:ext>
            </a:extLst>
          </p:cNvPr>
          <p:cNvSpPr/>
          <p:nvPr/>
        </p:nvSpPr>
        <p:spPr>
          <a:xfrm>
            <a:off x="2563752" y="585240"/>
            <a:ext cx="3399885" cy="870785"/>
          </a:xfrm>
          <a:custGeom>
            <a:avLst/>
            <a:gdLst>
              <a:gd name="connsiteX0" fmla="*/ 0 w 3399885"/>
              <a:gd name="connsiteY0" fmla="*/ 145134 h 870785"/>
              <a:gd name="connsiteX1" fmla="*/ 145134 w 3399885"/>
              <a:gd name="connsiteY1" fmla="*/ 0 h 870785"/>
              <a:gd name="connsiteX2" fmla="*/ 3254751 w 3399885"/>
              <a:gd name="connsiteY2" fmla="*/ 0 h 870785"/>
              <a:gd name="connsiteX3" fmla="*/ 3399885 w 3399885"/>
              <a:gd name="connsiteY3" fmla="*/ 145134 h 870785"/>
              <a:gd name="connsiteX4" fmla="*/ 3399885 w 3399885"/>
              <a:gd name="connsiteY4" fmla="*/ 725651 h 870785"/>
              <a:gd name="connsiteX5" fmla="*/ 3254751 w 3399885"/>
              <a:gd name="connsiteY5" fmla="*/ 870785 h 870785"/>
              <a:gd name="connsiteX6" fmla="*/ 145134 w 3399885"/>
              <a:gd name="connsiteY6" fmla="*/ 870785 h 870785"/>
              <a:gd name="connsiteX7" fmla="*/ 0 w 3399885"/>
              <a:gd name="connsiteY7" fmla="*/ 725651 h 870785"/>
              <a:gd name="connsiteX8" fmla="*/ 0 w 3399885"/>
              <a:gd name="connsiteY8" fmla="*/ 145134 h 87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9885" h="870785" fill="none" extrusionOk="0">
                <a:moveTo>
                  <a:pt x="0" y="145134"/>
                </a:moveTo>
                <a:cubicBezTo>
                  <a:pt x="6946" y="60282"/>
                  <a:pt x="63375" y="-4627"/>
                  <a:pt x="145134" y="0"/>
                </a:cubicBezTo>
                <a:cubicBezTo>
                  <a:pt x="712871" y="-14397"/>
                  <a:pt x="2456045" y="52518"/>
                  <a:pt x="3254751" y="0"/>
                </a:cubicBezTo>
                <a:cubicBezTo>
                  <a:pt x="3335994" y="2192"/>
                  <a:pt x="3400458" y="66255"/>
                  <a:pt x="3399885" y="145134"/>
                </a:cubicBezTo>
                <a:cubicBezTo>
                  <a:pt x="3406114" y="261141"/>
                  <a:pt x="3423233" y="469395"/>
                  <a:pt x="3399885" y="725651"/>
                </a:cubicBezTo>
                <a:cubicBezTo>
                  <a:pt x="3401596" y="805925"/>
                  <a:pt x="3343757" y="881988"/>
                  <a:pt x="3254751" y="870785"/>
                </a:cubicBezTo>
                <a:cubicBezTo>
                  <a:pt x="2130813" y="998256"/>
                  <a:pt x="756934" y="859222"/>
                  <a:pt x="145134" y="870785"/>
                </a:cubicBezTo>
                <a:cubicBezTo>
                  <a:pt x="78402" y="872315"/>
                  <a:pt x="733" y="818633"/>
                  <a:pt x="0" y="725651"/>
                </a:cubicBezTo>
                <a:cubicBezTo>
                  <a:pt x="-41848" y="496074"/>
                  <a:pt x="36897" y="328367"/>
                  <a:pt x="0" y="145134"/>
                </a:cubicBezTo>
                <a:close/>
              </a:path>
              <a:path w="3399885" h="870785" stroke="0" extrusionOk="0">
                <a:moveTo>
                  <a:pt x="0" y="145134"/>
                </a:moveTo>
                <a:cubicBezTo>
                  <a:pt x="-3013" y="55811"/>
                  <a:pt x="52136" y="-2558"/>
                  <a:pt x="145134" y="0"/>
                </a:cubicBezTo>
                <a:cubicBezTo>
                  <a:pt x="727897" y="-148340"/>
                  <a:pt x="2370118" y="-165001"/>
                  <a:pt x="3254751" y="0"/>
                </a:cubicBezTo>
                <a:cubicBezTo>
                  <a:pt x="3339244" y="-1223"/>
                  <a:pt x="3403507" y="76000"/>
                  <a:pt x="3399885" y="145134"/>
                </a:cubicBezTo>
                <a:cubicBezTo>
                  <a:pt x="3385898" y="433394"/>
                  <a:pt x="3376553" y="654822"/>
                  <a:pt x="3399885" y="725651"/>
                </a:cubicBezTo>
                <a:cubicBezTo>
                  <a:pt x="3389850" y="795682"/>
                  <a:pt x="3339669" y="877737"/>
                  <a:pt x="3254751" y="870785"/>
                </a:cubicBezTo>
                <a:cubicBezTo>
                  <a:pt x="2343822" y="803385"/>
                  <a:pt x="1380087" y="939957"/>
                  <a:pt x="145134" y="870785"/>
                </a:cubicBezTo>
                <a:cubicBezTo>
                  <a:pt x="54859" y="875363"/>
                  <a:pt x="1280" y="816557"/>
                  <a:pt x="0" y="725651"/>
                </a:cubicBezTo>
                <a:cubicBezTo>
                  <a:pt x="28078" y="498091"/>
                  <a:pt x="-34511" y="232268"/>
                  <a:pt x="0" y="145134"/>
                </a:cubicBezTo>
                <a:close/>
              </a:path>
            </a:pathLst>
          </a:custGeom>
          <a:solidFill>
            <a:srgbClr val="FFFFCC"/>
          </a:solidFill>
          <a:ln w="76200">
            <a:noFill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solidFill>
                  <a:sysClr val="windowText" lastClr="000000"/>
                </a:solidFill>
              </a:rPr>
              <a:t>26 944 : 64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4A1F32-C01D-FD4B-A44A-DF14F5FF1BD2}"/>
              </a:ext>
            </a:extLst>
          </p:cNvPr>
          <p:cNvSpPr/>
          <p:nvPr/>
        </p:nvSpPr>
        <p:spPr>
          <a:xfrm>
            <a:off x="1668124" y="4799255"/>
            <a:ext cx="5394673" cy="769441"/>
          </a:xfrm>
          <a:custGeom>
            <a:avLst/>
            <a:gdLst>
              <a:gd name="connsiteX0" fmla="*/ 0 w 5394673"/>
              <a:gd name="connsiteY0" fmla="*/ 248291 h 769441"/>
              <a:gd name="connsiteX1" fmla="*/ 248291 w 5394673"/>
              <a:gd name="connsiteY1" fmla="*/ 0 h 769441"/>
              <a:gd name="connsiteX2" fmla="*/ 5146382 w 5394673"/>
              <a:gd name="connsiteY2" fmla="*/ 0 h 769441"/>
              <a:gd name="connsiteX3" fmla="*/ 5394673 w 5394673"/>
              <a:gd name="connsiteY3" fmla="*/ 248291 h 769441"/>
              <a:gd name="connsiteX4" fmla="*/ 5394673 w 5394673"/>
              <a:gd name="connsiteY4" fmla="*/ 521150 h 769441"/>
              <a:gd name="connsiteX5" fmla="*/ 5146382 w 5394673"/>
              <a:gd name="connsiteY5" fmla="*/ 769441 h 769441"/>
              <a:gd name="connsiteX6" fmla="*/ 248291 w 5394673"/>
              <a:gd name="connsiteY6" fmla="*/ 769441 h 769441"/>
              <a:gd name="connsiteX7" fmla="*/ 0 w 5394673"/>
              <a:gd name="connsiteY7" fmla="*/ 521150 h 769441"/>
              <a:gd name="connsiteX8" fmla="*/ 0 w 5394673"/>
              <a:gd name="connsiteY8" fmla="*/ 24829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4673" h="769441" fill="none" extrusionOk="0">
                <a:moveTo>
                  <a:pt x="0" y="248291"/>
                </a:moveTo>
                <a:cubicBezTo>
                  <a:pt x="131" y="114698"/>
                  <a:pt x="119510" y="14007"/>
                  <a:pt x="248291" y="0"/>
                </a:cubicBezTo>
                <a:cubicBezTo>
                  <a:pt x="2474605" y="72427"/>
                  <a:pt x="3511028" y="61419"/>
                  <a:pt x="5146382" y="0"/>
                </a:cubicBezTo>
                <a:cubicBezTo>
                  <a:pt x="5281326" y="-15028"/>
                  <a:pt x="5381043" y="107041"/>
                  <a:pt x="5394673" y="248291"/>
                </a:cubicBezTo>
                <a:cubicBezTo>
                  <a:pt x="5398689" y="293231"/>
                  <a:pt x="5402761" y="454599"/>
                  <a:pt x="5394673" y="521150"/>
                </a:cubicBezTo>
                <a:cubicBezTo>
                  <a:pt x="5398451" y="639100"/>
                  <a:pt x="5266836" y="750750"/>
                  <a:pt x="5146382" y="769441"/>
                </a:cubicBezTo>
                <a:cubicBezTo>
                  <a:pt x="4305571" y="799268"/>
                  <a:pt x="1732842" y="690135"/>
                  <a:pt x="248291" y="769441"/>
                </a:cubicBezTo>
                <a:cubicBezTo>
                  <a:pt x="127610" y="767582"/>
                  <a:pt x="-16112" y="661463"/>
                  <a:pt x="0" y="521150"/>
                </a:cubicBezTo>
                <a:cubicBezTo>
                  <a:pt x="-1244" y="457582"/>
                  <a:pt x="-10934" y="295525"/>
                  <a:pt x="0" y="248291"/>
                </a:cubicBezTo>
                <a:close/>
              </a:path>
              <a:path w="5394673" h="769441" stroke="0" extrusionOk="0">
                <a:moveTo>
                  <a:pt x="0" y="248291"/>
                </a:moveTo>
                <a:cubicBezTo>
                  <a:pt x="22261" y="117232"/>
                  <a:pt x="115739" y="9532"/>
                  <a:pt x="248291" y="0"/>
                </a:cubicBezTo>
                <a:cubicBezTo>
                  <a:pt x="1203542" y="123000"/>
                  <a:pt x="3320499" y="-96860"/>
                  <a:pt x="5146382" y="0"/>
                </a:cubicBezTo>
                <a:cubicBezTo>
                  <a:pt x="5280246" y="-2487"/>
                  <a:pt x="5398430" y="103590"/>
                  <a:pt x="5394673" y="248291"/>
                </a:cubicBezTo>
                <a:cubicBezTo>
                  <a:pt x="5416999" y="307855"/>
                  <a:pt x="5391170" y="491773"/>
                  <a:pt x="5394673" y="521150"/>
                </a:cubicBezTo>
                <a:cubicBezTo>
                  <a:pt x="5373866" y="665815"/>
                  <a:pt x="5262257" y="765963"/>
                  <a:pt x="5146382" y="769441"/>
                </a:cubicBezTo>
                <a:cubicBezTo>
                  <a:pt x="4344940" y="608734"/>
                  <a:pt x="1954126" y="809108"/>
                  <a:pt x="248291" y="769441"/>
                </a:cubicBezTo>
                <a:cubicBezTo>
                  <a:pt x="108538" y="768911"/>
                  <a:pt x="-4687" y="656154"/>
                  <a:pt x="0" y="521150"/>
                </a:cubicBezTo>
                <a:cubicBezTo>
                  <a:pt x="12460" y="483373"/>
                  <a:pt x="4604" y="352495"/>
                  <a:pt x="0" y="248291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3226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>
                <a:solidFill>
                  <a:prstClr val="black"/>
                </a:solidFill>
              </a:rPr>
              <a:t>26 944 : 64 = 421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477AD-4B7C-03B5-002D-0BD3F6007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0124" y="2130236"/>
            <a:ext cx="4182218" cy="42248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200B06-C607-4ADC-90C8-2BDF9FF3F887}"/>
              </a:ext>
            </a:extLst>
          </p:cNvPr>
          <p:cNvSpPr txBox="1"/>
          <p:nvPr/>
        </p:nvSpPr>
        <p:spPr>
          <a:xfrm>
            <a:off x="2868239" y="2438008"/>
            <a:ext cx="547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4122D5-CE06-4D62-BD6C-FFD6A328D3D5}"/>
              </a:ext>
            </a:extLst>
          </p:cNvPr>
          <p:cNvSpPr txBox="1"/>
          <p:nvPr/>
        </p:nvSpPr>
        <p:spPr>
          <a:xfrm>
            <a:off x="4365461" y="2384008"/>
            <a:ext cx="35580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EE70A2-2607-498E-B754-540E4C40AB44}"/>
              </a:ext>
            </a:extLst>
          </p:cNvPr>
          <p:cNvSpPr txBox="1"/>
          <p:nvPr/>
        </p:nvSpPr>
        <p:spPr>
          <a:xfrm>
            <a:off x="1458898" y="1829927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26944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5707FD-F6A5-475E-A9C0-25B845EFE398}"/>
              </a:ext>
            </a:extLst>
          </p:cNvPr>
          <p:cNvSpPr txBox="1"/>
          <p:nvPr/>
        </p:nvSpPr>
        <p:spPr>
          <a:xfrm>
            <a:off x="3623648" y="1816064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704187-DDAC-4F7C-93E4-783D9FA088DA}"/>
              </a:ext>
            </a:extLst>
          </p:cNvPr>
          <p:cNvCxnSpPr>
            <a:cxnSpLocks/>
          </p:cNvCxnSpPr>
          <p:nvPr/>
        </p:nvCxnSpPr>
        <p:spPr>
          <a:xfrm>
            <a:off x="4017033" y="2419311"/>
            <a:ext cx="12748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D5AC4A-102F-469F-AB85-A4031D5EFCB1}"/>
              </a:ext>
            </a:extLst>
          </p:cNvPr>
          <p:cNvCxnSpPr>
            <a:cxnSpLocks/>
          </p:cNvCxnSpPr>
          <p:nvPr/>
        </p:nvCxnSpPr>
        <p:spPr>
          <a:xfrm flipV="1">
            <a:off x="4017032" y="1934057"/>
            <a:ext cx="1" cy="17360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10F046D-A10B-45F4-A47D-578BA84F53F2}"/>
              </a:ext>
            </a:extLst>
          </p:cNvPr>
          <p:cNvSpPr txBox="1"/>
          <p:nvPr/>
        </p:nvSpPr>
        <p:spPr>
          <a:xfrm>
            <a:off x="3886613" y="2387094"/>
            <a:ext cx="5220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C6AEB1-29DC-485E-962D-F3FEC93F0C6D}"/>
              </a:ext>
            </a:extLst>
          </p:cNvPr>
          <p:cNvSpPr txBox="1"/>
          <p:nvPr/>
        </p:nvSpPr>
        <p:spPr>
          <a:xfrm>
            <a:off x="2298160" y="2450639"/>
            <a:ext cx="547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9C68A2-4A5A-4D4A-8E67-F2BE5EDD820C}"/>
              </a:ext>
            </a:extLst>
          </p:cNvPr>
          <p:cNvSpPr txBox="1"/>
          <p:nvPr/>
        </p:nvSpPr>
        <p:spPr>
          <a:xfrm>
            <a:off x="2770111" y="2445362"/>
            <a:ext cx="3528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340084-3145-4DE5-AAEC-DD915A917B12}"/>
              </a:ext>
            </a:extLst>
          </p:cNvPr>
          <p:cNvSpPr txBox="1"/>
          <p:nvPr/>
        </p:nvSpPr>
        <p:spPr>
          <a:xfrm>
            <a:off x="2933635" y="3057238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4F953C-C2D7-4087-9DFF-0DCD9CEB7DDB}"/>
              </a:ext>
            </a:extLst>
          </p:cNvPr>
          <p:cNvSpPr txBox="1"/>
          <p:nvPr/>
        </p:nvSpPr>
        <p:spPr>
          <a:xfrm>
            <a:off x="2622318" y="3053561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12CD4C-DB4D-46F6-9F51-3916D7507565}"/>
              </a:ext>
            </a:extLst>
          </p:cNvPr>
          <p:cNvSpPr txBox="1"/>
          <p:nvPr/>
        </p:nvSpPr>
        <p:spPr>
          <a:xfrm>
            <a:off x="4709721" y="2382610"/>
            <a:ext cx="35580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1CC1D3-95DE-41B5-8E8B-4EBEC9551F56}"/>
              </a:ext>
            </a:extLst>
          </p:cNvPr>
          <p:cNvSpPr txBox="1"/>
          <p:nvPr/>
        </p:nvSpPr>
        <p:spPr>
          <a:xfrm>
            <a:off x="3416002" y="3039698"/>
            <a:ext cx="3443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0F7C2A-E79B-44DD-9DC2-110629D9DF28}"/>
              </a:ext>
            </a:extLst>
          </p:cNvPr>
          <p:cNvSpPr txBox="1"/>
          <p:nvPr/>
        </p:nvSpPr>
        <p:spPr>
          <a:xfrm>
            <a:off x="3239770" y="3707950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42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18" grpId="0"/>
      <p:bldP spid="20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8C38D1-9E78-288C-EE60-F17BCC5A7F6C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F27ECB-EB76-7CA5-BEB4-B2AA3D2A78C2}"/>
              </a:ext>
            </a:extLst>
          </p:cNvPr>
          <p:cNvGrpSpPr/>
          <p:nvPr/>
        </p:nvGrpSpPr>
        <p:grpSpPr>
          <a:xfrm>
            <a:off x="1144732" y="258388"/>
            <a:ext cx="4981748" cy="935125"/>
            <a:chOff x="1033780" y="297500"/>
            <a:chExt cx="4981748" cy="93512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DF8F0B-9FD0-177F-3684-7171EA72483C}"/>
                </a:ext>
              </a:extLst>
            </p:cNvPr>
            <p:cNvSpPr txBox="1"/>
            <p:nvPr/>
          </p:nvSpPr>
          <p:spPr>
            <a:xfrm>
              <a:off x="2004637" y="524739"/>
              <a:ext cx="40108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prstClr val="black"/>
                  </a:solidFill>
                  <a:latin typeface="Calibri" panose="020F0502020204030204"/>
                </a:rPr>
                <a:t>Tính theo mẫu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5E64DDC-8D1A-E065-88A4-75368C95ED51}"/>
                </a:ext>
              </a:extLst>
            </p:cNvPr>
            <p:cNvSpPr/>
            <p:nvPr/>
          </p:nvSpPr>
          <p:spPr>
            <a:xfrm>
              <a:off x="1033780" y="297500"/>
              <a:ext cx="904009" cy="7793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A8BCC61-61D7-45D6-9ECD-26E6AE29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90" y="1475940"/>
            <a:ext cx="7380976" cy="312786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11AA036-F190-4970-9697-E04E2EDB56CE}"/>
              </a:ext>
            </a:extLst>
          </p:cNvPr>
          <p:cNvSpPr/>
          <p:nvPr/>
        </p:nvSpPr>
        <p:spPr>
          <a:xfrm>
            <a:off x="1147702" y="5344910"/>
            <a:ext cx="10377075" cy="779318"/>
          </a:xfrm>
          <a:prstGeom prst="roundRect">
            <a:avLst>
              <a:gd name="adj" fmla="val 34000"/>
            </a:avLst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400" b="1">
                <a:solidFill>
                  <a:schemeClr val="tx1"/>
                </a:solidFill>
              </a:rPr>
              <a:t>Thương có chữ số 0 ở hàng chục.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3B07CB-1731-451A-9B63-F51929A76EE9}"/>
              </a:ext>
            </a:extLst>
          </p:cNvPr>
          <p:cNvSpPr/>
          <p:nvPr/>
        </p:nvSpPr>
        <p:spPr>
          <a:xfrm>
            <a:off x="7120328" y="2653509"/>
            <a:ext cx="494675" cy="79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54AEDB-A8B6-4129-AC30-DF6F379B29B7}"/>
              </a:ext>
            </a:extLst>
          </p:cNvPr>
          <p:cNvSpPr/>
          <p:nvPr/>
        </p:nvSpPr>
        <p:spPr>
          <a:xfrm>
            <a:off x="5471410" y="2653509"/>
            <a:ext cx="517560" cy="79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8BB0E8-DA11-4F85-BA07-42E74A10D0F7}"/>
              </a:ext>
            </a:extLst>
          </p:cNvPr>
          <p:cNvSpPr/>
          <p:nvPr/>
        </p:nvSpPr>
        <p:spPr>
          <a:xfrm>
            <a:off x="4924269" y="2653509"/>
            <a:ext cx="517560" cy="79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3ACD68-077E-42DE-91FA-38E8AB973C00}"/>
              </a:ext>
            </a:extLst>
          </p:cNvPr>
          <p:cNvSpPr/>
          <p:nvPr/>
        </p:nvSpPr>
        <p:spPr>
          <a:xfrm>
            <a:off x="5966085" y="2637909"/>
            <a:ext cx="398207" cy="79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4A49DD-3B3B-4436-9536-40FB1BD3C8C3}"/>
              </a:ext>
            </a:extLst>
          </p:cNvPr>
          <p:cNvSpPr/>
          <p:nvPr/>
        </p:nvSpPr>
        <p:spPr>
          <a:xfrm>
            <a:off x="7615003" y="2739869"/>
            <a:ext cx="494675" cy="79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BF1514-A851-4130-994F-D296157AD4E7}"/>
              </a:ext>
            </a:extLst>
          </p:cNvPr>
          <p:cNvSpPr/>
          <p:nvPr/>
        </p:nvSpPr>
        <p:spPr>
          <a:xfrm>
            <a:off x="6336240" y="2724269"/>
            <a:ext cx="436818" cy="79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BF0E9-3E3B-4E5B-80CD-1436209F6B2E}"/>
              </a:ext>
            </a:extLst>
          </p:cNvPr>
          <p:cNvSpPr/>
          <p:nvPr/>
        </p:nvSpPr>
        <p:spPr>
          <a:xfrm>
            <a:off x="8089524" y="2725949"/>
            <a:ext cx="494675" cy="79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340712-E511-41A3-A054-75FD92B54B97}"/>
              </a:ext>
            </a:extLst>
          </p:cNvPr>
          <p:cNvSpPr/>
          <p:nvPr/>
        </p:nvSpPr>
        <p:spPr>
          <a:xfrm>
            <a:off x="6364292" y="3781869"/>
            <a:ext cx="494675" cy="79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889C00-5A9C-4DBD-BF9B-23620569C910}"/>
              </a:ext>
            </a:extLst>
          </p:cNvPr>
          <p:cNvSpPr/>
          <p:nvPr/>
        </p:nvSpPr>
        <p:spPr>
          <a:xfrm>
            <a:off x="5879142" y="3781869"/>
            <a:ext cx="494675" cy="79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1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8C38D1-9E78-288C-EE60-F17BCC5A7F6C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8A0AD6-034B-45CC-959C-88393D346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23" y="1475940"/>
            <a:ext cx="7973941" cy="33748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6F27ECB-EB76-7CA5-BEB4-B2AA3D2A78C2}"/>
              </a:ext>
            </a:extLst>
          </p:cNvPr>
          <p:cNvGrpSpPr/>
          <p:nvPr/>
        </p:nvGrpSpPr>
        <p:grpSpPr>
          <a:xfrm>
            <a:off x="1144732" y="258388"/>
            <a:ext cx="4981748" cy="935125"/>
            <a:chOff x="1033780" y="297500"/>
            <a:chExt cx="4981748" cy="93512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DF8F0B-9FD0-177F-3684-7171EA72483C}"/>
                </a:ext>
              </a:extLst>
            </p:cNvPr>
            <p:cNvSpPr txBox="1"/>
            <p:nvPr/>
          </p:nvSpPr>
          <p:spPr>
            <a:xfrm>
              <a:off x="2004637" y="524739"/>
              <a:ext cx="40108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 theo mẫu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5E64DDC-8D1A-E065-88A4-75368C95ED51}"/>
                </a:ext>
              </a:extLst>
            </p:cNvPr>
            <p:cNvSpPr/>
            <p:nvPr/>
          </p:nvSpPr>
          <p:spPr>
            <a:xfrm>
              <a:off x="1033780" y="297500"/>
              <a:ext cx="904009" cy="7793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11AA036-F190-4970-9697-E04E2EDB56CE}"/>
              </a:ext>
            </a:extLst>
          </p:cNvPr>
          <p:cNvSpPr/>
          <p:nvPr/>
        </p:nvSpPr>
        <p:spPr>
          <a:xfrm>
            <a:off x="1147702" y="5344910"/>
            <a:ext cx="10377075" cy="779318"/>
          </a:xfrm>
          <a:prstGeom prst="roundRect">
            <a:avLst>
              <a:gd name="adj" fmla="val 34000"/>
            </a:avLst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Thương có chữ số 0 ở hàng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trăm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3B07CB-1731-451A-9B63-F51929A76EE9}"/>
              </a:ext>
            </a:extLst>
          </p:cNvPr>
          <p:cNvSpPr/>
          <p:nvPr/>
        </p:nvSpPr>
        <p:spPr>
          <a:xfrm>
            <a:off x="7787192" y="2783433"/>
            <a:ext cx="494675" cy="79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54AEDB-A8B6-4129-AC30-DF6F379B29B7}"/>
              </a:ext>
            </a:extLst>
          </p:cNvPr>
          <p:cNvSpPr/>
          <p:nvPr/>
        </p:nvSpPr>
        <p:spPr>
          <a:xfrm>
            <a:off x="5748041" y="2889538"/>
            <a:ext cx="517560" cy="79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8BB0E8-DA11-4F85-BA07-42E74A10D0F7}"/>
              </a:ext>
            </a:extLst>
          </p:cNvPr>
          <p:cNvSpPr/>
          <p:nvPr/>
        </p:nvSpPr>
        <p:spPr>
          <a:xfrm>
            <a:off x="5253366" y="2940338"/>
            <a:ext cx="517560" cy="79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3ACD68-077E-42DE-91FA-38E8AB973C00}"/>
              </a:ext>
            </a:extLst>
          </p:cNvPr>
          <p:cNvSpPr/>
          <p:nvPr/>
        </p:nvSpPr>
        <p:spPr>
          <a:xfrm>
            <a:off x="6353262" y="2859983"/>
            <a:ext cx="398207" cy="79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4A49DD-3B3B-4436-9536-40FB1BD3C8C3}"/>
              </a:ext>
            </a:extLst>
          </p:cNvPr>
          <p:cNvSpPr/>
          <p:nvPr/>
        </p:nvSpPr>
        <p:spPr>
          <a:xfrm>
            <a:off x="8222346" y="2795943"/>
            <a:ext cx="494675" cy="79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BF1514-A851-4130-994F-D296157AD4E7}"/>
              </a:ext>
            </a:extLst>
          </p:cNvPr>
          <p:cNvSpPr/>
          <p:nvPr/>
        </p:nvSpPr>
        <p:spPr>
          <a:xfrm>
            <a:off x="6314651" y="3911756"/>
            <a:ext cx="436818" cy="79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BF0E9-3E3B-4E5B-80CD-1436209F6B2E}"/>
              </a:ext>
            </a:extLst>
          </p:cNvPr>
          <p:cNvSpPr/>
          <p:nvPr/>
        </p:nvSpPr>
        <p:spPr>
          <a:xfrm>
            <a:off x="5770926" y="3993127"/>
            <a:ext cx="494675" cy="79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340712-E511-41A3-A054-75FD92B54B97}"/>
              </a:ext>
            </a:extLst>
          </p:cNvPr>
          <p:cNvSpPr/>
          <p:nvPr/>
        </p:nvSpPr>
        <p:spPr>
          <a:xfrm>
            <a:off x="8742587" y="2889537"/>
            <a:ext cx="494675" cy="79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889C00-5A9C-4DBD-BF9B-23620569C910}"/>
              </a:ext>
            </a:extLst>
          </p:cNvPr>
          <p:cNvSpPr/>
          <p:nvPr/>
        </p:nvSpPr>
        <p:spPr>
          <a:xfrm>
            <a:off x="6798771" y="3993127"/>
            <a:ext cx="494675" cy="79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50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8C38D1-9E78-288C-EE60-F17BCC5A7F6C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AA66BA-D4E1-DD71-3812-AA52B6A82708}"/>
              </a:ext>
            </a:extLst>
          </p:cNvPr>
          <p:cNvSpPr/>
          <p:nvPr/>
        </p:nvSpPr>
        <p:spPr>
          <a:xfrm>
            <a:off x="1144732" y="3924925"/>
            <a:ext cx="4673210" cy="779318"/>
          </a:xfrm>
          <a:prstGeom prst="roundRect">
            <a:avLst>
              <a:gd name="adj" fmla="val 34000"/>
            </a:avLst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9 681 : 32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E8E287-0ABF-82B8-2E4C-8CC8C918C5C0}"/>
              </a:ext>
            </a:extLst>
          </p:cNvPr>
          <p:cNvSpPr/>
          <p:nvPr/>
        </p:nvSpPr>
        <p:spPr>
          <a:xfrm>
            <a:off x="1596736" y="4972120"/>
            <a:ext cx="3356539" cy="779318"/>
          </a:xfrm>
          <a:prstGeom prst="roundRect">
            <a:avLst>
              <a:gd name="adj" fmla="val 34000"/>
            </a:avLst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5 382 : 26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F27ECB-EB76-7CA5-BEB4-B2AA3D2A78C2}"/>
              </a:ext>
            </a:extLst>
          </p:cNvPr>
          <p:cNvGrpSpPr/>
          <p:nvPr/>
        </p:nvGrpSpPr>
        <p:grpSpPr>
          <a:xfrm>
            <a:off x="1144732" y="258388"/>
            <a:ext cx="4981748" cy="935125"/>
            <a:chOff x="1033780" y="297500"/>
            <a:chExt cx="4981748" cy="93512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DF8F0B-9FD0-177F-3684-7171EA72483C}"/>
                </a:ext>
              </a:extLst>
            </p:cNvPr>
            <p:cNvSpPr txBox="1"/>
            <p:nvPr/>
          </p:nvSpPr>
          <p:spPr>
            <a:xfrm>
              <a:off x="2004637" y="524739"/>
              <a:ext cx="40108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 theo mẫu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5E64DDC-8D1A-E065-88A4-75368C95ED51}"/>
                </a:ext>
              </a:extLst>
            </p:cNvPr>
            <p:cNvSpPr/>
            <p:nvPr/>
          </p:nvSpPr>
          <p:spPr>
            <a:xfrm>
              <a:off x="1033780" y="297500"/>
              <a:ext cx="904009" cy="7793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D37855-50E0-7618-0913-1A691FDE66A0}"/>
              </a:ext>
            </a:extLst>
          </p:cNvPr>
          <p:cNvSpPr/>
          <p:nvPr/>
        </p:nvSpPr>
        <p:spPr>
          <a:xfrm>
            <a:off x="6831707" y="3976013"/>
            <a:ext cx="4874425" cy="779318"/>
          </a:xfrm>
          <a:prstGeom prst="roundRect">
            <a:avLst>
              <a:gd name="adj" fmla="val 34000"/>
            </a:avLst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668 : 11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C363CB-65FA-BB98-DA9F-CBADBCC28F32}"/>
              </a:ext>
            </a:extLst>
          </p:cNvPr>
          <p:cNvSpPr/>
          <p:nvPr/>
        </p:nvSpPr>
        <p:spPr>
          <a:xfrm>
            <a:off x="7740152" y="4905722"/>
            <a:ext cx="3356539" cy="779318"/>
          </a:xfrm>
          <a:prstGeom prst="roundRect">
            <a:avLst>
              <a:gd name="adj" fmla="val 34000"/>
            </a:avLst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1 960 : 49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BCC61-61D7-45D6-9ECD-26E6AE29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1" y="1496221"/>
            <a:ext cx="4560879" cy="1932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75AF35-1A5A-4394-BAB9-81C55A043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11" y="1547019"/>
            <a:ext cx="4446652" cy="188198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58AC8FF-13D7-4192-BE4D-818668F56779}"/>
              </a:ext>
            </a:extLst>
          </p:cNvPr>
          <p:cNvSpPr/>
          <p:nvPr/>
        </p:nvSpPr>
        <p:spPr>
          <a:xfrm>
            <a:off x="4422098" y="2233534"/>
            <a:ext cx="269823" cy="584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63732D-F385-47EB-972B-A3DD1EFB8C95}"/>
              </a:ext>
            </a:extLst>
          </p:cNvPr>
          <p:cNvSpPr/>
          <p:nvPr/>
        </p:nvSpPr>
        <p:spPr>
          <a:xfrm>
            <a:off x="10313232" y="2233534"/>
            <a:ext cx="269823" cy="584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917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9A6666-0700-4E9B-97FD-1E30F78B7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392" y="213975"/>
            <a:ext cx="11913128" cy="6701134"/>
          </a:xfrm>
          <a:prstGeom prst="rect">
            <a:avLst/>
          </a:prstGeom>
        </p:spPr>
      </p:pic>
      <p:pic>
        <p:nvPicPr>
          <p:cNvPr id="7" name="Picture 6" descr="MÃ¡y Äiá»n giáº£i 03">
            <a:hlinkClick r:id="rId3" action="ppaction://hlinksldjump"/>
            <a:extLst>
              <a:ext uri="{FF2B5EF4-FFF2-40B4-BE49-F238E27FC236}">
                <a16:creationId xmlns:a16="http://schemas.microsoft.com/office/drawing/2014/main" id="{07303F1B-789B-4287-ABFE-05B2A58715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930" y="721241"/>
            <a:ext cx="1380903" cy="13323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[crop output image]">
            <a:hlinkClick r:id="rId5" action="ppaction://hlinksldjump"/>
            <a:extLst>
              <a:ext uri="{FF2B5EF4-FFF2-40B4-BE49-F238E27FC236}">
                <a16:creationId xmlns:a16="http://schemas.microsoft.com/office/drawing/2014/main" id="{4527A01F-8DFE-400B-B20A-F336EAE236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71" y="2538638"/>
            <a:ext cx="1721007" cy="137680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MÃ¡y Äiá»n giáº£i 03">
            <a:hlinkClick r:id="rId7" action="ppaction://hlinksldjump"/>
            <a:extLst>
              <a:ext uri="{FF2B5EF4-FFF2-40B4-BE49-F238E27FC236}">
                <a16:creationId xmlns:a16="http://schemas.microsoft.com/office/drawing/2014/main" id="{71271965-74F8-4CAE-85A2-990BEB90E9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52" y="2560863"/>
            <a:ext cx="1380903" cy="13323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5EE02D2-DAFD-4560-82D0-E8E7994CC2A4}"/>
              </a:ext>
            </a:extLst>
          </p:cNvPr>
          <p:cNvSpPr/>
          <p:nvPr/>
        </p:nvSpPr>
        <p:spPr>
          <a:xfrm>
            <a:off x="11220726" y="6556279"/>
            <a:ext cx="977787" cy="309651"/>
          </a:xfrm>
          <a:prstGeom prst="rect">
            <a:avLst/>
          </a:prstGeom>
          <a:solidFill>
            <a:srgbClr val="F2B344"/>
          </a:solidFill>
          <a:ln>
            <a:solidFill>
              <a:srgbClr val="F2B3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AE310FAA-0197-4BE1-A11A-EBF7C77177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1608" y="630425"/>
            <a:ext cx="2334970" cy="1908213"/>
          </a:xfrm>
          <a:prstGeom prst="rect">
            <a:avLst/>
          </a:prstGeom>
        </p:spPr>
      </p:pic>
      <p:sp>
        <p:nvSpPr>
          <p:cNvPr id="4" name="Arrow: Right 3">
            <a:hlinkClick r:id="rId10" action="ppaction://hlinksldjump"/>
            <a:extLst>
              <a:ext uri="{FF2B5EF4-FFF2-40B4-BE49-F238E27FC236}">
                <a16:creationId xmlns:a16="http://schemas.microsoft.com/office/drawing/2014/main" id="{2082BC57-D568-4EBC-A006-0483B04AA345}"/>
              </a:ext>
            </a:extLst>
          </p:cNvPr>
          <p:cNvSpPr/>
          <p:nvPr/>
        </p:nvSpPr>
        <p:spPr>
          <a:xfrm>
            <a:off x="10912839" y="5741233"/>
            <a:ext cx="854440" cy="49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100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DFC99C-FAC4-F9BF-AFA2-59903560716D}"/>
              </a:ext>
            </a:extLst>
          </p:cNvPr>
          <p:cNvSpPr/>
          <p:nvPr/>
        </p:nvSpPr>
        <p:spPr>
          <a:xfrm>
            <a:off x="2563752" y="585240"/>
            <a:ext cx="3399885" cy="870785"/>
          </a:xfrm>
          <a:custGeom>
            <a:avLst/>
            <a:gdLst>
              <a:gd name="connsiteX0" fmla="*/ 0 w 3399885"/>
              <a:gd name="connsiteY0" fmla="*/ 145134 h 870785"/>
              <a:gd name="connsiteX1" fmla="*/ 145134 w 3399885"/>
              <a:gd name="connsiteY1" fmla="*/ 0 h 870785"/>
              <a:gd name="connsiteX2" fmla="*/ 3254751 w 3399885"/>
              <a:gd name="connsiteY2" fmla="*/ 0 h 870785"/>
              <a:gd name="connsiteX3" fmla="*/ 3399885 w 3399885"/>
              <a:gd name="connsiteY3" fmla="*/ 145134 h 870785"/>
              <a:gd name="connsiteX4" fmla="*/ 3399885 w 3399885"/>
              <a:gd name="connsiteY4" fmla="*/ 725651 h 870785"/>
              <a:gd name="connsiteX5" fmla="*/ 3254751 w 3399885"/>
              <a:gd name="connsiteY5" fmla="*/ 870785 h 870785"/>
              <a:gd name="connsiteX6" fmla="*/ 145134 w 3399885"/>
              <a:gd name="connsiteY6" fmla="*/ 870785 h 870785"/>
              <a:gd name="connsiteX7" fmla="*/ 0 w 3399885"/>
              <a:gd name="connsiteY7" fmla="*/ 725651 h 870785"/>
              <a:gd name="connsiteX8" fmla="*/ 0 w 3399885"/>
              <a:gd name="connsiteY8" fmla="*/ 145134 h 87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9885" h="870785" fill="none" extrusionOk="0">
                <a:moveTo>
                  <a:pt x="0" y="145134"/>
                </a:moveTo>
                <a:cubicBezTo>
                  <a:pt x="6946" y="60282"/>
                  <a:pt x="63375" y="-4627"/>
                  <a:pt x="145134" y="0"/>
                </a:cubicBezTo>
                <a:cubicBezTo>
                  <a:pt x="712871" y="-14397"/>
                  <a:pt x="2456045" y="52518"/>
                  <a:pt x="3254751" y="0"/>
                </a:cubicBezTo>
                <a:cubicBezTo>
                  <a:pt x="3335994" y="2192"/>
                  <a:pt x="3400458" y="66255"/>
                  <a:pt x="3399885" y="145134"/>
                </a:cubicBezTo>
                <a:cubicBezTo>
                  <a:pt x="3406114" y="261141"/>
                  <a:pt x="3423233" y="469395"/>
                  <a:pt x="3399885" y="725651"/>
                </a:cubicBezTo>
                <a:cubicBezTo>
                  <a:pt x="3401596" y="805925"/>
                  <a:pt x="3343757" y="881988"/>
                  <a:pt x="3254751" y="870785"/>
                </a:cubicBezTo>
                <a:cubicBezTo>
                  <a:pt x="2130813" y="998256"/>
                  <a:pt x="756934" y="859222"/>
                  <a:pt x="145134" y="870785"/>
                </a:cubicBezTo>
                <a:cubicBezTo>
                  <a:pt x="78402" y="872315"/>
                  <a:pt x="733" y="818633"/>
                  <a:pt x="0" y="725651"/>
                </a:cubicBezTo>
                <a:cubicBezTo>
                  <a:pt x="-41848" y="496074"/>
                  <a:pt x="36897" y="328367"/>
                  <a:pt x="0" y="145134"/>
                </a:cubicBezTo>
                <a:close/>
              </a:path>
              <a:path w="3399885" h="870785" stroke="0" extrusionOk="0">
                <a:moveTo>
                  <a:pt x="0" y="145134"/>
                </a:moveTo>
                <a:cubicBezTo>
                  <a:pt x="-3013" y="55811"/>
                  <a:pt x="52136" y="-2558"/>
                  <a:pt x="145134" y="0"/>
                </a:cubicBezTo>
                <a:cubicBezTo>
                  <a:pt x="727897" y="-148340"/>
                  <a:pt x="2370118" y="-165001"/>
                  <a:pt x="3254751" y="0"/>
                </a:cubicBezTo>
                <a:cubicBezTo>
                  <a:pt x="3339244" y="-1223"/>
                  <a:pt x="3403507" y="76000"/>
                  <a:pt x="3399885" y="145134"/>
                </a:cubicBezTo>
                <a:cubicBezTo>
                  <a:pt x="3385898" y="433394"/>
                  <a:pt x="3376553" y="654822"/>
                  <a:pt x="3399885" y="725651"/>
                </a:cubicBezTo>
                <a:cubicBezTo>
                  <a:pt x="3389850" y="795682"/>
                  <a:pt x="3339669" y="877737"/>
                  <a:pt x="3254751" y="870785"/>
                </a:cubicBezTo>
                <a:cubicBezTo>
                  <a:pt x="2343822" y="803385"/>
                  <a:pt x="1380087" y="939957"/>
                  <a:pt x="145134" y="870785"/>
                </a:cubicBezTo>
                <a:cubicBezTo>
                  <a:pt x="54859" y="875363"/>
                  <a:pt x="1280" y="816557"/>
                  <a:pt x="0" y="725651"/>
                </a:cubicBezTo>
                <a:cubicBezTo>
                  <a:pt x="28078" y="498091"/>
                  <a:pt x="-34511" y="232268"/>
                  <a:pt x="0" y="145134"/>
                </a:cubicBezTo>
                <a:close/>
              </a:path>
            </a:pathLst>
          </a:custGeom>
          <a:solidFill>
            <a:srgbClr val="FFFFCC"/>
          </a:solidFill>
          <a:ln w="76200">
            <a:noFill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solidFill>
                  <a:sysClr val="windowText" lastClr="000000"/>
                </a:solidFill>
              </a:rPr>
              <a:t>9 681 : 32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4A1F32-C01D-FD4B-A44A-DF14F5FF1BD2}"/>
              </a:ext>
            </a:extLst>
          </p:cNvPr>
          <p:cNvSpPr/>
          <p:nvPr/>
        </p:nvSpPr>
        <p:spPr>
          <a:xfrm>
            <a:off x="974364" y="4799255"/>
            <a:ext cx="6088434" cy="769441"/>
          </a:xfrm>
          <a:custGeom>
            <a:avLst/>
            <a:gdLst>
              <a:gd name="connsiteX0" fmla="*/ 0 w 6088434"/>
              <a:gd name="connsiteY0" fmla="*/ 248291 h 769441"/>
              <a:gd name="connsiteX1" fmla="*/ 248291 w 6088434"/>
              <a:gd name="connsiteY1" fmla="*/ 0 h 769441"/>
              <a:gd name="connsiteX2" fmla="*/ 5840143 w 6088434"/>
              <a:gd name="connsiteY2" fmla="*/ 0 h 769441"/>
              <a:gd name="connsiteX3" fmla="*/ 6088434 w 6088434"/>
              <a:gd name="connsiteY3" fmla="*/ 248291 h 769441"/>
              <a:gd name="connsiteX4" fmla="*/ 6088434 w 6088434"/>
              <a:gd name="connsiteY4" fmla="*/ 521150 h 769441"/>
              <a:gd name="connsiteX5" fmla="*/ 5840143 w 6088434"/>
              <a:gd name="connsiteY5" fmla="*/ 769441 h 769441"/>
              <a:gd name="connsiteX6" fmla="*/ 248291 w 6088434"/>
              <a:gd name="connsiteY6" fmla="*/ 769441 h 769441"/>
              <a:gd name="connsiteX7" fmla="*/ 0 w 6088434"/>
              <a:gd name="connsiteY7" fmla="*/ 521150 h 769441"/>
              <a:gd name="connsiteX8" fmla="*/ 0 w 6088434"/>
              <a:gd name="connsiteY8" fmla="*/ 24829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8434" h="769441" fill="none" extrusionOk="0">
                <a:moveTo>
                  <a:pt x="0" y="248291"/>
                </a:moveTo>
                <a:cubicBezTo>
                  <a:pt x="131" y="114698"/>
                  <a:pt x="119510" y="14007"/>
                  <a:pt x="248291" y="0"/>
                </a:cubicBezTo>
                <a:cubicBezTo>
                  <a:pt x="1035822" y="72427"/>
                  <a:pt x="4141046" y="61419"/>
                  <a:pt x="5840143" y="0"/>
                </a:cubicBezTo>
                <a:cubicBezTo>
                  <a:pt x="5975087" y="-15028"/>
                  <a:pt x="6074804" y="107041"/>
                  <a:pt x="6088434" y="248291"/>
                </a:cubicBezTo>
                <a:cubicBezTo>
                  <a:pt x="6092450" y="293231"/>
                  <a:pt x="6096522" y="454599"/>
                  <a:pt x="6088434" y="521150"/>
                </a:cubicBezTo>
                <a:cubicBezTo>
                  <a:pt x="6092212" y="639100"/>
                  <a:pt x="5960597" y="750750"/>
                  <a:pt x="5840143" y="769441"/>
                </a:cubicBezTo>
                <a:cubicBezTo>
                  <a:pt x="4166891" y="799268"/>
                  <a:pt x="2304290" y="690135"/>
                  <a:pt x="248291" y="769441"/>
                </a:cubicBezTo>
                <a:cubicBezTo>
                  <a:pt x="127610" y="767582"/>
                  <a:pt x="-16112" y="661463"/>
                  <a:pt x="0" y="521150"/>
                </a:cubicBezTo>
                <a:cubicBezTo>
                  <a:pt x="-1244" y="457582"/>
                  <a:pt x="-10934" y="295525"/>
                  <a:pt x="0" y="248291"/>
                </a:cubicBezTo>
                <a:close/>
              </a:path>
              <a:path w="6088434" h="769441" stroke="0" extrusionOk="0">
                <a:moveTo>
                  <a:pt x="0" y="248291"/>
                </a:moveTo>
                <a:cubicBezTo>
                  <a:pt x="22261" y="117232"/>
                  <a:pt x="115739" y="9532"/>
                  <a:pt x="248291" y="0"/>
                </a:cubicBezTo>
                <a:cubicBezTo>
                  <a:pt x="2988064" y="123000"/>
                  <a:pt x="4500961" y="-96860"/>
                  <a:pt x="5840143" y="0"/>
                </a:cubicBezTo>
                <a:cubicBezTo>
                  <a:pt x="5974007" y="-2487"/>
                  <a:pt x="6092191" y="103590"/>
                  <a:pt x="6088434" y="248291"/>
                </a:cubicBezTo>
                <a:cubicBezTo>
                  <a:pt x="6110760" y="307855"/>
                  <a:pt x="6084931" y="491773"/>
                  <a:pt x="6088434" y="521150"/>
                </a:cubicBezTo>
                <a:cubicBezTo>
                  <a:pt x="6067627" y="665815"/>
                  <a:pt x="5956018" y="765963"/>
                  <a:pt x="5840143" y="769441"/>
                </a:cubicBezTo>
                <a:cubicBezTo>
                  <a:pt x="4636068" y="608734"/>
                  <a:pt x="829952" y="809108"/>
                  <a:pt x="248291" y="769441"/>
                </a:cubicBezTo>
                <a:cubicBezTo>
                  <a:pt x="108538" y="768911"/>
                  <a:pt x="-4687" y="656154"/>
                  <a:pt x="0" y="521150"/>
                </a:cubicBezTo>
                <a:cubicBezTo>
                  <a:pt x="12460" y="483373"/>
                  <a:pt x="4604" y="352495"/>
                  <a:pt x="0" y="248291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3226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>
                <a:solidFill>
                  <a:prstClr val="black"/>
                </a:solidFill>
              </a:rPr>
              <a:t>9 681 : 32 = 302 ( dư 17)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477AD-4B7C-03B5-002D-0BD3F6007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0124" y="2130236"/>
            <a:ext cx="4182218" cy="42248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200B06-C607-4ADC-90C8-2BDF9FF3F887}"/>
              </a:ext>
            </a:extLst>
          </p:cNvPr>
          <p:cNvSpPr txBox="1"/>
          <p:nvPr/>
        </p:nvSpPr>
        <p:spPr>
          <a:xfrm>
            <a:off x="2868239" y="2438008"/>
            <a:ext cx="547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4122D5-CE06-4D62-BD6C-FFD6A328D3D5}"/>
              </a:ext>
            </a:extLst>
          </p:cNvPr>
          <p:cNvSpPr txBox="1"/>
          <p:nvPr/>
        </p:nvSpPr>
        <p:spPr>
          <a:xfrm>
            <a:off x="4365461" y="2384008"/>
            <a:ext cx="35580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EE70A2-2607-498E-B754-540E4C40AB44}"/>
              </a:ext>
            </a:extLst>
          </p:cNvPr>
          <p:cNvSpPr txBox="1"/>
          <p:nvPr/>
        </p:nvSpPr>
        <p:spPr>
          <a:xfrm>
            <a:off x="1458898" y="1829927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9681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5707FD-F6A5-475E-A9C0-25B845EFE398}"/>
              </a:ext>
            </a:extLst>
          </p:cNvPr>
          <p:cNvSpPr txBox="1"/>
          <p:nvPr/>
        </p:nvSpPr>
        <p:spPr>
          <a:xfrm>
            <a:off x="3623648" y="1816064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704187-DDAC-4F7C-93E4-783D9FA088DA}"/>
              </a:ext>
            </a:extLst>
          </p:cNvPr>
          <p:cNvCxnSpPr>
            <a:cxnSpLocks/>
          </p:cNvCxnSpPr>
          <p:nvPr/>
        </p:nvCxnSpPr>
        <p:spPr>
          <a:xfrm>
            <a:off x="4017033" y="2419311"/>
            <a:ext cx="12748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D5AC4A-102F-469F-AB85-A4031D5EFCB1}"/>
              </a:ext>
            </a:extLst>
          </p:cNvPr>
          <p:cNvCxnSpPr>
            <a:cxnSpLocks/>
          </p:cNvCxnSpPr>
          <p:nvPr/>
        </p:nvCxnSpPr>
        <p:spPr>
          <a:xfrm flipV="1">
            <a:off x="4017032" y="1934057"/>
            <a:ext cx="1" cy="17360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10F046D-A10B-45F4-A47D-578BA84F53F2}"/>
              </a:ext>
            </a:extLst>
          </p:cNvPr>
          <p:cNvSpPr txBox="1"/>
          <p:nvPr/>
        </p:nvSpPr>
        <p:spPr>
          <a:xfrm>
            <a:off x="3886613" y="2387094"/>
            <a:ext cx="5220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C6AEB1-29DC-485E-962D-F3FEC93F0C6D}"/>
              </a:ext>
            </a:extLst>
          </p:cNvPr>
          <p:cNvSpPr txBox="1"/>
          <p:nvPr/>
        </p:nvSpPr>
        <p:spPr>
          <a:xfrm>
            <a:off x="2298160" y="2450639"/>
            <a:ext cx="547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9C68A2-4A5A-4D4A-8E67-F2BE5EDD820C}"/>
              </a:ext>
            </a:extLst>
          </p:cNvPr>
          <p:cNvSpPr txBox="1"/>
          <p:nvPr/>
        </p:nvSpPr>
        <p:spPr>
          <a:xfrm>
            <a:off x="2770111" y="2445362"/>
            <a:ext cx="3528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340084-3145-4DE5-AAEC-DD915A917B12}"/>
              </a:ext>
            </a:extLst>
          </p:cNvPr>
          <p:cNvSpPr txBox="1"/>
          <p:nvPr/>
        </p:nvSpPr>
        <p:spPr>
          <a:xfrm>
            <a:off x="2933635" y="3042248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4F953C-C2D7-4087-9DFF-0DCD9CEB7DDB}"/>
              </a:ext>
            </a:extLst>
          </p:cNvPr>
          <p:cNvSpPr txBox="1"/>
          <p:nvPr/>
        </p:nvSpPr>
        <p:spPr>
          <a:xfrm>
            <a:off x="3193622" y="2439846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12CD4C-DB4D-46F6-9F51-3916D7507565}"/>
              </a:ext>
            </a:extLst>
          </p:cNvPr>
          <p:cNvSpPr txBox="1"/>
          <p:nvPr/>
        </p:nvSpPr>
        <p:spPr>
          <a:xfrm>
            <a:off x="4709721" y="2382610"/>
            <a:ext cx="35580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1CC1D3-95DE-41B5-8E8B-4EBEC9551F56}"/>
              </a:ext>
            </a:extLst>
          </p:cNvPr>
          <p:cNvSpPr txBox="1"/>
          <p:nvPr/>
        </p:nvSpPr>
        <p:spPr>
          <a:xfrm>
            <a:off x="3416002" y="3039698"/>
            <a:ext cx="3443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4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18" grpId="0"/>
      <p:bldP spid="20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DFC99C-FAC4-F9BF-AFA2-59903560716D}"/>
              </a:ext>
            </a:extLst>
          </p:cNvPr>
          <p:cNvSpPr/>
          <p:nvPr/>
        </p:nvSpPr>
        <p:spPr>
          <a:xfrm>
            <a:off x="2563752" y="585240"/>
            <a:ext cx="3399885" cy="870785"/>
          </a:xfrm>
          <a:custGeom>
            <a:avLst/>
            <a:gdLst>
              <a:gd name="connsiteX0" fmla="*/ 0 w 3399885"/>
              <a:gd name="connsiteY0" fmla="*/ 145134 h 870785"/>
              <a:gd name="connsiteX1" fmla="*/ 145134 w 3399885"/>
              <a:gd name="connsiteY1" fmla="*/ 0 h 870785"/>
              <a:gd name="connsiteX2" fmla="*/ 3254751 w 3399885"/>
              <a:gd name="connsiteY2" fmla="*/ 0 h 870785"/>
              <a:gd name="connsiteX3" fmla="*/ 3399885 w 3399885"/>
              <a:gd name="connsiteY3" fmla="*/ 145134 h 870785"/>
              <a:gd name="connsiteX4" fmla="*/ 3399885 w 3399885"/>
              <a:gd name="connsiteY4" fmla="*/ 725651 h 870785"/>
              <a:gd name="connsiteX5" fmla="*/ 3254751 w 3399885"/>
              <a:gd name="connsiteY5" fmla="*/ 870785 h 870785"/>
              <a:gd name="connsiteX6" fmla="*/ 145134 w 3399885"/>
              <a:gd name="connsiteY6" fmla="*/ 870785 h 870785"/>
              <a:gd name="connsiteX7" fmla="*/ 0 w 3399885"/>
              <a:gd name="connsiteY7" fmla="*/ 725651 h 870785"/>
              <a:gd name="connsiteX8" fmla="*/ 0 w 3399885"/>
              <a:gd name="connsiteY8" fmla="*/ 145134 h 87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9885" h="870785" fill="none" extrusionOk="0">
                <a:moveTo>
                  <a:pt x="0" y="145134"/>
                </a:moveTo>
                <a:cubicBezTo>
                  <a:pt x="6946" y="60282"/>
                  <a:pt x="63375" y="-4627"/>
                  <a:pt x="145134" y="0"/>
                </a:cubicBezTo>
                <a:cubicBezTo>
                  <a:pt x="712871" y="-14397"/>
                  <a:pt x="2456045" y="52518"/>
                  <a:pt x="3254751" y="0"/>
                </a:cubicBezTo>
                <a:cubicBezTo>
                  <a:pt x="3335994" y="2192"/>
                  <a:pt x="3400458" y="66255"/>
                  <a:pt x="3399885" y="145134"/>
                </a:cubicBezTo>
                <a:cubicBezTo>
                  <a:pt x="3406114" y="261141"/>
                  <a:pt x="3423233" y="469395"/>
                  <a:pt x="3399885" y="725651"/>
                </a:cubicBezTo>
                <a:cubicBezTo>
                  <a:pt x="3401596" y="805925"/>
                  <a:pt x="3343757" y="881988"/>
                  <a:pt x="3254751" y="870785"/>
                </a:cubicBezTo>
                <a:cubicBezTo>
                  <a:pt x="2130813" y="998256"/>
                  <a:pt x="756934" y="859222"/>
                  <a:pt x="145134" y="870785"/>
                </a:cubicBezTo>
                <a:cubicBezTo>
                  <a:pt x="78402" y="872315"/>
                  <a:pt x="733" y="818633"/>
                  <a:pt x="0" y="725651"/>
                </a:cubicBezTo>
                <a:cubicBezTo>
                  <a:pt x="-41848" y="496074"/>
                  <a:pt x="36897" y="328367"/>
                  <a:pt x="0" y="145134"/>
                </a:cubicBezTo>
                <a:close/>
              </a:path>
              <a:path w="3399885" h="870785" stroke="0" extrusionOk="0">
                <a:moveTo>
                  <a:pt x="0" y="145134"/>
                </a:moveTo>
                <a:cubicBezTo>
                  <a:pt x="-3013" y="55811"/>
                  <a:pt x="52136" y="-2558"/>
                  <a:pt x="145134" y="0"/>
                </a:cubicBezTo>
                <a:cubicBezTo>
                  <a:pt x="727897" y="-148340"/>
                  <a:pt x="2370118" y="-165001"/>
                  <a:pt x="3254751" y="0"/>
                </a:cubicBezTo>
                <a:cubicBezTo>
                  <a:pt x="3339244" y="-1223"/>
                  <a:pt x="3403507" y="76000"/>
                  <a:pt x="3399885" y="145134"/>
                </a:cubicBezTo>
                <a:cubicBezTo>
                  <a:pt x="3385898" y="433394"/>
                  <a:pt x="3376553" y="654822"/>
                  <a:pt x="3399885" y="725651"/>
                </a:cubicBezTo>
                <a:cubicBezTo>
                  <a:pt x="3389850" y="795682"/>
                  <a:pt x="3339669" y="877737"/>
                  <a:pt x="3254751" y="870785"/>
                </a:cubicBezTo>
                <a:cubicBezTo>
                  <a:pt x="2343822" y="803385"/>
                  <a:pt x="1380087" y="939957"/>
                  <a:pt x="145134" y="870785"/>
                </a:cubicBezTo>
                <a:cubicBezTo>
                  <a:pt x="54859" y="875363"/>
                  <a:pt x="1280" y="816557"/>
                  <a:pt x="0" y="725651"/>
                </a:cubicBezTo>
                <a:cubicBezTo>
                  <a:pt x="28078" y="498091"/>
                  <a:pt x="-34511" y="232268"/>
                  <a:pt x="0" y="145134"/>
                </a:cubicBezTo>
                <a:close/>
              </a:path>
            </a:pathLst>
          </a:custGeom>
          <a:solidFill>
            <a:srgbClr val="FFFFCC"/>
          </a:solidFill>
          <a:ln w="76200">
            <a:noFill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solidFill>
                  <a:sysClr val="windowText" lastClr="000000"/>
                </a:solidFill>
              </a:rPr>
              <a:t>5 382 : 26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4A1F32-C01D-FD4B-A44A-DF14F5FF1BD2}"/>
              </a:ext>
            </a:extLst>
          </p:cNvPr>
          <p:cNvSpPr/>
          <p:nvPr/>
        </p:nvSpPr>
        <p:spPr>
          <a:xfrm>
            <a:off x="1738211" y="4792802"/>
            <a:ext cx="4856810" cy="769441"/>
          </a:xfrm>
          <a:custGeom>
            <a:avLst/>
            <a:gdLst>
              <a:gd name="connsiteX0" fmla="*/ 0 w 4856810"/>
              <a:gd name="connsiteY0" fmla="*/ 248291 h 769441"/>
              <a:gd name="connsiteX1" fmla="*/ 248291 w 4856810"/>
              <a:gd name="connsiteY1" fmla="*/ 0 h 769441"/>
              <a:gd name="connsiteX2" fmla="*/ 4608519 w 4856810"/>
              <a:gd name="connsiteY2" fmla="*/ 0 h 769441"/>
              <a:gd name="connsiteX3" fmla="*/ 4856810 w 4856810"/>
              <a:gd name="connsiteY3" fmla="*/ 248291 h 769441"/>
              <a:gd name="connsiteX4" fmla="*/ 4856810 w 4856810"/>
              <a:gd name="connsiteY4" fmla="*/ 521150 h 769441"/>
              <a:gd name="connsiteX5" fmla="*/ 4608519 w 4856810"/>
              <a:gd name="connsiteY5" fmla="*/ 769441 h 769441"/>
              <a:gd name="connsiteX6" fmla="*/ 248291 w 4856810"/>
              <a:gd name="connsiteY6" fmla="*/ 769441 h 769441"/>
              <a:gd name="connsiteX7" fmla="*/ 0 w 4856810"/>
              <a:gd name="connsiteY7" fmla="*/ 521150 h 769441"/>
              <a:gd name="connsiteX8" fmla="*/ 0 w 4856810"/>
              <a:gd name="connsiteY8" fmla="*/ 24829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6810" h="769441" fill="none" extrusionOk="0">
                <a:moveTo>
                  <a:pt x="0" y="248291"/>
                </a:moveTo>
                <a:cubicBezTo>
                  <a:pt x="131" y="114698"/>
                  <a:pt x="119510" y="14007"/>
                  <a:pt x="248291" y="0"/>
                </a:cubicBezTo>
                <a:cubicBezTo>
                  <a:pt x="1586547" y="72427"/>
                  <a:pt x="3768854" y="61419"/>
                  <a:pt x="4608519" y="0"/>
                </a:cubicBezTo>
                <a:cubicBezTo>
                  <a:pt x="4743463" y="-15028"/>
                  <a:pt x="4843180" y="107041"/>
                  <a:pt x="4856810" y="248291"/>
                </a:cubicBezTo>
                <a:cubicBezTo>
                  <a:pt x="4860826" y="293231"/>
                  <a:pt x="4864898" y="454599"/>
                  <a:pt x="4856810" y="521150"/>
                </a:cubicBezTo>
                <a:cubicBezTo>
                  <a:pt x="4860588" y="639100"/>
                  <a:pt x="4728973" y="750750"/>
                  <a:pt x="4608519" y="769441"/>
                </a:cubicBezTo>
                <a:cubicBezTo>
                  <a:pt x="3369564" y="799268"/>
                  <a:pt x="1818651" y="690135"/>
                  <a:pt x="248291" y="769441"/>
                </a:cubicBezTo>
                <a:cubicBezTo>
                  <a:pt x="127610" y="767582"/>
                  <a:pt x="-16112" y="661463"/>
                  <a:pt x="0" y="521150"/>
                </a:cubicBezTo>
                <a:cubicBezTo>
                  <a:pt x="-1244" y="457582"/>
                  <a:pt x="-10934" y="295525"/>
                  <a:pt x="0" y="248291"/>
                </a:cubicBezTo>
                <a:close/>
              </a:path>
              <a:path w="4856810" h="769441" stroke="0" extrusionOk="0">
                <a:moveTo>
                  <a:pt x="0" y="248291"/>
                </a:moveTo>
                <a:cubicBezTo>
                  <a:pt x="22261" y="117232"/>
                  <a:pt x="115739" y="9532"/>
                  <a:pt x="248291" y="0"/>
                </a:cubicBezTo>
                <a:cubicBezTo>
                  <a:pt x="1534185" y="123000"/>
                  <a:pt x="3738195" y="-96860"/>
                  <a:pt x="4608519" y="0"/>
                </a:cubicBezTo>
                <a:cubicBezTo>
                  <a:pt x="4742383" y="-2487"/>
                  <a:pt x="4860567" y="103590"/>
                  <a:pt x="4856810" y="248291"/>
                </a:cubicBezTo>
                <a:cubicBezTo>
                  <a:pt x="4879136" y="307855"/>
                  <a:pt x="4853307" y="491773"/>
                  <a:pt x="4856810" y="521150"/>
                </a:cubicBezTo>
                <a:cubicBezTo>
                  <a:pt x="4836003" y="665815"/>
                  <a:pt x="4724394" y="765963"/>
                  <a:pt x="4608519" y="769441"/>
                </a:cubicBezTo>
                <a:cubicBezTo>
                  <a:pt x="3402897" y="608734"/>
                  <a:pt x="1131482" y="809108"/>
                  <a:pt x="248291" y="769441"/>
                </a:cubicBezTo>
                <a:cubicBezTo>
                  <a:pt x="108538" y="768911"/>
                  <a:pt x="-4687" y="656154"/>
                  <a:pt x="0" y="521150"/>
                </a:cubicBezTo>
                <a:cubicBezTo>
                  <a:pt x="12460" y="483373"/>
                  <a:pt x="4604" y="352495"/>
                  <a:pt x="0" y="248291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3226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>
                <a:solidFill>
                  <a:prstClr val="black"/>
                </a:solidFill>
              </a:rPr>
              <a:t>5 382 : 26 = 207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477AD-4B7C-03B5-002D-0BD3F6007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0124" y="2130236"/>
            <a:ext cx="4182218" cy="42248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200B06-C607-4ADC-90C8-2BDF9FF3F887}"/>
              </a:ext>
            </a:extLst>
          </p:cNvPr>
          <p:cNvSpPr txBox="1"/>
          <p:nvPr/>
        </p:nvSpPr>
        <p:spPr>
          <a:xfrm>
            <a:off x="2868239" y="2438008"/>
            <a:ext cx="547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4122D5-CE06-4D62-BD6C-FFD6A328D3D5}"/>
              </a:ext>
            </a:extLst>
          </p:cNvPr>
          <p:cNvSpPr txBox="1"/>
          <p:nvPr/>
        </p:nvSpPr>
        <p:spPr>
          <a:xfrm>
            <a:off x="4365461" y="2384008"/>
            <a:ext cx="35580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EE70A2-2607-498E-B754-540E4C40AB44}"/>
              </a:ext>
            </a:extLst>
          </p:cNvPr>
          <p:cNvSpPr txBox="1"/>
          <p:nvPr/>
        </p:nvSpPr>
        <p:spPr>
          <a:xfrm>
            <a:off x="1458898" y="1829927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5382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5707FD-F6A5-475E-A9C0-25B845EFE398}"/>
              </a:ext>
            </a:extLst>
          </p:cNvPr>
          <p:cNvSpPr txBox="1"/>
          <p:nvPr/>
        </p:nvSpPr>
        <p:spPr>
          <a:xfrm>
            <a:off x="3623648" y="1816064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704187-DDAC-4F7C-93E4-783D9FA088DA}"/>
              </a:ext>
            </a:extLst>
          </p:cNvPr>
          <p:cNvCxnSpPr>
            <a:cxnSpLocks/>
          </p:cNvCxnSpPr>
          <p:nvPr/>
        </p:nvCxnSpPr>
        <p:spPr>
          <a:xfrm>
            <a:off x="4017033" y="2419311"/>
            <a:ext cx="12748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D5AC4A-102F-469F-AB85-A4031D5EFCB1}"/>
              </a:ext>
            </a:extLst>
          </p:cNvPr>
          <p:cNvCxnSpPr>
            <a:cxnSpLocks/>
          </p:cNvCxnSpPr>
          <p:nvPr/>
        </p:nvCxnSpPr>
        <p:spPr>
          <a:xfrm flipV="1">
            <a:off x="4017032" y="1934057"/>
            <a:ext cx="1" cy="17360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10F046D-A10B-45F4-A47D-578BA84F53F2}"/>
              </a:ext>
            </a:extLst>
          </p:cNvPr>
          <p:cNvSpPr txBox="1"/>
          <p:nvPr/>
        </p:nvSpPr>
        <p:spPr>
          <a:xfrm>
            <a:off x="3886613" y="2387094"/>
            <a:ext cx="5220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C6AEB1-29DC-485E-962D-F3FEC93F0C6D}"/>
              </a:ext>
            </a:extLst>
          </p:cNvPr>
          <p:cNvSpPr txBox="1"/>
          <p:nvPr/>
        </p:nvSpPr>
        <p:spPr>
          <a:xfrm>
            <a:off x="2298160" y="2450639"/>
            <a:ext cx="547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9C68A2-4A5A-4D4A-8E67-F2BE5EDD820C}"/>
              </a:ext>
            </a:extLst>
          </p:cNvPr>
          <p:cNvSpPr txBox="1"/>
          <p:nvPr/>
        </p:nvSpPr>
        <p:spPr>
          <a:xfrm>
            <a:off x="2770111" y="2445362"/>
            <a:ext cx="3528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340084-3145-4DE5-AAEC-DD915A917B12}"/>
              </a:ext>
            </a:extLst>
          </p:cNvPr>
          <p:cNvSpPr txBox="1"/>
          <p:nvPr/>
        </p:nvSpPr>
        <p:spPr>
          <a:xfrm>
            <a:off x="2933635" y="3042248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4F953C-C2D7-4087-9DFF-0DCD9CEB7DDB}"/>
              </a:ext>
            </a:extLst>
          </p:cNvPr>
          <p:cNvSpPr txBox="1"/>
          <p:nvPr/>
        </p:nvSpPr>
        <p:spPr>
          <a:xfrm>
            <a:off x="3193622" y="2439846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12CD4C-DB4D-46F6-9F51-3916D7507565}"/>
              </a:ext>
            </a:extLst>
          </p:cNvPr>
          <p:cNvSpPr txBox="1"/>
          <p:nvPr/>
        </p:nvSpPr>
        <p:spPr>
          <a:xfrm>
            <a:off x="4709721" y="2382610"/>
            <a:ext cx="35580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1CC1D3-95DE-41B5-8E8B-4EBEC9551F56}"/>
              </a:ext>
            </a:extLst>
          </p:cNvPr>
          <p:cNvSpPr txBox="1"/>
          <p:nvPr/>
        </p:nvSpPr>
        <p:spPr>
          <a:xfrm>
            <a:off x="3416002" y="3039698"/>
            <a:ext cx="3443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81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18" grpId="0"/>
      <p:bldP spid="20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DFC99C-FAC4-F9BF-AFA2-59903560716D}"/>
              </a:ext>
            </a:extLst>
          </p:cNvPr>
          <p:cNvSpPr/>
          <p:nvPr/>
        </p:nvSpPr>
        <p:spPr>
          <a:xfrm>
            <a:off x="2563752" y="585240"/>
            <a:ext cx="3399885" cy="870785"/>
          </a:xfrm>
          <a:custGeom>
            <a:avLst/>
            <a:gdLst>
              <a:gd name="connsiteX0" fmla="*/ 0 w 3399885"/>
              <a:gd name="connsiteY0" fmla="*/ 145134 h 870785"/>
              <a:gd name="connsiteX1" fmla="*/ 145134 w 3399885"/>
              <a:gd name="connsiteY1" fmla="*/ 0 h 870785"/>
              <a:gd name="connsiteX2" fmla="*/ 3254751 w 3399885"/>
              <a:gd name="connsiteY2" fmla="*/ 0 h 870785"/>
              <a:gd name="connsiteX3" fmla="*/ 3399885 w 3399885"/>
              <a:gd name="connsiteY3" fmla="*/ 145134 h 870785"/>
              <a:gd name="connsiteX4" fmla="*/ 3399885 w 3399885"/>
              <a:gd name="connsiteY4" fmla="*/ 725651 h 870785"/>
              <a:gd name="connsiteX5" fmla="*/ 3254751 w 3399885"/>
              <a:gd name="connsiteY5" fmla="*/ 870785 h 870785"/>
              <a:gd name="connsiteX6" fmla="*/ 145134 w 3399885"/>
              <a:gd name="connsiteY6" fmla="*/ 870785 h 870785"/>
              <a:gd name="connsiteX7" fmla="*/ 0 w 3399885"/>
              <a:gd name="connsiteY7" fmla="*/ 725651 h 870785"/>
              <a:gd name="connsiteX8" fmla="*/ 0 w 3399885"/>
              <a:gd name="connsiteY8" fmla="*/ 145134 h 87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9885" h="870785" fill="none" extrusionOk="0">
                <a:moveTo>
                  <a:pt x="0" y="145134"/>
                </a:moveTo>
                <a:cubicBezTo>
                  <a:pt x="6946" y="60282"/>
                  <a:pt x="63375" y="-4627"/>
                  <a:pt x="145134" y="0"/>
                </a:cubicBezTo>
                <a:cubicBezTo>
                  <a:pt x="712871" y="-14397"/>
                  <a:pt x="2456045" y="52518"/>
                  <a:pt x="3254751" y="0"/>
                </a:cubicBezTo>
                <a:cubicBezTo>
                  <a:pt x="3335994" y="2192"/>
                  <a:pt x="3400458" y="66255"/>
                  <a:pt x="3399885" y="145134"/>
                </a:cubicBezTo>
                <a:cubicBezTo>
                  <a:pt x="3406114" y="261141"/>
                  <a:pt x="3423233" y="469395"/>
                  <a:pt x="3399885" y="725651"/>
                </a:cubicBezTo>
                <a:cubicBezTo>
                  <a:pt x="3401596" y="805925"/>
                  <a:pt x="3343757" y="881988"/>
                  <a:pt x="3254751" y="870785"/>
                </a:cubicBezTo>
                <a:cubicBezTo>
                  <a:pt x="2130813" y="998256"/>
                  <a:pt x="756934" y="859222"/>
                  <a:pt x="145134" y="870785"/>
                </a:cubicBezTo>
                <a:cubicBezTo>
                  <a:pt x="78402" y="872315"/>
                  <a:pt x="733" y="818633"/>
                  <a:pt x="0" y="725651"/>
                </a:cubicBezTo>
                <a:cubicBezTo>
                  <a:pt x="-41848" y="496074"/>
                  <a:pt x="36897" y="328367"/>
                  <a:pt x="0" y="145134"/>
                </a:cubicBezTo>
                <a:close/>
              </a:path>
              <a:path w="3399885" h="870785" stroke="0" extrusionOk="0">
                <a:moveTo>
                  <a:pt x="0" y="145134"/>
                </a:moveTo>
                <a:cubicBezTo>
                  <a:pt x="-3013" y="55811"/>
                  <a:pt x="52136" y="-2558"/>
                  <a:pt x="145134" y="0"/>
                </a:cubicBezTo>
                <a:cubicBezTo>
                  <a:pt x="727897" y="-148340"/>
                  <a:pt x="2370118" y="-165001"/>
                  <a:pt x="3254751" y="0"/>
                </a:cubicBezTo>
                <a:cubicBezTo>
                  <a:pt x="3339244" y="-1223"/>
                  <a:pt x="3403507" y="76000"/>
                  <a:pt x="3399885" y="145134"/>
                </a:cubicBezTo>
                <a:cubicBezTo>
                  <a:pt x="3385898" y="433394"/>
                  <a:pt x="3376553" y="654822"/>
                  <a:pt x="3399885" y="725651"/>
                </a:cubicBezTo>
                <a:cubicBezTo>
                  <a:pt x="3389850" y="795682"/>
                  <a:pt x="3339669" y="877737"/>
                  <a:pt x="3254751" y="870785"/>
                </a:cubicBezTo>
                <a:cubicBezTo>
                  <a:pt x="2343822" y="803385"/>
                  <a:pt x="1380087" y="939957"/>
                  <a:pt x="145134" y="870785"/>
                </a:cubicBezTo>
                <a:cubicBezTo>
                  <a:pt x="54859" y="875363"/>
                  <a:pt x="1280" y="816557"/>
                  <a:pt x="0" y="725651"/>
                </a:cubicBezTo>
                <a:cubicBezTo>
                  <a:pt x="28078" y="498091"/>
                  <a:pt x="-34511" y="232268"/>
                  <a:pt x="0" y="145134"/>
                </a:cubicBezTo>
                <a:close/>
              </a:path>
            </a:pathLst>
          </a:custGeom>
          <a:solidFill>
            <a:srgbClr val="FFFFCC"/>
          </a:solidFill>
          <a:ln w="76200">
            <a:noFill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solidFill>
                  <a:sysClr val="windowText" lastClr="000000"/>
                </a:solidFill>
              </a:rPr>
              <a:t>668 : 11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4A1F32-C01D-FD4B-A44A-DF14F5FF1BD2}"/>
              </a:ext>
            </a:extLst>
          </p:cNvPr>
          <p:cNvSpPr/>
          <p:nvPr/>
        </p:nvSpPr>
        <p:spPr>
          <a:xfrm>
            <a:off x="974364" y="4799255"/>
            <a:ext cx="6088434" cy="769441"/>
          </a:xfrm>
          <a:custGeom>
            <a:avLst/>
            <a:gdLst>
              <a:gd name="connsiteX0" fmla="*/ 0 w 6088434"/>
              <a:gd name="connsiteY0" fmla="*/ 248291 h 769441"/>
              <a:gd name="connsiteX1" fmla="*/ 248291 w 6088434"/>
              <a:gd name="connsiteY1" fmla="*/ 0 h 769441"/>
              <a:gd name="connsiteX2" fmla="*/ 5840143 w 6088434"/>
              <a:gd name="connsiteY2" fmla="*/ 0 h 769441"/>
              <a:gd name="connsiteX3" fmla="*/ 6088434 w 6088434"/>
              <a:gd name="connsiteY3" fmla="*/ 248291 h 769441"/>
              <a:gd name="connsiteX4" fmla="*/ 6088434 w 6088434"/>
              <a:gd name="connsiteY4" fmla="*/ 521150 h 769441"/>
              <a:gd name="connsiteX5" fmla="*/ 5840143 w 6088434"/>
              <a:gd name="connsiteY5" fmla="*/ 769441 h 769441"/>
              <a:gd name="connsiteX6" fmla="*/ 248291 w 6088434"/>
              <a:gd name="connsiteY6" fmla="*/ 769441 h 769441"/>
              <a:gd name="connsiteX7" fmla="*/ 0 w 6088434"/>
              <a:gd name="connsiteY7" fmla="*/ 521150 h 769441"/>
              <a:gd name="connsiteX8" fmla="*/ 0 w 6088434"/>
              <a:gd name="connsiteY8" fmla="*/ 24829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8434" h="769441" fill="none" extrusionOk="0">
                <a:moveTo>
                  <a:pt x="0" y="248291"/>
                </a:moveTo>
                <a:cubicBezTo>
                  <a:pt x="131" y="114698"/>
                  <a:pt x="119510" y="14007"/>
                  <a:pt x="248291" y="0"/>
                </a:cubicBezTo>
                <a:cubicBezTo>
                  <a:pt x="1035822" y="72427"/>
                  <a:pt x="4141046" y="61419"/>
                  <a:pt x="5840143" y="0"/>
                </a:cubicBezTo>
                <a:cubicBezTo>
                  <a:pt x="5975087" y="-15028"/>
                  <a:pt x="6074804" y="107041"/>
                  <a:pt x="6088434" y="248291"/>
                </a:cubicBezTo>
                <a:cubicBezTo>
                  <a:pt x="6092450" y="293231"/>
                  <a:pt x="6096522" y="454599"/>
                  <a:pt x="6088434" y="521150"/>
                </a:cubicBezTo>
                <a:cubicBezTo>
                  <a:pt x="6092212" y="639100"/>
                  <a:pt x="5960597" y="750750"/>
                  <a:pt x="5840143" y="769441"/>
                </a:cubicBezTo>
                <a:cubicBezTo>
                  <a:pt x="4166891" y="799268"/>
                  <a:pt x="2304290" y="690135"/>
                  <a:pt x="248291" y="769441"/>
                </a:cubicBezTo>
                <a:cubicBezTo>
                  <a:pt x="127610" y="767582"/>
                  <a:pt x="-16112" y="661463"/>
                  <a:pt x="0" y="521150"/>
                </a:cubicBezTo>
                <a:cubicBezTo>
                  <a:pt x="-1244" y="457582"/>
                  <a:pt x="-10934" y="295525"/>
                  <a:pt x="0" y="248291"/>
                </a:cubicBezTo>
                <a:close/>
              </a:path>
              <a:path w="6088434" h="769441" stroke="0" extrusionOk="0">
                <a:moveTo>
                  <a:pt x="0" y="248291"/>
                </a:moveTo>
                <a:cubicBezTo>
                  <a:pt x="22261" y="117232"/>
                  <a:pt x="115739" y="9532"/>
                  <a:pt x="248291" y="0"/>
                </a:cubicBezTo>
                <a:cubicBezTo>
                  <a:pt x="2988064" y="123000"/>
                  <a:pt x="4500961" y="-96860"/>
                  <a:pt x="5840143" y="0"/>
                </a:cubicBezTo>
                <a:cubicBezTo>
                  <a:pt x="5974007" y="-2487"/>
                  <a:pt x="6092191" y="103590"/>
                  <a:pt x="6088434" y="248291"/>
                </a:cubicBezTo>
                <a:cubicBezTo>
                  <a:pt x="6110760" y="307855"/>
                  <a:pt x="6084931" y="491773"/>
                  <a:pt x="6088434" y="521150"/>
                </a:cubicBezTo>
                <a:cubicBezTo>
                  <a:pt x="6067627" y="665815"/>
                  <a:pt x="5956018" y="765963"/>
                  <a:pt x="5840143" y="769441"/>
                </a:cubicBezTo>
                <a:cubicBezTo>
                  <a:pt x="4636068" y="608734"/>
                  <a:pt x="829952" y="809108"/>
                  <a:pt x="248291" y="769441"/>
                </a:cubicBezTo>
                <a:cubicBezTo>
                  <a:pt x="108538" y="768911"/>
                  <a:pt x="-4687" y="656154"/>
                  <a:pt x="0" y="521150"/>
                </a:cubicBezTo>
                <a:cubicBezTo>
                  <a:pt x="12460" y="483373"/>
                  <a:pt x="4604" y="352495"/>
                  <a:pt x="0" y="248291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3226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>
                <a:solidFill>
                  <a:prstClr val="black"/>
                </a:solidFill>
              </a:rPr>
              <a:t>668 : 11 = 60 ( dư 8)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477AD-4B7C-03B5-002D-0BD3F6007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0124" y="2130236"/>
            <a:ext cx="4182218" cy="42248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200B06-C607-4ADC-90C8-2BDF9FF3F887}"/>
              </a:ext>
            </a:extLst>
          </p:cNvPr>
          <p:cNvSpPr txBox="1"/>
          <p:nvPr/>
        </p:nvSpPr>
        <p:spPr>
          <a:xfrm>
            <a:off x="3139088" y="2461329"/>
            <a:ext cx="547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4122D5-CE06-4D62-BD6C-FFD6A328D3D5}"/>
              </a:ext>
            </a:extLst>
          </p:cNvPr>
          <p:cNvSpPr txBox="1"/>
          <p:nvPr/>
        </p:nvSpPr>
        <p:spPr>
          <a:xfrm>
            <a:off x="4365461" y="2384008"/>
            <a:ext cx="35580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EE70A2-2607-498E-B754-540E4C40AB44}"/>
              </a:ext>
            </a:extLst>
          </p:cNvPr>
          <p:cNvSpPr txBox="1"/>
          <p:nvPr/>
        </p:nvSpPr>
        <p:spPr>
          <a:xfrm>
            <a:off x="1458898" y="1829927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668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5707FD-F6A5-475E-A9C0-25B845EFE398}"/>
              </a:ext>
            </a:extLst>
          </p:cNvPr>
          <p:cNvSpPr txBox="1"/>
          <p:nvPr/>
        </p:nvSpPr>
        <p:spPr>
          <a:xfrm>
            <a:off x="3623648" y="1816064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704187-DDAC-4F7C-93E4-783D9FA088DA}"/>
              </a:ext>
            </a:extLst>
          </p:cNvPr>
          <p:cNvCxnSpPr>
            <a:cxnSpLocks/>
          </p:cNvCxnSpPr>
          <p:nvPr/>
        </p:nvCxnSpPr>
        <p:spPr>
          <a:xfrm>
            <a:off x="4017033" y="2419311"/>
            <a:ext cx="12748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D5AC4A-102F-469F-AB85-A4031D5EFCB1}"/>
              </a:ext>
            </a:extLst>
          </p:cNvPr>
          <p:cNvCxnSpPr>
            <a:cxnSpLocks/>
          </p:cNvCxnSpPr>
          <p:nvPr/>
        </p:nvCxnSpPr>
        <p:spPr>
          <a:xfrm flipV="1">
            <a:off x="4017032" y="1934057"/>
            <a:ext cx="1" cy="17360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10F046D-A10B-45F4-A47D-578BA84F53F2}"/>
              </a:ext>
            </a:extLst>
          </p:cNvPr>
          <p:cNvSpPr txBox="1"/>
          <p:nvPr/>
        </p:nvSpPr>
        <p:spPr>
          <a:xfrm>
            <a:off x="3886613" y="2387094"/>
            <a:ext cx="5220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C6AEB1-29DC-485E-962D-F3FEC93F0C6D}"/>
              </a:ext>
            </a:extLst>
          </p:cNvPr>
          <p:cNvSpPr txBox="1"/>
          <p:nvPr/>
        </p:nvSpPr>
        <p:spPr>
          <a:xfrm>
            <a:off x="2553172" y="2462789"/>
            <a:ext cx="547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9C68A2-4A5A-4D4A-8E67-F2BE5EDD820C}"/>
              </a:ext>
            </a:extLst>
          </p:cNvPr>
          <p:cNvSpPr txBox="1"/>
          <p:nvPr/>
        </p:nvSpPr>
        <p:spPr>
          <a:xfrm>
            <a:off x="3040092" y="2461329"/>
            <a:ext cx="3528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58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18" grpId="0"/>
      <p:bldP spid="20" grpId="0"/>
      <p:bldP spid="24" grpId="0"/>
      <p:bldP spid="25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DCF482-9281-8D25-AA39-F73D92C5534A}"/>
              </a:ext>
            </a:extLst>
          </p:cNvPr>
          <p:cNvSpPr/>
          <p:nvPr/>
        </p:nvSpPr>
        <p:spPr>
          <a:xfrm>
            <a:off x="132823" y="576770"/>
            <a:ext cx="11926354" cy="5491521"/>
          </a:xfrm>
          <a:custGeom>
            <a:avLst/>
            <a:gdLst>
              <a:gd name="connsiteX0" fmla="*/ 0 w 11926354"/>
              <a:gd name="connsiteY0" fmla="*/ 547614 h 5491521"/>
              <a:gd name="connsiteX1" fmla="*/ 547614 w 11926354"/>
              <a:gd name="connsiteY1" fmla="*/ 0 h 5491521"/>
              <a:gd name="connsiteX2" fmla="*/ 11378740 w 11926354"/>
              <a:gd name="connsiteY2" fmla="*/ 0 h 5491521"/>
              <a:gd name="connsiteX3" fmla="*/ 11926354 w 11926354"/>
              <a:gd name="connsiteY3" fmla="*/ 547614 h 5491521"/>
              <a:gd name="connsiteX4" fmla="*/ 11926354 w 11926354"/>
              <a:gd name="connsiteY4" fmla="*/ 4943907 h 5491521"/>
              <a:gd name="connsiteX5" fmla="*/ 11378740 w 11926354"/>
              <a:gd name="connsiteY5" fmla="*/ 5491521 h 5491521"/>
              <a:gd name="connsiteX6" fmla="*/ 547614 w 11926354"/>
              <a:gd name="connsiteY6" fmla="*/ 5491521 h 5491521"/>
              <a:gd name="connsiteX7" fmla="*/ 0 w 11926354"/>
              <a:gd name="connsiteY7" fmla="*/ 4943907 h 5491521"/>
              <a:gd name="connsiteX8" fmla="*/ 0 w 11926354"/>
              <a:gd name="connsiteY8" fmla="*/ 547614 h 549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26354" h="5491521" fill="none" extrusionOk="0">
                <a:moveTo>
                  <a:pt x="0" y="547614"/>
                </a:moveTo>
                <a:cubicBezTo>
                  <a:pt x="1411" y="283374"/>
                  <a:pt x="270428" y="42382"/>
                  <a:pt x="547614" y="0"/>
                </a:cubicBezTo>
                <a:cubicBezTo>
                  <a:pt x="4355487" y="72427"/>
                  <a:pt x="6950665" y="61419"/>
                  <a:pt x="11378740" y="0"/>
                </a:cubicBezTo>
                <a:cubicBezTo>
                  <a:pt x="11675011" y="-42461"/>
                  <a:pt x="11888253" y="233650"/>
                  <a:pt x="11926354" y="547614"/>
                </a:cubicBezTo>
                <a:cubicBezTo>
                  <a:pt x="12027230" y="1986967"/>
                  <a:pt x="11819041" y="3745322"/>
                  <a:pt x="11926354" y="4943907"/>
                </a:cubicBezTo>
                <a:cubicBezTo>
                  <a:pt x="11927650" y="5239770"/>
                  <a:pt x="11652031" y="5458845"/>
                  <a:pt x="11378740" y="5491521"/>
                </a:cubicBezTo>
                <a:cubicBezTo>
                  <a:pt x="6542670" y="5521348"/>
                  <a:pt x="2608195" y="5412215"/>
                  <a:pt x="547614" y="5491521"/>
                </a:cubicBezTo>
                <a:cubicBezTo>
                  <a:pt x="297996" y="5485550"/>
                  <a:pt x="-44723" y="5255190"/>
                  <a:pt x="0" y="4943907"/>
                </a:cubicBezTo>
                <a:cubicBezTo>
                  <a:pt x="50037" y="4156820"/>
                  <a:pt x="770" y="2462937"/>
                  <a:pt x="0" y="547614"/>
                </a:cubicBezTo>
                <a:close/>
              </a:path>
              <a:path w="11926354" h="5491521" stroke="0" extrusionOk="0">
                <a:moveTo>
                  <a:pt x="0" y="547614"/>
                </a:moveTo>
                <a:cubicBezTo>
                  <a:pt x="25970" y="252254"/>
                  <a:pt x="262041" y="35139"/>
                  <a:pt x="547614" y="0"/>
                </a:cubicBezTo>
                <a:cubicBezTo>
                  <a:pt x="2702830" y="123000"/>
                  <a:pt x="6434141" y="-96860"/>
                  <a:pt x="11378740" y="0"/>
                </a:cubicBezTo>
                <a:cubicBezTo>
                  <a:pt x="11638602" y="-32450"/>
                  <a:pt x="11947357" y="202831"/>
                  <a:pt x="11926354" y="547614"/>
                </a:cubicBezTo>
                <a:cubicBezTo>
                  <a:pt x="11929527" y="1526668"/>
                  <a:pt x="12020621" y="3512601"/>
                  <a:pt x="11926354" y="4943907"/>
                </a:cubicBezTo>
                <a:cubicBezTo>
                  <a:pt x="11913387" y="5251044"/>
                  <a:pt x="11645805" y="5485732"/>
                  <a:pt x="11378740" y="5491521"/>
                </a:cubicBezTo>
                <a:cubicBezTo>
                  <a:pt x="6113014" y="5330814"/>
                  <a:pt x="1633429" y="5531188"/>
                  <a:pt x="547614" y="5491521"/>
                </a:cubicBezTo>
                <a:cubicBezTo>
                  <a:pt x="227530" y="5487957"/>
                  <a:pt x="-5405" y="5243897"/>
                  <a:pt x="0" y="4943907"/>
                </a:cubicBezTo>
                <a:cubicBezTo>
                  <a:pt x="32216" y="3828805"/>
                  <a:pt x="57206" y="1510073"/>
                  <a:pt x="0" y="547614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428E462-4751-C021-C644-2F9C4B3C440A}"/>
              </a:ext>
            </a:extLst>
          </p:cNvPr>
          <p:cNvSpPr txBox="1">
            <a:spLocks/>
          </p:cNvSpPr>
          <p:nvPr/>
        </p:nvSpPr>
        <p:spPr>
          <a:xfrm>
            <a:off x="4945411" y="761960"/>
            <a:ext cx="6820179" cy="669081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–	HS thực hiện được phép chia cho số có không quá hai chữ số.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–	Vận dụng vào tính giá trị của biểu thức, tìm thành phần trong phép tính.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–	HS có cơ hội để phát triển các năng lực tư duy và lập luận toán học, giao tiếp toán học,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mô hình hoá toán học, giải quyết vấn đề toán học và các phẩm chất nhân ái, trách nhiệm, chăm chỉ.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15" name="组合 12">
            <a:extLst>
              <a:ext uri="{FF2B5EF4-FFF2-40B4-BE49-F238E27FC236}">
                <a16:creationId xmlns:a16="http://schemas.microsoft.com/office/drawing/2014/main" id="{B926123A-3E18-24F4-1C72-CD8A10C2B451}"/>
              </a:ext>
            </a:extLst>
          </p:cNvPr>
          <p:cNvGrpSpPr/>
          <p:nvPr/>
        </p:nvGrpSpPr>
        <p:grpSpPr>
          <a:xfrm rot="20461740">
            <a:off x="4295989" y="1103543"/>
            <a:ext cx="394185" cy="377723"/>
            <a:chOff x="1267237" y="4149067"/>
            <a:chExt cx="1172591" cy="1179462"/>
          </a:xfrm>
        </p:grpSpPr>
        <p:sp>
          <p:nvSpPr>
            <p:cNvPr id="16" name="五角星 2">
              <a:extLst>
                <a:ext uri="{FF2B5EF4-FFF2-40B4-BE49-F238E27FC236}">
                  <a16:creationId xmlns:a16="http://schemas.microsoft.com/office/drawing/2014/main" id="{1CDC62C0-538F-39DD-B518-CEA40BA74073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文本框 14">
              <a:extLst>
                <a:ext uri="{FF2B5EF4-FFF2-40B4-BE49-F238E27FC236}">
                  <a16:creationId xmlns:a16="http://schemas.microsoft.com/office/drawing/2014/main" id="{E34C99BD-F5BD-D074-C181-71460115C022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 w="25400">
                  <a:solidFill>
                    <a:srgbClr val="20B6B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6">
            <a:extLst>
              <a:ext uri="{FF2B5EF4-FFF2-40B4-BE49-F238E27FC236}">
                <a16:creationId xmlns:a16="http://schemas.microsoft.com/office/drawing/2014/main" id="{9832AF95-FDC9-B3D1-0EE5-0E1C7D43191D}"/>
              </a:ext>
            </a:extLst>
          </p:cNvPr>
          <p:cNvGrpSpPr/>
          <p:nvPr/>
        </p:nvGrpSpPr>
        <p:grpSpPr>
          <a:xfrm>
            <a:off x="284063" y="806185"/>
            <a:ext cx="3751194" cy="3550306"/>
            <a:chOff x="3051715" y="1629522"/>
            <a:chExt cx="7107908" cy="7107908"/>
          </a:xfrm>
        </p:grpSpPr>
        <p:sp>
          <p:nvSpPr>
            <p:cNvPr id="23" name="弧形 7">
              <a:extLst>
                <a:ext uri="{FF2B5EF4-FFF2-40B4-BE49-F238E27FC236}">
                  <a16:creationId xmlns:a16="http://schemas.microsoft.com/office/drawing/2014/main" id="{59F870FD-4E3D-6412-71C9-8F1E172D8BCE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弧形 8">
              <a:extLst>
                <a:ext uri="{FF2B5EF4-FFF2-40B4-BE49-F238E27FC236}">
                  <a16:creationId xmlns:a16="http://schemas.microsoft.com/office/drawing/2014/main" id="{797C7E8C-1FE5-A00D-7F49-F7DD4F4E7FF0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5" name="弧形 9">
              <a:extLst>
                <a:ext uri="{FF2B5EF4-FFF2-40B4-BE49-F238E27FC236}">
                  <a16:creationId xmlns:a16="http://schemas.microsoft.com/office/drawing/2014/main" id="{B7B988C6-7D08-6528-EC01-AAFA3A8F5AFE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弧形 10">
              <a:extLst>
                <a:ext uri="{FF2B5EF4-FFF2-40B4-BE49-F238E27FC236}">
                  <a16:creationId xmlns:a16="http://schemas.microsoft.com/office/drawing/2014/main" id="{22A9AA1C-78F9-4F52-F6E4-CABC46E2E4F5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弧形 11">
              <a:extLst>
                <a:ext uri="{FF2B5EF4-FFF2-40B4-BE49-F238E27FC236}">
                  <a16:creationId xmlns:a16="http://schemas.microsoft.com/office/drawing/2014/main" id="{CE7DCF12-E434-226C-521F-1C989717DC96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8" name="任意多边形 82">
            <a:extLst>
              <a:ext uri="{FF2B5EF4-FFF2-40B4-BE49-F238E27FC236}">
                <a16:creationId xmlns:a16="http://schemas.microsoft.com/office/drawing/2014/main" id="{43FCC33D-755F-210C-5337-2AC265DFD9D5}"/>
              </a:ext>
            </a:extLst>
          </p:cNvPr>
          <p:cNvSpPr/>
          <p:nvPr/>
        </p:nvSpPr>
        <p:spPr>
          <a:xfrm rot="5400000">
            <a:off x="1285522" y="523322"/>
            <a:ext cx="1024822" cy="3330220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9" name="组合 3">
            <a:extLst>
              <a:ext uri="{FF2B5EF4-FFF2-40B4-BE49-F238E27FC236}">
                <a16:creationId xmlns:a16="http://schemas.microsoft.com/office/drawing/2014/main" id="{CB00A9FA-973A-7B7D-F6B3-14781436081E}"/>
              </a:ext>
            </a:extLst>
          </p:cNvPr>
          <p:cNvGrpSpPr/>
          <p:nvPr/>
        </p:nvGrpSpPr>
        <p:grpSpPr>
          <a:xfrm flipH="1">
            <a:off x="2607615" y="1879492"/>
            <a:ext cx="1965645" cy="1232847"/>
            <a:chOff x="594425" y="1153191"/>
            <a:chExt cx="2605975" cy="1634460"/>
          </a:xfrm>
        </p:grpSpPr>
        <p:sp>
          <p:nvSpPr>
            <p:cNvPr id="30" name="任意多边形 9">
              <a:extLst>
                <a:ext uri="{FF2B5EF4-FFF2-40B4-BE49-F238E27FC236}">
                  <a16:creationId xmlns:a16="http://schemas.microsoft.com/office/drawing/2014/main" id="{595BD32B-4642-902A-150D-86F31F611332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1" name="任意多边形 10">
              <a:extLst>
                <a:ext uri="{FF2B5EF4-FFF2-40B4-BE49-F238E27FC236}">
                  <a16:creationId xmlns:a16="http://schemas.microsoft.com/office/drawing/2014/main" id="{02D949DB-B19F-B6AD-F5D7-852D2418AE4D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2" name="组合 12">
            <a:extLst>
              <a:ext uri="{FF2B5EF4-FFF2-40B4-BE49-F238E27FC236}">
                <a16:creationId xmlns:a16="http://schemas.microsoft.com/office/drawing/2014/main" id="{A606D26B-EE18-57C9-DE1B-B3EDCDB0F093}"/>
              </a:ext>
            </a:extLst>
          </p:cNvPr>
          <p:cNvGrpSpPr/>
          <p:nvPr/>
        </p:nvGrpSpPr>
        <p:grpSpPr>
          <a:xfrm>
            <a:off x="2893442" y="1692557"/>
            <a:ext cx="619808" cy="623440"/>
            <a:chOff x="1267237" y="4149067"/>
            <a:chExt cx="1172591" cy="1179462"/>
          </a:xfrm>
        </p:grpSpPr>
        <p:sp>
          <p:nvSpPr>
            <p:cNvPr id="33" name="五角星 2">
              <a:extLst>
                <a:ext uri="{FF2B5EF4-FFF2-40B4-BE49-F238E27FC236}">
                  <a16:creationId xmlns:a16="http://schemas.microsoft.com/office/drawing/2014/main" id="{30E2938B-E602-0767-F3A0-DE3CAA7294E3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4" name="文本框 14">
              <a:extLst>
                <a:ext uri="{FF2B5EF4-FFF2-40B4-BE49-F238E27FC236}">
                  <a16:creationId xmlns:a16="http://schemas.microsoft.com/office/drawing/2014/main" id="{2386FB70-8DC0-9BE3-9E78-33578718E19B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 w="25400">
                  <a:solidFill>
                    <a:srgbClr val="20B6B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711C4C5-EE17-4267-799A-7B80D5692C1D}"/>
              </a:ext>
            </a:extLst>
          </p:cNvPr>
          <p:cNvSpPr txBox="1"/>
          <p:nvPr/>
        </p:nvSpPr>
        <p:spPr>
          <a:xfrm>
            <a:off x="124767" y="1799414"/>
            <a:ext cx="3033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YÊU CẦU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9554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DFC99C-FAC4-F9BF-AFA2-59903560716D}"/>
              </a:ext>
            </a:extLst>
          </p:cNvPr>
          <p:cNvSpPr/>
          <p:nvPr/>
        </p:nvSpPr>
        <p:spPr>
          <a:xfrm>
            <a:off x="2563752" y="585240"/>
            <a:ext cx="3399885" cy="870785"/>
          </a:xfrm>
          <a:custGeom>
            <a:avLst/>
            <a:gdLst>
              <a:gd name="connsiteX0" fmla="*/ 0 w 3399885"/>
              <a:gd name="connsiteY0" fmla="*/ 145134 h 870785"/>
              <a:gd name="connsiteX1" fmla="*/ 145134 w 3399885"/>
              <a:gd name="connsiteY1" fmla="*/ 0 h 870785"/>
              <a:gd name="connsiteX2" fmla="*/ 3254751 w 3399885"/>
              <a:gd name="connsiteY2" fmla="*/ 0 h 870785"/>
              <a:gd name="connsiteX3" fmla="*/ 3399885 w 3399885"/>
              <a:gd name="connsiteY3" fmla="*/ 145134 h 870785"/>
              <a:gd name="connsiteX4" fmla="*/ 3399885 w 3399885"/>
              <a:gd name="connsiteY4" fmla="*/ 725651 h 870785"/>
              <a:gd name="connsiteX5" fmla="*/ 3254751 w 3399885"/>
              <a:gd name="connsiteY5" fmla="*/ 870785 h 870785"/>
              <a:gd name="connsiteX6" fmla="*/ 145134 w 3399885"/>
              <a:gd name="connsiteY6" fmla="*/ 870785 h 870785"/>
              <a:gd name="connsiteX7" fmla="*/ 0 w 3399885"/>
              <a:gd name="connsiteY7" fmla="*/ 725651 h 870785"/>
              <a:gd name="connsiteX8" fmla="*/ 0 w 3399885"/>
              <a:gd name="connsiteY8" fmla="*/ 145134 h 87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9885" h="870785" fill="none" extrusionOk="0">
                <a:moveTo>
                  <a:pt x="0" y="145134"/>
                </a:moveTo>
                <a:cubicBezTo>
                  <a:pt x="6946" y="60282"/>
                  <a:pt x="63375" y="-4627"/>
                  <a:pt x="145134" y="0"/>
                </a:cubicBezTo>
                <a:cubicBezTo>
                  <a:pt x="712871" y="-14397"/>
                  <a:pt x="2456045" y="52518"/>
                  <a:pt x="3254751" y="0"/>
                </a:cubicBezTo>
                <a:cubicBezTo>
                  <a:pt x="3335994" y="2192"/>
                  <a:pt x="3400458" y="66255"/>
                  <a:pt x="3399885" y="145134"/>
                </a:cubicBezTo>
                <a:cubicBezTo>
                  <a:pt x="3406114" y="261141"/>
                  <a:pt x="3423233" y="469395"/>
                  <a:pt x="3399885" y="725651"/>
                </a:cubicBezTo>
                <a:cubicBezTo>
                  <a:pt x="3401596" y="805925"/>
                  <a:pt x="3343757" y="881988"/>
                  <a:pt x="3254751" y="870785"/>
                </a:cubicBezTo>
                <a:cubicBezTo>
                  <a:pt x="2130813" y="998256"/>
                  <a:pt x="756934" y="859222"/>
                  <a:pt x="145134" y="870785"/>
                </a:cubicBezTo>
                <a:cubicBezTo>
                  <a:pt x="78402" y="872315"/>
                  <a:pt x="733" y="818633"/>
                  <a:pt x="0" y="725651"/>
                </a:cubicBezTo>
                <a:cubicBezTo>
                  <a:pt x="-41848" y="496074"/>
                  <a:pt x="36897" y="328367"/>
                  <a:pt x="0" y="145134"/>
                </a:cubicBezTo>
                <a:close/>
              </a:path>
              <a:path w="3399885" h="870785" stroke="0" extrusionOk="0">
                <a:moveTo>
                  <a:pt x="0" y="145134"/>
                </a:moveTo>
                <a:cubicBezTo>
                  <a:pt x="-3013" y="55811"/>
                  <a:pt x="52136" y="-2558"/>
                  <a:pt x="145134" y="0"/>
                </a:cubicBezTo>
                <a:cubicBezTo>
                  <a:pt x="727897" y="-148340"/>
                  <a:pt x="2370118" y="-165001"/>
                  <a:pt x="3254751" y="0"/>
                </a:cubicBezTo>
                <a:cubicBezTo>
                  <a:pt x="3339244" y="-1223"/>
                  <a:pt x="3403507" y="76000"/>
                  <a:pt x="3399885" y="145134"/>
                </a:cubicBezTo>
                <a:cubicBezTo>
                  <a:pt x="3385898" y="433394"/>
                  <a:pt x="3376553" y="654822"/>
                  <a:pt x="3399885" y="725651"/>
                </a:cubicBezTo>
                <a:cubicBezTo>
                  <a:pt x="3389850" y="795682"/>
                  <a:pt x="3339669" y="877737"/>
                  <a:pt x="3254751" y="870785"/>
                </a:cubicBezTo>
                <a:cubicBezTo>
                  <a:pt x="2343822" y="803385"/>
                  <a:pt x="1380087" y="939957"/>
                  <a:pt x="145134" y="870785"/>
                </a:cubicBezTo>
                <a:cubicBezTo>
                  <a:pt x="54859" y="875363"/>
                  <a:pt x="1280" y="816557"/>
                  <a:pt x="0" y="725651"/>
                </a:cubicBezTo>
                <a:cubicBezTo>
                  <a:pt x="28078" y="498091"/>
                  <a:pt x="-34511" y="232268"/>
                  <a:pt x="0" y="145134"/>
                </a:cubicBezTo>
                <a:close/>
              </a:path>
            </a:pathLst>
          </a:custGeom>
          <a:solidFill>
            <a:srgbClr val="FFFFCC"/>
          </a:solidFill>
          <a:ln w="76200">
            <a:noFill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solidFill>
                  <a:sysClr val="windowText" lastClr="000000"/>
                </a:solidFill>
              </a:rPr>
              <a:t>1 960 : 49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4A1F32-C01D-FD4B-A44A-DF14F5FF1BD2}"/>
              </a:ext>
            </a:extLst>
          </p:cNvPr>
          <p:cNvSpPr/>
          <p:nvPr/>
        </p:nvSpPr>
        <p:spPr>
          <a:xfrm>
            <a:off x="1738211" y="4792802"/>
            <a:ext cx="4856810" cy="769441"/>
          </a:xfrm>
          <a:custGeom>
            <a:avLst/>
            <a:gdLst>
              <a:gd name="connsiteX0" fmla="*/ 0 w 4856810"/>
              <a:gd name="connsiteY0" fmla="*/ 248291 h 769441"/>
              <a:gd name="connsiteX1" fmla="*/ 248291 w 4856810"/>
              <a:gd name="connsiteY1" fmla="*/ 0 h 769441"/>
              <a:gd name="connsiteX2" fmla="*/ 4608519 w 4856810"/>
              <a:gd name="connsiteY2" fmla="*/ 0 h 769441"/>
              <a:gd name="connsiteX3" fmla="*/ 4856810 w 4856810"/>
              <a:gd name="connsiteY3" fmla="*/ 248291 h 769441"/>
              <a:gd name="connsiteX4" fmla="*/ 4856810 w 4856810"/>
              <a:gd name="connsiteY4" fmla="*/ 521150 h 769441"/>
              <a:gd name="connsiteX5" fmla="*/ 4608519 w 4856810"/>
              <a:gd name="connsiteY5" fmla="*/ 769441 h 769441"/>
              <a:gd name="connsiteX6" fmla="*/ 248291 w 4856810"/>
              <a:gd name="connsiteY6" fmla="*/ 769441 h 769441"/>
              <a:gd name="connsiteX7" fmla="*/ 0 w 4856810"/>
              <a:gd name="connsiteY7" fmla="*/ 521150 h 769441"/>
              <a:gd name="connsiteX8" fmla="*/ 0 w 4856810"/>
              <a:gd name="connsiteY8" fmla="*/ 24829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6810" h="769441" fill="none" extrusionOk="0">
                <a:moveTo>
                  <a:pt x="0" y="248291"/>
                </a:moveTo>
                <a:cubicBezTo>
                  <a:pt x="131" y="114698"/>
                  <a:pt x="119510" y="14007"/>
                  <a:pt x="248291" y="0"/>
                </a:cubicBezTo>
                <a:cubicBezTo>
                  <a:pt x="1586547" y="72427"/>
                  <a:pt x="3768854" y="61419"/>
                  <a:pt x="4608519" y="0"/>
                </a:cubicBezTo>
                <a:cubicBezTo>
                  <a:pt x="4743463" y="-15028"/>
                  <a:pt x="4843180" y="107041"/>
                  <a:pt x="4856810" y="248291"/>
                </a:cubicBezTo>
                <a:cubicBezTo>
                  <a:pt x="4860826" y="293231"/>
                  <a:pt x="4864898" y="454599"/>
                  <a:pt x="4856810" y="521150"/>
                </a:cubicBezTo>
                <a:cubicBezTo>
                  <a:pt x="4860588" y="639100"/>
                  <a:pt x="4728973" y="750750"/>
                  <a:pt x="4608519" y="769441"/>
                </a:cubicBezTo>
                <a:cubicBezTo>
                  <a:pt x="3369564" y="799268"/>
                  <a:pt x="1818651" y="690135"/>
                  <a:pt x="248291" y="769441"/>
                </a:cubicBezTo>
                <a:cubicBezTo>
                  <a:pt x="127610" y="767582"/>
                  <a:pt x="-16112" y="661463"/>
                  <a:pt x="0" y="521150"/>
                </a:cubicBezTo>
                <a:cubicBezTo>
                  <a:pt x="-1244" y="457582"/>
                  <a:pt x="-10934" y="295525"/>
                  <a:pt x="0" y="248291"/>
                </a:cubicBezTo>
                <a:close/>
              </a:path>
              <a:path w="4856810" h="769441" stroke="0" extrusionOk="0">
                <a:moveTo>
                  <a:pt x="0" y="248291"/>
                </a:moveTo>
                <a:cubicBezTo>
                  <a:pt x="22261" y="117232"/>
                  <a:pt x="115739" y="9532"/>
                  <a:pt x="248291" y="0"/>
                </a:cubicBezTo>
                <a:cubicBezTo>
                  <a:pt x="1534185" y="123000"/>
                  <a:pt x="3738195" y="-96860"/>
                  <a:pt x="4608519" y="0"/>
                </a:cubicBezTo>
                <a:cubicBezTo>
                  <a:pt x="4742383" y="-2487"/>
                  <a:pt x="4860567" y="103590"/>
                  <a:pt x="4856810" y="248291"/>
                </a:cubicBezTo>
                <a:cubicBezTo>
                  <a:pt x="4879136" y="307855"/>
                  <a:pt x="4853307" y="491773"/>
                  <a:pt x="4856810" y="521150"/>
                </a:cubicBezTo>
                <a:cubicBezTo>
                  <a:pt x="4836003" y="665815"/>
                  <a:pt x="4724394" y="765963"/>
                  <a:pt x="4608519" y="769441"/>
                </a:cubicBezTo>
                <a:cubicBezTo>
                  <a:pt x="3402897" y="608734"/>
                  <a:pt x="1131482" y="809108"/>
                  <a:pt x="248291" y="769441"/>
                </a:cubicBezTo>
                <a:cubicBezTo>
                  <a:pt x="108538" y="768911"/>
                  <a:pt x="-4687" y="656154"/>
                  <a:pt x="0" y="521150"/>
                </a:cubicBezTo>
                <a:cubicBezTo>
                  <a:pt x="12460" y="483373"/>
                  <a:pt x="4604" y="352495"/>
                  <a:pt x="0" y="248291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3226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>
                <a:solidFill>
                  <a:prstClr val="black"/>
                </a:solidFill>
              </a:rPr>
              <a:t>1 960 : 49 = 40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477AD-4B7C-03B5-002D-0BD3F6007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0124" y="2130236"/>
            <a:ext cx="4182218" cy="42248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200B06-C607-4ADC-90C8-2BDF9FF3F887}"/>
              </a:ext>
            </a:extLst>
          </p:cNvPr>
          <p:cNvSpPr txBox="1"/>
          <p:nvPr/>
        </p:nvSpPr>
        <p:spPr>
          <a:xfrm>
            <a:off x="3152267" y="2440085"/>
            <a:ext cx="547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4122D5-CE06-4D62-BD6C-FFD6A328D3D5}"/>
              </a:ext>
            </a:extLst>
          </p:cNvPr>
          <p:cNvSpPr txBox="1"/>
          <p:nvPr/>
        </p:nvSpPr>
        <p:spPr>
          <a:xfrm>
            <a:off x="4365461" y="2384008"/>
            <a:ext cx="35580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EE70A2-2607-498E-B754-540E4C40AB44}"/>
              </a:ext>
            </a:extLst>
          </p:cNvPr>
          <p:cNvSpPr txBox="1"/>
          <p:nvPr/>
        </p:nvSpPr>
        <p:spPr>
          <a:xfrm>
            <a:off x="1458898" y="1829927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1960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5707FD-F6A5-475E-A9C0-25B845EFE398}"/>
              </a:ext>
            </a:extLst>
          </p:cNvPr>
          <p:cNvSpPr txBox="1"/>
          <p:nvPr/>
        </p:nvSpPr>
        <p:spPr>
          <a:xfrm>
            <a:off x="3623648" y="1816064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704187-DDAC-4F7C-93E4-783D9FA088DA}"/>
              </a:ext>
            </a:extLst>
          </p:cNvPr>
          <p:cNvCxnSpPr>
            <a:cxnSpLocks/>
          </p:cNvCxnSpPr>
          <p:nvPr/>
        </p:nvCxnSpPr>
        <p:spPr>
          <a:xfrm>
            <a:off x="4017033" y="2419311"/>
            <a:ext cx="12748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D5AC4A-102F-469F-AB85-A4031D5EFCB1}"/>
              </a:ext>
            </a:extLst>
          </p:cNvPr>
          <p:cNvCxnSpPr>
            <a:cxnSpLocks/>
          </p:cNvCxnSpPr>
          <p:nvPr/>
        </p:nvCxnSpPr>
        <p:spPr>
          <a:xfrm flipV="1">
            <a:off x="4017032" y="1934057"/>
            <a:ext cx="1" cy="17360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10F046D-A10B-45F4-A47D-578BA84F53F2}"/>
              </a:ext>
            </a:extLst>
          </p:cNvPr>
          <p:cNvSpPr txBox="1"/>
          <p:nvPr/>
        </p:nvSpPr>
        <p:spPr>
          <a:xfrm>
            <a:off x="3886613" y="2387094"/>
            <a:ext cx="5220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C6AEB1-29DC-485E-962D-F3FEC93F0C6D}"/>
              </a:ext>
            </a:extLst>
          </p:cNvPr>
          <p:cNvSpPr txBox="1"/>
          <p:nvPr/>
        </p:nvSpPr>
        <p:spPr>
          <a:xfrm>
            <a:off x="2539294" y="2431617"/>
            <a:ext cx="547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9C68A2-4A5A-4D4A-8E67-F2BE5EDD820C}"/>
              </a:ext>
            </a:extLst>
          </p:cNvPr>
          <p:cNvSpPr txBox="1"/>
          <p:nvPr/>
        </p:nvSpPr>
        <p:spPr>
          <a:xfrm>
            <a:off x="3041041" y="2433563"/>
            <a:ext cx="3528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5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18" grpId="0"/>
      <p:bldP spid="20" grpId="0"/>
      <p:bldP spid="24" grpId="0"/>
      <p:bldP spid="25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3202D4C-EEB6-FDF6-16FF-1524F5D247A5}"/>
              </a:ext>
            </a:extLst>
          </p:cNvPr>
          <p:cNvSpPr/>
          <p:nvPr/>
        </p:nvSpPr>
        <p:spPr>
          <a:xfrm>
            <a:off x="225287" y="353292"/>
            <a:ext cx="11741426" cy="6161808"/>
          </a:xfrm>
          <a:custGeom>
            <a:avLst/>
            <a:gdLst>
              <a:gd name="connsiteX0" fmla="*/ 0 w 11741426"/>
              <a:gd name="connsiteY0" fmla="*/ 614455 h 6161808"/>
              <a:gd name="connsiteX1" fmla="*/ 614455 w 11741426"/>
              <a:gd name="connsiteY1" fmla="*/ 0 h 6161808"/>
              <a:gd name="connsiteX2" fmla="*/ 11126971 w 11741426"/>
              <a:gd name="connsiteY2" fmla="*/ 0 h 6161808"/>
              <a:gd name="connsiteX3" fmla="*/ 11741426 w 11741426"/>
              <a:gd name="connsiteY3" fmla="*/ 614455 h 6161808"/>
              <a:gd name="connsiteX4" fmla="*/ 11741426 w 11741426"/>
              <a:gd name="connsiteY4" fmla="*/ 5547353 h 6161808"/>
              <a:gd name="connsiteX5" fmla="*/ 11126971 w 11741426"/>
              <a:gd name="connsiteY5" fmla="*/ 6161808 h 6161808"/>
              <a:gd name="connsiteX6" fmla="*/ 614455 w 11741426"/>
              <a:gd name="connsiteY6" fmla="*/ 6161808 h 6161808"/>
              <a:gd name="connsiteX7" fmla="*/ 0 w 11741426"/>
              <a:gd name="connsiteY7" fmla="*/ 5547353 h 6161808"/>
              <a:gd name="connsiteX8" fmla="*/ 0 w 11741426"/>
              <a:gd name="connsiteY8" fmla="*/ 614455 h 616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1426" h="6161808" fill="none" extrusionOk="0">
                <a:moveTo>
                  <a:pt x="0" y="614455"/>
                </a:moveTo>
                <a:cubicBezTo>
                  <a:pt x="1340" y="311362"/>
                  <a:pt x="282237" y="11976"/>
                  <a:pt x="614455" y="0"/>
                </a:cubicBezTo>
                <a:cubicBezTo>
                  <a:pt x="4137513" y="72427"/>
                  <a:pt x="6992736" y="61419"/>
                  <a:pt x="11126971" y="0"/>
                </a:cubicBezTo>
                <a:cubicBezTo>
                  <a:pt x="11461414" y="-33807"/>
                  <a:pt x="11706791" y="264625"/>
                  <a:pt x="11741426" y="614455"/>
                </a:cubicBezTo>
                <a:cubicBezTo>
                  <a:pt x="11842302" y="2589494"/>
                  <a:pt x="11634113" y="4292831"/>
                  <a:pt x="11741426" y="5547353"/>
                </a:cubicBezTo>
                <a:cubicBezTo>
                  <a:pt x="11743239" y="5877504"/>
                  <a:pt x="11458482" y="6153016"/>
                  <a:pt x="11126971" y="6161808"/>
                </a:cubicBezTo>
                <a:cubicBezTo>
                  <a:pt x="6305358" y="6191635"/>
                  <a:pt x="3149084" y="6082502"/>
                  <a:pt x="614455" y="6161808"/>
                </a:cubicBezTo>
                <a:cubicBezTo>
                  <a:pt x="339933" y="6154479"/>
                  <a:pt x="-24445" y="5891541"/>
                  <a:pt x="0" y="5547353"/>
                </a:cubicBezTo>
                <a:cubicBezTo>
                  <a:pt x="50037" y="3272790"/>
                  <a:pt x="770" y="2649840"/>
                  <a:pt x="0" y="614455"/>
                </a:cubicBezTo>
                <a:close/>
              </a:path>
              <a:path w="11741426" h="6161808" stroke="0" extrusionOk="0">
                <a:moveTo>
                  <a:pt x="0" y="614455"/>
                </a:moveTo>
                <a:cubicBezTo>
                  <a:pt x="20297" y="280634"/>
                  <a:pt x="279541" y="9251"/>
                  <a:pt x="614455" y="0"/>
                </a:cubicBezTo>
                <a:cubicBezTo>
                  <a:pt x="3757362" y="123000"/>
                  <a:pt x="9797490" y="-96860"/>
                  <a:pt x="11126971" y="0"/>
                </a:cubicBezTo>
                <a:cubicBezTo>
                  <a:pt x="11426846" y="-30089"/>
                  <a:pt x="11764698" y="228184"/>
                  <a:pt x="11741426" y="614455"/>
                </a:cubicBezTo>
                <a:cubicBezTo>
                  <a:pt x="11744599" y="2527555"/>
                  <a:pt x="11835693" y="3367071"/>
                  <a:pt x="11741426" y="5547353"/>
                </a:cubicBezTo>
                <a:cubicBezTo>
                  <a:pt x="11720942" y="5894128"/>
                  <a:pt x="11440583" y="6157595"/>
                  <a:pt x="11126971" y="6161808"/>
                </a:cubicBezTo>
                <a:cubicBezTo>
                  <a:pt x="8689139" y="6001101"/>
                  <a:pt x="3834312" y="6201475"/>
                  <a:pt x="614455" y="6161808"/>
                </a:cubicBezTo>
                <a:cubicBezTo>
                  <a:pt x="215702" y="6149811"/>
                  <a:pt x="-52570" y="5862891"/>
                  <a:pt x="0" y="5547353"/>
                </a:cubicBezTo>
                <a:cubicBezTo>
                  <a:pt x="32216" y="4039802"/>
                  <a:pt x="57206" y="2392742"/>
                  <a:pt x="0" y="614455"/>
                </a:cubicBezTo>
                <a:close/>
              </a:path>
            </a:pathLst>
          </a:custGeom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62E4BF-1DC8-D75F-293D-592790FAAE56}"/>
              </a:ext>
            </a:extLst>
          </p:cNvPr>
          <p:cNvGrpSpPr/>
          <p:nvPr/>
        </p:nvGrpSpPr>
        <p:grpSpPr>
          <a:xfrm>
            <a:off x="862069" y="638373"/>
            <a:ext cx="9989879" cy="739300"/>
            <a:chOff x="858230" y="698837"/>
            <a:chExt cx="9989879" cy="7393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EBD8276-AB39-E0C9-7B0E-21E87F14018E}"/>
                </a:ext>
              </a:extLst>
            </p:cNvPr>
            <p:cNvSpPr/>
            <p:nvPr/>
          </p:nvSpPr>
          <p:spPr>
            <a:xfrm>
              <a:off x="858230" y="698837"/>
              <a:ext cx="706582" cy="7273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A0B542-01D1-8224-DF54-61BED1E3181A}"/>
                </a:ext>
              </a:extLst>
            </p:cNvPr>
            <p:cNvSpPr txBox="1"/>
            <p:nvPr/>
          </p:nvSpPr>
          <p:spPr>
            <a:xfrm>
              <a:off x="1697635" y="791806"/>
              <a:ext cx="91504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9F30F84-76A6-4E4F-B60E-4C61C424F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5" y="1650817"/>
            <a:ext cx="10681513" cy="2993278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F91D52C-32E0-40D5-AA72-C79B0FD0D59C}"/>
              </a:ext>
            </a:extLst>
          </p:cNvPr>
          <p:cNvSpPr/>
          <p:nvPr/>
        </p:nvSpPr>
        <p:spPr>
          <a:xfrm>
            <a:off x="989350" y="3162446"/>
            <a:ext cx="2158583" cy="7045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EAFA3FC8-2EE8-4784-A4C5-DF66DDCA02DA}"/>
              </a:ext>
            </a:extLst>
          </p:cNvPr>
          <p:cNvSpPr/>
          <p:nvPr/>
        </p:nvSpPr>
        <p:spPr>
          <a:xfrm>
            <a:off x="1813810" y="4796852"/>
            <a:ext cx="569626" cy="809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9633BF8-0059-4675-AA80-B60896C63340}"/>
              </a:ext>
            </a:extLst>
          </p:cNvPr>
          <p:cNvSpPr/>
          <p:nvPr/>
        </p:nvSpPr>
        <p:spPr>
          <a:xfrm>
            <a:off x="1034319" y="5652960"/>
            <a:ext cx="2308485" cy="6133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PHÉP CHIA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DB494E4-CA41-4B1D-AB5C-32B0F48BF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569" y="4713182"/>
            <a:ext cx="3033010" cy="197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72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3202D4C-EEB6-FDF6-16FF-1524F5D247A5}"/>
              </a:ext>
            </a:extLst>
          </p:cNvPr>
          <p:cNvSpPr/>
          <p:nvPr/>
        </p:nvSpPr>
        <p:spPr>
          <a:xfrm>
            <a:off x="225287" y="353292"/>
            <a:ext cx="11741426" cy="6161808"/>
          </a:xfrm>
          <a:custGeom>
            <a:avLst/>
            <a:gdLst>
              <a:gd name="connsiteX0" fmla="*/ 0 w 11741426"/>
              <a:gd name="connsiteY0" fmla="*/ 614455 h 6161808"/>
              <a:gd name="connsiteX1" fmla="*/ 614455 w 11741426"/>
              <a:gd name="connsiteY1" fmla="*/ 0 h 6161808"/>
              <a:gd name="connsiteX2" fmla="*/ 11126971 w 11741426"/>
              <a:gd name="connsiteY2" fmla="*/ 0 h 6161808"/>
              <a:gd name="connsiteX3" fmla="*/ 11741426 w 11741426"/>
              <a:gd name="connsiteY3" fmla="*/ 614455 h 6161808"/>
              <a:gd name="connsiteX4" fmla="*/ 11741426 w 11741426"/>
              <a:gd name="connsiteY4" fmla="*/ 5547353 h 6161808"/>
              <a:gd name="connsiteX5" fmla="*/ 11126971 w 11741426"/>
              <a:gd name="connsiteY5" fmla="*/ 6161808 h 6161808"/>
              <a:gd name="connsiteX6" fmla="*/ 614455 w 11741426"/>
              <a:gd name="connsiteY6" fmla="*/ 6161808 h 6161808"/>
              <a:gd name="connsiteX7" fmla="*/ 0 w 11741426"/>
              <a:gd name="connsiteY7" fmla="*/ 5547353 h 6161808"/>
              <a:gd name="connsiteX8" fmla="*/ 0 w 11741426"/>
              <a:gd name="connsiteY8" fmla="*/ 614455 h 616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1426" h="6161808" fill="none" extrusionOk="0">
                <a:moveTo>
                  <a:pt x="0" y="614455"/>
                </a:moveTo>
                <a:cubicBezTo>
                  <a:pt x="1340" y="311362"/>
                  <a:pt x="282237" y="11976"/>
                  <a:pt x="614455" y="0"/>
                </a:cubicBezTo>
                <a:cubicBezTo>
                  <a:pt x="4137513" y="72427"/>
                  <a:pt x="6992736" y="61419"/>
                  <a:pt x="11126971" y="0"/>
                </a:cubicBezTo>
                <a:cubicBezTo>
                  <a:pt x="11461414" y="-33807"/>
                  <a:pt x="11706791" y="264625"/>
                  <a:pt x="11741426" y="614455"/>
                </a:cubicBezTo>
                <a:cubicBezTo>
                  <a:pt x="11842302" y="2589494"/>
                  <a:pt x="11634113" y="4292831"/>
                  <a:pt x="11741426" y="5547353"/>
                </a:cubicBezTo>
                <a:cubicBezTo>
                  <a:pt x="11743239" y="5877504"/>
                  <a:pt x="11458482" y="6153016"/>
                  <a:pt x="11126971" y="6161808"/>
                </a:cubicBezTo>
                <a:cubicBezTo>
                  <a:pt x="6305358" y="6191635"/>
                  <a:pt x="3149084" y="6082502"/>
                  <a:pt x="614455" y="6161808"/>
                </a:cubicBezTo>
                <a:cubicBezTo>
                  <a:pt x="339933" y="6154479"/>
                  <a:pt x="-24445" y="5891541"/>
                  <a:pt x="0" y="5547353"/>
                </a:cubicBezTo>
                <a:cubicBezTo>
                  <a:pt x="50037" y="3272790"/>
                  <a:pt x="770" y="2649840"/>
                  <a:pt x="0" y="614455"/>
                </a:cubicBezTo>
                <a:close/>
              </a:path>
              <a:path w="11741426" h="6161808" stroke="0" extrusionOk="0">
                <a:moveTo>
                  <a:pt x="0" y="614455"/>
                </a:moveTo>
                <a:cubicBezTo>
                  <a:pt x="20297" y="280634"/>
                  <a:pt x="279541" y="9251"/>
                  <a:pt x="614455" y="0"/>
                </a:cubicBezTo>
                <a:cubicBezTo>
                  <a:pt x="3757362" y="123000"/>
                  <a:pt x="9797490" y="-96860"/>
                  <a:pt x="11126971" y="0"/>
                </a:cubicBezTo>
                <a:cubicBezTo>
                  <a:pt x="11426846" y="-30089"/>
                  <a:pt x="11764698" y="228184"/>
                  <a:pt x="11741426" y="614455"/>
                </a:cubicBezTo>
                <a:cubicBezTo>
                  <a:pt x="11744599" y="2527555"/>
                  <a:pt x="11835693" y="3367071"/>
                  <a:pt x="11741426" y="5547353"/>
                </a:cubicBezTo>
                <a:cubicBezTo>
                  <a:pt x="11720942" y="5894128"/>
                  <a:pt x="11440583" y="6157595"/>
                  <a:pt x="11126971" y="6161808"/>
                </a:cubicBezTo>
                <a:cubicBezTo>
                  <a:pt x="8689139" y="6001101"/>
                  <a:pt x="3834312" y="6201475"/>
                  <a:pt x="614455" y="6161808"/>
                </a:cubicBezTo>
                <a:cubicBezTo>
                  <a:pt x="215702" y="6149811"/>
                  <a:pt x="-52570" y="5862891"/>
                  <a:pt x="0" y="5547353"/>
                </a:cubicBezTo>
                <a:cubicBezTo>
                  <a:pt x="32216" y="4039802"/>
                  <a:pt x="57206" y="2392742"/>
                  <a:pt x="0" y="614455"/>
                </a:cubicBezTo>
                <a:close/>
              </a:path>
            </a:pathLst>
          </a:custGeom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62E4BF-1DC8-D75F-293D-592790FAAE56}"/>
              </a:ext>
            </a:extLst>
          </p:cNvPr>
          <p:cNvGrpSpPr/>
          <p:nvPr/>
        </p:nvGrpSpPr>
        <p:grpSpPr>
          <a:xfrm>
            <a:off x="862069" y="638373"/>
            <a:ext cx="9989879" cy="739300"/>
            <a:chOff x="858230" y="698837"/>
            <a:chExt cx="9989879" cy="7393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EBD8276-AB39-E0C9-7B0E-21E87F14018E}"/>
                </a:ext>
              </a:extLst>
            </p:cNvPr>
            <p:cNvSpPr/>
            <p:nvPr/>
          </p:nvSpPr>
          <p:spPr>
            <a:xfrm>
              <a:off x="858230" y="698837"/>
              <a:ext cx="706582" cy="7273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A0B542-01D1-8224-DF54-61BED1E3181A}"/>
                </a:ext>
              </a:extLst>
            </p:cNvPr>
            <p:cNvSpPr txBox="1"/>
            <p:nvPr/>
          </p:nvSpPr>
          <p:spPr>
            <a:xfrm>
              <a:off x="1697635" y="791806"/>
              <a:ext cx="91504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9F30F84-76A6-4E4F-B60E-4C61C424F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5" y="1650817"/>
            <a:ext cx="10681513" cy="299327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709204-9027-4CB5-AC5D-0FA698B88FD0}"/>
              </a:ext>
            </a:extLst>
          </p:cNvPr>
          <p:cNvSpPr/>
          <p:nvPr/>
        </p:nvSpPr>
        <p:spPr>
          <a:xfrm>
            <a:off x="4032354" y="3252866"/>
            <a:ext cx="1214203" cy="5696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126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7FB02D1-EA0D-49D8-B857-9B4D5E52970F}"/>
              </a:ext>
            </a:extLst>
          </p:cNvPr>
          <p:cNvSpPr/>
          <p:nvPr/>
        </p:nvSpPr>
        <p:spPr>
          <a:xfrm>
            <a:off x="4032353" y="3961106"/>
            <a:ext cx="1214203" cy="5696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AA60F6-1965-4342-9EF5-E8E7BF2F3BFD}"/>
              </a:ext>
            </a:extLst>
          </p:cNvPr>
          <p:cNvSpPr/>
          <p:nvPr/>
        </p:nvSpPr>
        <p:spPr>
          <a:xfrm>
            <a:off x="5891135" y="3276289"/>
            <a:ext cx="1214203" cy="5696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9A5D0EC-C2F3-4743-A164-77BA82670D0F}"/>
              </a:ext>
            </a:extLst>
          </p:cNvPr>
          <p:cNvSpPr/>
          <p:nvPr/>
        </p:nvSpPr>
        <p:spPr>
          <a:xfrm>
            <a:off x="5891134" y="3984529"/>
            <a:ext cx="1214203" cy="5696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E292215-A796-4B60-881E-5E31EF01C969}"/>
              </a:ext>
            </a:extLst>
          </p:cNvPr>
          <p:cNvSpPr/>
          <p:nvPr/>
        </p:nvSpPr>
        <p:spPr>
          <a:xfrm>
            <a:off x="7667671" y="3276289"/>
            <a:ext cx="1214203" cy="5696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33A3BF-F2C2-49B4-AE19-5CA14BC308B1}"/>
              </a:ext>
            </a:extLst>
          </p:cNvPr>
          <p:cNvSpPr/>
          <p:nvPr/>
        </p:nvSpPr>
        <p:spPr>
          <a:xfrm>
            <a:off x="7667670" y="3984529"/>
            <a:ext cx="1214203" cy="5696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A25CC9B-5601-45F1-8604-D8905486C406}"/>
              </a:ext>
            </a:extLst>
          </p:cNvPr>
          <p:cNvSpPr/>
          <p:nvPr/>
        </p:nvSpPr>
        <p:spPr>
          <a:xfrm>
            <a:off x="9607982" y="3276289"/>
            <a:ext cx="1214203" cy="5696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607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0734718-8087-4B3D-816E-659624A7BBBA}"/>
              </a:ext>
            </a:extLst>
          </p:cNvPr>
          <p:cNvSpPr/>
          <p:nvPr/>
        </p:nvSpPr>
        <p:spPr>
          <a:xfrm>
            <a:off x="9607981" y="3984529"/>
            <a:ext cx="1214203" cy="5696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63427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604B69-170F-4FE2-9694-11A1F1A8A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05" b="293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Nhóm 20">
            <a:extLst>
              <a:ext uri="{FF2B5EF4-FFF2-40B4-BE49-F238E27FC236}">
                <a16:creationId xmlns:a16="http://schemas.microsoft.com/office/drawing/2014/main" id="{4475EBC5-206E-5A1C-4678-8C16FFD4E531}"/>
              </a:ext>
            </a:extLst>
          </p:cNvPr>
          <p:cNvGrpSpPr/>
          <p:nvPr/>
        </p:nvGrpSpPr>
        <p:grpSpPr>
          <a:xfrm>
            <a:off x="4243833" y="2951066"/>
            <a:ext cx="5225750" cy="3631763"/>
            <a:chOff x="6371477" y="2225295"/>
            <a:chExt cx="5225750" cy="3631763"/>
          </a:xfrm>
        </p:grpSpPr>
        <p:sp>
          <p:nvSpPr>
            <p:cNvPr id="3" name="Hộp Văn bản 21">
              <a:extLst>
                <a:ext uri="{FF2B5EF4-FFF2-40B4-BE49-F238E27FC236}">
                  <a16:creationId xmlns:a16="http://schemas.microsoft.com/office/drawing/2014/main" id="{0C702B64-925C-886E-30EB-7A25988390EE}"/>
                </a:ext>
              </a:extLst>
            </p:cNvPr>
            <p:cNvSpPr txBox="1"/>
            <p:nvPr/>
          </p:nvSpPr>
          <p:spPr>
            <a:xfrm>
              <a:off x="6371477" y="2225295"/>
              <a:ext cx="5225750" cy="3631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 dirty="0">
                  <a:ln w="317500">
                    <a:solidFill>
                      <a:prstClr val="white">
                        <a:lumMod val="95000"/>
                      </a:prstClr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CỦNG CỐ</a:t>
              </a:r>
            </a:p>
          </p:txBody>
        </p:sp>
        <p:sp>
          <p:nvSpPr>
            <p:cNvPr id="4" name="Hộp Văn bản 22">
              <a:extLst>
                <a:ext uri="{FF2B5EF4-FFF2-40B4-BE49-F238E27FC236}">
                  <a16:creationId xmlns:a16="http://schemas.microsoft.com/office/drawing/2014/main" id="{9A9013D5-F90C-5D0E-6F22-4DCBDB55757A}"/>
                </a:ext>
              </a:extLst>
            </p:cNvPr>
            <p:cNvSpPr txBox="1"/>
            <p:nvPr/>
          </p:nvSpPr>
          <p:spPr>
            <a:xfrm>
              <a:off x="6371478" y="2225295"/>
              <a:ext cx="5225749" cy="3631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srgbClr val="FF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CỦNG CỐ</a:t>
              </a:r>
              <a:endParaRPr kumimoji="0" lang="vi-VN" sz="115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8890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8C38D1-9E78-288C-EE60-F17BCC5A7F6C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AA66BA-D4E1-DD71-3812-AA52B6A82708}"/>
              </a:ext>
            </a:extLst>
          </p:cNvPr>
          <p:cNvSpPr/>
          <p:nvPr/>
        </p:nvSpPr>
        <p:spPr>
          <a:xfrm>
            <a:off x="1197610" y="1822797"/>
            <a:ext cx="2628900" cy="779318"/>
          </a:xfrm>
          <a:prstGeom prst="roundRect">
            <a:avLst>
              <a:gd name="adj" fmla="val 34000"/>
            </a:avLst>
          </a:prstGeom>
          <a:solidFill>
            <a:srgbClr val="FFFFCC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ysClr val="windowText" lastClr="000000"/>
                </a:solidFill>
              </a:rPr>
              <a:t>216 : 12</a:t>
            </a:r>
            <a:endParaRPr lang="en-US" sz="3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257848-B365-7905-2780-5BBDE4FD1D7D}"/>
              </a:ext>
            </a:extLst>
          </p:cNvPr>
          <p:cNvSpPr/>
          <p:nvPr/>
        </p:nvSpPr>
        <p:spPr>
          <a:xfrm>
            <a:off x="8365490" y="1822797"/>
            <a:ext cx="2628900" cy="779318"/>
          </a:xfrm>
          <a:prstGeom prst="roundRect">
            <a:avLst>
              <a:gd name="adj" fmla="val 34000"/>
            </a:avLst>
          </a:prstGeom>
          <a:solidFill>
            <a:srgbClr val="FFFFCC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ysClr val="windowText" lastClr="000000"/>
                </a:solidFill>
              </a:rPr>
              <a:t>218 : 18</a:t>
            </a:r>
            <a:endParaRPr lang="en-US" sz="3400" b="1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106443-2BE6-C9C8-7C79-5858E9355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70" y="2858788"/>
            <a:ext cx="3436617" cy="3471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2D6870-9AE8-1722-4071-9D0675C5D45E}"/>
              </a:ext>
            </a:extLst>
          </p:cNvPr>
          <p:cNvSpPr txBox="1"/>
          <p:nvPr/>
        </p:nvSpPr>
        <p:spPr>
          <a:xfrm>
            <a:off x="2788001" y="705222"/>
            <a:ext cx="74718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</a:rPr>
              <a:t>CHIA ĐỘI THỰC HIỆN 2 PHÉP </a:t>
            </a:r>
            <a:r>
              <a:rPr lang="en-US" sz="3400" b="1" dirty="0">
                <a:solidFill>
                  <a:srgbClr val="FF0000"/>
                </a:solidFill>
              </a:rPr>
              <a:t>TÍNH SAU</a:t>
            </a:r>
          </a:p>
        </p:txBody>
      </p:sp>
    </p:spTree>
    <p:extLst>
      <p:ext uri="{BB962C8B-B14F-4D97-AF65-F5344CB8AC3E}">
        <p14:creationId xmlns:p14="http://schemas.microsoft.com/office/powerpoint/2010/main" val="39497277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33D95F-D7B1-F89E-FDEC-AC7E157481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6" b="60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5CB200B-33C5-DD2F-AB24-998AE610221C}"/>
              </a:ext>
            </a:extLst>
          </p:cNvPr>
          <p:cNvGrpSpPr/>
          <p:nvPr/>
        </p:nvGrpSpPr>
        <p:grpSpPr>
          <a:xfrm>
            <a:off x="5797237" y="503045"/>
            <a:ext cx="5400698" cy="2825050"/>
            <a:chOff x="4133327" y="8204395"/>
            <a:chExt cx="7210038" cy="28250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E0FE1F-6D5E-F832-E11C-89C32A558232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2812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72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F42A9C-40BC-8F5B-FBE1-FE8C4C513AEA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2812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13701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604B69-170F-4FE2-9694-11A1F1A8A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05" b="293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Nhóm 20">
            <a:extLst>
              <a:ext uri="{FF2B5EF4-FFF2-40B4-BE49-F238E27FC236}">
                <a16:creationId xmlns:a16="http://schemas.microsoft.com/office/drawing/2014/main" id="{4475EBC5-206E-5A1C-4678-8C16FFD4E531}"/>
              </a:ext>
            </a:extLst>
          </p:cNvPr>
          <p:cNvGrpSpPr/>
          <p:nvPr/>
        </p:nvGrpSpPr>
        <p:grpSpPr>
          <a:xfrm>
            <a:off x="4025623" y="3065365"/>
            <a:ext cx="5225750" cy="3631764"/>
            <a:chOff x="6371477" y="2225294"/>
            <a:chExt cx="5225750" cy="3631764"/>
          </a:xfrm>
        </p:grpSpPr>
        <p:sp>
          <p:nvSpPr>
            <p:cNvPr id="3" name="Hộp Văn bản 21">
              <a:extLst>
                <a:ext uri="{FF2B5EF4-FFF2-40B4-BE49-F238E27FC236}">
                  <a16:creationId xmlns:a16="http://schemas.microsoft.com/office/drawing/2014/main" id="{0C702B64-925C-886E-30EB-7A25988390EE}"/>
                </a:ext>
              </a:extLst>
            </p:cNvPr>
            <p:cNvSpPr txBox="1"/>
            <p:nvPr/>
          </p:nvSpPr>
          <p:spPr>
            <a:xfrm>
              <a:off x="6371477" y="2225295"/>
              <a:ext cx="5225750" cy="3631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500" dirty="0">
                  <a:ln w="31750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KHỞI ĐỘNG</a:t>
              </a:r>
            </a:p>
          </p:txBody>
        </p:sp>
        <p:sp>
          <p:nvSpPr>
            <p:cNvPr id="4" name="Hộp Văn bản 22">
              <a:extLst>
                <a:ext uri="{FF2B5EF4-FFF2-40B4-BE49-F238E27FC236}">
                  <a16:creationId xmlns:a16="http://schemas.microsoft.com/office/drawing/2014/main" id="{9A9013D5-F90C-5D0E-6F22-4DCBDB55757A}"/>
                </a:ext>
              </a:extLst>
            </p:cNvPr>
            <p:cNvSpPr txBox="1"/>
            <p:nvPr/>
          </p:nvSpPr>
          <p:spPr>
            <a:xfrm>
              <a:off x="6371478" y="2225294"/>
              <a:ext cx="5225749" cy="3631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500" dirty="0">
                  <a:ln w="28575">
                    <a:solidFill>
                      <a:schemeClr val="bg1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Hole Hearted" panose="020B0A06020104020203" pitchFamily="34" charset="0"/>
                </a:rPr>
                <a:t>KHỞI ĐỘNG</a:t>
              </a:r>
              <a:endParaRPr lang="vi-VN" sz="11500" dirty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6037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10">
            <a:extLst>
              <a:ext uri="{FF2B5EF4-FFF2-40B4-BE49-F238E27FC236}">
                <a16:creationId xmlns:a16="http://schemas.microsoft.com/office/drawing/2014/main" id="{D583A7D0-C8CB-BF21-C931-578FE153D3F2}"/>
              </a:ext>
            </a:extLst>
          </p:cNvPr>
          <p:cNvGrpSpPr/>
          <p:nvPr/>
        </p:nvGrpSpPr>
        <p:grpSpPr>
          <a:xfrm>
            <a:off x="948976" y="1313722"/>
            <a:ext cx="4280542" cy="1395006"/>
            <a:chOff x="3666356" y="4573200"/>
            <a:chExt cx="4280542" cy="1395006"/>
          </a:xfrm>
        </p:grpSpPr>
        <p:sp>
          <p:nvSpPr>
            <p:cNvPr id="6" name="TextBox 67">
              <a:extLst>
                <a:ext uri="{FF2B5EF4-FFF2-40B4-BE49-F238E27FC236}">
                  <a16:creationId xmlns:a16="http://schemas.microsoft.com/office/drawing/2014/main" id="{A98F0223-586C-3F40-B80B-960D66706219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A1383DAF-7CB0-B30D-2A3C-9781738FC8B2}"/>
                </a:ext>
              </a:extLst>
            </p:cNvPr>
            <p:cNvSpPr txBox="1"/>
            <p:nvPr/>
          </p:nvSpPr>
          <p:spPr>
            <a:xfrm>
              <a:off x="3666356" y="4586733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48238B4-134E-3AE4-D6A0-A4E5C5B567B8}"/>
              </a:ext>
            </a:extLst>
          </p:cNvPr>
          <p:cNvGrpSpPr/>
          <p:nvPr/>
        </p:nvGrpSpPr>
        <p:grpSpPr>
          <a:xfrm>
            <a:off x="5417346" y="505794"/>
            <a:ext cx="6623165" cy="2554546"/>
            <a:chOff x="5843373" y="136761"/>
            <a:chExt cx="6623165" cy="255454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B01112-0238-2475-A688-2FEB504DFA02}"/>
                </a:ext>
              </a:extLst>
            </p:cNvPr>
            <p:cNvSpPr txBox="1"/>
            <p:nvPr/>
          </p:nvSpPr>
          <p:spPr>
            <a:xfrm>
              <a:off x="5925565" y="136762"/>
              <a:ext cx="645878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n w="177800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Cookies" panose="02040603050506020204" pitchFamily="18" charset="0"/>
                </a:rPr>
                <a:t>CÙNG NHAU CHIẾN THẮNG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7A96DE-770D-9D2E-B35D-1E3DA7D13585}"/>
                </a:ext>
              </a:extLst>
            </p:cNvPr>
            <p:cNvSpPr txBox="1"/>
            <p:nvPr/>
          </p:nvSpPr>
          <p:spPr>
            <a:xfrm>
              <a:off x="5843373" y="136761"/>
              <a:ext cx="662316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n w="38100">
                    <a:solidFill>
                      <a:srgbClr val="002060"/>
                    </a:solidFill>
                  </a:ln>
                  <a:solidFill>
                    <a:srgbClr val="99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Cookies" panose="02040603050506020204" pitchFamily="18" charset="0"/>
                </a:rPr>
                <a:t>CÙNG NHAU CHIẾN THẮNG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9290F1-8258-677B-0324-6015B7446D12}"/>
              </a:ext>
            </a:extLst>
          </p:cNvPr>
          <p:cNvSpPr txBox="1"/>
          <p:nvPr/>
        </p:nvSpPr>
        <p:spPr>
          <a:xfrm>
            <a:off x="728155" y="2927747"/>
            <a:ext cx="51019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/>
              <a:t>Giáo</a:t>
            </a:r>
            <a:r>
              <a:rPr lang="en-US" sz="3400" dirty="0"/>
              <a:t> </a:t>
            </a:r>
            <a:r>
              <a:rPr lang="en-US" sz="3400" dirty="0" err="1"/>
              <a:t>viên</a:t>
            </a:r>
            <a:r>
              <a:rPr lang="en-US" sz="3400" dirty="0"/>
              <a:t> </a:t>
            </a:r>
            <a:r>
              <a:rPr lang="en-US" sz="3400" dirty="0" err="1"/>
              <a:t>đưa</a:t>
            </a:r>
            <a:r>
              <a:rPr lang="en-US" sz="3400" dirty="0"/>
              <a:t> </a:t>
            </a:r>
            <a:r>
              <a:rPr lang="en-US" sz="3400" dirty="0" err="1"/>
              <a:t>ra</a:t>
            </a:r>
            <a:r>
              <a:rPr lang="en-US" sz="3400" dirty="0"/>
              <a:t> </a:t>
            </a:r>
            <a:r>
              <a:rPr lang="en-US" sz="3400" dirty="0" err="1"/>
              <a:t>một</a:t>
            </a:r>
            <a:r>
              <a:rPr lang="en-US" sz="3400" dirty="0"/>
              <a:t> </a:t>
            </a:r>
            <a:r>
              <a:rPr lang="en-US" sz="3400" dirty="0" err="1"/>
              <a:t>phép</a:t>
            </a:r>
            <a:r>
              <a:rPr lang="en-US" sz="3400" dirty="0"/>
              <a:t> </a:t>
            </a:r>
            <a:r>
              <a:rPr lang="en-US" sz="3400" dirty="0" err="1"/>
              <a:t>tính</a:t>
            </a:r>
            <a:r>
              <a:rPr lang="en-US" sz="3400" dirty="0"/>
              <a:t>. </a:t>
            </a:r>
            <a:r>
              <a:rPr lang="en-US" sz="3400" dirty="0" err="1"/>
              <a:t>Học</a:t>
            </a:r>
            <a:r>
              <a:rPr lang="en-US" sz="3400" dirty="0"/>
              <a:t> </a:t>
            </a:r>
            <a:r>
              <a:rPr lang="en-US" sz="3400" dirty="0" err="1"/>
              <a:t>sinh</a:t>
            </a:r>
            <a:r>
              <a:rPr lang="en-US" sz="3400" dirty="0"/>
              <a:t> </a:t>
            </a:r>
            <a:r>
              <a:rPr lang="en-US" sz="3400" dirty="0" err="1"/>
              <a:t>thực</a:t>
            </a:r>
            <a:r>
              <a:rPr lang="en-US" sz="3400" dirty="0"/>
              <a:t> </a:t>
            </a:r>
            <a:r>
              <a:rPr lang="en-US" sz="3400" dirty="0" err="1"/>
              <a:t>hiện</a:t>
            </a:r>
            <a:r>
              <a:rPr lang="en-US" sz="3400" dirty="0"/>
              <a:t> </a:t>
            </a:r>
            <a:r>
              <a:rPr lang="en-US" sz="3400" dirty="0" err="1"/>
              <a:t>lên</a:t>
            </a:r>
            <a:r>
              <a:rPr lang="en-US" sz="3400" dirty="0"/>
              <a:t> </a:t>
            </a:r>
            <a:r>
              <a:rPr lang="en-US" sz="3400" dirty="0" err="1"/>
              <a:t>bảng</a:t>
            </a:r>
            <a:r>
              <a:rPr lang="en-US" sz="3400" dirty="0"/>
              <a:t> con. </a:t>
            </a:r>
            <a:r>
              <a:rPr lang="en-US" sz="3400" dirty="0" err="1"/>
              <a:t>Tổ</a:t>
            </a:r>
            <a:r>
              <a:rPr lang="en-US" sz="3400" dirty="0"/>
              <a:t> </a:t>
            </a:r>
            <a:r>
              <a:rPr lang="en-US" sz="3400" dirty="0" err="1"/>
              <a:t>nào</a:t>
            </a:r>
            <a:r>
              <a:rPr lang="en-US" sz="3400" dirty="0"/>
              <a:t> </a:t>
            </a:r>
            <a:r>
              <a:rPr lang="en-US" sz="3400" dirty="0" err="1"/>
              <a:t>có</a:t>
            </a:r>
            <a:r>
              <a:rPr lang="en-US" sz="3400" dirty="0"/>
              <a:t> </a:t>
            </a:r>
            <a:r>
              <a:rPr lang="en-US" sz="3400" dirty="0" err="1"/>
              <a:t>tất</a:t>
            </a:r>
            <a:r>
              <a:rPr lang="en-US" sz="3400" dirty="0"/>
              <a:t> </a:t>
            </a:r>
            <a:r>
              <a:rPr lang="en-US" sz="3400" dirty="0" err="1"/>
              <a:t>cả</a:t>
            </a:r>
            <a:r>
              <a:rPr lang="en-US" sz="3400" dirty="0"/>
              <a:t> </a:t>
            </a:r>
            <a:r>
              <a:rPr lang="en-US" sz="3400" dirty="0" err="1"/>
              <a:t>thành</a:t>
            </a:r>
            <a:r>
              <a:rPr lang="en-US" sz="3400" dirty="0"/>
              <a:t> </a:t>
            </a:r>
            <a:r>
              <a:rPr lang="en-US" sz="3400" dirty="0" err="1"/>
              <a:t>viên</a:t>
            </a:r>
            <a:r>
              <a:rPr lang="en-US" sz="3400" dirty="0"/>
              <a:t> </a:t>
            </a:r>
            <a:r>
              <a:rPr lang="en-US" sz="3400" dirty="0" err="1"/>
              <a:t>có</a:t>
            </a:r>
            <a:r>
              <a:rPr lang="en-US" sz="3400" dirty="0"/>
              <a:t> </a:t>
            </a:r>
            <a:r>
              <a:rPr lang="en-US" sz="3400" dirty="0" err="1"/>
              <a:t>đáp</a:t>
            </a:r>
            <a:r>
              <a:rPr lang="en-US" sz="3400" dirty="0"/>
              <a:t> </a:t>
            </a:r>
            <a:r>
              <a:rPr lang="en-US" sz="3400" dirty="0" err="1"/>
              <a:t>án</a:t>
            </a:r>
            <a:r>
              <a:rPr lang="en-US" sz="3400" dirty="0"/>
              <a:t> </a:t>
            </a:r>
            <a:r>
              <a:rPr lang="en-US" sz="3400" dirty="0" err="1"/>
              <a:t>đúng</a:t>
            </a:r>
            <a:r>
              <a:rPr lang="en-US" sz="3400" dirty="0"/>
              <a:t> </a:t>
            </a:r>
            <a:r>
              <a:rPr lang="en-US" sz="3400" dirty="0" err="1"/>
              <a:t>và</a:t>
            </a:r>
            <a:r>
              <a:rPr lang="en-US" sz="3400" dirty="0"/>
              <a:t> </a:t>
            </a:r>
            <a:r>
              <a:rPr lang="en-US" sz="3400" dirty="0" err="1"/>
              <a:t>nhanh</a:t>
            </a:r>
            <a:r>
              <a:rPr lang="en-US" sz="3400" dirty="0"/>
              <a:t> </a:t>
            </a:r>
            <a:r>
              <a:rPr lang="en-US" sz="3400" dirty="0" err="1"/>
              <a:t>nhất</a:t>
            </a:r>
            <a:r>
              <a:rPr lang="en-US" sz="3400" dirty="0"/>
              <a:t> </a:t>
            </a:r>
            <a:r>
              <a:rPr lang="en-US" sz="3400" dirty="0" err="1"/>
              <a:t>sẽ</a:t>
            </a:r>
            <a:r>
              <a:rPr lang="en-US" sz="3400" dirty="0"/>
              <a:t> </a:t>
            </a:r>
            <a:r>
              <a:rPr lang="en-US" sz="3400" dirty="0" err="1"/>
              <a:t>giành</a:t>
            </a:r>
            <a:r>
              <a:rPr lang="en-US" sz="3400" dirty="0"/>
              <a:t> </a:t>
            </a:r>
            <a:r>
              <a:rPr lang="en-US" sz="3400" dirty="0" err="1"/>
              <a:t>chiến</a:t>
            </a:r>
            <a:r>
              <a:rPr lang="en-US" sz="3400" dirty="0"/>
              <a:t> </a:t>
            </a:r>
            <a:r>
              <a:rPr lang="en-US" sz="3400" dirty="0" err="1"/>
              <a:t>thắng</a:t>
            </a:r>
            <a:r>
              <a:rPr lang="en-US" sz="3400" dirty="0"/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DFC99C-FAC4-F9BF-AFA2-59903560716D}"/>
              </a:ext>
            </a:extLst>
          </p:cNvPr>
          <p:cNvSpPr/>
          <p:nvPr/>
        </p:nvSpPr>
        <p:spPr>
          <a:xfrm>
            <a:off x="7134465" y="3566133"/>
            <a:ext cx="2940215" cy="860394"/>
          </a:xfrm>
          <a:custGeom>
            <a:avLst/>
            <a:gdLst>
              <a:gd name="connsiteX0" fmla="*/ 0 w 2940215"/>
              <a:gd name="connsiteY0" fmla="*/ 143402 h 860394"/>
              <a:gd name="connsiteX1" fmla="*/ 143402 w 2940215"/>
              <a:gd name="connsiteY1" fmla="*/ 0 h 860394"/>
              <a:gd name="connsiteX2" fmla="*/ 2796813 w 2940215"/>
              <a:gd name="connsiteY2" fmla="*/ 0 h 860394"/>
              <a:gd name="connsiteX3" fmla="*/ 2940215 w 2940215"/>
              <a:gd name="connsiteY3" fmla="*/ 143402 h 860394"/>
              <a:gd name="connsiteX4" fmla="*/ 2940215 w 2940215"/>
              <a:gd name="connsiteY4" fmla="*/ 716992 h 860394"/>
              <a:gd name="connsiteX5" fmla="*/ 2796813 w 2940215"/>
              <a:gd name="connsiteY5" fmla="*/ 860394 h 860394"/>
              <a:gd name="connsiteX6" fmla="*/ 143402 w 2940215"/>
              <a:gd name="connsiteY6" fmla="*/ 860394 h 860394"/>
              <a:gd name="connsiteX7" fmla="*/ 0 w 2940215"/>
              <a:gd name="connsiteY7" fmla="*/ 716992 h 860394"/>
              <a:gd name="connsiteX8" fmla="*/ 0 w 2940215"/>
              <a:gd name="connsiteY8" fmla="*/ 143402 h 86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215" h="860394" fill="none" extrusionOk="0">
                <a:moveTo>
                  <a:pt x="0" y="143402"/>
                </a:moveTo>
                <a:cubicBezTo>
                  <a:pt x="4516" y="61149"/>
                  <a:pt x="63257" y="-2729"/>
                  <a:pt x="143402" y="0"/>
                </a:cubicBezTo>
                <a:cubicBezTo>
                  <a:pt x="528909" y="-14397"/>
                  <a:pt x="1799201" y="52518"/>
                  <a:pt x="2796813" y="0"/>
                </a:cubicBezTo>
                <a:cubicBezTo>
                  <a:pt x="2877990" y="3986"/>
                  <a:pt x="2945584" y="76166"/>
                  <a:pt x="2940215" y="143402"/>
                </a:cubicBezTo>
                <a:cubicBezTo>
                  <a:pt x="2958824" y="409810"/>
                  <a:pt x="2893363" y="595154"/>
                  <a:pt x="2940215" y="716992"/>
                </a:cubicBezTo>
                <a:cubicBezTo>
                  <a:pt x="2942280" y="796335"/>
                  <a:pt x="2881110" y="866847"/>
                  <a:pt x="2796813" y="860394"/>
                </a:cubicBezTo>
                <a:cubicBezTo>
                  <a:pt x="2175180" y="987865"/>
                  <a:pt x="717088" y="848831"/>
                  <a:pt x="143402" y="860394"/>
                </a:cubicBezTo>
                <a:cubicBezTo>
                  <a:pt x="68260" y="860857"/>
                  <a:pt x="70" y="797420"/>
                  <a:pt x="0" y="716992"/>
                </a:cubicBezTo>
                <a:cubicBezTo>
                  <a:pt x="-31325" y="499418"/>
                  <a:pt x="-315" y="415471"/>
                  <a:pt x="0" y="143402"/>
                </a:cubicBezTo>
                <a:close/>
              </a:path>
              <a:path w="2940215" h="860394" stroke="0" extrusionOk="0">
                <a:moveTo>
                  <a:pt x="0" y="143402"/>
                </a:moveTo>
                <a:cubicBezTo>
                  <a:pt x="-482" y="62736"/>
                  <a:pt x="57730" y="-1289"/>
                  <a:pt x="143402" y="0"/>
                </a:cubicBezTo>
                <a:cubicBezTo>
                  <a:pt x="899453" y="-148340"/>
                  <a:pt x="2447838" y="-165001"/>
                  <a:pt x="2796813" y="0"/>
                </a:cubicBezTo>
                <a:cubicBezTo>
                  <a:pt x="2877419" y="-396"/>
                  <a:pt x="2941773" y="68943"/>
                  <a:pt x="2940215" y="143402"/>
                </a:cubicBezTo>
                <a:cubicBezTo>
                  <a:pt x="2957480" y="422333"/>
                  <a:pt x="2922637" y="618041"/>
                  <a:pt x="2940215" y="716992"/>
                </a:cubicBezTo>
                <a:cubicBezTo>
                  <a:pt x="2938250" y="794208"/>
                  <a:pt x="2884922" y="873397"/>
                  <a:pt x="2796813" y="860394"/>
                </a:cubicBezTo>
                <a:cubicBezTo>
                  <a:pt x="2323625" y="792994"/>
                  <a:pt x="1352962" y="929566"/>
                  <a:pt x="143402" y="860394"/>
                </a:cubicBezTo>
                <a:cubicBezTo>
                  <a:pt x="58042" y="863181"/>
                  <a:pt x="1800" y="811316"/>
                  <a:pt x="0" y="716992"/>
                </a:cubicBezTo>
                <a:cubicBezTo>
                  <a:pt x="47404" y="636881"/>
                  <a:pt x="16619" y="269475"/>
                  <a:pt x="0" y="143402"/>
                </a:cubicBezTo>
                <a:close/>
              </a:path>
            </a:pathLst>
          </a:custGeom>
          <a:solidFill>
            <a:srgbClr val="FFFFCC"/>
          </a:solidFill>
          <a:ln w="762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</a:rPr>
              <a:t>540 : 12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7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DFC99C-FAC4-F9BF-AFA2-59903560716D}"/>
              </a:ext>
            </a:extLst>
          </p:cNvPr>
          <p:cNvSpPr/>
          <p:nvPr/>
        </p:nvSpPr>
        <p:spPr>
          <a:xfrm>
            <a:off x="2563752" y="585240"/>
            <a:ext cx="2648437" cy="870785"/>
          </a:xfrm>
          <a:custGeom>
            <a:avLst/>
            <a:gdLst>
              <a:gd name="connsiteX0" fmla="*/ 0 w 2648437"/>
              <a:gd name="connsiteY0" fmla="*/ 145134 h 870785"/>
              <a:gd name="connsiteX1" fmla="*/ 145134 w 2648437"/>
              <a:gd name="connsiteY1" fmla="*/ 0 h 870785"/>
              <a:gd name="connsiteX2" fmla="*/ 2503303 w 2648437"/>
              <a:gd name="connsiteY2" fmla="*/ 0 h 870785"/>
              <a:gd name="connsiteX3" fmla="*/ 2648437 w 2648437"/>
              <a:gd name="connsiteY3" fmla="*/ 145134 h 870785"/>
              <a:gd name="connsiteX4" fmla="*/ 2648437 w 2648437"/>
              <a:gd name="connsiteY4" fmla="*/ 725651 h 870785"/>
              <a:gd name="connsiteX5" fmla="*/ 2503303 w 2648437"/>
              <a:gd name="connsiteY5" fmla="*/ 870785 h 870785"/>
              <a:gd name="connsiteX6" fmla="*/ 145134 w 2648437"/>
              <a:gd name="connsiteY6" fmla="*/ 870785 h 870785"/>
              <a:gd name="connsiteX7" fmla="*/ 0 w 2648437"/>
              <a:gd name="connsiteY7" fmla="*/ 725651 h 870785"/>
              <a:gd name="connsiteX8" fmla="*/ 0 w 2648437"/>
              <a:gd name="connsiteY8" fmla="*/ 145134 h 87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8437" h="870785" fill="none" extrusionOk="0">
                <a:moveTo>
                  <a:pt x="0" y="145134"/>
                </a:moveTo>
                <a:cubicBezTo>
                  <a:pt x="6946" y="60282"/>
                  <a:pt x="63375" y="-4627"/>
                  <a:pt x="145134" y="0"/>
                </a:cubicBezTo>
                <a:cubicBezTo>
                  <a:pt x="561783" y="-14397"/>
                  <a:pt x="1672243" y="52518"/>
                  <a:pt x="2503303" y="0"/>
                </a:cubicBezTo>
                <a:cubicBezTo>
                  <a:pt x="2584546" y="2192"/>
                  <a:pt x="2649010" y="66255"/>
                  <a:pt x="2648437" y="145134"/>
                </a:cubicBezTo>
                <a:cubicBezTo>
                  <a:pt x="2654666" y="261141"/>
                  <a:pt x="2671785" y="469395"/>
                  <a:pt x="2648437" y="725651"/>
                </a:cubicBezTo>
                <a:cubicBezTo>
                  <a:pt x="2650148" y="805925"/>
                  <a:pt x="2592309" y="881988"/>
                  <a:pt x="2503303" y="870785"/>
                </a:cubicBezTo>
                <a:cubicBezTo>
                  <a:pt x="1407829" y="998256"/>
                  <a:pt x="1116937" y="859222"/>
                  <a:pt x="145134" y="870785"/>
                </a:cubicBezTo>
                <a:cubicBezTo>
                  <a:pt x="78402" y="872315"/>
                  <a:pt x="733" y="818633"/>
                  <a:pt x="0" y="725651"/>
                </a:cubicBezTo>
                <a:cubicBezTo>
                  <a:pt x="-41848" y="496074"/>
                  <a:pt x="36897" y="328367"/>
                  <a:pt x="0" y="145134"/>
                </a:cubicBezTo>
                <a:close/>
              </a:path>
              <a:path w="2648437" h="870785" stroke="0" extrusionOk="0">
                <a:moveTo>
                  <a:pt x="0" y="145134"/>
                </a:moveTo>
                <a:cubicBezTo>
                  <a:pt x="-3013" y="55811"/>
                  <a:pt x="52136" y="-2558"/>
                  <a:pt x="145134" y="0"/>
                </a:cubicBezTo>
                <a:cubicBezTo>
                  <a:pt x="951685" y="-148340"/>
                  <a:pt x="1409668" y="-165001"/>
                  <a:pt x="2503303" y="0"/>
                </a:cubicBezTo>
                <a:cubicBezTo>
                  <a:pt x="2587796" y="-1223"/>
                  <a:pt x="2652059" y="76000"/>
                  <a:pt x="2648437" y="145134"/>
                </a:cubicBezTo>
                <a:cubicBezTo>
                  <a:pt x="2634450" y="433394"/>
                  <a:pt x="2625105" y="654822"/>
                  <a:pt x="2648437" y="725651"/>
                </a:cubicBezTo>
                <a:cubicBezTo>
                  <a:pt x="2638402" y="795682"/>
                  <a:pt x="2588221" y="877737"/>
                  <a:pt x="2503303" y="870785"/>
                </a:cubicBezTo>
                <a:cubicBezTo>
                  <a:pt x="2195154" y="803385"/>
                  <a:pt x="623901" y="939957"/>
                  <a:pt x="145134" y="870785"/>
                </a:cubicBezTo>
                <a:cubicBezTo>
                  <a:pt x="54859" y="875363"/>
                  <a:pt x="1280" y="816557"/>
                  <a:pt x="0" y="725651"/>
                </a:cubicBezTo>
                <a:cubicBezTo>
                  <a:pt x="28078" y="498091"/>
                  <a:pt x="-34511" y="232268"/>
                  <a:pt x="0" y="145134"/>
                </a:cubicBezTo>
                <a:close/>
              </a:path>
            </a:pathLst>
          </a:custGeom>
          <a:solidFill>
            <a:srgbClr val="FFFFCC"/>
          </a:solidFill>
          <a:ln w="76200">
            <a:noFill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</a:rPr>
              <a:t>540 : 12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7B417D-44F2-45BD-AE4D-1AD3B4C39636}"/>
              </a:ext>
            </a:extLst>
          </p:cNvPr>
          <p:cNvGrpSpPr/>
          <p:nvPr/>
        </p:nvGrpSpPr>
        <p:grpSpPr>
          <a:xfrm>
            <a:off x="1458898" y="1829927"/>
            <a:ext cx="3832980" cy="1827673"/>
            <a:chOff x="1458898" y="1829927"/>
            <a:chExt cx="3832980" cy="182767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B5AB5A8-8273-7D3E-6B71-E6FA2B1E9493}"/>
                </a:ext>
              </a:extLst>
            </p:cNvPr>
            <p:cNvSpPr txBox="1"/>
            <p:nvPr/>
          </p:nvSpPr>
          <p:spPr>
            <a:xfrm>
              <a:off x="2867422" y="2913145"/>
              <a:ext cx="519974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400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92B44D-C612-2D24-1687-FFFCF61611E6}"/>
                </a:ext>
              </a:extLst>
            </p:cNvPr>
            <p:cNvSpPr txBox="1"/>
            <p:nvPr/>
          </p:nvSpPr>
          <p:spPr>
            <a:xfrm>
              <a:off x="1458898" y="1829927"/>
              <a:ext cx="2209708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4000">
                  <a:latin typeface="Calibri" panose="020F0502020204030204" pitchFamily="34" charset="0"/>
                  <a:cs typeface="Calibri" panose="020F0502020204030204" pitchFamily="34" charset="0"/>
                </a:rPr>
                <a:t>540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18634E-1D88-3BD8-F461-AAD860752ED9}"/>
                </a:ext>
              </a:extLst>
            </p:cNvPr>
            <p:cNvSpPr txBox="1"/>
            <p:nvPr/>
          </p:nvSpPr>
          <p:spPr>
            <a:xfrm>
              <a:off x="3698969" y="1829927"/>
              <a:ext cx="108593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400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E7A0AD-9F0A-5361-2B59-B5D1086E9765}"/>
                </a:ext>
              </a:extLst>
            </p:cNvPr>
            <p:cNvCxnSpPr>
              <a:cxnSpLocks/>
            </p:cNvCxnSpPr>
            <p:nvPr/>
          </p:nvCxnSpPr>
          <p:spPr>
            <a:xfrm>
              <a:off x="4017033" y="2419311"/>
              <a:ext cx="12748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75B12F-E0D7-D7F6-FB67-EF2AAA82E1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7033" y="1934057"/>
              <a:ext cx="0" cy="17235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1027C5-D41F-1B99-82FD-D7A88E278FE3}"/>
                </a:ext>
              </a:extLst>
            </p:cNvPr>
            <p:cNvSpPr txBox="1"/>
            <p:nvPr/>
          </p:nvSpPr>
          <p:spPr>
            <a:xfrm>
              <a:off x="3712920" y="2460693"/>
              <a:ext cx="108593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400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140B58-2BCC-F111-103C-9CA009A7A159}"/>
                </a:ext>
              </a:extLst>
            </p:cNvPr>
            <p:cNvSpPr txBox="1"/>
            <p:nvPr/>
          </p:nvSpPr>
          <p:spPr>
            <a:xfrm>
              <a:off x="2751315" y="2368181"/>
              <a:ext cx="39592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400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98128A-1D8F-CEDF-EEFC-E6A019F57960}"/>
                </a:ext>
              </a:extLst>
            </p:cNvPr>
            <p:cNvSpPr txBox="1"/>
            <p:nvPr/>
          </p:nvSpPr>
          <p:spPr>
            <a:xfrm>
              <a:off x="3356352" y="2917945"/>
              <a:ext cx="34291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1537BB-1BA8-A894-C16D-2310B2DD7405}"/>
                </a:ext>
              </a:extLst>
            </p:cNvPr>
            <p:cNvSpPr txBox="1"/>
            <p:nvPr/>
          </p:nvSpPr>
          <p:spPr>
            <a:xfrm>
              <a:off x="3007833" y="2386526"/>
              <a:ext cx="39592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400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370B43-FF73-506E-2033-F32A2A7E4369}"/>
                </a:ext>
              </a:extLst>
            </p:cNvPr>
            <p:cNvSpPr txBox="1"/>
            <p:nvPr/>
          </p:nvSpPr>
          <p:spPr>
            <a:xfrm>
              <a:off x="3344668" y="2330346"/>
              <a:ext cx="51570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vi-VN" sz="4000" dirty="0"/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4A1F32-C01D-FD4B-A44A-DF14F5FF1BD2}"/>
              </a:ext>
            </a:extLst>
          </p:cNvPr>
          <p:cNvSpPr/>
          <p:nvPr/>
        </p:nvSpPr>
        <p:spPr>
          <a:xfrm>
            <a:off x="1790618" y="4807929"/>
            <a:ext cx="4601783" cy="769441"/>
          </a:xfrm>
          <a:custGeom>
            <a:avLst/>
            <a:gdLst>
              <a:gd name="connsiteX0" fmla="*/ 0 w 4601783"/>
              <a:gd name="connsiteY0" fmla="*/ 248291 h 769441"/>
              <a:gd name="connsiteX1" fmla="*/ 248291 w 4601783"/>
              <a:gd name="connsiteY1" fmla="*/ 0 h 769441"/>
              <a:gd name="connsiteX2" fmla="*/ 4353492 w 4601783"/>
              <a:gd name="connsiteY2" fmla="*/ 0 h 769441"/>
              <a:gd name="connsiteX3" fmla="*/ 4601783 w 4601783"/>
              <a:gd name="connsiteY3" fmla="*/ 248291 h 769441"/>
              <a:gd name="connsiteX4" fmla="*/ 4601783 w 4601783"/>
              <a:gd name="connsiteY4" fmla="*/ 521150 h 769441"/>
              <a:gd name="connsiteX5" fmla="*/ 4353492 w 4601783"/>
              <a:gd name="connsiteY5" fmla="*/ 769441 h 769441"/>
              <a:gd name="connsiteX6" fmla="*/ 248291 w 4601783"/>
              <a:gd name="connsiteY6" fmla="*/ 769441 h 769441"/>
              <a:gd name="connsiteX7" fmla="*/ 0 w 4601783"/>
              <a:gd name="connsiteY7" fmla="*/ 521150 h 769441"/>
              <a:gd name="connsiteX8" fmla="*/ 0 w 4601783"/>
              <a:gd name="connsiteY8" fmla="*/ 24829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1783" h="769441" fill="none" extrusionOk="0">
                <a:moveTo>
                  <a:pt x="0" y="248291"/>
                </a:moveTo>
                <a:cubicBezTo>
                  <a:pt x="131" y="114698"/>
                  <a:pt x="119510" y="14007"/>
                  <a:pt x="248291" y="0"/>
                </a:cubicBezTo>
                <a:cubicBezTo>
                  <a:pt x="1616437" y="72427"/>
                  <a:pt x="3902546" y="61419"/>
                  <a:pt x="4353492" y="0"/>
                </a:cubicBezTo>
                <a:cubicBezTo>
                  <a:pt x="4488436" y="-15028"/>
                  <a:pt x="4588153" y="107041"/>
                  <a:pt x="4601783" y="248291"/>
                </a:cubicBezTo>
                <a:cubicBezTo>
                  <a:pt x="4605799" y="293231"/>
                  <a:pt x="4609871" y="454599"/>
                  <a:pt x="4601783" y="521150"/>
                </a:cubicBezTo>
                <a:cubicBezTo>
                  <a:pt x="4605561" y="639100"/>
                  <a:pt x="4473946" y="750750"/>
                  <a:pt x="4353492" y="769441"/>
                </a:cubicBezTo>
                <a:cubicBezTo>
                  <a:pt x="3793351" y="799268"/>
                  <a:pt x="1886385" y="690135"/>
                  <a:pt x="248291" y="769441"/>
                </a:cubicBezTo>
                <a:cubicBezTo>
                  <a:pt x="127610" y="767582"/>
                  <a:pt x="-16112" y="661463"/>
                  <a:pt x="0" y="521150"/>
                </a:cubicBezTo>
                <a:cubicBezTo>
                  <a:pt x="-1244" y="457582"/>
                  <a:pt x="-10934" y="295525"/>
                  <a:pt x="0" y="248291"/>
                </a:cubicBezTo>
                <a:close/>
              </a:path>
              <a:path w="4601783" h="769441" stroke="0" extrusionOk="0">
                <a:moveTo>
                  <a:pt x="0" y="248291"/>
                </a:moveTo>
                <a:cubicBezTo>
                  <a:pt x="22261" y="117232"/>
                  <a:pt x="115739" y="9532"/>
                  <a:pt x="248291" y="0"/>
                </a:cubicBezTo>
                <a:cubicBezTo>
                  <a:pt x="1906817" y="123000"/>
                  <a:pt x="2401832" y="-96860"/>
                  <a:pt x="4353492" y="0"/>
                </a:cubicBezTo>
                <a:cubicBezTo>
                  <a:pt x="4487356" y="-2487"/>
                  <a:pt x="4605540" y="103590"/>
                  <a:pt x="4601783" y="248291"/>
                </a:cubicBezTo>
                <a:cubicBezTo>
                  <a:pt x="4624109" y="307855"/>
                  <a:pt x="4598280" y="491773"/>
                  <a:pt x="4601783" y="521150"/>
                </a:cubicBezTo>
                <a:cubicBezTo>
                  <a:pt x="4580976" y="665815"/>
                  <a:pt x="4469367" y="765963"/>
                  <a:pt x="4353492" y="769441"/>
                </a:cubicBezTo>
                <a:cubicBezTo>
                  <a:pt x="3442039" y="608734"/>
                  <a:pt x="1951791" y="809108"/>
                  <a:pt x="248291" y="769441"/>
                </a:cubicBezTo>
                <a:cubicBezTo>
                  <a:pt x="108538" y="768911"/>
                  <a:pt x="-4687" y="656154"/>
                  <a:pt x="0" y="521150"/>
                </a:cubicBezTo>
                <a:cubicBezTo>
                  <a:pt x="12460" y="483373"/>
                  <a:pt x="4604" y="352495"/>
                  <a:pt x="0" y="248291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3226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540 : 12 = 45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477AD-4B7C-03B5-002D-0BD3F6007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0124" y="2130236"/>
            <a:ext cx="4182218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604B69-170F-4FE2-9694-11A1F1A8A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05" b="293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Nhóm 20">
            <a:extLst>
              <a:ext uri="{FF2B5EF4-FFF2-40B4-BE49-F238E27FC236}">
                <a16:creationId xmlns:a16="http://schemas.microsoft.com/office/drawing/2014/main" id="{4475EBC5-206E-5A1C-4678-8C16FFD4E531}"/>
              </a:ext>
            </a:extLst>
          </p:cNvPr>
          <p:cNvGrpSpPr/>
          <p:nvPr/>
        </p:nvGrpSpPr>
        <p:grpSpPr>
          <a:xfrm>
            <a:off x="4025623" y="3065365"/>
            <a:ext cx="5225750" cy="3631764"/>
            <a:chOff x="6371477" y="2225294"/>
            <a:chExt cx="5225750" cy="3631764"/>
          </a:xfrm>
        </p:grpSpPr>
        <p:sp>
          <p:nvSpPr>
            <p:cNvPr id="3" name="Hộp Văn bản 21">
              <a:extLst>
                <a:ext uri="{FF2B5EF4-FFF2-40B4-BE49-F238E27FC236}">
                  <a16:creationId xmlns:a16="http://schemas.microsoft.com/office/drawing/2014/main" id="{0C702B64-925C-886E-30EB-7A25988390EE}"/>
                </a:ext>
              </a:extLst>
            </p:cNvPr>
            <p:cNvSpPr txBox="1"/>
            <p:nvPr/>
          </p:nvSpPr>
          <p:spPr>
            <a:xfrm>
              <a:off x="6371477" y="2225295"/>
              <a:ext cx="5225750" cy="3631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500" dirty="0">
                  <a:ln w="31750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THỰC HÀNH</a:t>
              </a:r>
            </a:p>
          </p:txBody>
        </p:sp>
        <p:sp>
          <p:nvSpPr>
            <p:cNvPr id="4" name="Hộp Văn bản 22">
              <a:extLst>
                <a:ext uri="{FF2B5EF4-FFF2-40B4-BE49-F238E27FC236}">
                  <a16:creationId xmlns:a16="http://schemas.microsoft.com/office/drawing/2014/main" id="{9A9013D5-F90C-5D0E-6F22-4DCBDB55757A}"/>
                </a:ext>
              </a:extLst>
            </p:cNvPr>
            <p:cNvSpPr txBox="1"/>
            <p:nvPr/>
          </p:nvSpPr>
          <p:spPr>
            <a:xfrm>
              <a:off x="6371477" y="2225294"/>
              <a:ext cx="5225749" cy="3631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500" dirty="0">
                  <a:ln w="28575">
                    <a:solidFill>
                      <a:schemeClr val="bg1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Hole Hearted" panose="020B0A06020104020203" pitchFamily="34" charset="0"/>
                </a:rPr>
                <a:t>THỰC HÀNH</a:t>
              </a:r>
              <a:endParaRPr lang="vi-VN" sz="1150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8114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8C38D1-9E78-288C-EE60-F17BCC5A7F6C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AA66BA-D4E1-DD71-3812-AA52B6A82708}"/>
              </a:ext>
            </a:extLst>
          </p:cNvPr>
          <p:cNvSpPr/>
          <p:nvPr/>
        </p:nvSpPr>
        <p:spPr>
          <a:xfrm>
            <a:off x="931459" y="1296094"/>
            <a:ext cx="3660140" cy="779318"/>
          </a:xfrm>
          <a:prstGeom prst="roundRect">
            <a:avLst>
              <a:gd name="adj" fmla="val 34000"/>
            </a:avLst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a) </a:t>
            </a:r>
            <a:r>
              <a:rPr lang="en-US" sz="4000" b="1">
                <a:solidFill>
                  <a:sysClr val="windowText" lastClr="000000"/>
                </a:solidFill>
              </a:rPr>
              <a:t>1 872 : 78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E8E287-0ABF-82B8-2E4C-8CC8C918C5C0}"/>
              </a:ext>
            </a:extLst>
          </p:cNvPr>
          <p:cNvSpPr/>
          <p:nvPr/>
        </p:nvSpPr>
        <p:spPr>
          <a:xfrm>
            <a:off x="1596736" y="2288937"/>
            <a:ext cx="2628900" cy="779318"/>
          </a:xfrm>
          <a:prstGeom prst="roundRect">
            <a:avLst>
              <a:gd name="adj" fmla="val 34000"/>
            </a:avLst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</a:rPr>
              <a:t>3 600 : 57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F27ECB-EB76-7CA5-BEB4-B2AA3D2A78C2}"/>
              </a:ext>
            </a:extLst>
          </p:cNvPr>
          <p:cNvGrpSpPr/>
          <p:nvPr/>
        </p:nvGrpSpPr>
        <p:grpSpPr>
          <a:xfrm>
            <a:off x="1144732" y="258388"/>
            <a:ext cx="4981748" cy="935125"/>
            <a:chOff x="1033780" y="297500"/>
            <a:chExt cx="4981748" cy="93512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DF8F0B-9FD0-177F-3684-7171EA72483C}"/>
                </a:ext>
              </a:extLst>
            </p:cNvPr>
            <p:cNvSpPr txBox="1"/>
            <p:nvPr/>
          </p:nvSpPr>
          <p:spPr>
            <a:xfrm>
              <a:off x="2004637" y="524739"/>
              <a:ext cx="40108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/>
                <a:t>Đặt</a:t>
              </a:r>
              <a:r>
                <a:rPr lang="en-US" sz="4000" b="1" dirty="0"/>
                <a:t> </a:t>
              </a:r>
              <a:r>
                <a:rPr lang="en-US" sz="4000" b="1" dirty="0" err="1"/>
                <a:t>tính</a:t>
              </a:r>
              <a:r>
                <a:rPr lang="en-US" sz="4000" b="1" dirty="0"/>
                <a:t> </a:t>
              </a:r>
              <a:r>
                <a:rPr lang="en-US" sz="4000" b="1" dirty="0" err="1"/>
                <a:t>rồi</a:t>
              </a:r>
              <a:r>
                <a:rPr lang="en-US" sz="4000" b="1" dirty="0"/>
                <a:t> </a:t>
              </a:r>
              <a:r>
                <a:rPr lang="en-US" sz="4000" b="1" dirty="0" err="1"/>
                <a:t>tính</a:t>
              </a:r>
              <a:r>
                <a:rPr lang="en-US" sz="4000" b="1" dirty="0"/>
                <a:t>.</a:t>
              </a: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5E64DDC-8D1A-E065-88A4-75368C95ED51}"/>
                </a:ext>
              </a:extLst>
            </p:cNvPr>
            <p:cNvSpPr/>
            <p:nvPr/>
          </p:nvSpPr>
          <p:spPr>
            <a:xfrm>
              <a:off x="1033780" y="297500"/>
              <a:ext cx="904009" cy="7793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>
                  <a:solidFill>
                    <a:schemeClr val="bg1"/>
                  </a:solidFill>
                </a:rPr>
                <a:t>3</a:t>
              </a:r>
              <a:endParaRPr lang="en-US" sz="3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D37855-50E0-7618-0913-1A691FDE66A0}"/>
              </a:ext>
            </a:extLst>
          </p:cNvPr>
          <p:cNvSpPr/>
          <p:nvPr/>
        </p:nvSpPr>
        <p:spPr>
          <a:xfrm>
            <a:off x="6348558" y="1296094"/>
            <a:ext cx="3817735" cy="779318"/>
          </a:xfrm>
          <a:prstGeom prst="roundRect">
            <a:avLst>
              <a:gd name="adj" fmla="val 34000"/>
            </a:avLst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b) </a:t>
            </a:r>
            <a:r>
              <a:rPr lang="en-US" sz="4000" b="1">
                <a:solidFill>
                  <a:sysClr val="windowText" lastClr="000000"/>
                </a:solidFill>
              </a:rPr>
              <a:t>10 510 : 18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C363CB-65FA-BB98-DA9F-CBADBCC28F32}"/>
              </a:ext>
            </a:extLst>
          </p:cNvPr>
          <p:cNvSpPr/>
          <p:nvPr/>
        </p:nvSpPr>
        <p:spPr>
          <a:xfrm>
            <a:off x="7137083" y="2225421"/>
            <a:ext cx="2628900" cy="779318"/>
          </a:xfrm>
          <a:prstGeom prst="roundRect">
            <a:avLst>
              <a:gd name="adj" fmla="val 34000"/>
            </a:avLst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</a:rPr>
              <a:t>26 944 : 64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106443-2BE6-C9C8-7C79-5858E9355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29" y="3218264"/>
            <a:ext cx="3436617" cy="3471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8C0946-E984-D6C9-037C-319C814F776B}"/>
              </a:ext>
            </a:extLst>
          </p:cNvPr>
          <p:cNvSpPr txBox="1"/>
          <p:nvPr/>
        </p:nvSpPr>
        <p:spPr>
          <a:xfrm>
            <a:off x="0" y="3867463"/>
            <a:ext cx="37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4968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32633A0-90C4-4AA5-B97D-885EBFFA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EB45373-6026-4443-ACBD-5BDF76B2F129}"/>
              </a:ext>
            </a:extLst>
          </p:cNvPr>
          <p:cNvSpPr/>
          <p:nvPr/>
        </p:nvSpPr>
        <p:spPr>
          <a:xfrm>
            <a:off x="199053" y="130629"/>
            <a:ext cx="11793894" cy="6559420"/>
          </a:xfrm>
          <a:custGeom>
            <a:avLst/>
            <a:gdLst>
              <a:gd name="connsiteX0" fmla="*/ 0 w 11793894"/>
              <a:gd name="connsiteY0" fmla="*/ 613962 h 6559420"/>
              <a:gd name="connsiteX1" fmla="*/ 613962 w 11793894"/>
              <a:gd name="connsiteY1" fmla="*/ 0 h 6559420"/>
              <a:gd name="connsiteX2" fmla="*/ 11179932 w 11793894"/>
              <a:gd name="connsiteY2" fmla="*/ 0 h 6559420"/>
              <a:gd name="connsiteX3" fmla="*/ 11793894 w 11793894"/>
              <a:gd name="connsiteY3" fmla="*/ 613962 h 6559420"/>
              <a:gd name="connsiteX4" fmla="*/ 11793894 w 11793894"/>
              <a:gd name="connsiteY4" fmla="*/ 5945458 h 6559420"/>
              <a:gd name="connsiteX5" fmla="*/ 11179932 w 11793894"/>
              <a:gd name="connsiteY5" fmla="*/ 6559420 h 6559420"/>
              <a:gd name="connsiteX6" fmla="*/ 613962 w 11793894"/>
              <a:gd name="connsiteY6" fmla="*/ 6559420 h 6559420"/>
              <a:gd name="connsiteX7" fmla="*/ 0 w 11793894"/>
              <a:gd name="connsiteY7" fmla="*/ 5945458 h 6559420"/>
              <a:gd name="connsiteX8" fmla="*/ 0 w 11793894"/>
              <a:gd name="connsiteY8" fmla="*/ 613962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4" h="6559420" fill="none" extrusionOk="0">
                <a:moveTo>
                  <a:pt x="0" y="613962"/>
                </a:moveTo>
                <a:cubicBezTo>
                  <a:pt x="-44515" y="267680"/>
                  <a:pt x="291781" y="13822"/>
                  <a:pt x="613962" y="0"/>
                </a:cubicBezTo>
                <a:cubicBezTo>
                  <a:pt x="5752667" y="130954"/>
                  <a:pt x="8915983" y="43574"/>
                  <a:pt x="11179932" y="0"/>
                </a:cubicBezTo>
                <a:cubicBezTo>
                  <a:pt x="11523607" y="7075"/>
                  <a:pt x="11809804" y="294369"/>
                  <a:pt x="11793894" y="613962"/>
                </a:cubicBezTo>
                <a:cubicBezTo>
                  <a:pt x="11643455" y="1880618"/>
                  <a:pt x="11879773" y="5171155"/>
                  <a:pt x="11793894" y="5945458"/>
                </a:cubicBezTo>
                <a:cubicBezTo>
                  <a:pt x="11773165" y="6287944"/>
                  <a:pt x="11468230" y="6524380"/>
                  <a:pt x="11179932" y="6559420"/>
                </a:cubicBezTo>
                <a:cubicBezTo>
                  <a:pt x="7439939" y="6714617"/>
                  <a:pt x="3371575" y="6722440"/>
                  <a:pt x="613962" y="6559420"/>
                </a:cubicBezTo>
                <a:cubicBezTo>
                  <a:pt x="279279" y="6499922"/>
                  <a:pt x="-26072" y="6299764"/>
                  <a:pt x="0" y="5945458"/>
                </a:cubicBezTo>
                <a:cubicBezTo>
                  <a:pt x="64656" y="5287668"/>
                  <a:pt x="-17807" y="1320764"/>
                  <a:pt x="0" y="613962"/>
                </a:cubicBezTo>
                <a:close/>
              </a:path>
              <a:path w="11793894" h="6559420" stroke="0" extrusionOk="0">
                <a:moveTo>
                  <a:pt x="0" y="613962"/>
                </a:moveTo>
                <a:cubicBezTo>
                  <a:pt x="-50178" y="243929"/>
                  <a:pt x="238467" y="13667"/>
                  <a:pt x="613962" y="0"/>
                </a:cubicBezTo>
                <a:cubicBezTo>
                  <a:pt x="1692607" y="132882"/>
                  <a:pt x="7384017" y="-84951"/>
                  <a:pt x="11179932" y="0"/>
                </a:cubicBezTo>
                <a:cubicBezTo>
                  <a:pt x="11473296" y="44646"/>
                  <a:pt x="11785742" y="319940"/>
                  <a:pt x="11793894" y="613962"/>
                </a:cubicBezTo>
                <a:cubicBezTo>
                  <a:pt x="11814081" y="1590716"/>
                  <a:pt x="11946374" y="4099744"/>
                  <a:pt x="11793894" y="5945458"/>
                </a:cubicBezTo>
                <a:cubicBezTo>
                  <a:pt x="11804478" y="6285796"/>
                  <a:pt x="11523183" y="6550840"/>
                  <a:pt x="11179932" y="6559420"/>
                </a:cubicBezTo>
                <a:cubicBezTo>
                  <a:pt x="6742089" y="6647059"/>
                  <a:pt x="3989429" y="6486741"/>
                  <a:pt x="613962" y="6559420"/>
                </a:cubicBezTo>
                <a:cubicBezTo>
                  <a:pt x="268207" y="6495787"/>
                  <a:pt x="-2423" y="6287907"/>
                  <a:pt x="0" y="5945458"/>
                </a:cubicBezTo>
                <a:cubicBezTo>
                  <a:pt x="-38581" y="5277464"/>
                  <a:pt x="63341" y="2415705"/>
                  <a:pt x="0" y="613962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36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815005-33D3-467F-BD42-511CE821D2AC}"/>
              </a:ext>
            </a:extLst>
          </p:cNvPr>
          <p:cNvSpPr txBox="1"/>
          <p:nvPr/>
        </p:nvSpPr>
        <p:spPr>
          <a:xfrm>
            <a:off x="641355" y="477749"/>
            <a:ext cx="10310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800" b="1">
                <a:solidFill>
                  <a:srgbClr val="FF0000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Đặt tính rồi tính.</a:t>
            </a:r>
            <a:endParaRPr lang="vi-VN" sz="4800" b="1" dirty="0">
              <a:solidFill>
                <a:srgbClr val="FF0000"/>
              </a:solidFill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2F085F-098F-48BB-BD40-815170275165}"/>
              </a:ext>
            </a:extLst>
          </p:cNvPr>
          <p:cNvGrpSpPr/>
          <p:nvPr/>
        </p:nvGrpSpPr>
        <p:grpSpPr>
          <a:xfrm>
            <a:off x="5371276" y="1800444"/>
            <a:ext cx="6161668" cy="4685849"/>
            <a:chOff x="5371276" y="1800444"/>
            <a:chExt cx="6161668" cy="468584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60D2B6-C1EC-4886-910C-DC78A8A71F4D}"/>
                </a:ext>
              </a:extLst>
            </p:cNvPr>
            <p:cNvGrpSpPr/>
            <p:nvPr/>
          </p:nvGrpSpPr>
          <p:grpSpPr>
            <a:xfrm>
              <a:off x="5371276" y="2754773"/>
              <a:ext cx="6161668" cy="3651379"/>
              <a:chOff x="774440" y="2133601"/>
              <a:chExt cx="6161668" cy="365137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8F65FD-894F-402F-9823-096CFA2C2024}"/>
                  </a:ext>
                </a:extLst>
              </p:cNvPr>
              <p:cNvSpPr/>
              <p:nvPr/>
            </p:nvSpPr>
            <p:spPr>
              <a:xfrm>
                <a:off x="774441" y="2136710"/>
                <a:ext cx="6158204" cy="36482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47C20DF-DF2D-4477-8CF6-1FAA9A3F02B2}"/>
                  </a:ext>
                </a:extLst>
              </p:cNvPr>
              <p:cNvSpPr/>
              <p:nvPr/>
            </p:nvSpPr>
            <p:spPr>
              <a:xfrm>
                <a:off x="1879270" y="3004458"/>
                <a:ext cx="3948545" cy="1909665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Ý KIẾN CHUNG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CỦA NHÓM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BD89433-C4EF-4840-968B-0CC0C98352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40" y="2133601"/>
                <a:ext cx="1104830" cy="8708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F86667C-BD3E-412D-90A2-1F88BD706A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31278" y="2133601"/>
                <a:ext cx="1104830" cy="8708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AD41775-D96B-48FE-A192-2F2D70824E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6802" y="4911014"/>
                <a:ext cx="1104830" cy="8708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DAE3C9A-DC92-49FA-9E6A-D530C6D56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9547" y="4911014"/>
                <a:ext cx="1104830" cy="8708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FD5F08D-FA02-4081-9BDB-930C1F7FA4D6}"/>
                </a:ext>
              </a:extLst>
            </p:cNvPr>
            <p:cNvSpPr/>
            <p:nvPr/>
          </p:nvSpPr>
          <p:spPr>
            <a:xfrm>
              <a:off x="5796516" y="1800444"/>
              <a:ext cx="5307724" cy="722039"/>
            </a:xfrm>
            <a:prstGeom prst="roundRect">
              <a:avLst>
                <a:gd name="adj" fmla="val 50000"/>
              </a:avLst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KỸ THUẬT “KHĂN TRẢI BÀN”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CEB47C-4088-4907-B355-B0785A932044}"/>
                </a:ext>
              </a:extLst>
            </p:cNvPr>
            <p:cNvSpPr txBox="1"/>
            <p:nvPr/>
          </p:nvSpPr>
          <p:spPr>
            <a:xfrm>
              <a:off x="7094926" y="2754773"/>
              <a:ext cx="271090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Ý KIẾN CÁ NHÂN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E2D4C7-510F-4F41-AF50-B291C2B4349D}"/>
                </a:ext>
              </a:extLst>
            </p:cNvPr>
            <p:cNvSpPr txBox="1"/>
            <p:nvPr/>
          </p:nvSpPr>
          <p:spPr>
            <a:xfrm rot="5400000">
              <a:off x="9623345" y="4077422"/>
              <a:ext cx="271090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Ý KIẾN CÁ NHÂN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(2)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A6BB88-EA09-4327-93F4-FC1BFA079AED}"/>
                </a:ext>
              </a:extLst>
            </p:cNvPr>
            <p:cNvSpPr txBox="1"/>
            <p:nvPr/>
          </p:nvSpPr>
          <p:spPr>
            <a:xfrm rot="16200000">
              <a:off x="4566507" y="4048117"/>
              <a:ext cx="271090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Ý KIẾN CÁ NHÂN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(4)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95D975-3DEE-4FDB-A0C1-D5873396459F}"/>
                </a:ext>
              </a:extLst>
            </p:cNvPr>
            <p:cNvSpPr txBox="1"/>
            <p:nvPr/>
          </p:nvSpPr>
          <p:spPr>
            <a:xfrm>
              <a:off x="7094925" y="5532186"/>
              <a:ext cx="271090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Ý KIẾN CÁ NHÂN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(3)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BFA3A8-6CE7-4250-9FC4-623B1ADA8114}"/>
              </a:ext>
            </a:extLst>
          </p:cNvPr>
          <p:cNvGrpSpPr/>
          <p:nvPr/>
        </p:nvGrpSpPr>
        <p:grpSpPr>
          <a:xfrm>
            <a:off x="376261" y="3061422"/>
            <a:ext cx="4869591" cy="3424871"/>
            <a:chOff x="376261" y="3061422"/>
            <a:chExt cx="4869591" cy="342487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46D5AA5-F551-43EE-BFC5-2D3789DDC670}"/>
                </a:ext>
              </a:extLst>
            </p:cNvPr>
            <p:cNvSpPr/>
            <p:nvPr/>
          </p:nvSpPr>
          <p:spPr>
            <a:xfrm>
              <a:off x="1236367" y="3061422"/>
              <a:ext cx="3195680" cy="1799136"/>
            </a:xfrm>
            <a:prstGeom prst="round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THẢO LUẬN NHÓM BỐN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B5275DE-9AA2-4742-8C4B-CB7368BD53FA}"/>
                </a:ext>
              </a:extLst>
            </p:cNvPr>
            <p:cNvGrpSpPr/>
            <p:nvPr/>
          </p:nvGrpSpPr>
          <p:grpSpPr>
            <a:xfrm>
              <a:off x="376261" y="4561490"/>
              <a:ext cx="4869591" cy="1924803"/>
              <a:chOff x="1328960" y="3016561"/>
              <a:chExt cx="2650272" cy="1059792"/>
            </a:xfrm>
          </p:grpSpPr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4D997346-7964-45E2-86FA-AD35F227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93407" y="3083236"/>
                <a:ext cx="885825" cy="990600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A7017EE5-98C0-464B-984B-133E5D0B4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03162" y="3047653"/>
                <a:ext cx="857250" cy="1028700"/>
              </a:xfrm>
              <a:prstGeom prst="rect">
                <a:avLst/>
              </a:prstGeom>
            </p:spPr>
          </p:pic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76A6B766-91E0-479B-9E7D-282AEAB7C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932190" y="3083236"/>
                <a:ext cx="876300" cy="990600"/>
              </a:xfrm>
              <a:prstGeom prst="rect">
                <a:avLst/>
              </a:prstGeom>
            </p:spPr>
          </p:pic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BA229C16-7D5C-4D63-90F2-22595D359D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328960" y="3016561"/>
                <a:ext cx="847725" cy="10572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599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DFC99C-FAC4-F9BF-AFA2-59903560716D}"/>
              </a:ext>
            </a:extLst>
          </p:cNvPr>
          <p:cNvSpPr/>
          <p:nvPr/>
        </p:nvSpPr>
        <p:spPr>
          <a:xfrm>
            <a:off x="2563752" y="585240"/>
            <a:ext cx="2974603" cy="870785"/>
          </a:xfrm>
          <a:custGeom>
            <a:avLst/>
            <a:gdLst>
              <a:gd name="connsiteX0" fmla="*/ 0 w 2974603"/>
              <a:gd name="connsiteY0" fmla="*/ 145134 h 870785"/>
              <a:gd name="connsiteX1" fmla="*/ 145134 w 2974603"/>
              <a:gd name="connsiteY1" fmla="*/ 0 h 870785"/>
              <a:gd name="connsiteX2" fmla="*/ 2829469 w 2974603"/>
              <a:gd name="connsiteY2" fmla="*/ 0 h 870785"/>
              <a:gd name="connsiteX3" fmla="*/ 2974603 w 2974603"/>
              <a:gd name="connsiteY3" fmla="*/ 145134 h 870785"/>
              <a:gd name="connsiteX4" fmla="*/ 2974603 w 2974603"/>
              <a:gd name="connsiteY4" fmla="*/ 725651 h 870785"/>
              <a:gd name="connsiteX5" fmla="*/ 2829469 w 2974603"/>
              <a:gd name="connsiteY5" fmla="*/ 870785 h 870785"/>
              <a:gd name="connsiteX6" fmla="*/ 145134 w 2974603"/>
              <a:gd name="connsiteY6" fmla="*/ 870785 h 870785"/>
              <a:gd name="connsiteX7" fmla="*/ 0 w 2974603"/>
              <a:gd name="connsiteY7" fmla="*/ 725651 h 870785"/>
              <a:gd name="connsiteX8" fmla="*/ 0 w 2974603"/>
              <a:gd name="connsiteY8" fmla="*/ 145134 h 87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603" h="870785" fill="none" extrusionOk="0">
                <a:moveTo>
                  <a:pt x="0" y="145134"/>
                </a:moveTo>
                <a:cubicBezTo>
                  <a:pt x="6946" y="60282"/>
                  <a:pt x="63375" y="-4627"/>
                  <a:pt x="145134" y="0"/>
                </a:cubicBezTo>
                <a:cubicBezTo>
                  <a:pt x="985760" y="-14397"/>
                  <a:pt x="2487311" y="52518"/>
                  <a:pt x="2829469" y="0"/>
                </a:cubicBezTo>
                <a:cubicBezTo>
                  <a:pt x="2910712" y="2192"/>
                  <a:pt x="2975176" y="66255"/>
                  <a:pt x="2974603" y="145134"/>
                </a:cubicBezTo>
                <a:cubicBezTo>
                  <a:pt x="2980832" y="261141"/>
                  <a:pt x="2997951" y="469395"/>
                  <a:pt x="2974603" y="725651"/>
                </a:cubicBezTo>
                <a:cubicBezTo>
                  <a:pt x="2976314" y="805925"/>
                  <a:pt x="2918475" y="881988"/>
                  <a:pt x="2829469" y="870785"/>
                </a:cubicBezTo>
                <a:cubicBezTo>
                  <a:pt x="2374961" y="998256"/>
                  <a:pt x="1089238" y="859222"/>
                  <a:pt x="145134" y="870785"/>
                </a:cubicBezTo>
                <a:cubicBezTo>
                  <a:pt x="78402" y="872315"/>
                  <a:pt x="733" y="818633"/>
                  <a:pt x="0" y="725651"/>
                </a:cubicBezTo>
                <a:cubicBezTo>
                  <a:pt x="-41848" y="496074"/>
                  <a:pt x="36897" y="328367"/>
                  <a:pt x="0" y="145134"/>
                </a:cubicBezTo>
                <a:close/>
              </a:path>
              <a:path w="2974603" h="870785" stroke="0" extrusionOk="0">
                <a:moveTo>
                  <a:pt x="0" y="145134"/>
                </a:moveTo>
                <a:cubicBezTo>
                  <a:pt x="-3013" y="55811"/>
                  <a:pt x="52136" y="-2558"/>
                  <a:pt x="145134" y="0"/>
                </a:cubicBezTo>
                <a:cubicBezTo>
                  <a:pt x="549054" y="-148340"/>
                  <a:pt x="2246949" y="-165001"/>
                  <a:pt x="2829469" y="0"/>
                </a:cubicBezTo>
                <a:cubicBezTo>
                  <a:pt x="2913962" y="-1223"/>
                  <a:pt x="2978225" y="76000"/>
                  <a:pt x="2974603" y="145134"/>
                </a:cubicBezTo>
                <a:cubicBezTo>
                  <a:pt x="2960616" y="433394"/>
                  <a:pt x="2951271" y="654822"/>
                  <a:pt x="2974603" y="725651"/>
                </a:cubicBezTo>
                <a:cubicBezTo>
                  <a:pt x="2964568" y="795682"/>
                  <a:pt x="2914387" y="877737"/>
                  <a:pt x="2829469" y="870785"/>
                </a:cubicBezTo>
                <a:cubicBezTo>
                  <a:pt x="1517168" y="803385"/>
                  <a:pt x="1416409" y="939957"/>
                  <a:pt x="145134" y="870785"/>
                </a:cubicBezTo>
                <a:cubicBezTo>
                  <a:pt x="54859" y="875363"/>
                  <a:pt x="1280" y="816557"/>
                  <a:pt x="0" y="725651"/>
                </a:cubicBezTo>
                <a:cubicBezTo>
                  <a:pt x="28078" y="498091"/>
                  <a:pt x="-34511" y="232268"/>
                  <a:pt x="0" y="145134"/>
                </a:cubicBezTo>
                <a:close/>
              </a:path>
            </a:pathLst>
          </a:custGeom>
          <a:solidFill>
            <a:srgbClr val="FFFFCC"/>
          </a:solidFill>
          <a:ln w="76200">
            <a:noFill/>
            <a:extLst>
              <a:ext uri="{C807C97D-BFC1-408E-A445-0C87EB9F89A2}">
                <ask:lineSketchStyleProps xmlns:ask="http://schemas.microsoft.com/office/drawing/2018/sketchyshapes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>
                <a:solidFill>
                  <a:srgbClr val="FF0000"/>
                </a:solidFill>
              </a:rPr>
              <a:t>a) </a:t>
            </a:r>
            <a:r>
              <a:rPr lang="en-US" sz="4000" b="1">
                <a:solidFill>
                  <a:sysClr val="windowText" lastClr="000000"/>
                </a:solidFill>
              </a:rPr>
              <a:t>1 872 : 78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AB5A8-8273-7D3E-6B71-E6FA2B1E9493}"/>
              </a:ext>
            </a:extLst>
          </p:cNvPr>
          <p:cNvSpPr txBox="1"/>
          <p:nvPr/>
        </p:nvSpPr>
        <p:spPr>
          <a:xfrm>
            <a:off x="3136975" y="2416721"/>
            <a:ext cx="547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BC3F0-3D83-B0A4-84FE-21D1A5D73200}"/>
              </a:ext>
            </a:extLst>
          </p:cNvPr>
          <p:cNvSpPr txBox="1"/>
          <p:nvPr/>
        </p:nvSpPr>
        <p:spPr>
          <a:xfrm>
            <a:off x="4365461" y="2384008"/>
            <a:ext cx="35580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92B44D-C612-2D24-1687-FFFCF61611E6}"/>
              </a:ext>
            </a:extLst>
          </p:cNvPr>
          <p:cNvSpPr txBox="1"/>
          <p:nvPr/>
        </p:nvSpPr>
        <p:spPr>
          <a:xfrm>
            <a:off x="1458898" y="1829927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1872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8634E-1D88-3BD8-F461-AAD860752ED9}"/>
              </a:ext>
            </a:extLst>
          </p:cNvPr>
          <p:cNvSpPr txBox="1"/>
          <p:nvPr/>
        </p:nvSpPr>
        <p:spPr>
          <a:xfrm>
            <a:off x="3623648" y="1816064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78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E7A0AD-9F0A-5361-2B59-B5D1086E9765}"/>
              </a:ext>
            </a:extLst>
          </p:cNvPr>
          <p:cNvCxnSpPr>
            <a:cxnSpLocks/>
          </p:cNvCxnSpPr>
          <p:nvPr/>
        </p:nvCxnSpPr>
        <p:spPr>
          <a:xfrm>
            <a:off x="4017033" y="2419311"/>
            <a:ext cx="12748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75B12F-E0D7-D7F6-FB67-EF2AAA82E119}"/>
              </a:ext>
            </a:extLst>
          </p:cNvPr>
          <p:cNvCxnSpPr>
            <a:cxnSpLocks/>
          </p:cNvCxnSpPr>
          <p:nvPr/>
        </p:nvCxnSpPr>
        <p:spPr>
          <a:xfrm flipV="1">
            <a:off x="4017032" y="1934057"/>
            <a:ext cx="1" cy="17360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1027C5-D41F-1B99-82FD-D7A88E278FE3}"/>
              </a:ext>
            </a:extLst>
          </p:cNvPr>
          <p:cNvSpPr txBox="1"/>
          <p:nvPr/>
        </p:nvSpPr>
        <p:spPr>
          <a:xfrm>
            <a:off x="3886613" y="2387094"/>
            <a:ext cx="5220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140B58-2BCC-F111-103C-9CA009A7A159}"/>
              </a:ext>
            </a:extLst>
          </p:cNvPr>
          <p:cNvSpPr txBox="1"/>
          <p:nvPr/>
        </p:nvSpPr>
        <p:spPr>
          <a:xfrm>
            <a:off x="2526952" y="2413204"/>
            <a:ext cx="547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1537BB-1BA8-A894-C16D-2310B2DD7405}"/>
              </a:ext>
            </a:extLst>
          </p:cNvPr>
          <p:cNvSpPr txBox="1"/>
          <p:nvPr/>
        </p:nvSpPr>
        <p:spPr>
          <a:xfrm>
            <a:off x="3041115" y="2409128"/>
            <a:ext cx="3528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F6B9F4-C0CA-C44B-A621-2CC655EC0D62}"/>
              </a:ext>
            </a:extLst>
          </p:cNvPr>
          <p:cNvSpPr txBox="1"/>
          <p:nvPr/>
        </p:nvSpPr>
        <p:spPr>
          <a:xfrm>
            <a:off x="3143000" y="3039867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4A1F32-C01D-FD4B-A44A-DF14F5FF1BD2}"/>
              </a:ext>
            </a:extLst>
          </p:cNvPr>
          <p:cNvSpPr/>
          <p:nvPr/>
        </p:nvSpPr>
        <p:spPr>
          <a:xfrm>
            <a:off x="2070428" y="4795894"/>
            <a:ext cx="3893209" cy="769441"/>
          </a:xfrm>
          <a:custGeom>
            <a:avLst/>
            <a:gdLst>
              <a:gd name="connsiteX0" fmla="*/ 0 w 3893209"/>
              <a:gd name="connsiteY0" fmla="*/ 248291 h 769441"/>
              <a:gd name="connsiteX1" fmla="*/ 248291 w 3893209"/>
              <a:gd name="connsiteY1" fmla="*/ 0 h 769441"/>
              <a:gd name="connsiteX2" fmla="*/ 3644918 w 3893209"/>
              <a:gd name="connsiteY2" fmla="*/ 0 h 769441"/>
              <a:gd name="connsiteX3" fmla="*/ 3893209 w 3893209"/>
              <a:gd name="connsiteY3" fmla="*/ 248291 h 769441"/>
              <a:gd name="connsiteX4" fmla="*/ 3893209 w 3893209"/>
              <a:gd name="connsiteY4" fmla="*/ 521150 h 769441"/>
              <a:gd name="connsiteX5" fmla="*/ 3644918 w 3893209"/>
              <a:gd name="connsiteY5" fmla="*/ 769441 h 769441"/>
              <a:gd name="connsiteX6" fmla="*/ 248291 w 3893209"/>
              <a:gd name="connsiteY6" fmla="*/ 769441 h 769441"/>
              <a:gd name="connsiteX7" fmla="*/ 0 w 3893209"/>
              <a:gd name="connsiteY7" fmla="*/ 521150 h 769441"/>
              <a:gd name="connsiteX8" fmla="*/ 0 w 3893209"/>
              <a:gd name="connsiteY8" fmla="*/ 24829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209" h="769441" fill="none" extrusionOk="0">
                <a:moveTo>
                  <a:pt x="0" y="248291"/>
                </a:moveTo>
                <a:cubicBezTo>
                  <a:pt x="131" y="114698"/>
                  <a:pt x="119510" y="14007"/>
                  <a:pt x="248291" y="0"/>
                </a:cubicBezTo>
                <a:cubicBezTo>
                  <a:pt x="1019790" y="72427"/>
                  <a:pt x="2551663" y="61419"/>
                  <a:pt x="3644918" y="0"/>
                </a:cubicBezTo>
                <a:cubicBezTo>
                  <a:pt x="3779862" y="-15028"/>
                  <a:pt x="3879579" y="107041"/>
                  <a:pt x="3893209" y="248291"/>
                </a:cubicBezTo>
                <a:cubicBezTo>
                  <a:pt x="3897225" y="293231"/>
                  <a:pt x="3901297" y="454599"/>
                  <a:pt x="3893209" y="521150"/>
                </a:cubicBezTo>
                <a:cubicBezTo>
                  <a:pt x="3896987" y="639100"/>
                  <a:pt x="3765372" y="750750"/>
                  <a:pt x="3644918" y="769441"/>
                </a:cubicBezTo>
                <a:cubicBezTo>
                  <a:pt x="1985168" y="799268"/>
                  <a:pt x="716663" y="690135"/>
                  <a:pt x="248291" y="769441"/>
                </a:cubicBezTo>
                <a:cubicBezTo>
                  <a:pt x="127610" y="767582"/>
                  <a:pt x="-16112" y="661463"/>
                  <a:pt x="0" y="521150"/>
                </a:cubicBezTo>
                <a:cubicBezTo>
                  <a:pt x="-1244" y="457582"/>
                  <a:pt x="-10934" y="295525"/>
                  <a:pt x="0" y="248291"/>
                </a:cubicBezTo>
                <a:close/>
              </a:path>
              <a:path w="3893209" h="769441" stroke="0" extrusionOk="0">
                <a:moveTo>
                  <a:pt x="0" y="248291"/>
                </a:moveTo>
                <a:cubicBezTo>
                  <a:pt x="22261" y="117232"/>
                  <a:pt x="115739" y="9532"/>
                  <a:pt x="248291" y="0"/>
                </a:cubicBezTo>
                <a:cubicBezTo>
                  <a:pt x="994722" y="123000"/>
                  <a:pt x="2942958" y="-96860"/>
                  <a:pt x="3644918" y="0"/>
                </a:cubicBezTo>
                <a:cubicBezTo>
                  <a:pt x="3778782" y="-2487"/>
                  <a:pt x="3896966" y="103590"/>
                  <a:pt x="3893209" y="248291"/>
                </a:cubicBezTo>
                <a:cubicBezTo>
                  <a:pt x="3915535" y="307855"/>
                  <a:pt x="3889706" y="491773"/>
                  <a:pt x="3893209" y="521150"/>
                </a:cubicBezTo>
                <a:cubicBezTo>
                  <a:pt x="3872402" y="665815"/>
                  <a:pt x="3760793" y="765963"/>
                  <a:pt x="3644918" y="769441"/>
                </a:cubicBezTo>
                <a:cubicBezTo>
                  <a:pt x="2374719" y="608734"/>
                  <a:pt x="1921327" y="809108"/>
                  <a:pt x="248291" y="769441"/>
                </a:cubicBezTo>
                <a:cubicBezTo>
                  <a:pt x="108538" y="768911"/>
                  <a:pt x="-4687" y="656154"/>
                  <a:pt x="0" y="521150"/>
                </a:cubicBezTo>
                <a:cubicBezTo>
                  <a:pt x="12460" y="483373"/>
                  <a:pt x="4604" y="352495"/>
                  <a:pt x="0" y="248291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3226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1 872 : 78 = </a:t>
            </a:r>
            <a:r>
              <a:rPr lang="en-US" sz="4400" b="1">
                <a:solidFill>
                  <a:srgbClr val="FF0000"/>
                </a:solidFill>
              </a:rPr>
              <a:t>24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477AD-4B7C-03B5-002D-0BD3F6007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0124" y="2130236"/>
            <a:ext cx="4182218" cy="42248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F9425D8-E72F-410E-BB71-8A6167BF1103}"/>
              </a:ext>
            </a:extLst>
          </p:cNvPr>
          <p:cNvSpPr txBox="1"/>
          <p:nvPr/>
        </p:nvSpPr>
        <p:spPr>
          <a:xfrm>
            <a:off x="2840159" y="3054575"/>
            <a:ext cx="519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313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6" grpId="0"/>
      <p:bldP spid="7" grpId="0"/>
      <p:bldP spid="8" grpId="0"/>
      <p:bldP spid="11" grpId="0"/>
      <p:bldP spid="13" grpId="0"/>
      <p:bldP spid="15" grpId="0"/>
      <p:bldP spid="19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445</TotalTime>
  <Words>534</Words>
  <Application>Microsoft Office PowerPoint</Application>
  <PresentationFormat>Widescreen</PresentationFormat>
  <Paragraphs>177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LNTH-LuoLuoNotangYuanTi 1</vt:lpstr>
      <vt:lpstr>SVN-Hole Hearted</vt:lpstr>
      <vt:lpstr>Arial</vt:lpstr>
      <vt:lpstr>Calibri Light</vt:lpstr>
      <vt:lpstr>Arial-Rounded</vt:lpstr>
      <vt:lpstr>Calibri</vt:lpstr>
      <vt:lpstr>UTM Cookies</vt:lpstr>
      <vt:lpstr>SVN-Poky's</vt:lpstr>
      <vt:lpstr>UVN Banh Mi</vt:lpstr>
      <vt:lpstr>1_Custom Design</vt:lpstr>
      <vt:lpstr>4_Office Theme</vt:lpstr>
      <vt:lpstr>5_Office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29</cp:revision>
  <dcterms:created xsi:type="dcterms:W3CDTF">2022-12-22T16:28:29Z</dcterms:created>
  <dcterms:modified xsi:type="dcterms:W3CDTF">2024-01-14T14:28:35Z</dcterms:modified>
  <cp:category>9Slide.vn</cp:category>
</cp:coreProperties>
</file>