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</p:sldMasterIdLst>
  <p:notesMasterIdLst>
    <p:notesMasterId r:id="rId26"/>
  </p:notesMasterIdLst>
  <p:sldIdLst>
    <p:sldId id="332" r:id="rId2"/>
    <p:sldId id="356" r:id="rId3"/>
    <p:sldId id="334" r:id="rId4"/>
    <p:sldId id="371" r:id="rId5"/>
    <p:sldId id="369" r:id="rId6"/>
    <p:sldId id="368" r:id="rId7"/>
    <p:sldId id="335" r:id="rId8"/>
    <p:sldId id="359" r:id="rId9"/>
    <p:sldId id="373" r:id="rId10"/>
    <p:sldId id="374" r:id="rId11"/>
    <p:sldId id="340" r:id="rId12"/>
    <p:sldId id="378" r:id="rId13"/>
    <p:sldId id="384" r:id="rId14"/>
    <p:sldId id="385" r:id="rId15"/>
    <p:sldId id="386" r:id="rId16"/>
    <p:sldId id="380" r:id="rId17"/>
    <p:sldId id="387" r:id="rId18"/>
    <p:sldId id="389" r:id="rId19"/>
    <p:sldId id="361" r:id="rId20"/>
    <p:sldId id="365" r:id="rId21"/>
    <p:sldId id="366" r:id="rId22"/>
    <p:sldId id="367" r:id="rId23"/>
    <p:sldId id="383" r:id="rId24"/>
    <p:sldId id="331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NTH-LuoLuoNotangYuanTi 1" pitchFamily="2" charset="-128"/>
      <p:regular r:id="rId31"/>
    </p:embeddedFont>
    <p:embeddedFont>
      <p:font typeface="Merienda One" panose="020B0604020202020204" charset="0"/>
      <p:regular r:id="rId32"/>
    </p:embeddedFont>
    <p:embeddedFont>
      <p:font typeface="UTM Cookies" panose="02040603050506020204" pitchFamily="18" charset="0"/>
      <p:regular r:id="rId33"/>
    </p:embeddedFont>
    <p:embeddedFont>
      <p:font typeface="UTM Duepuntozero" panose="02040603050506020204" pitchFamily="18" charset="0"/>
      <p:regular r:id="rId34"/>
      <p:bold r:id="rId35"/>
    </p:embeddedFont>
    <p:embeddedFont>
      <p:font typeface="UVN Banh Mi" pitchFamily="2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CCFF"/>
    <a:srgbClr val="FFFFCC"/>
    <a:srgbClr val="F2FDF9"/>
    <a:srgbClr val="FFCCFF"/>
    <a:srgbClr val="FFCC99"/>
    <a:srgbClr val="CCFFFF"/>
    <a:srgbClr val="FFCC00"/>
    <a:srgbClr val="FFCCCC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924AAA-7EAC-4D02-BD8F-A90B14FE474C}">
  <a:tblStyle styleId="{1F924AAA-7EAC-4D02-BD8F-A90B14FE47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18" y="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2A31A644-CED7-4233-8893-30FB87BF1C9F}"/>
    <pc:docChg chg="modSld">
      <pc:chgData name="CAO THI TRIEU VI" userId="1a55d0bf-e781-4ea5-8549-370b5719438e" providerId="ADAL" clId="{2A31A644-CED7-4233-8893-30FB87BF1C9F}" dt="2022-12-30T15:42:22.581" v="37" actId="20577"/>
      <pc:docMkLst>
        <pc:docMk/>
      </pc:docMkLst>
      <pc:sldChg chg="modSp mod">
        <pc:chgData name="CAO THI TRIEU VI" userId="1a55d0bf-e781-4ea5-8549-370b5719438e" providerId="ADAL" clId="{2A31A644-CED7-4233-8893-30FB87BF1C9F}" dt="2022-12-30T15:41:55.620" v="8" actId="2711"/>
        <pc:sldMkLst>
          <pc:docMk/>
          <pc:sldMk cId="1590972218" sldId="365"/>
        </pc:sldMkLst>
        <pc:spChg chg="mod">
          <ac:chgData name="CAO THI TRIEU VI" userId="1a55d0bf-e781-4ea5-8549-370b5719438e" providerId="ADAL" clId="{2A31A644-CED7-4233-8893-30FB87BF1C9F}" dt="2022-12-30T15:41:55.620" v="8" actId="2711"/>
          <ac:spMkLst>
            <pc:docMk/>
            <pc:sldMk cId="1590972218" sldId="365"/>
            <ac:spMk id="2" creationId="{C3197AB5-F0C6-E1FD-4868-D8983A0F2542}"/>
          </ac:spMkLst>
        </pc:spChg>
      </pc:sldChg>
      <pc:sldChg chg="modSp mod">
        <pc:chgData name="CAO THI TRIEU VI" userId="1a55d0bf-e781-4ea5-8549-370b5719438e" providerId="ADAL" clId="{2A31A644-CED7-4233-8893-30FB87BF1C9F}" dt="2022-12-30T15:42:05.793" v="17" actId="2711"/>
        <pc:sldMkLst>
          <pc:docMk/>
          <pc:sldMk cId="3930250787" sldId="366"/>
        </pc:sldMkLst>
        <pc:spChg chg="mod">
          <ac:chgData name="CAO THI TRIEU VI" userId="1a55d0bf-e781-4ea5-8549-370b5719438e" providerId="ADAL" clId="{2A31A644-CED7-4233-8893-30FB87BF1C9F}" dt="2022-12-30T15:42:05.793" v="17" actId="2711"/>
          <ac:spMkLst>
            <pc:docMk/>
            <pc:sldMk cId="3930250787" sldId="366"/>
            <ac:spMk id="2" creationId="{C3197AB5-F0C6-E1FD-4868-D8983A0F2542}"/>
          </ac:spMkLst>
        </pc:spChg>
      </pc:sldChg>
      <pc:sldChg chg="modSp mod">
        <pc:chgData name="CAO THI TRIEU VI" userId="1a55d0bf-e781-4ea5-8549-370b5719438e" providerId="ADAL" clId="{2A31A644-CED7-4233-8893-30FB87BF1C9F}" dt="2022-12-30T15:42:12.839" v="26" actId="20577"/>
        <pc:sldMkLst>
          <pc:docMk/>
          <pc:sldMk cId="1264097316" sldId="367"/>
        </pc:sldMkLst>
        <pc:spChg chg="mod">
          <ac:chgData name="CAO THI TRIEU VI" userId="1a55d0bf-e781-4ea5-8549-370b5719438e" providerId="ADAL" clId="{2A31A644-CED7-4233-8893-30FB87BF1C9F}" dt="2022-12-30T15:42:12.839" v="26" actId="20577"/>
          <ac:spMkLst>
            <pc:docMk/>
            <pc:sldMk cId="1264097316" sldId="367"/>
            <ac:spMk id="2" creationId="{C3197AB5-F0C6-E1FD-4868-D8983A0F2542}"/>
          </ac:spMkLst>
        </pc:spChg>
      </pc:sldChg>
      <pc:sldChg chg="modSp mod">
        <pc:chgData name="CAO THI TRIEU VI" userId="1a55d0bf-e781-4ea5-8549-370b5719438e" providerId="ADAL" clId="{2A31A644-CED7-4233-8893-30FB87BF1C9F}" dt="2022-12-30T15:42:22.581" v="37" actId="20577"/>
        <pc:sldMkLst>
          <pc:docMk/>
          <pc:sldMk cId="3329066692" sldId="383"/>
        </pc:sldMkLst>
        <pc:spChg chg="mod">
          <ac:chgData name="CAO THI TRIEU VI" userId="1a55d0bf-e781-4ea5-8549-370b5719438e" providerId="ADAL" clId="{2A31A644-CED7-4233-8893-30FB87BF1C9F}" dt="2022-12-30T15:42:22.581" v="37" actId="20577"/>
          <ac:spMkLst>
            <pc:docMk/>
            <pc:sldMk cId="3329066692" sldId="383"/>
            <ac:spMk id="2" creationId="{C3197AB5-F0C6-E1FD-4868-D8983A0F25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991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084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318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53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00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147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43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981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569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93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89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8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6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28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41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080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94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722650" y="1147725"/>
            <a:ext cx="7717500" cy="3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346600" y="1919875"/>
            <a:ext cx="1433100" cy="3024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6534050" y="-94775"/>
            <a:ext cx="2786400" cy="2526425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200" y="1894982"/>
            <a:ext cx="7360804" cy="8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50" y="3595747"/>
            <a:ext cx="7565747" cy="8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69850" y="445025"/>
            <a:ext cx="73608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2615275" y="1448975"/>
            <a:ext cx="2729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615275" y="1934747"/>
            <a:ext cx="5815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615275" y="3027425"/>
            <a:ext cx="2729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2615275" y="3663073"/>
            <a:ext cx="5815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01081" y="-12700"/>
            <a:ext cx="3998375" cy="2141225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7155938" y="3072768"/>
            <a:ext cx="2446025" cy="24681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1692350" y="3007101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4402641" y="3007101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692350" y="1369552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4402641" y="1369552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6488725" y="1853175"/>
            <a:ext cx="2810052" cy="33892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5868596" y="1315276"/>
            <a:ext cx="3535175" cy="3960475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022300" y="2251450"/>
            <a:ext cx="24837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022300" y="3882050"/>
            <a:ext cx="24837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713225" y="445025"/>
            <a:ext cx="643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022300" y="1910200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022300" y="3540800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3730791" y="2251450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3730791" y="3882050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3732591" y="1910200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3732591" y="3540800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7598630" y="99880"/>
            <a:ext cx="1592388" cy="5471210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6957926" y="-81278"/>
            <a:ext cx="794519" cy="5417955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434525" y="2629816"/>
            <a:ext cx="10074450" cy="3342584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APTION_ONLY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3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369BD705-06B7-8A41-5E39-53450F6E4B9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9" r:id="rId4"/>
    <p:sldLayoutId id="2147483671" r:id="rId5"/>
    <p:sldLayoutId id="2147483672" r:id="rId6"/>
    <p:sldLayoutId id="2147483673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microsoft.com/office/2007/relationships/hdphoto" Target="../media/hdphoto6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microsoft.com/office/2007/relationships/hdphoto" Target="../media/hdphoto6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12" Type="http://schemas.microsoft.com/office/2007/relationships/hdphoto" Target="../media/hdphoto6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A3311-260E-19CB-920D-0A0E01BD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9144000" cy="513583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4F2E9DE-4794-42DC-B4E6-B0C9DA008F77}"/>
              </a:ext>
            </a:extLst>
          </p:cNvPr>
          <p:cNvSpPr txBox="1"/>
          <p:nvPr/>
        </p:nvSpPr>
        <p:spPr>
          <a:xfrm>
            <a:off x="1487583" y="1354845"/>
            <a:ext cx="6426050" cy="523220"/>
          </a:xfrm>
          <a:custGeom>
            <a:avLst/>
            <a:gdLst>
              <a:gd name="connsiteX0" fmla="*/ 0 w 6426050"/>
              <a:gd name="connsiteY0" fmla="*/ 0 h 523220"/>
              <a:gd name="connsiteX1" fmla="*/ 642605 w 6426050"/>
              <a:gd name="connsiteY1" fmla="*/ 0 h 523220"/>
              <a:gd name="connsiteX2" fmla="*/ 1413731 w 6426050"/>
              <a:gd name="connsiteY2" fmla="*/ 0 h 523220"/>
              <a:gd name="connsiteX3" fmla="*/ 2056336 w 6426050"/>
              <a:gd name="connsiteY3" fmla="*/ 0 h 523220"/>
              <a:gd name="connsiteX4" fmla="*/ 2634681 w 6426050"/>
              <a:gd name="connsiteY4" fmla="*/ 0 h 523220"/>
              <a:gd name="connsiteX5" fmla="*/ 3277286 w 6426050"/>
              <a:gd name="connsiteY5" fmla="*/ 0 h 523220"/>
              <a:gd name="connsiteX6" fmla="*/ 3727109 w 6426050"/>
              <a:gd name="connsiteY6" fmla="*/ 0 h 523220"/>
              <a:gd name="connsiteX7" fmla="*/ 4305454 w 6426050"/>
              <a:gd name="connsiteY7" fmla="*/ 0 h 523220"/>
              <a:gd name="connsiteX8" fmla="*/ 4819538 w 6426050"/>
              <a:gd name="connsiteY8" fmla="*/ 0 h 523220"/>
              <a:gd name="connsiteX9" fmla="*/ 5590664 w 6426050"/>
              <a:gd name="connsiteY9" fmla="*/ 0 h 523220"/>
              <a:gd name="connsiteX10" fmla="*/ 6426050 w 6426050"/>
              <a:gd name="connsiteY10" fmla="*/ 0 h 523220"/>
              <a:gd name="connsiteX11" fmla="*/ 6426050 w 6426050"/>
              <a:gd name="connsiteY11" fmla="*/ 523220 h 523220"/>
              <a:gd name="connsiteX12" fmla="*/ 5654924 w 6426050"/>
              <a:gd name="connsiteY12" fmla="*/ 523220 h 523220"/>
              <a:gd name="connsiteX13" fmla="*/ 5012319 w 6426050"/>
              <a:gd name="connsiteY13" fmla="*/ 523220 h 523220"/>
              <a:gd name="connsiteX14" fmla="*/ 4305454 w 6426050"/>
              <a:gd name="connsiteY14" fmla="*/ 523220 h 523220"/>
              <a:gd name="connsiteX15" fmla="*/ 3662848 w 6426050"/>
              <a:gd name="connsiteY15" fmla="*/ 523220 h 523220"/>
              <a:gd name="connsiteX16" fmla="*/ 3020244 w 6426050"/>
              <a:gd name="connsiteY16" fmla="*/ 523220 h 523220"/>
              <a:gd name="connsiteX17" fmla="*/ 2313378 w 6426050"/>
              <a:gd name="connsiteY17" fmla="*/ 523220 h 523220"/>
              <a:gd name="connsiteX18" fmla="*/ 1863555 w 6426050"/>
              <a:gd name="connsiteY18" fmla="*/ 523220 h 523220"/>
              <a:gd name="connsiteX19" fmla="*/ 1220950 w 6426050"/>
              <a:gd name="connsiteY19" fmla="*/ 523220 h 523220"/>
              <a:gd name="connsiteX20" fmla="*/ 771126 w 6426050"/>
              <a:gd name="connsiteY20" fmla="*/ 523220 h 523220"/>
              <a:gd name="connsiteX21" fmla="*/ 0 w 6426050"/>
              <a:gd name="connsiteY21" fmla="*/ 523220 h 523220"/>
              <a:gd name="connsiteX22" fmla="*/ 0 w 6426050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523220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34226" y="131050"/>
                  <a:pt x="6417321" y="282505"/>
                  <a:pt x="6426050" y="523220"/>
                </a:cubicBezTo>
                <a:cubicBezTo>
                  <a:pt x="6092567" y="526191"/>
                  <a:pt x="6021526" y="532895"/>
                  <a:pt x="5654924" y="523220"/>
                </a:cubicBezTo>
                <a:cubicBezTo>
                  <a:pt x="5288322" y="513545"/>
                  <a:pt x="5296226" y="492846"/>
                  <a:pt x="5012319" y="523220"/>
                </a:cubicBezTo>
                <a:cubicBezTo>
                  <a:pt x="4728412" y="553594"/>
                  <a:pt x="4475369" y="548525"/>
                  <a:pt x="4305454" y="523220"/>
                </a:cubicBezTo>
                <a:cubicBezTo>
                  <a:pt x="4135540" y="497915"/>
                  <a:pt x="3890609" y="549767"/>
                  <a:pt x="3662848" y="523220"/>
                </a:cubicBezTo>
                <a:cubicBezTo>
                  <a:pt x="3435087" y="496673"/>
                  <a:pt x="3193295" y="501788"/>
                  <a:pt x="3020244" y="523220"/>
                </a:cubicBezTo>
                <a:cubicBezTo>
                  <a:pt x="2847193" y="544652"/>
                  <a:pt x="2639663" y="536580"/>
                  <a:pt x="2313378" y="523220"/>
                </a:cubicBezTo>
                <a:cubicBezTo>
                  <a:pt x="1987093" y="509860"/>
                  <a:pt x="2085738" y="529167"/>
                  <a:pt x="1863555" y="523220"/>
                </a:cubicBezTo>
                <a:cubicBezTo>
                  <a:pt x="1641372" y="517273"/>
                  <a:pt x="1494116" y="511519"/>
                  <a:pt x="1220950" y="523220"/>
                </a:cubicBezTo>
                <a:cubicBezTo>
                  <a:pt x="947784" y="534921"/>
                  <a:pt x="954667" y="537692"/>
                  <a:pt x="771126" y="523220"/>
                </a:cubicBezTo>
                <a:cubicBezTo>
                  <a:pt x="587585" y="508748"/>
                  <a:pt x="352785" y="510405"/>
                  <a:pt x="0" y="523220"/>
                </a:cubicBezTo>
                <a:cubicBezTo>
                  <a:pt x="-9684" y="277485"/>
                  <a:pt x="-9866" y="18900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2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2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2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2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2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2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2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104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2" y="3637515"/>
            <a:ext cx="7810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0F09DC-6C3D-6149-B56A-DDDC1F04F618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FA3278-D462-4264-41B1-353131A6327C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98984-D86B-7117-7A1F-256BF1C6986F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78D1F7-0446-A6AB-749C-C759CA7D2C9E}"/>
              </a:ext>
            </a:extLst>
          </p:cNvPr>
          <p:cNvSpPr/>
          <p:nvPr/>
        </p:nvSpPr>
        <p:spPr>
          <a:xfrm>
            <a:off x="1041400" y="1599326"/>
            <a:ext cx="3343920" cy="615553"/>
          </a:xfrm>
          <a:prstGeom prst="roundRect">
            <a:avLst>
              <a:gd name="adj" fmla="val 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720 : 10 : 8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03" y="2745194"/>
            <a:ext cx="2344119" cy="23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8D048C1-7446-F198-DD1F-99DF0CD3F230}"/>
              </a:ext>
            </a:extLst>
          </p:cNvPr>
          <p:cNvGrpSpPr/>
          <p:nvPr/>
        </p:nvGrpSpPr>
        <p:grpSpPr>
          <a:xfrm>
            <a:off x="1986336" y="735545"/>
            <a:ext cx="6443133" cy="835239"/>
            <a:chOff x="1608667" y="3179225"/>
            <a:chExt cx="6443133" cy="83523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3801FB1-220D-5403-0B87-B386FE945AD5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CHIA SẺ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B275688-4999-4483-86D0-E912E41AC4DF}"/>
                </a:ext>
              </a:extLst>
            </p:cNvPr>
            <p:cNvSpPr txBox="1"/>
            <p:nvPr/>
          </p:nvSpPr>
          <p:spPr>
            <a:xfrm>
              <a:off x="1608667" y="3179225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CHIA SẺ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B4558E8-5774-6428-5E0B-DE307981634B}"/>
              </a:ext>
            </a:extLst>
          </p:cNvPr>
          <p:cNvSpPr txBox="1"/>
          <p:nvPr/>
        </p:nvSpPr>
        <p:spPr>
          <a:xfrm>
            <a:off x="3302000" y="1599326"/>
            <a:ext cx="3597920" cy="61555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B1A8C-327A-96AB-E055-F2B6EFD81261}"/>
              </a:ext>
            </a:extLst>
          </p:cNvPr>
          <p:cNvSpPr/>
          <p:nvPr/>
        </p:nvSpPr>
        <p:spPr>
          <a:xfrm>
            <a:off x="1041400" y="2437418"/>
            <a:ext cx="3343920" cy="615553"/>
          </a:xfrm>
          <a:prstGeom prst="roundRect">
            <a:avLst>
              <a:gd name="adj" fmla="val 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1 500 : (5 × 100)</a:t>
            </a:r>
            <a:endParaRPr lang="en-US" sz="34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A5EA3-79F3-AF54-5F1C-83E17ADBD11A}"/>
              </a:ext>
            </a:extLst>
          </p:cNvPr>
          <p:cNvSpPr txBox="1"/>
          <p:nvPr/>
        </p:nvSpPr>
        <p:spPr>
          <a:xfrm>
            <a:off x="4059766" y="2437418"/>
            <a:ext cx="2840153" cy="61555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DDBDDD-8C9A-F5ED-F515-5B563183BD7C}"/>
              </a:ext>
            </a:extLst>
          </p:cNvPr>
          <p:cNvSpPr/>
          <p:nvPr/>
        </p:nvSpPr>
        <p:spPr>
          <a:xfrm>
            <a:off x="1041400" y="3275510"/>
            <a:ext cx="3343920" cy="615553"/>
          </a:xfrm>
          <a:prstGeom prst="roundRect">
            <a:avLst>
              <a:gd name="adj" fmla="val 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: 1 000 × 6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8A1FB-2BF0-FE3A-7508-50660C8361CF}"/>
              </a:ext>
            </a:extLst>
          </p:cNvPr>
          <p:cNvSpPr txBox="1"/>
          <p:nvPr/>
        </p:nvSpPr>
        <p:spPr>
          <a:xfrm>
            <a:off x="4385320" y="3275510"/>
            <a:ext cx="2514600" cy="61555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1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7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AF759D1-2637-0CEC-37B7-6C87A5844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BC6736-ACA0-486F-A43C-DFD607F61028}"/>
              </a:ext>
            </a:extLst>
          </p:cNvPr>
          <p:cNvSpPr/>
          <p:nvPr/>
        </p:nvSpPr>
        <p:spPr>
          <a:xfrm>
            <a:off x="153028" y="198091"/>
            <a:ext cx="4853312" cy="3852914"/>
          </a:xfrm>
          <a:prstGeom prst="roundRect">
            <a:avLst>
              <a:gd name="adj" fmla="val 9972"/>
            </a:avLst>
          </a:prstGeom>
          <a:solidFill>
            <a:schemeClr val="tx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294BF6-8C14-EF46-4B95-BCA0738AFE36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DEFFA5-DF4F-FD29-4CE8-374E0136583B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F1F3F-F198-C0DC-54AB-39EE830F8B6B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0CE21C-8D57-3490-C8B7-0584A7A2AFDC}"/>
              </a:ext>
            </a:extLst>
          </p:cNvPr>
          <p:cNvSpPr txBox="1"/>
          <p:nvPr/>
        </p:nvSpPr>
        <p:spPr>
          <a:xfrm>
            <a:off x="523884" y="1138348"/>
            <a:ext cx="26371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400" b="1">
                <a:latin typeface="Calibri" panose="020F0502020204030204" pitchFamily="34" charset="0"/>
                <a:cs typeface="Calibri" panose="020F0502020204030204" pitchFamily="34" charset="0"/>
              </a:rPr>
              <a:t> 720 : 90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1761E-41E9-7E6E-8376-0FE35C231623}"/>
              </a:ext>
            </a:extLst>
          </p:cNvPr>
          <p:cNvSpPr txBox="1"/>
          <p:nvPr/>
        </p:nvSpPr>
        <p:spPr>
          <a:xfrm>
            <a:off x="893179" y="1735818"/>
            <a:ext cx="26371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Calibri" panose="020F0502020204030204" pitchFamily="34" charset="0"/>
                <a:cs typeface="Calibri" panose="020F0502020204030204" pitchFamily="34" charset="0"/>
              </a:rPr>
              <a:t>6 890 : 30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E2BCE-CFE7-7520-F086-1D17E991BDA1}"/>
              </a:ext>
            </a:extLst>
          </p:cNvPr>
          <p:cNvSpPr txBox="1"/>
          <p:nvPr/>
        </p:nvSpPr>
        <p:spPr>
          <a:xfrm>
            <a:off x="484175" y="2351372"/>
            <a:ext cx="26371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400" b="1">
                <a:latin typeface="Calibri" panose="020F0502020204030204" pitchFamily="34" charset="0"/>
                <a:cs typeface="Calibri" panose="020F0502020204030204" pitchFamily="34" charset="0"/>
              </a:rPr>
              <a:t>799 : 17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89060-52B9-129A-35D9-DFE5F3C0CF56}"/>
              </a:ext>
            </a:extLst>
          </p:cNvPr>
          <p:cNvSpPr txBox="1"/>
          <p:nvPr/>
        </p:nvSpPr>
        <p:spPr>
          <a:xfrm>
            <a:off x="855133" y="3036816"/>
            <a:ext cx="26371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Calibri" panose="020F0502020204030204" pitchFamily="34" charset="0"/>
                <a:cs typeface="Calibri" panose="020F0502020204030204" pitchFamily="34" charset="0"/>
              </a:rPr>
              <a:t>1 188 : 51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232C7-B238-1A48-B2D6-DFEF5EAD0A6E}"/>
              </a:ext>
            </a:extLst>
          </p:cNvPr>
          <p:cNvGrpSpPr/>
          <p:nvPr/>
        </p:nvGrpSpPr>
        <p:grpSpPr>
          <a:xfrm>
            <a:off x="80433" y="4177546"/>
            <a:ext cx="6443134" cy="830998"/>
            <a:chOff x="1608666" y="3183466"/>
            <a:chExt cx="6443134" cy="83099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36B364-5292-9656-1CBF-836C3560026B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 LUẬN NHÓM ĐÔI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A8382D-9D72-8736-9C09-5A6A3BBDCF01}"/>
                </a:ext>
              </a:extLst>
            </p:cNvPr>
            <p:cNvSpPr txBox="1"/>
            <p:nvPr/>
          </p:nvSpPr>
          <p:spPr>
            <a:xfrm>
              <a:off x="1608666" y="3183466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07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294BF6-8C14-EF46-4B95-BCA0738AFE36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DEFFA5-DF4F-FD29-4CE8-374E0136583B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F1F3F-F198-C0DC-54AB-39EE830F8B6B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0CE21C-8D57-3490-C8B7-0584A7A2AFDC}"/>
              </a:ext>
            </a:extLst>
          </p:cNvPr>
          <p:cNvSpPr txBox="1"/>
          <p:nvPr/>
        </p:nvSpPr>
        <p:spPr>
          <a:xfrm>
            <a:off x="893179" y="1009347"/>
            <a:ext cx="263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720 : 90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EB18B-D46D-6736-BA52-0832B7A69B90}"/>
              </a:ext>
            </a:extLst>
          </p:cNvPr>
          <p:cNvSpPr txBox="1"/>
          <p:nvPr/>
        </p:nvSpPr>
        <p:spPr>
          <a:xfrm>
            <a:off x="241916" y="1683706"/>
            <a:ext cx="22097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720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23461-AAD1-784D-9182-327CA8A95E8B}"/>
              </a:ext>
            </a:extLst>
          </p:cNvPr>
          <p:cNvSpPr txBox="1"/>
          <p:nvPr/>
        </p:nvSpPr>
        <p:spPr>
          <a:xfrm>
            <a:off x="2331560" y="1683706"/>
            <a:ext cx="10859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6B7C88-314D-12F2-59F1-6D05631A8F04}"/>
              </a:ext>
            </a:extLst>
          </p:cNvPr>
          <p:cNvCxnSpPr>
            <a:cxnSpLocks/>
          </p:cNvCxnSpPr>
          <p:nvPr/>
        </p:nvCxnSpPr>
        <p:spPr>
          <a:xfrm>
            <a:off x="2800051" y="2273090"/>
            <a:ext cx="1521322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614D85-483B-5D1C-F25F-B9495179E2DD}"/>
              </a:ext>
            </a:extLst>
          </p:cNvPr>
          <p:cNvCxnSpPr>
            <a:cxnSpLocks/>
          </p:cNvCxnSpPr>
          <p:nvPr/>
        </p:nvCxnSpPr>
        <p:spPr>
          <a:xfrm flipV="1">
            <a:off x="2800051" y="1787835"/>
            <a:ext cx="0" cy="221266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479A2A-ADBD-5279-667F-D9CD4F2800B3}"/>
              </a:ext>
            </a:extLst>
          </p:cNvPr>
          <p:cNvSpPr/>
          <p:nvPr/>
        </p:nvSpPr>
        <p:spPr>
          <a:xfrm>
            <a:off x="516467" y="4086392"/>
            <a:ext cx="4269921" cy="769441"/>
          </a:xfrm>
          <a:custGeom>
            <a:avLst/>
            <a:gdLst>
              <a:gd name="connsiteX0" fmla="*/ 0 w 4269921"/>
              <a:gd name="connsiteY0" fmla="*/ 248291 h 769441"/>
              <a:gd name="connsiteX1" fmla="*/ 248291 w 4269921"/>
              <a:gd name="connsiteY1" fmla="*/ 0 h 769441"/>
              <a:gd name="connsiteX2" fmla="*/ 4021630 w 4269921"/>
              <a:gd name="connsiteY2" fmla="*/ 0 h 769441"/>
              <a:gd name="connsiteX3" fmla="*/ 4269921 w 4269921"/>
              <a:gd name="connsiteY3" fmla="*/ 248291 h 769441"/>
              <a:gd name="connsiteX4" fmla="*/ 4269921 w 4269921"/>
              <a:gd name="connsiteY4" fmla="*/ 521150 h 769441"/>
              <a:gd name="connsiteX5" fmla="*/ 4021630 w 4269921"/>
              <a:gd name="connsiteY5" fmla="*/ 769441 h 769441"/>
              <a:gd name="connsiteX6" fmla="*/ 248291 w 4269921"/>
              <a:gd name="connsiteY6" fmla="*/ 769441 h 769441"/>
              <a:gd name="connsiteX7" fmla="*/ 0 w 4269921"/>
              <a:gd name="connsiteY7" fmla="*/ 521150 h 769441"/>
              <a:gd name="connsiteX8" fmla="*/ 0 w 4269921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9921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983923" y="72427"/>
                  <a:pt x="2878011" y="61419"/>
                  <a:pt x="4021630" y="0"/>
                </a:cubicBezTo>
                <a:cubicBezTo>
                  <a:pt x="4156574" y="-15028"/>
                  <a:pt x="4256291" y="107041"/>
                  <a:pt x="4269921" y="248291"/>
                </a:cubicBezTo>
                <a:cubicBezTo>
                  <a:pt x="4273937" y="293231"/>
                  <a:pt x="4278009" y="454599"/>
                  <a:pt x="4269921" y="521150"/>
                </a:cubicBezTo>
                <a:cubicBezTo>
                  <a:pt x="4273699" y="639100"/>
                  <a:pt x="4142084" y="750750"/>
                  <a:pt x="4021630" y="769441"/>
                </a:cubicBezTo>
                <a:cubicBezTo>
                  <a:pt x="3578837" y="799268"/>
                  <a:pt x="1808008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4269921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1642598" y="123000"/>
                  <a:pt x="2849355" y="-96860"/>
                  <a:pt x="4021630" y="0"/>
                </a:cubicBezTo>
                <a:cubicBezTo>
                  <a:pt x="4155494" y="-2487"/>
                  <a:pt x="4273678" y="103590"/>
                  <a:pt x="4269921" y="248291"/>
                </a:cubicBezTo>
                <a:cubicBezTo>
                  <a:pt x="4292247" y="307855"/>
                  <a:pt x="4266418" y="491773"/>
                  <a:pt x="4269921" y="521150"/>
                </a:cubicBezTo>
                <a:cubicBezTo>
                  <a:pt x="4249114" y="665815"/>
                  <a:pt x="4137505" y="765963"/>
                  <a:pt x="4021630" y="769441"/>
                </a:cubicBezTo>
                <a:cubicBezTo>
                  <a:pt x="3171041" y="608734"/>
                  <a:pt x="738589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720 : 90 = 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9DADF-AD92-A406-4819-24F89F6A596F}"/>
              </a:ext>
            </a:extLst>
          </p:cNvPr>
          <p:cNvSpPr txBox="1"/>
          <p:nvPr/>
        </p:nvSpPr>
        <p:spPr>
          <a:xfrm>
            <a:off x="2874528" y="2319025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660A03-D466-3BA4-BE7D-06A8DBDD9C62}"/>
              </a:ext>
            </a:extLst>
          </p:cNvPr>
          <p:cNvGrpSpPr/>
          <p:nvPr/>
        </p:nvGrpSpPr>
        <p:grpSpPr>
          <a:xfrm>
            <a:off x="3889136" y="2747017"/>
            <a:ext cx="6443134" cy="1578834"/>
            <a:chOff x="1608666" y="3174293"/>
            <a:chExt cx="6443134" cy="15788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9470E7-AD78-CE7E-64C2-01227E73A136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</a:t>
              </a:r>
            </a:p>
            <a:p>
              <a:pPr algn="ctr"/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CHIA SẺ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46AAB2-3670-272B-D1E4-EB1691852A8B}"/>
                </a:ext>
              </a:extLst>
            </p:cNvPr>
            <p:cNvSpPr txBox="1"/>
            <p:nvPr/>
          </p:nvSpPr>
          <p:spPr>
            <a:xfrm>
              <a:off x="1608666" y="3174293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</a:t>
              </a:r>
            </a:p>
            <a:p>
              <a:pPr algn="ctr"/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CHIA SẺ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985EFE-62A5-AA7D-DDED-C20607E075D7}"/>
              </a:ext>
            </a:extLst>
          </p:cNvPr>
          <p:cNvCxnSpPr/>
          <p:nvPr/>
        </p:nvCxnSpPr>
        <p:spPr>
          <a:xfrm flipV="1">
            <a:off x="3148479" y="1787835"/>
            <a:ext cx="269018" cy="40393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ADD27C-CF9B-7DE4-F48D-7756278C736F}"/>
              </a:ext>
            </a:extLst>
          </p:cNvPr>
          <p:cNvCxnSpPr/>
          <p:nvPr/>
        </p:nvCxnSpPr>
        <p:spPr>
          <a:xfrm flipV="1">
            <a:off x="2220844" y="1735033"/>
            <a:ext cx="269018" cy="40393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38402C-CF06-4B9B-31CD-25CC170D58C4}"/>
              </a:ext>
            </a:extLst>
          </p:cNvPr>
          <p:cNvSpPr txBox="1"/>
          <p:nvPr/>
        </p:nvSpPr>
        <p:spPr>
          <a:xfrm>
            <a:off x="1889909" y="2298901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71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9" grpId="0" animBg="1"/>
      <p:bldP spid="3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294BF6-8C14-EF46-4B95-BCA0738AFE36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DEFFA5-DF4F-FD29-4CE8-374E0136583B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F1F3F-F198-C0DC-54AB-39EE830F8B6B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Đặt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tính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tính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0CE21C-8D57-3490-C8B7-0584A7A2AFDC}"/>
              </a:ext>
            </a:extLst>
          </p:cNvPr>
          <p:cNvSpPr txBox="1"/>
          <p:nvPr/>
        </p:nvSpPr>
        <p:spPr>
          <a:xfrm>
            <a:off x="893179" y="1009347"/>
            <a:ext cx="263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6 890 :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EB18B-D46D-6736-BA52-0832B7A69B90}"/>
              </a:ext>
            </a:extLst>
          </p:cNvPr>
          <p:cNvSpPr txBox="1"/>
          <p:nvPr/>
        </p:nvSpPr>
        <p:spPr>
          <a:xfrm>
            <a:off x="241916" y="1683706"/>
            <a:ext cx="22097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6890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23461-AAD1-784D-9182-327CA8A95E8B}"/>
              </a:ext>
            </a:extLst>
          </p:cNvPr>
          <p:cNvSpPr txBox="1"/>
          <p:nvPr/>
        </p:nvSpPr>
        <p:spPr>
          <a:xfrm>
            <a:off x="2331560" y="1683706"/>
            <a:ext cx="10859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6B7C88-314D-12F2-59F1-6D05631A8F04}"/>
              </a:ext>
            </a:extLst>
          </p:cNvPr>
          <p:cNvCxnSpPr>
            <a:cxnSpLocks/>
          </p:cNvCxnSpPr>
          <p:nvPr/>
        </p:nvCxnSpPr>
        <p:spPr>
          <a:xfrm>
            <a:off x="2800051" y="2273090"/>
            <a:ext cx="1521322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614D85-483B-5D1C-F25F-B9495179E2DD}"/>
              </a:ext>
            </a:extLst>
          </p:cNvPr>
          <p:cNvCxnSpPr>
            <a:cxnSpLocks/>
          </p:cNvCxnSpPr>
          <p:nvPr/>
        </p:nvCxnSpPr>
        <p:spPr>
          <a:xfrm flipV="1">
            <a:off x="2800051" y="1787835"/>
            <a:ext cx="0" cy="221266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479A2A-ADBD-5279-667F-D9CD4F2800B3}"/>
              </a:ext>
            </a:extLst>
          </p:cNvPr>
          <p:cNvSpPr/>
          <p:nvPr/>
        </p:nvSpPr>
        <p:spPr>
          <a:xfrm>
            <a:off x="280016" y="4083735"/>
            <a:ext cx="5414433" cy="769441"/>
          </a:xfrm>
          <a:custGeom>
            <a:avLst/>
            <a:gdLst>
              <a:gd name="connsiteX0" fmla="*/ 0 w 5414433"/>
              <a:gd name="connsiteY0" fmla="*/ 248291 h 769441"/>
              <a:gd name="connsiteX1" fmla="*/ 248291 w 5414433"/>
              <a:gd name="connsiteY1" fmla="*/ 0 h 769441"/>
              <a:gd name="connsiteX2" fmla="*/ 5166142 w 5414433"/>
              <a:gd name="connsiteY2" fmla="*/ 0 h 769441"/>
              <a:gd name="connsiteX3" fmla="*/ 5414433 w 5414433"/>
              <a:gd name="connsiteY3" fmla="*/ 248291 h 769441"/>
              <a:gd name="connsiteX4" fmla="*/ 5414433 w 5414433"/>
              <a:gd name="connsiteY4" fmla="*/ 521150 h 769441"/>
              <a:gd name="connsiteX5" fmla="*/ 5166142 w 5414433"/>
              <a:gd name="connsiteY5" fmla="*/ 769441 h 769441"/>
              <a:gd name="connsiteX6" fmla="*/ 248291 w 5414433"/>
              <a:gd name="connsiteY6" fmla="*/ 769441 h 769441"/>
              <a:gd name="connsiteX7" fmla="*/ 0 w 5414433"/>
              <a:gd name="connsiteY7" fmla="*/ 521150 h 769441"/>
              <a:gd name="connsiteX8" fmla="*/ 0 w 5414433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4433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777221" y="72427"/>
                  <a:pt x="3059612" y="61419"/>
                  <a:pt x="5166142" y="0"/>
                </a:cubicBezTo>
                <a:cubicBezTo>
                  <a:pt x="5301086" y="-15028"/>
                  <a:pt x="5400803" y="107041"/>
                  <a:pt x="5414433" y="248291"/>
                </a:cubicBezTo>
                <a:cubicBezTo>
                  <a:pt x="5418449" y="293231"/>
                  <a:pt x="5422521" y="454599"/>
                  <a:pt x="5414433" y="521150"/>
                </a:cubicBezTo>
                <a:cubicBezTo>
                  <a:pt x="5418211" y="639100"/>
                  <a:pt x="5286596" y="750750"/>
                  <a:pt x="5166142" y="769441"/>
                </a:cubicBezTo>
                <a:cubicBezTo>
                  <a:pt x="4172911" y="799268"/>
                  <a:pt x="1191351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5414433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1063246" y="123000"/>
                  <a:pt x="3363217" y="-96860"/>
                  <a:pt x="5166142" y="0"/>
                </a:cubicBezTo>
                <a:cubicBezTo>
                  <a:pt x="5300006" y="-2487"/>
                  <a:pt x="5418190" y="103590"/>
                  <a:pt x="5414433" y="248291"/>
                </a:cubicBezTo>
                <a:cubicBezTo>
                  <a:pt x="5436759" y="307855"/>
                  <a:pt x="5410930" y="491773"/>
                  <a:pt x="5414433" y="521150"/>
                </a:cubicBezTo>
                <a:cubicBezTo>
                  <a:pt x="5393626" y="665815"/>
                  <a:pt x="5282017" y="765963"/>
                  <a:pt x="5166142" y="769441"/>
                </a:cubicBezTo>
                <a:cubicBezTo>
                  <a:pt x="3046575" y="608734"/>
                  <a:pt x="2240646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0000"/>
                </a:solidFill>
              </a:rPr>
              <a:t>6 890 : 30 = 229 (dư 2)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9DADF-AD92-A406-4819-24F89F6A596F}"/>
              </a:ext>
            </a:extLst>
          </p:cNvPr>
          <p:cNvSpPr txBox="1"/>
          <p:nvPr/>
        </p:nvSpPr>
        <p:spPr>
          <a:xfrm>
            <a:off x="2874528" y="2319025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660A03-D466-3BA4-BE7D-06A8DBDD9C62}"/>
              </a:ext>
            </a:extLst>
          </p:cNvPr>
          <p:cNvGrpSpPr/>
          <p:nvPr/>
        </p:nvGrpSpPr>
        <p:grpSpPr>
          <a:xfrm>
            <a:off x="3889136" y="2747017"/>
            <a:ext cx="6443134" cy="1578834"/>
            <a:chOff x="1608666" y="3174293"/>
            <a:chExt cx="6443134" cy="15788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9470E7-AD78-CE7E-64C2-01227E73A136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 w="889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CÙNG NHAU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 w="889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CHIA SẺ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46AAB2-3670-272B-D1E4-EB1691852A8B}"/>
                </a:ext>
              </a:extLst>
            </p:cNvPr>
            <p:cNvSpPr txBox="1"/>
            <p:nvPr/>
          </p:nvSpPr>
          <p:spPr>
            <a:xfrm>
              <a:off x="1608666" y="3174293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CÙNG NHAU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CHIA SẺ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985EFE-62A5-AA7D-DDED-C20607E075D7}"/>
              </a:ext>
            </a:extLst>
          </p:cNvPr>
          <p:cNvCxnSpPr/>
          <p:nvPr/>
        </p:nvCxnSpPr>
        <p:spPr>
          <a:xfrm flipV="1">
            <a:off x="3148479" y="1787835"/>
            <a:ext cx="269018" cy="40393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ADD27C-CF9B-7DE4-F48D-7756278C736F}"/>
              </a:ext>
            </a:extLst>
          </p:cNvPr>
          <p:cNvCxnSpPr/>
          <p:nvPr/>
        </p:nvCxnSpPr>
        <p:spPr>
          <a:xfrm flipV="1">
            <a:off x="2220844" y="1735033"/>
            <a:ext cx="269018" cy="40393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38402C-CF06-4B9B-31CD-25CC170D58C4}"/>
              </a:ext>
            </a:extLst>
          </p:cNvPr>
          <p:cNvSpPr txBox="1"/>
          <p:nvPr/>
        </p:nvSpPr>
        <p:spPr>
          <a:xfrm>
            <a:off x="1421125" y="2313335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88B81-963C-4654-688B-37EBE93B0F9B}"/>
              </a:ext>
            </a:extLst>
          </p:cNvPr>
          <p:cNvSpPr txBox="1"/>
          <p:nvPr/>
        </p:nvSpPr>
        <p:spPr>
          <a:xfrm>
            <a:off x="1674585" y="2334288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78C43-A837-6C1D-9049-DDBC3A3BC751}"/>
              </a:ext>
            </a:extLst>
          </p:cNvPr>
          <p:cNvSpPr txBox="1"/>
          <p:nvPr/>
        </p:nvSpPr>
        <p:spPr>
          <a:xfrm>
            <a:off x="3147564" y="2310738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D12CC-6F56-F62E-29B4-4A4CC4C8F3EA}"/>
              </a:ext>
            </a:extLst>
          </p:cNvPr>
          <p:cNvSpPr txBox="1"/>
          <p:nvPr/>
        </p:nvSpPr>
        <p:spPr>
          <a:xfrm>
            <a:off x="1674584" y="2787261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00901-4E90-76B9-44D2-140A5D9FE216}"/>
              </a:ext>
            </a:extLst>
          </p:cNvPr>
          <p:cNvSpPr txBox="1"/>
          <p:nvPr/>
        </p:nvSpPr>
        <p:spPr>
          <a:xfrm>
            <a:off x="1968147" y="2787261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FD945-D85F-B83C-D9B7-EB4AA3B3767C}"/>
              </a:ext>
            </a:extLst>
          </p:cNvPr>
          <p:cNvSpPr txBox="1"/>
          <p:nvPr/>
        </p:nvSpPr>
        <p:spPr>
          <a:xfrm>
            <a:off x="3456950" y="2304161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90302-83E5-C24D-EC41-1123E6F40775}"/>
              </a:ext>
            </a:extLst>
          </p:cNvPr>
          <p:cNvSpPr txBox="1"/>
          <p:nvPr/>
        </p:nvSpPr>
        <p:spPr>
          <a:xfrm>
            <a:off x="1984773" y="3320841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7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9" grpId="0" animBg="1"/>
      <p:bldP spid="30" grpId="0"/>
      <p:bldP spid="13" grpId="0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294BF6-8C14-EF46-4B95-BCA0738AFE36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DEFFA5-DF4F-FD29-4CE8-374E0136583B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F1F3F-F198-C0DC-54AB-39EE830F8B6B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Đặt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tính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tính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0CE21C-8D57-3490-C8B7-0584A7A2AFDC}"/>
              </a:ext>
            </a:extLst>
          </p:cNvPr>
          <p:cNvSpPr txBox="1"/>
          <p:nvPr/>
        </p:nvSpPr>
        <p:spPr>
          <a:xfrm>
            <a:off x="893179" y="1009347"/>
            <a:ext cx="263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799 : 17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EB18B-D46D-6736-BA52-0832B7A69B90}"/>
              </a:ext>
            </a:extLst>
          </p:cNvPr>
          <p:cNvSpPr txBox="1"/>
          <p:nvPr/>
        </p:nvSpPr>
        <p:spPr>
          <a:xfrm>
            <a:off x="241916" y="1683706"/>
            <a:ext cx="22097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799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23461-AAD1-784D-9182-327CA8A95E8B}"/>
              </a:ext>
            </a:extLst>
          </p:cNvPr>
          <p:cNvSpPr txBox="1"/>
          <p:nvPr/>
        </p:nvSpPr>
        <p:spPr>
          <a:xfrm>
            <a:off x="2331560" y="1683706"/>
            <a:ext cx="10859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17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6B7C88-314D-12F2-59F1-6D05631A8F04}"/>
              </a:ext>
            </a:extLst>
          </p:cNvPr>
          <p:cNvCxnSpPr>
            <a:cxnSpLocks/>
          </p:cNvCxnSpPr>
          <p:nvPr/>
        </p:nvCxnSpPr>
        <p:spPr>
          <a:xfrm>
            <a:off x="2800051" y="2273090"/>
            <a:ext cx="1521322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614D85-483B-5D1C-F25F-B9495179E2DD}"/>
              </a:ext>
            </a:extLst>
          </p:cNvPr>
          <p:cNvCxnSpPr>
            <a:cxnSpLocks/>
          </p:cNvCxnSpPr>
          <p:nvPr/>
        </p:nvCxnSpPr>
        <p:spPr>
          <a:xfrm flipV="1">
            <a:off x="2800051" y="1787835"/>
            <a:ext cx="0" cy="221266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479A2A-ADBD-5279-667F-D9CD4F2800B3}"/>
              </a:ext>
            </a:extLst>
          </p:cNvPr>
          <p:cNvSpPr/>
          <p:nvPr/>
        </p:nvSpPr>
        <p:spPr>
          <a:xfrm>
            <a:off x="280016" y="4083735"/>
            <a:ext cx="3609119" cy="769441"/>
          </a:xfrm>
          <a:custGeom>
            <a:avLst/>
            <a:gdLst>
              <a:gd name="connsiteX0" fmla="*/ 0 w 3609119"/>
              <a:gd name="connsiteY0" fmla="*/ 248291 h 769441"/>
              <a:gd name="connsiteX1" fmla="*/ 248291 w 3609119"/>
              <a:gd name="connsiteY1" fmla="*/ 0 h 769441"/>
              <a:gd name="connsiteX2" fmla="*/ 3360828 w 3609119"/>
              <a:gd name="connsiteY2" fmla="*/ 0 h 769441"/>
              <a:gd name="connsiteX3" fmla="*/ 3609119 w 3609119"/>
              <a:gd name="connsiteY3" fmla="*/ 248291 h 769441"/>
              <a:gd name="connsiteX4" fmla="*/ 3609119 w 3609119"/>
              <a:gd name="connsiteY4" fmla="*/ 521150 h 769441"/>
              <a:gd name="connsiteX5" fmla="*/ 3360828 w 3609119"/>
              <a:gd name="connsiteY5" fmla="*/ 769441 h 769441"/>
              <a:gd name="connsiteX6" fmla="*/ 248291 w 3609119"/>
              <a:gd name="connsiteY6" fmla="*/ 769441 h 769441"/>
              <a:gd name="connsiteX7" fmla="*/ 0 w 3609119"/>
              <a:gd name="connsiteY7" fmla="*/ 521150 h 769441"/>
              <a:gd name="connsiteX8" fmla="*/ 0 w 3609119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9119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1471734" y="72427"/>
                  <a:pt x="2369339" y="61419"/>
                  <a:pt x="3360828" y="0"/>
                </a:cubicBezTo>
                <a:cubicBezTo>
                  <a:pt x="3495772" y="-15028"/>
                  <a:pt x="3595489" y="107041"/>
                  <a:pt x="3609119" y="248291"/>
                </a:cubicBezTo>
                <a:cubicBezTo>
                  <a:pt x="3613135" y="293231"/>
                  <a:pt x="3617207" y="454599"/>
                  <a:pt x="3609119" y="521150"/>
                </a:cubicBezTo>
                <a:cubicBezTo>
                  <a:pt x="3612897" y="639100"/>
                  <a:pt x="3481282" y="750750"/>
                  <a:pt x="3360828" y="769441"/>
                </a:cubicBezTo>
                <a:cubicBezTo>
                  <a:pt x="2366447" y="799268"/>
                  <a:pt x="1427107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3609119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1430817" y="123000"/>
                  <a:pt x="2464110" y="-96860"/>
                  <a:pt x="3360828" y="0"/>
                </a:cubicBezTo>
                <a:cubicBezTo>
                  <a:pt x="3494692" y="-2487"/>
                  <a:pt x="3612876" y="103590"/>
                  <a:pt x="3609119" y="248291"/>
                </a:cubicBezTo>
                <a:cubicBezTo>
                  <a:pt x="3631445" y="307855"/>
                  <a:pt x="3605616" y="491773"/>
                  <a:pt x="3609119" y="521150"/>
                </a:cubicBezTo>
                <a:cubicBezTo>
                  <a:pt x="3588312" y="665815"/>
                  <a:pt x="3476703" y="765963"/>
                  <a:pt x="3360828" y="769441"/>
                </a:cubicBezTo>
                <a:cubicBezTo>
                  <a:pt x="2030741" y="608734"/>
                  <a:pt x="963910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0000"/>
                </a:solidFill>
              </a:rPr>
              <a:t>799 : 17 = 47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9DADF-AD92-A406-4819-24F89F6A596F}"/>
              </a:ext>
            </a:extLst>
          </p:cNvPr>
          <p:cNvSpPr txBox="1"/>
          <p:nvPr/>
        </p:nvSpPr>
        <p:spPr>
          <a:xfrm>
            <a:off x="2874528" y="2319025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660A03-D466-3BA4-BE7D-06A8DBDD9C62}"/>
              </a:ext>
            </a:extLst>
          </p:cNvPr>
          <p:cNvGrpSpPr/>
          <p:nvPr/>
        </p:nvGrpSpPr>
        <p:grpSpPr>
          <a:xfrm>
            <a:off x="3889136" y="2747017"/>
            <a:ext cx="6443134" cy="1578834"/>
            <a:chOff x="1608666" y="3174293"/>
            <a:chExt cx="6443134" cy="15788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9470E7-AD78-CE7E-64C2-01227E73A136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 w="889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CÙNG NHAU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 w="889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CHIA SẺ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46AAB2-3670-272B-D1E4-EB1691852A8B}"/>
                </a:ext>
              </a:extLst>
            </p:cNvPr>
            <p:cNvSpPr txBox="1"/>
            <p:nvPr/>
          </p:nvSpPr>
          <p:spPr>
            <a:xfrm>
              <a:off x="1608666" y="3174293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CÙNG NHAU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CHIA SẺ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38402C-CF06-4B9B-31CD-25CC170D58C4}"/>
              </a:ext>
            </a:extLst>
          </p:cNvPr>
          <p:cNvSpPr txBox="1"/>
          <p:nvPr/>
        </p:nvSpPr>
        <p:spPr>
          <a:xfrm>
            <a:off x="1660685" y="2310738"/>
            <a:ext cx="714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11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88B81-963C-4654-688B-37EBE93B0F9B}"/>
              </a:ext>
            </a:extLst>
          </p:cNvPr>
          <p:cNvSpPr txBox="1"/>
          <p:nvPr/>
        </p:nvSpPr>
        <p:spPr>
          <a:xfrm>
            <a:off x="2181499" y="2310738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78C43-A837-6C1D-9049-DDBC3A3BC751}"/>
              </a:ext>
            </a:extLst>
          </p:cNvPr>
          <p:cNvSpPr txBox="1"/>
          <p:nvPr/>
        </p:nvSpPr>
        <p:spPr>
          <a:xfrm>
            <a:off x="3147564" y="2310738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00901-4E90-76B9-44D2-140A5D9FE216}"/>
              </a:ext>
            </a:extLst>
          </p:cNvPr>
          <p:cNvSpPr txBox="1"/>
          <p:nvPr/>
        </p:nvSpPr>
        <p:spPr>
          <a:xfrm>
            <a:off x="2161978" y="2885516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514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9" grpId="0" animBg="1"/>
      <p:bldP spid="30" grpId="0"/>
      <p:bldP spid="13" grpId="0"/>
      <p:bldP spid="8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294BF6-8C14-EF46-4B95-BCA0738AFE36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DEFFA5-DF4F-FD29-4CE8-374E0136583B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F1F3F-F198-C0DC-54AB-39EE830F8B6B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Đặt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tính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tính</a:t>
              </a: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0CE21C-8D57-3490-C8B7-0584A7A2AFDC}"/>
              </a:ext>
            </a:extLst>
          </p:cNvPr>
          <p:cNvSpPr txBox="1"/>
          <p:nvPr/>
        </p:nvSpPr>
        <p:spPr>
          <a:xfrm>
            <a:off x="893179" y="1009347"/>
            <a:ext cx="263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1 188 : 51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EB18B-D46D-6736-BA52-0832B7A69B90}"/>
              </a:ext>
            </a:extLst>
          </p:cNvPr>
          <p:cNvSpPr txBox="1"/>
          <p:nvPr/>
        </p:nvSpPr>
        <p:spPr>
          <a:xfrm>
            <a:off x="241916" y="1683706"/>
            <a:ext cx="22097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1188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23461-AAD1-784D-9182-327CA8A95E8B}"/>
              </a:ext>
            </a:extLst>
          </p:cNvPr>
          <p:cNvSpPr txBox="1"/>
          <p:nvPr/>
        </p:nvSpPr>
        <p:spPr>
          <a:xfrm>
            <a:off x="2331560" y="1683706"/>
            <a:ext cx="10859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51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6B7C88-314D-12F2-59F1-6D05631A8F04}"/>
              </a:ext>
            </a:extLst>
          </p:cNvPr>
          <p:cNvCxnSpPr>
            <a:cxnSpLocks/>
          </p:cNvCxnSpPr>
          <p:nvPr/>
        </p:nvCxnSpPr>
        <p:spPr>
          <a:xfrm>
            <a:off x="2800051" y="2273090"/>
            <a:ext cx="1521322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614D85-483B-5D1C-F25F-B9495179E2DD}"/>
              </a:ext>
            </a:extLst>
          </p:cNvPr>
          <p:cNvCxnSpPr>
            <a:cxnSpLocks/>
          </p:cNvCxnSpPr>
          <p:nvPr/>
        </p:nvCxnSpPr>
        <p:spPr>
          <a:xfrm flipV="1">
            <a:off x="2800051" y="1787835"/>
            <a:ext cx="0" cy="221266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479A2A-ADBD-5279-667F-D9CD4F2800B3}"/>
              </a:ext>
            </a:extLst>
          </p:cNvPr>
          <p:cNvSpPr/>
          <p:nvPr/>
        </p:nvSpPr>
        <p:spPr>
          <a:xfrm>
            <a:off x="280016" y="4083735"/>
            <a:ext cx="5193684" cy="769441"/>
          </a:xfrm>
          <a:custGeom>
            <a:avLst/>
            <a:gdLst>
              <a:gd name="connsiteX0" fmla="*/ 0 w 5193684"/>
              <a:gd name="connsiteY0" fmla="*/ 248291 h 769441"/>
              <a:gd name="connsiteX1" fmla="*/ 248291 w 5193684"/>
              <a:gd name="connsiteY1" fmla="*/ 0 h 769441"/>
              <a:gd name="connsiteX2" fmla="*/ 4945393 w 5193684"/>
              <a:gd name="connsiteY2" fmla="*/ 0 h 769441"/>
              <a:gd name="connsiteX3" fmla="*/ 5193684 w 5193684"/>
              <a:gd name="connsiteY3" fmla="*/ 248291 h 769441"/>
              <a:gd name="connsiteX4" fmla="*/ 5193684 w 5193684"/>
              <a:gd name="connsiteY4" fmla="*/ 521150 h 769441"/>
              <a:gd name="connsiteX5" fmla="*/ 4945393 w 5193684"/>
              <a:gd name="connsiteY5" fmla="*/ 769441 h 769441"/>
              <a:gd name="connsiteX6" fmla="*/ 248291 w 5193684"/>
              <a:gd name="connsiteY6" fmla="*/ 769441 h 769441"/>
              <a:gd name="connsiteX7" fmla="*/ 0 w 5193684"/>
              <a:gd name="connsiteY7" fmla="*/ 521150 h 769441"/>
              <a:gd name="connsiteX8" fmla="*/ 0 w 5193684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3684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951142" y="72427"/>
                  <a:pt x="4248370" y="61419"/>
                  <a:pt x="4945393" y="0"/>
                </a:cubicBezTo>
                <a:cubicBezTo>
                  <a:pt x="5080337" y="-15028"/>
                  <a:pt x="5180054" y="107041"/>
                  <a:pt x="5193684" y="248291"/>
                </a:cubicBezTo>
                <a:cubicBezTo>
                  <a:pt x="5197700" y="293231"/>
                  <a:pt x="5201772" y="454599"/>
                  <a:pt x="5193684" y="521150"/>
                </a:cubicBezTo>
                <a:cubicBezTo>
                  <a:pt x="5197462" y="639100"/>
                  <a:pt x="5065847" y="750750"/>
                  <a:pt x="4945393" y="769441"/>
                </a:cubicBezTo>
                <a:cubicBezTo>
                  <a:pt x="3407269" y="799268"/>
                  <a:pt x="1042183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5193684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751722" y="123000"/>
                  <a:pt x="3913264" y="-96860"/>
                  <a:pt x="4945393" y="0"/>
                </a:cubicBezTo>
                <a:cubicBezTo>
                  <a:pt x="5079257" y="-2487"/>
                  <a:pt x="5197441" y="103590"/>
                  <a:pt x="5193684" y="248291"/>
                </a:cubicBezTo>
                <a:cubicBezTo>
                  <a:pt x="5216010" y="307855"/>
                  <a:pt x="5190181" y="491773"/>
                  <a:pt x="5193684" y="521150"/>
                </a:cubicBezTo>
                <a:cubicBezTo>
                  <a:pt x="5172877" y="665815"/>
                  <a:pt x="5061268" y="765963"/>
                  <a:pt x="4945393" y="769441"/>
                </a:cubicBezTo>
                <a:cubicBezTo>
                  <a:pt x="3275561" y="608734"/>
                  <a:pt x="918628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1188 : 51 = 23 ( dư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15)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9DADF-AD92-A406-4819-24F89F6A596F}"/>
              </a:ext>
            </a:extLst>
          </p:cNvPr>
          <p:cNvSpPr txBox="1"/>
          <p:nvPr/>
        </p:nvSpPr>
        <p:spPr>
          <a:xfrm>
            <a:off x="2874528" y="2319025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660A03-D466-3BA4-BE7D-06A8DBDD9C62}"/>
              </a:ext>
            </a:extLst>
          </p:cNvPr>
          <p:cNvGrpSpPr/>
          <p:nvPr/>
        </p:nvGrpSpPr>
        <p:grpSpPr>
          <a:xfrm>
            <a:off x="3889136" y="2747017"/>
            <a:ext cx="6443134" cy="1578834"/>
            <a:chOff x="1608666" y="3174293"/>
            <a:chExt cx="6443134" cy="15788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9470E7-AD78-CE7E-64C2-01227E73A136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 w="889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CÙNG NHAU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 w="889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CHIA SẺ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46AAB2-3670-272B-D1E4-EB1691852A8B}"/>
                </a:ext>
              </a:extLst>
            </p:cNvPr>
            <p:cNvSpPr txBox="1"/>
            <p:nvPr/>
          </p:nvSpPr>
          <p:spPr>
            <a:xfrm>
              <a:off x="1608666" y="3174293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CÙNG NHAU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CHIA SẺ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38402C-CF06-4B9B-31CD-25CC170D58C4}"/>
              </a:ext>
            </a:extLst>
          </p:cNvPr>
          <p:cNvSpPr txBox="1"/>
          <p:nvPr/>
        </p:nvSpPr>
        <p:spPr>
          <a:xfrm>
            <a:off x="1660685" y="2310738"/>
            <a:ext cx="714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16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88B81-963C-4654-688B-37EBE93B0F9B}"/>
              </a:ext>
            </a:extLst>
          </p:cNvPr>
          <p:cNvSpPr txBox="1"/>
          <p:nvPr/>
        </p:nvSpPr>
        <p:spPr>
          <a:xfrm>
            <a:off x="2181499" y="2310738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78C43-A837-6C1D-9049-DDBC3A3BC751}"/>
              </a:ext>
            </a:extLst>
          </p:cNvPr>
          <p:cNvSpPr txBox="1"/>
          <p:nvPr/>
        </p:nvSpPr>
        <p:spPr>
          <a:xfrm>
            <a:off x="3147564" y="2310738"/>
            <a:ext cx="51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00901-4E90-76B9-44D2-140A5D9FE216}"/>
              </a:ext>
            </a:extLst>
          </p:cNvPr>
          <p:cNvSpPr txBox="1"/>
          <p:nvPr/>
        </p:nvSpPr>
        <p:spPr>
          <a:xfrm>
            <a:off x="1920762" y="2885516"/>
            <a:ext cx="712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097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9" grpId="0" animBg="1"/>
      <p:bldP spid="30" grpId="0"/>
      <p:bldP spid="13" grpId="0"/>
      <p:bldP spid="8" grpId="0"/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2" y="3637515"/>
            <a:ext cx="7810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0F09DC-6C3D-6149-B56A-DDDC1F04F618}"/>
              </a:ext>
            </a:extLst>
          </p:cNvPr>
          <p:cNvGrpSpPr/>
          <p:nvPr/>
        </p:nvGrpSpPr>
        <p:grpSpPr>
          <a:xfrm>
            <a:off x="516467" y="135467"/>
            <a:ext cx="7956973" cy="708686"/>
            <a:chOff x="516467" y="135467"/>
            <a:chExt cx="7956973" cy="708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FA3278-D462-4264-41B1-353131A6327C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98984-D86B-7117-7A1F-256BF1C6986F}"/>
                </a:ext>
              </a:extLst>
            </p:cNvPr>
            <p:cNvSpPr txBox="1"/>
            <p:nvPr/>
          </p:nvSpPr>
          <p:spPr>
            <a:xfrm>
              <a:off x="1286934" y="228600"/>
              <a:ext cx="718650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>
                  <a:latin typeface="Calibri" panose="020F0502020204030204" pitchFamily="34" charset="0"/>
                  <a:cs typeface="Calibri" panose="020F0502020204030204" pitchFamily="34" charset="0"/>
                </a:rPr>
                <a:t>&gt;, &lt;, =</a:t>
              </a:r>
              <a:endParaRPr lang="en-US" sz="3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03" y="2745194"/>
            <a:ext cx="2344119" cy="23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9C9ED0F-DE9B-73C2-10C9-810AA90FDAB9}"/>
              </a:ext>
            </a:extLst>
          </p:cNvPr>
          <p:cNvGrpSpPr/>
          <p:nvPr/>
        </p:nvGrpSpPr>
        <p:grpSpPr>
          <a:xfrm>
            <a:off x="-1540722" y="3534153"/>
            <a:ext cx="6443134" cy="1578834"/>
            <a:chOff x="1608666" y="3174293"/>
            <a:chExt cx="6443134" cy="157883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A7453E3-8963-77CE-FBE8-226997AD11E0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</a:t>
              </a:r>
            </a:p>
            <a:p>
              <a:pPr algn="ctr"/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CHIA SẺ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E7C274-33C8-A85C-06DF-91263820012D}"/>
                </a:ext>
              </a:extLst>
            </p:cNvPr>
            <p:cNvSpPr txBox="1"/>
            <p:nvPr/>
          </p:nvSpPr>
          <p:spPr>
            <a:xfrm>
              <a:off x="1608666" y="3174293"/>
              <a:ext cx="6443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</a:t>
              </a:r>
            </a:p>
            <a:p>
              <a:pPr algn="ctr"/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CHIA SẺ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F2072D-EDD4-E651-AB0E-B0DEECB059CD}"/>
              </a:ext>
            </a:extLst>
          </p:cNvPr>
          <p:cNvSpPr txBox="1"/>
          <p:nvPr/>
        </p:nvSpPr>
        <p:spPr>
          <a:xfrm>
            <a:off x="304800" y="1078240"/>
            <a:ext cx="4667250" cy="107721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>
                <a:solidFill>
                  <a:srgbClr val="FF0000"/>
                </a:solidFill>
              </a:rPr>
              <a:t>a)</a:t>
            </a:r>
            <a:r>
              <a:rPr lang="pt-BR" sz="3200"/>
              <a:t> 120 × 40 </a:t>
            </a:r>
            <a:r>
              <a:rPr lang="pt-BR" sz="3200">
                <a:solidFill>
                  <a:srgbClr val="00B0F0"/>
                </a:solidFill>
              </a:rPr>
              <a:t>.?.</a:t>
            </a:r>
            <a:r>
              <a:rPr lang="pt-BR" sz="3200"/>
              <a:t> 120 : 40 </a:t>
            </a:r>
            <a:r>
              <a:rPr lang="pt-BR" sz="3200">
                <a:solidFill>
                  <a:srgbClr val="FF0000"/>
                </a:solidFill>
              </a:rPr>
              <a:t>c)</a:t>
            </a:r>
            <a:r>
              <a:rPr lang="pt-BR" sz="3200"/>
              <a:t> 320 – 80 </a:t>
            </a:r>
            <a:r>
              <a:rPr lang="pt-BR" sz="3200">
                <a:solidFill>
                  <a:srgbClr val="00B0F0"/>
                </a:solidFill>
              </a:rPr>
              <a:t>.?.</a:t>
            </a:r>
            <a:r>
              <a:rPr lang="pt-BR" sz="3200"/>
              <a:t> 320 : 80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8AB72-F549-FD4E-D84E-2D4BCC337BCA}"/>
              </a:ext>
            </a:extLst>
          </p:cNvPr>
          <p:cNvSpPr txBox="1"/>
          <p:nvPr/>
        </p:nvSpPr>
        <p:spPr>
          <a:xfrm>
            <a:off x="3417202" y="2354031"/>
            <a:ext cx="4667250" cy="107721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pl-PL" sz="3200">
                <a:solidFill>
                  <a:srgbClr val="FF0000"/>
                </a:solidFill>
              </a:rPr>
              <a:t>b) </a:t>
            </a:r>
            <a:r>
              <a:rPr lang="pl-PL" sz="3200"/>
              <a:t>280 + 70</a:t>
            </a:r>
            <a:r>
              <a:rPr lang="pl-PL" sz="3200">
                <a:solidFill>
                  <a:srgbClr val="00B0F0"/>
                </a:solidFill>
              </a:rPr>
              <a:t> .?. </a:t>
            </a:r>
            <a:r>
              <a:rPr lang="pl-PL" sz="3200"/>
              <a:t>280 × 70 </a:t>
            </a:r>
            <a:r>
              <a:rPr lang="pl-PL" sz="3200">
                <a:solidFill>
                  <a:srgbClr val="FF0000"/>
                </a:solidFill>
              </a:rPr>
              <a:t>d)</a:t>
            </a:r>
            <a:r>
              <a:rPr lang="pl-PL" sz="3200"/>
              <a:t> 610 + 0 </a:t>
            </a:r>
            <a:r>
              <a:rPr lang="pl-PL" sz="3200">
                <a:solidFill>
                  <a:srgbClr val="00B0F0"/>
                </a:solidFill>
              </a:rPr>
              <a:t>.?.</a:t>
            </a:r>
            <a:r>
              <a:rPr lang="pl-PL" sz="3200"/>
              <a:t> 610 – 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442467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2" y="3637515"/>
            <a:ext cx="7810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0F09DC-6C3D-6149-B56A-DDDC1F04F618}"/>
              </a:ext>
            </a:extLst>
          </p:cNvPr>
          <p:cNvGrpSpPr/>
          <p:nvPr/>
        </p:nvGrpSpPr>
        <p:grpSpPr>
          <a:xfrm>
            <a:off x="516467" y="135467"/>
            <a:ext cx="7956973" cy="708686"/>
            <a:chOff x="516467" y="135467"/>
            <a:chExt cx="7956973" cy="708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FA3278-D462-4264-41B1-353131A6327C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98984-D86B-7117-7A1F-256BF1C6986F}"/>
                </a:ext>
              </a:extLst>
            </p:cNvPr>
            <p:cNvSpPr txBox="1"/>
            <p:nvPr/>
          </p:nvSpPr>
          <p:spPr>
            <a:xfrm>
              <a:off x="1286934" y="228600"/>
              <a:ext cx="718650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&gt;, &lt;, =</a:t>
              </a:r>
              <a:endPara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03" y="2745194"/>
            <a:ext cx="2344119" cy="23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2072D-EDD4-E651-AB0E-B0DEECB059CD}"/>
              </a:ext>
            </a:extLst>
          </p:cNvPr>
          <p:cNvSpPr txBox="1"/>
          <p:nvPr/>
        </p:nvSpPr>
        <p:spPr>
          <a:xfrm>
            <a:off x="2051050" y="1002366"/>
            <a:ext cx="50419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</a:t>
            </a: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120 × 40 </a:t>
            </a: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.?.</a:t>
            </a: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120 : 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72399-5412-0B82-C986-043BE4451BAB}"/>
              </a:ext>
            </a:extLst>
          </p:cNvPr>
          <p:cNvSpPr txBox="1"/>
          <p:nvPr/>
        </p:nvSpPr>
        <p:spPr>
          <a:xfrm>
            <a:off x="4635711" y="940809"/>
            <a:ext cx="533400" cy="7694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A1925-C5DE-A998-3392-E0BE7621637D}"/>
              </a:ext>
            </a:extLst>
          </p:cNvPr>
          <p:cNvSpPr txBox="1"/>
          <p:nvPr/>
        </p:nvSpPr>
        <p:spPr>
          <a:xfrm>
            <a:off x="2051050" y="2639597"/>
            <a:ext cx="5228342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280 + 70</a:t>
            </a: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.?. </a:t>
            </a: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280 × 70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4254F-4FAE-2E57-054A-7F17E31A84E0}"/>
              </a:ext>
            </a:extLst>
          </p:cNvPr>
          <p:cNvSpPr txBox="1"/>
          <p:nvPr/>
        </p:nvSpPr>
        <p:spPr>
          <a:xfrm>
            <a:off x="4572000" y="2602571"/>
            <a:ext cx="533400" cy="7694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EFCE5FE-40C8-955B-19D0-AA40D0BE0F2C}"/>
              </a:ext>
            </a:extLst>
          </p:cNvPr>
          <p:cNvSpPr/>
          <p:nvPr/>
        </p:nvSpPr>
        <p:spPr>
          <a:xfrm rot="5400000">
            <a:off x="3374229" y="845010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F2F08-5488-469E-8DF3-6C20B39BAC83}"/>
              </a:ext>
            </a:extLst>
          </p:cNvPr>
          <p:cNvSpPr txBox="1"/>
          <p:nvPr/>
        </p:nvSpPr>
        <p:spPr>
          <a:xfrm>
            <a:off x="2939810" y="1892500"/>
            <a:ext cx="1225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4800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432039E-EBE5-9963-7DF7-E0177349FCD9}"/>
              </a:ext>
            </a:extLst>
          </p:cNvPr>
          <p:cNvSpPr/>
          <p:nvPr/>
        </p:nvSpPr>
        <p:spPr>
          <a:xfrm rot="5400000">
            <a:off x="5952674" y="882551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2A910-E43E-F56F-97FA-0CC29BB36FBC}"/>
              </a:ext>
            </a:extLst>
          </p:cNvPr>
          <p:cNvSpPr txBox="1"/>
          <p:nvPr/>
        </p:nvSpPr>
        <p:spPr>
          <a:xfrm>
            <a:off x="5867399" y="1905455"/>
            <a:ext cx="1225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1261EB0-C29C-CCA6-ADCC-3F319DEC5407}"/>
              </a:ext>
            </a:extLst>
          </p:cNvPr>
          <p:cNvSpPr/>
          <p:nvPr/>
        </p:nvSpPr>
        <p:spPr>
          <a:xfrm rot="5400000">
            <a:off x="3339195" y="2503941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07756F-1804-24FE-ADCA-9BC4B00C247E}"/>
              </a:ext>
            </a:extLst>
          </p:cNvPr>
          <p:cNvSpPr txBox="1"/>
          <p:nvPr/>
        </p:nvSpPr>
        <p:spPr>
          <a:xfrm>
            <a:off x="2904776" y="3551431"/>
            <a:ext cx="1225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D46BD6D-203E-B7CA-F01E-95957E366DEC}"/>
              </a:ext>
            </a:extLst>
          </p:cNvPr>
          <p:cNvSpPr/>
          <p:nvPr/>
        </p:nvSpPr>
        <p:spPr>
          <a:xfrm rot="5400000">
            <a:off x="5860145" y="2559719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5C0D8-2A69-A9B9-368B-7241AC8B8158}"/>
              </a:ext>
            </a:extLst>
          </p:cNvPr>
          <p:cNvSpPr txBox="1"/>
          <p:nvPr/>
        </p:nvSpPr>
        <p:spPr>
          <a:xfrm>
            <a:off x="5425726" y="3607209"/>
            <a:ext cx="17379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19 600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825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2" y="3637515"/>
            <a:ext cx="7810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0F09DC-6C3D-6149-B56A-DDDC1F04F618}"/>
              </a:ext>
            </a:extLst>
          </p:cNvPr>
          <p:cNvGrpSpPr/>
          <p:nvPr/>
        </p:nvGrpSpPr>
        <p:grpSpPr>
          <a:xfrm>
            <a:off x="516467" y="135467"/>
            <a:ext cx="7956973" cy="708686"/>
            <a:chOff x="516467" y="135467"/>
            <a:chExt cx="7956973" cy="708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FA3278-D462-4264-41B1-353131A6327C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98984-D86B-7117-7A1F-256BF1C6986F}"/>
                </a:ext>
              </a:extLst>
            </p:cNvPr>
            <p:cNvSpPr txBox="1"/>
            <p:nvPr/>
          </p:nvSpPr>
          <p:spPr>
            <a:xfrm>
              <a:off x="1286934" y="228600"/>
              <a:ext cx="718650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&gt;, &lt;, =</a:t>
              </a:r>
              <a:endPara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03" y="2745194"/>
            <a:ext cx="2344119" cy="23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2072D-EDD4-E651-AB0E-B0DEECB059CD}"/>
              </a:ext>
            </a:extLst>
          </p:cNvPr>
          <p:cNvSpPr txBox="1"/>
          <p:nvPr/>
        </p:nvSpPr>
        <p:spPr>
          <a:xfrm>
            <a:off x="2051050" y="1002366"/>
            <a:ext cx="50419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c) </a:t>
            </a: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320 – 80 .?. 320 : 80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72399-5412-0B82-C986-043BE4451BAB}"/>
              </a:ext>
            </a:extLst>
          </p:cNvPr>
          <p:cNvSpPr txBox="1"/>
          <p:nvPr/>
        </p:nvSpPr>
        <p:spPr>
          <a:xfrm>
            <a:off x="4547504" y="944919"/>
            <a:ext cx="533400" cy="7694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A1925-C5DE-A998-3392-E0BE7621637D}"/>
              </a:ext>
            </a:extLst>
          </p:cNvPr>
          <p:cNvSpPr txBox="1"/>
          <p:nvPr/>
        </p:nvSpPr>
        <p:spPr>
          <a:xfrm>
            <a:off x="2051050" y="2639597"/>
            <a:ext cx="5228342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lang="pl-PL" sz="3600"/>
              <a:t>610 + 0 .?. 610 – 0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4254F-4FAE-2E57-054A-7F17E31A84E0}"/>
              </a:ext>
            </a:extLst>
          </p:cNvPr>
          <p:cNvSpPr txBox="1"/>
          <p:nvPr/>
        </p:nvSpPr>
        <p:spPr>
          <a:xfrm>
            <a:off x="4323509" y="2592732"/>
            <a:ext cx="533400" cy="7694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EFCE5FE-40C8-955B-19D0-AA40D0BE0F2C}"/>
              </a:ext>
            </a:extLst>
          </p:cNvPr>
          <p:cNvSpPr/>
          <p:nvPr/>
        </p:nvSpPr>
        <p:spPr>
          <a:xfrm rot="5400000">
            <a:off x="3374229" y="845010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F2F08-5488-469E-8DF3-6C20B39BAC83}"/>
              </a:ext>
            </a:extLst>
          </p:cNvPr>
          <p:cNvSpPr txBox="1"/>
          <p:nvPr/>
        </p:nvSpPr>
        <p:spPr>
          <a:xfrm>
            <a:off x="3059867" y="1905398"/>
            <a:ext cx="1225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432039E-EBE5-9963-7DF7-E0177349FCD9}"/>
              </a:ext>
            </a:extLst>
          </p:cNvPr>
          <p:cNvSpPr/>
          <p:nvPr/>
        </p:nvSpPr>
        <p:spPr>
          <a:xfrm rot="5400000">
            <a:off x="5952674" y="882551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2A910-E43E-F56F-97FA-0CC29BB36FBC}"/>
              </a:ext>
            </a:extLst>
          </p:cNvPr>
          <p:cNvSpPr txBox="1"/>
          <p:nvPr/>
        </p:nvSpPr>
        <p:spPr>
          <a:xfrm>
            <a:off x="5867399" y="1905455"/>
            <a:ext cx="1225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1261EB0-C29C-CCA6-ADCC-3F319DEC5407}"/>
              </a:ext>
            </a:extLst>
          </p:cNvPr>
          <p:cNvSpPr/>
          <p:nvPr/>
        </p:nvSpPr>
        <p:spPr>
          <a:xfrm rot="5400000">
            <a:off x="3339195" y="2503941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07756F-1804-24FE-ADCA-9BC4B00C247E}"/>
              </a:ext>
            </a:extLst>
          </p:cNvPr>
          <p:cNvSpPr txBox="1"/>
          <p:nvPr/>
        </p:nvSpPr>
        <p:spPr>
          <a:xfrm>
            <a:off x="2904776" y="3551431"/>
            <a:ext cx="1225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D46BD6D-203E-B7CA-F01E-95957E366DEC}"/>
              </a:ext>
            </a:extLst>
          </p:cNvPr>
          <p:cNvSpPr/>
          <p:nvPr/>
        </p:nvSpPr>
        <p:spPr>
          <a:xfrm rot="5400000">
            <a:off x="5860145" y="2559719"/>
            <a:ext cx="356712" cy="1681426"/>
          </a:xfrm>
          <a:prstGeom prst="rightBrace">
            <a:avLst>
              <a:gd name="adj1" fmla="val 6885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5C0D8-2A69-A9B9-368B-7241AC8B8158}"/>
              </a:ext>
            </a:extLst>
          </p:cNvPr>
          <p:cNvSpPr txBox="1"/>
          <p:nvPr/>
        </p:nvSpPr>
        <p:spPr>
          <a:xfrm>
            <a:off x="5425726" y="3607209"/>
            <a:ext cx="17379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02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F9586D-9F20-6E43-1F29-3B223E25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9144000" cy="51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104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39C2E-E898-AC6F-AADC-EDC6706C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9144000" cy="51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36502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BC6736-ACA0-486F-A43C-DFD607F61028}"/>
              </a:ext>
            </a:extLst>
          </p:cNvPr>
          <p:cNvSpPr/>
          <p:nvPr/>
        </p:nvSpPr>
        <p:spPr>
          <a:xfrm>
            <a:off x="153028" y="198091"/>
            <a:ext cx="4853312" cy="3852914"/>
          </a:xfrm>
          <a:prstGeom prst="roundRect">
            <a:avLst>
              <a:gd name="adj" fmla="val 9972"/>
            </a:avLst>
          </a:prstGeom>
          <a:solidFill>
            <a:schemeClr val="tx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197AB5-F0C6-E1FD-4868-D8983A0F2542}"/>
              </a:ext>
            </a:extLst>
          </p:cNvPr>
          <p:cNvSpPr/>
          <p:nvPr/>
        </p:nvSpPr>
        <p:spPr>
          <a:xfrm>
            <a:off x="271867" y="1164470"/>
            <a:ext cx="4572663" cy="840219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 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..?..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F970B-7210-2F5D-AF59-322BAAC62268}"/>
              </a:ext>
            </a:extLst>
          </p:cNvPr>
          <p:cNvSpPr/>
          <p:nvPr/>
        </p:nvSpPr>
        <p:spPr>
          <a:xfrm>
            <a:off x="441577" y="2270716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F215C4-14F2-6C78-1F18-2D8DEFD08192}"/>
              </a:ext>
            </a:extLst>
          </p:cNvPr>
          <p:cNvSpPr/>
          <p:nvPr/>
        </p:nvSpPr>
        <p:spPr>
          <a:xfrm>
            <a:off x="441576" y="3252196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250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46A9DD-CDB1-22FE-21C1-E5674FDA70A4}"/>
              </a:ext>
            </a:extLst>
          </p:cNvPr>
          <p:cNvSpPr/>
          <p:nvPr/>
        </p:nvSpPr>
        <p:spPr>
          <a:xfrm>
            <a:off x="441576" y="4233676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2500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753DC-C06B-D878-60F2-3418901F9C33}"/>
              </a:ext>
            </a:extLst>
          </p:cNvPr>
          <p:cNvSpPr txBox="1"/>
          <p:nvPr/>
        </p:nvSpPr>
        <p:spPr>
          <a:xfrm>
            <a:off x="424685" y="294591"/>
            <a:ext cx="447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HÃY CHỌN ĐÁP ÁN  ĐÚNG.</a:t>
            </a:r>
          </a:p>
        </p:txBody>
      </p:sp>
    </p:spTree>
    <p:extLst>
      <p:ext uri="{BB962C8B-B14F-4D97-AF65-F5344CB8AC3E}">
        <p14:creationId xmlns:p14="http://schemas.microsoft.com/office/powerpoint/2010/main" val="15909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BC6736-ACA0-486F-A43C-DFD607F61028}"/>
              </a:ext>
            </a:extLst>
          </p:cNvPr>
          <p:cNvSpPr/>
          <p:nvPr/>
        </p:nvSpPr>
        <p:spPr>
          <a:xfrm>
            <a:off x="153028" y="198091"/>
            <a:ext cx="4853312" cy="3852914"/>
          </a:xfrm>
          <a:prstGeom prst="roundRect">
            <a:avLst>
              <a:gd name="adj" fmla="val 9972"/>
            </a:avLst>
          </a:prstGeom>
          <a:solidFill>
            <a:schemeClr val="tx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197AB5-F0C6-E1FD-4868-D8983A0F2542}"/>
              </a:ext>
            </a:extLst>
          </p:cNvPr>
          <p:cNvSpPr/>
          <p:nvPr/>
        </p:nvSpPr>
        <p:spPr>
          <a:xfrm>
            <a:off x="271867" y="1164470"/>
            <a:ext cx="4572663" cy="840219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360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 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= ..?..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F970B-7210-2F5D-AF59-322BAAC62268}"/>
              </a:ext>
            </a:extLst>
          </p:cNvPr>
          <p:cNvSpPr/>
          <p:nvPr/>
        </p:nvSpPr>
        <p:spPr>
          <a:xfrm>
            <a:off x="441575" y="4156020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F215C4-14F2-6C78-1F18-2D8DEFD08192}"/>
              </a:ext>
            </a:extLst>
          </p:cNvPr>
          <p:cNvSpPr/>
          <p:nvPr/>
        </p:nvSpPr>
        <p:spPr>
          <a:xfrm>
            <a:off x="441576" y="3252196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46A9DD-CDB1-22FE-21C1-E5674FDA70A4}"/>
              </a:ext>
            </a:extLst>
          </p:cNvPr>
          <p:cNvSpPr/>
          <p:nvPr/>
        </p:nvSpPr>
        <p:spPr>
          <a:xfrm>
            <a:off x="441576" y="2348372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753DC-C06B-D878-60F2-3418901F9C33}"/>
              </a:ext>
            </a:extLst>
          </p:cNvPr>
          <p:cNvSpPr txBox="1"/>
          <p:nvPr/>
        </p:nvSpPr>
        <p:spPr>
          <a:xfrm>
            <a:off x="424685" y="294591"/>
            <a:ext cx="447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HÃY CHỌN ĐÁP ÁN  ĐÚNG.</a:t>
            </a:r>
          </a:p>
        </p:txBody>
      </p:sp>
    </p:spTree>
    <p:extLst>
      <p:ext uri="{BB962C8B-B14F-4D97-AF65-F5344CB8AC3E}">
        <p14:creationId xmlns:p14="http://schemas.microsoft.com/office/powerpoint/2010/main" val="39302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BC6736-ACA0-486F-A43C-DFD607F61028}"/>
              </a:ext>
            </a:extLst>
          </p:cNvPr>
          <p:cNvSpPr/>
          <p:nvPr/>
        </p:nvSpPr>
        <p:spPr>
          <a:xfrm>
            <a:off x="153028" y="198091"/>
            <a:ext cx="4853312" cy="3852914"/>
          </a:xfrm>
          <a:prstGeom prst="roundRect">
            <a:avLst>
              <a:gd name="adj" fmla="val 9972"/>
            </a:avLst>
          </a:prstGeom>
          <a:solidFill>
            <a:schemeClr val="tx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197AB5-F0C6-E1FD-4868-D8983A0F2542}"/>
              </a:ext>
            </a:extLst>
          </p:cNvPr>
          <p:cNvSpPr/>
          <p:nvPr/>
        </p:nvSpPr>
        <p:spPr>
          <a:xfrm>
            <a:off x="271867" y="1164470"/>
            <a:ext cx="4572663" cy="840219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480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60 </a:t>
            </a: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..?..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F970B-7210-2F5D-AF59-322BAAC62268}"/>
              </a:ext>
            </a:extLst>
          </p:cNvPr>
          <p:cNvSpPr/>
          <p:nvPr/>
        </p:nvSpPr>
        <p:spPr>
          <a:xfrm>
            <a:off x="441576" y="3286141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F215C4-14F2-6C78-1F18-2D8DEFD08192}"/>
              </a:ext>
            </a:extLst>
          </p:cNvPr>
          <p:cNvSpPr/>
          <p:nvPr/>
        </p:nvSpPr>
        <p:spPr>
          <a:xfrm>
            <a:off x="441576" y="4160148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46A9DD-CDB1-22FE-21C1-E5674FDA70A4}"/>
              </a:ext>
            </a:extLst>
          </p:cNvPr>
          <p:cNvSpPr/>
          <p:nvPr/>
        </p:nvSpPr>
        <p:spPr>
          <a:xfrm>
            <a:off x="441576" y="2348372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753DC-C06B-D878-60F2-3418901F9C33}"/>
              </a:ext>
            </a:extLst>
          </p:cNvPr>
          <p:cNvSpPr txBox="1"/>
          <p:nvPr/>
        </p:nvSpPr>
        <p:spPr>
          <a:xfrm>
            <a:off x="424685" y="294591"/>
            <a:ext cx="447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HÃY CHỌN ĐÁP ÁN  ĐÚNG.</a:t>
            </a:r>
          </a:p>
        </p:txBody>
      </p:sp>
    </p:spTree>
    <p:extLst>
      <p:ext uri="{BB962C8B-B14F-4D97-AF65-F5344CB8AC3E}">
        <p14:creationId xmlns:p14="http://schemas.microsoft.com/office/powerpoint/2010/main" val="12640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E572AA-60CD-4ED3-BC0D-62AF60AA5235}"/>
              </a:ext>
            </a:extLst>
          </p:cNvPr>
          <p:cNvGrpSpPr/>
          <p:nvPr/>
        </p:nvGrpSpPr>
        <p:grpSpPr>
          <a:xfrm>
            <a:off x="-1" y="-189215"/>
            <a:ext cx="9183733" cy="5332716"/>
            <a:chOff x="-1" y="-189215"/>
            <a:chExt cx="9183733" cy="5332716"/>
          </a:xfrm>
        </p:grpSpPr>
        <p:pic>
          <p:nvPicPr>
            <p:cNvPr id="35" name="Picture 4" descr="Flor Agricultor Jardineiro Monda A Flores, Clipart De Jardinagem,  Garotinha, Desenhos Animados Do Jardineiro Imagem PNG e Vetor Para Download  Gratuito">
              <a:extLst>
                <a:ext uri="{FF2B5EF4-FFF2-40B4-BE49-F238E27FC236}">
                  <a16:creationId xmlns:a16="http://schemas.microsoft.com/office/drawing/2014/main" id="{5882D13D-DC09-4312-BC6A-0046A6148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40" b="95788" l="10000" r="90000">
                          <a14:foregroundMark x1="40000" y1="8112" x2="53438" y2="7020"/>
                          <a14:foregroundMark x1="53438" y1="7020" x2="58906" y2="8112"/>
                          <a14:foregroundMark x1="45625" y1="90328" x2="46719" y2="95320"/>
                          <a14:foregroundMark x1="55000" y1="90484" x2="55156" y2="95788"/>
                          <a14:foregroundMark x1="47969" y1="6240" x2="53750" y2="6552"/>
                          <a14:backgroundMark x1="38594" y1="64899" x2="39688" y2="64899"/>
                          <a14:backgroundMark x1="38281" y1="64275" x2="38281" y2="64275"/>
                          <a14:backgroundMark x1="39688" y1="67239" x2="40313" y2="63495"/>
                          <a14:backgroundMark x1="40000" y1="67239" x2="40000" y2="67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565" y="380762"/>
              <a:ext cx="2942062" cy="294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Mặt đất Màu Xám đen Ván Gỗ đặc Vân Gỗ Vẽ Tay Vân Gỗ, Phí, Kết Cấu,  Bóng Gỗ miễn phí tải tập tin PNG PSDComment và Vector">
              <a:extLst>
                <a:ext uri="{FF2B5EF4-FFF2-40B4-BE49-F238E27FC236}">
                  <a16:creationId xmlns:a16="http://schemas.microsoft.com/office/drawing/2014/main" id="{06FC424B-8EA1-4FFB-8854-75CA349C1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13"/>
            <a:stretch/>
          </p:blipFill>
          <p:spPr bwMode="auto">
            <a:xfrm>
              <a:off x="-1" y="4051005"/>
              <a:ext cx="9144001" cy="10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FB34D-8BAF-421A-9F29-4830CAA3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242" t="57679" r="48162" b="17089"/>
            <a:stretch/>
          </p:blipFill>
          <p:spPr>
            <a:xfrm>
              <a:off x="5006340" y="2589444"/>
              <a:ext cx="4137660" cy="1936505"/>
            </a:xfrm>
            <a:prstGeom prst="rect">
              <a:avLst/>
            </a:prstGeom>
          </p:spPr>
        </p:pic>
        <p:pic>
          <p:nvPicPr>
            <p:cNvPr id="36" name="Picture 16" descr="Empty Wooden Brown Shelves Vector Cartoon Stock Vector (Royalty Free)  608937794">
              <a:extLst>
                <a:ext uri="{FF2B5EF4-FFF2-40B4-BE49-F238E27FC236}">
                  <a16:creationId xmlns:a16="http://schemas.microsoft.com/office/drawing/2014/main" id="{74ED4219-8745-4EB6-A0CC-87B87436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155" r="91416">
                          <a14:foregroundMark x1="11159" y1="18929" x2="54578" y2="22397"/>
                          <a14:foregroundMark x1="80246" y1="22487" x2="87554" y2="22143"/>
                          <a14:foregroundMark x1="87554" y1="22143" x2="90558" y2="20357"/>
                          <a14:foregroundMark x1="8584" y1="47857" x2="8584" y2="47857"/>
                          <a14:foregroundMark x1="91416" y1="47857" x2="91416" y2="47857"/>
                          <a14:foregroundMark x1="8155" y1="72857" x2="87554" y2="73571"/>
                          <a14:foregroundMark x1="91416" y1="73571" x2="91416" y2="73571"/>
                          <a14:backgroundMark x1="60515" y1="24643" x2="71674" y2="24643"/>
                          <a14:backgroundMark x1="53648" y1="23571" x2="78541" y2="2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753" y="-189215"/>
              <a:ext cx="2506979" cy="30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47BF10EA-029E-4290-9829-22170C7B80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5538" b="69908" l="29474" r="51930">
                          <a14:foregroundMark x1="30351" y1="51259" x2="30351" y2="51259"/>
                          <a14:foregroundMark x1="31053" y1="55606" x2="31053" y2="55606"/>
                          <a14:foregroundMark x1="29649" y1="55606" x2="29649" y2="55606"/>
                          <a14:foregroundMark x1="39474" y1="68879" x2="39474" y2="68879"/>
                          <a14:foregroundMark x1="35614" y1="69451" x2="42807" y2="69908"/>
                          <a14:foregroundMark x1="35965" y1="45538" x2="35965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9" t="42712" r="45188" b="27889"/>
            <a:stretch/>
          </p:blipFill>
          <p:spPr bwMode="auto">
            <a:xfrm>
              <a:off x="8049933" y="8233"/>
              <a:ext cx="731151" cy="1206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9227BFE5-D030-427C-9220-883A0703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2037" b="50229" l="52632" r="72281">
                          <a14:foregroundMark x1="61930" y1="50229" x2="61930" y2="50229"/>
                          <a14:foregroundMark x1="67895" y1="32838" x2="67895" y2="32838"/>
                          <a14:foregroundMark x1="67895" y1="32037" x2="67895" y2="3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9" t="30417" r="25251" b="47649"/>
            <a:stretch/>
          </p:blipFill>
          <p:spPr bwMode="auto">
            <a:xfrm>
              <a:off x="6867385" y="1167202"/>
              <a:ext cx="626992" cy="86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AD22DCAF-D1E9-4941-AEF1-39895B675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920" b="72883" l="6316" r="25965">
                          <a14:foregroundMark x1="14035" y1="54920" x2="14035" y2="54920"/>
                          <a14:foregroundMark x1="12281" y1="72311" x2="21579" y2="72311"/>
                          <a14:foregroundMark x1="12632" y1="72883" x2="17895" y2="72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" t="53214" r="71462" b="25777"/>
            <a:stretch/>
          </p:blipFill>
          <p:spPr bwMode="auto">
            <a:xfrm>
              <a:off x="7569366" y="1092494"/>
              <a:ext cx="695762" cy="91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0E069A1F-050F-4674-AB4B-6E6C3B601A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748" b="97712" l="74737" r="97193">
                          <a14:foregroundMark x1="77018" y1="80435" x2="77018" y2="80435"/>
                          <a14:foregroundMark x1="90175" y1="79748" x2="90175" y2="79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1" t="78760"/>
            <a:stretch/>
          </p:blipFill>
          <p:spPr bwMode="auto">
            <a:xfrm>
              <a:off x="8332889" y="1186525"/>
              <a:ext cx="806878" cy="100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10 Plants ý tưởng | nhật ký nghệ thuật, nghệ thuật chữ viết, nghệ thuật  viết chữ">
              <a:extLst>
                <a:ext uri="{FF2B5EF4-FFF2-40B4-BE49-F238E27FC236}">
                  <a16:creationId xmlns:a16="http://schemas.microsoft.com/office/drawing/2014/main" id="{386BEC0F-9387-4A5A-81BA-1C349859D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554" b="51144" l="7544" r="25088">
                          <a14:foregroundMark x1="18246" y1="34554" x2="18246" y2="34554"/>
                          <a14:foregroundMark x1="11053" y1="50915" x2="22807" y2="50458"/>
                          <a14:foregroundMark x1="16667" y1="51144" x2="18246" y2="51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" t="33163" r="72627" b="47957"/>
            <a:stretch/>
          </p:blipFill>
          <p:spPr bwMode="auto">
            <a:xfrm>
              <a:off x="7216434" y="380762"/>
              <a:ext cx="618372" cy="81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BC6736-ACA0-486F-A43C-DFD607F61028}"/>
              </a:ext>
            </a:extLst>
          </p:cNvPr>
          <p:cNvSpPr/>
          <p:nvPr/>
        </p:nvSpPr>
        <p:spPr>
          <a:xfrm>
            <a:off x="153028" y="198091"/>
            <a:ext cx="4853312" cy="3852914"/>
          </a:xfrm>
          <a:prstGeom prst="roundRect">
            <a:avLst>
              <a:gd name="adj" fmla="val 9972"/>
            </a:avLst>
          </a:prstGeom>
          <a:solidFill>
            <a:schemeClr val="tx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197AB5-F0C6-E1FD-4868-D8983A0F2542}"/>
              </a:ext>
            </a:extLst>
          </p:cNvPr>
          <p:cNvSpPr/>
          <p:nvPr/>
        </p:nvSpPr>
        <p:spPr>
          <a:xfrm>
            <a:off x="271867" y="1164470"/>
            <a:ext cx="4572663" cy="840219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420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7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420 + 7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F970B-7210-2F5D-AF59-322BAAC62268}"/>
              </a:ext>
            </a:extLst>
          </p:cNvPr>
          <p:cNvSpPr/>
          <p:nvPr/>
        </p:nvSpPr>
        <p:spPr>
          <a:xfrm>
            <a:off x="441575" y="4156020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F215C4-14F2-6C78-1F18-2D8DEFD08192}"/>
              </a:ext>
            </a:extLst>
          </p:cNvPr>
          <p:cNvSpPr/>
          <p:nvPr/>
        </p:nvSpPr>
        <p:spPr>
          <a:xfrm>
            <a:off x="441576" y="3252196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46A9DD-CDB1-22FE-21C1-E5674FDA70A4}"/>
              </a:ext>
            </a:extLst>
          </p:cNvPr>
          <p:cNvSpPr/>
          <p:nvPr/>
        </p:nvSpPr>
        <p:spPr>
          <a:xfrm>
            <a:off x="441576" y="2348372"/>
            <a:ext cx="4276216" cy="652665"/>
          </a:xfrm>
          <a:prstGeom prst="roundRect">
            <a:avLst>
              <a:gd name="adj" fmla="val 9972"/>
            </a:avLst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753DC-C06B-D878-60F2-3418901F9C33}"/>
              </a:ext>
            </a:extLst>
          </p:cNvPr>
          <p:cNvSpPr txBox="1"/>
          <p:nvPr/>
        </p:nvSpPr>
        <p:spPr>
          <a:xfrm>
            <a:off x="424685" y="294591"/>
            <a:ext cx="447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HÃY CHỌN ĐÁP ÁN  ĐÚNG.</a:t>
            </a:r>
          </a:p>
        </p:txBody>
      </p:sp>
    </p:spTree>
    <p:extLst>
      <p:ext uri="{BB962C8B-B14F-4D97-AF65-F5344CB8AC3E}">
        <p14:creationId xmlns:p14="http://schemas.microsoft.com/office/powerpoint/2010/main" val="33290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132267-DB69-80B4-3D98-FD6FC7646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1" y="470976"/>
            <a:ext cx="10481125" cy="47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16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57492" y="2571750"/>
            <a:ext cx="2074138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7218265" y="2803034"/>
            <a:ext cx="1925735" cy="23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10">
            <a:extLst>
              <a:ext uri="{FF2B5EF4-FFF2-40B4-BE49-F238E27FC236}">
                <a16:creationId xmlns:a16="http://schemas.microsoft.com/office/drawing/2014/main" id="{E6938EDD-FFA9-E5C1-0AA6-3397AC25EAD9}"/>
              </a:ext>
            </a:extLst>
          </p:cNvPr>
          <p:cNvGrpSpPr/>
          <p:nvPr/>
        </p:nvGrpSpPr>
        <p:grpSpPr>
          <a:xfrm>
            <a:off x="474685" y="841289"/>
            <a:ext cx="4280542" cy="1381473"/>
            <a:chOff x="3666356" y="4573200"/>
            <a:chExt cx="4280542" cy="1381473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58B1F039-261C-F57C-B221-B1E6774CE1CB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dirty="0">
                  <a:ln w="190500">
                    <a:solidFill>
                      <a:schemeClr val="tx2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558E24DE-F28E-8EB5-A8E3-166156B14EF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dirty="0">
                  <a:ln w="9525">
                    <a:noFill/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FE41B9-951A-0016-8148-09E68F499C28}"/>
              </a:ext>
            </a:extLst>
          </p:cNvPr>
          <p:cNvGrpSpPr/>
          <p:nvPr/>
        </p:nvGrpSpPr>
        <p:grpSpPr>
          <a:xfrm>
            <a:off x="3756859" y="241124"/>
            <a:ext cx="6086327" cy="1200329"/>
            <a:chOff x="5925565" y="136762"/>
            <a:chExt cx="6086327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89986D-2313-8F2E-DE6B-6713782BDA1D}"/>
                </a:ext>
              </a:extLst>
            </p:cNvPr>
            <p:cNvSpPr txBox="1"/>
            <p:nvPr/>
          </p:nvSpPr>
          <p:spPr>
            <a:xfrm>
              <a:off x="5925565" y="136762"/>
              <a:ext cx="6086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n w="1778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ĐỐ BẠN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15832-33D2-121C-19EE-9CB1D4AC7FBA}"/>
                </a:ext>
              </a:extLst>
            </p:cNvPr>
            <p:cNvSpPr txBox="1"/>
            <p:nvPr/>
          </p:nvSpPr>
          <p:spPr>
            <a:xfrm>
              <a:off x="5925565" y="136762"/>
              <a:ext cx="6086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n w="38100">
                    <a:solidFill>
                      <a:srgbClr val="002060"/>
                    </a:solidFill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ĐỐ BẠN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1987382" y="1441453"/>
            <a:ext cx="5576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783052" y="770468"/>
            <a:ext cx="3128548" cy="1446954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prstGeom prst="wedgeRoundRectCallout">
                    <a:avLst>
                      <a:gd name="adj1" fmla="val -3631"/>
                      <a:gd name="adj2" fmla="val 699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8000 : 40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…?...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4919133" y="770468"/>
            <a:ext cx="3557719" cy="1270182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prstGeom prst="wedgeRoundRectCallout">
                    <a:avLst>
                      <a:gd name="adj1" fmla="val -37870"/>
                      <a:gd name="adj2" fmla="val 718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8000 : 40 = 200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292024" y="2529918"/>
            <a:ext cx="2172239" cy="26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5180725" y="2353146"/>
            <a:ext cx="2140777" cy="26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783052" y="770468"/>
            <a:ext cx="3344448" cy="1446954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prstGeom prst="wedgeRoundRectCallout">
                    <a:avLst>
                      <a:gd name="adj1" fmla="val -3631"/>
                      <a:gd name="adj2" fmla="val 699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72000 </a:t>
            </a:r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…?...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4919133" y="770468"/>
            <a:ext cx="3557719" cy="1270182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prstGeom prst="wedgeRoundRectCallout">
                    <a:avLst>
                      <a:gd name="adj1" fmla="val -37870"/>
                      <a:gd name="adj2" fmla="val 718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72000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 = 900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292024" y="2529918"/>
            <a:ext cx="2172239" cy="26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5180725" y="2353146"/>
            <a:ext cx="2140777" cy="26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783052" y="770468"/>
            <a:ext cx="3128548" cy="1446954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prstGeom prst="wedgeRoundRectCallout">
                    <a:avLst>
                      <a:gd name="adj1" fmla="val -3631"/>
                      <a:gd name="adj2" fmla="val 699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: 10 : 3 = ?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4919133" y="770468"/>
            <a:ext cx="3557719" cy="1270182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prstGeom prst="wedgeRoundRectCallout">
                    <a:avLst>
                      <a:gd name="adj1" fmla="val -37870"/>
                      <a:gd name="adj2" fmla="val 718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: 10 : 3 = 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292024" y="2529918"/>
            <a:ext cx="2172239" cy="26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5180725" y="2353146"/>
            <a:ext cx="2140777" cy="26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09EC1-8E1C-3E2B-C8EC-FFB768AE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9144000" cy="51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2" y="3637515"/>
            <a:ext cx="7810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0F09DC-6C3D-6149-B56A-DDDC1F04F618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FA3278-D462-4264-41B1-353131A6327C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98984-D86B-7117-7A1F-256BF1C6986F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7DC170-DAD8-2016-B0C4-77FEC30E4048}"/>
              </a:ext>
            </a:extLst>
          </p:cNvPr>
          <p:cNvSpPr/>
          <p:nvPr/>
        </p:nvSpPr>
        <p:spPr>
          <a:xfrm>
            <a:off x="310792" y="1308270"/>
            <a:ext cx="3397608" cy="1767019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2 100 : 10</a:t>
            </a:r>
          </a:p>
          <a:p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4 500 : 100</a:t>
            </a:r>
          </a:p>
          <a:p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83 000 : 1 000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C0F15A-615B-44D0-A81A-C9CBF3F072DF}"/>
              </a:ext>
            </a:extLst>
          </p:cNvPr>
          <p:cNvSpPr/>
          <p:nvPr/>
        </p:nvSpPr>
        <p:spPr>
          <a:xfrm>
            <a:off x="4448040" y="1308269"/>
            <a:ext cx="4030133" cy="176701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720 : 10 : 8</a:t>
            </a:r>
          </a:p>
          <a:p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1 500 : (5 × 100)</a:t>
            </a:r>
          </a:p>
          <a:p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60 000 : 1 000 × 6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03" y="2745194"/>
            <a:ext cx="2344119" cy="23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8D048C1-7446-F198-DD1F-99DF0CD3F230}"/>
              </a:ext>
            </a:extLst>
          </p:cNvPr>
          <p:cNvGrpSpPr/>
          <p:nvPr/>
        </p:nvGrpSpPr>
        <p:grpSpPr>
          <a:xfrm>
            <a:off x="1608666" y="3183466"/>
            <a:ext cx="6443134" cy="830998"/>
            <a:chOff x="1608666" y="3183466"/>
            <a:chExt cx="6443134" cy="830998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3801FB1-220D-5403-0B87-B386FE945AD5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 LUẬN NHÓM ĐÔI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B275688-4999-4483-86D0-E912E41AC4DF}"/>
                </a:ext>
              </a:extLst>
            </p:cNvPr>
            <p:cNvSpPr txBox="1"/>
            <p:nvPr/>
          </p:nvSpPr>
          <p:spPr>
            <a:xfrm>
              <a:off x="1608666" y="3183466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02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2" y="3637515"/>
            <a:ext cx="7810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0F09DC-6C3D-6149-B56A-DDDC1F04F618}"/>
              </a:ext>
            </a:extLst>
          </p:cNvPr>
          <p:cNvGrpSpPr/>
          <p:nvPr/>
        </p:nvGrpSpPr>
        <p:grpSpPr>
          <a:xfrm>
            <a:off x="516467" y="135467"/>
            <a:ext cx="4800600" cy="708686"/>
            <a:chOff x="516467" y="135467"/>
            <a:chExt cx="4800600" cy="708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FA3278-D462-4264-41B1-353131A6327C}"/>
                </a:ext>
              </a:extLst>
            </p:cNvPr>
            <p:cNvSpPr/>
            <p:nvPr/>
          </p:nvSpPr>
          <p:spPr>
            <a:xfrm>
              <a:off x="516467" y="135467"/>
              <a:ext cx="677333" cy="677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98984-D86B-7117-7A1F-256BF1C6986F}"/>
                </a:ext>
              </a:extLst>
            </p:cNvPr>
            <p:cNvSpPr txBox="1"/>
            <p:nvPr/>
          </p:nvSpPr>
          <p:spPr>
            <a:xfrm>
              <a:off x="1286934" y="228600"/>
              <a:ext cx="4030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78D1F7-0446-A6AB-749C-C759CA7D2C9E}"/>
              </a:ext>
            </a:extLst>
          </p:cNvPr>
          <p:cNvSpPr/>
          <p:nvPr/>
        </p:nvSpPr>
        <p:spPr>
          <a:xfrm>
            <a:off x="1485900" y="1599326"/>
            <a:ext cx="2899420" cy="615553"/>
          </a:xfrm>
          <a:prstGeom prst="roundRect">
            <a:avLst>
              <a:gd name="adj" fmla="val 0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2 100 : 10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03" y="2745194"/>
            <a:ext cx="2344119" cy="23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8D048C1-7446-F198-DD1F-99DF0CD3F230}"/>
              </a:ext>
            </a:extLst>
          </p:cNvPr>
          <p:cNvGrpSpPr/>
          <p:nvPr/>
        </p:nvGrpSpPr>
        <p:grpSpPr>
          <a:xfrm>
            <a:off x="1986336" y="735545"/>
            <a:ext cx="6443133" cy="835239"/>
            <a:chOff x="1608667" y="3179225"/>
            <a:chExt cx="6443133" cy="83523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3801FB1-220D-5403-0B87-B386FE945AD5}"/>
                </a:ext>
              </a:extLst>
            </p:cNvPr>
            <p:cNvSpPr txBox="1"/>
            <p:nvPr/>
          </p:nvSpPr>
          <p:spPr>
            <a:xfrm>
              <a:off x="1608667" y="3183467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88900">
                    <a:solidFill>
                      <a:schemeClr val="tx2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CHIA SẺ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B275688-4999-4483-86D0-E912E41AC4DF}"/>
                </a:ext>
              </a:extLst>
            </p:cNvPr>
            <p:cNvSpPr txBox="1"/>
            <p:nvPr/>
          </p:nvSpPr>
          <p:spPr>
            <a:xfrm>
              <a:off x="1608667" y="3179225"/>
              <a:ext cx="6443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CC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NHAU CHIA SẺ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B4558E8-5774-6428-5E0B-DE307981634B}"/>
              </a:ext>
            </a:extLst>
          </p:cNvPr>
          <p:cNvSpPr txBox="1"/>
          <p:nvPr/>
        </p:nvSpPr>
        <p:spPr>
          <a:xfrm>
            <a:off x="3950602" y="1595084"/>
            <a:ext cx="2899420" cy="615553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210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B1A8C-327A-96AB-E055-F2B6EFD81261}"/>
              </a:ext>
            </a:extLst>
          </p:cNvPr>
          <p:cNvSpPr/>
          <p:nvPr/>
        </p:nvSpPr>
        <p:spPr>
          <a:xfrm>
            <a:off x="1485900" y="2437418"/>
            <a:ext cx="2899420" cy="615553"/>
          </a:xfrm>
          <a:prstGeom prst="roundRect">
            <a:avLst>
              <a:gd name="adj" fmla="val 0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4 500 : 100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A5EA3-79F3-AF54-5F1C-83E17ADBD11A}"/>
              </a:ext>
            </a:extLst>
          </p:cNvPr>
          <p:cNvSpPr txBox="1"/>
          <p:nvPr/>
        </p:nvSpPr>
        <p:spPr>
          <a:xfrm>
            <a:off x="3950602" y="2437418"/>
            <a:ext cx="2899420" cy="615553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45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DDBDDD-8C9A-F5ED-F515-5B563183BD7C}"/>
              </a:ext>
            </a:extLst>
          </p:cNvPr>
          <p:cNvSpPr/>
          <p:nvPr/>
        </p:nvSpPr>
        <p:spPr>
          <a:xfrm>
            <a:off x="1485900" y="3275510"/>
            <a:ext cx="2899420" cy="615553"/>
          </a:xfrm>
          <a:prstGeom prst="roundRect">
            <a:avLst>
              <a:gd name="adj" fmla="val 0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83 000 : 1 000</a:t>
            </a:r>
            <a:endParaRPr lang="en-US" sz="3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8A1FB-2BF0-FE3A-7508-50660C8361CF}"/>
              </a:ext>
            </a:extLst>
          </p:cNvPr>
          <p:cNvSpPr txBox="1"/>
          <p:nvPr/>
        </p:nvSpPr>
        <p:spPr>
          <a:xfrm>
            <a:off x="4385320" y="3264940"/>
            <a:ext cx="2514600" cy="615553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83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0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7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6569885"/>
</p:tagLst>
</file>

<file path=ppt/theme/theme1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1204</TotalTime>
  <Words>551</Words>
  <Application>Microsoft Office PowerPoint</Application>
  <PresentationFormat>On-screen Show (16:9)</PresentationFormat>
  <Paragraphs>158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LNTH-LuoLuoNotangYuanTi 1</vt:lpstr>
      <vt:lpstr>Merienda One</vt:lpstr>
      <vt:lpstr>Arial</vt:lpstr>
      <vt:lpstr>UTM Duepuntozero</vt:lpstr>
      <vt:lpstr>UTM Cookies</vt:lpstr>
      <vt:lpstr>UVN Banh Mi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Fruit Box Thesis</dc:title>
  <dc:subject>9Slide.vn</dc:subject>
  <dc:creator>huong</dc:creator>
  <dc:description>9Slide.vn</dc:description>
  <cp:lastModifiedBy>Hương</cp:lastModifiedBy>
  <cp:revision>195</cp:revision>
  <dcterms:modified xsi:type="dcterms:W3CDTF">2023-09-09T15:17:34Z</dcterms:modified>
  <cp:category>9Slide.vn</cp:category>
</cp:coreProperties>
</file>