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5" r:id="rId1"/>
    <p:sldMasterId id="2147483723" r:id="rId2"/>
  </p:sldMasterIdLst>
  <p:notesMasterIdLst>
    <p:notesMasterId r:id="rId26"/>
  </p:notesMasterIdLst>
  <p:sldIdLst>
    <p:sldId id="361" r:id="rId3"/>
    <p:sldId id="356" r:id="rId4"/>
    <p:sldId id="334" r:id="rId5"/>
    <p:sldId id="383" r:id="rId6"/>
    <p:sldId id="347" r:id="rId7"/>
    <p:sldId id="257" r:id="rId8"/>
    <p:sldId id="258" r:id="rId9"/>
    <p:sldId id="259" r:id="rId10"/>
    <p:sldId id="380" r:id="rId11"/>
    <p:sldId id="381" r:id="rId12"/>
    <p:sldId id="384" r:id="rId13"/>
    <p:sldId id="260" r:id="rId14"/>
    <p:sldId id="311" r:id="rId15"/>
    <p:sldId id="385" r:id="rId16"/>
    <p:sldId id="313" r:id="rId17"/>
    <p:sldId id="314" r:id="rId18"/>
    <p:sldId id="319" r:id="rId19"/>
    <p:sldId id="371" r:id="rId20"/>
    <p:sldId id="373" r:id="rId21"/>
    <p:sldId id="350" r:id="rId22"/>
    <p:sldId id="328" r:id="rId23"/>
    <p:sldId id="321" r:id="rId24"/>
    <p:sldId id="331" r:id="rId25"/>
  </p:sldIdLst>
  <p:sldSz cx="9144000" cy="5143500" type="screen16x9"/>
  <p:notesSz cx="6858000" cy="9144000"/>
  <p:embeddedFontLst>
    <p:embeddedFont>
      <p:font typeface="Calibri" panose="020F0502020204030204" pitchFamily="34" charset="0"/>
      <p:regular r:id="rId27"/>
      <p:bold r:id="rId28"/>
      <p:italic r:id="rId29"/>
      <p:boldItalic r:id="rId30"/>
    </p:embeddedFont>
    <p:embeddedFont>
      <p:font typeface="LNTH-LuoLuoNotangYuanTi 1" pitchFamily="2" charset="-128"/>
      <p:regular r:id="rId31"/>
    </p:embeddedFont>
    <p:embeddedFont>
      <p:font typeface="Merienda One" panose="020B0604020202020204" charset="0"/>
      <p:regular r:id="rId32"/>
    </p:embeddedFont>
    <p:embeddedFont>
      <p:font typeface="Pattaya" panose="00000500000000000000" pitchFamily="2" charset="-34"/>
      <p:regular r:id="rId33"/>
    </p:embeddedFont>
    <p:embeddedFont>
      <p:font typeface="UVN Banh Mi" pitchFamily="2" charset="0"/>
      <p:regular r:id="rId34"/>
    </p:embeddedFont>
  </p:embeddedFontLst>
  <p:custDataLst>
    <p:tags r:id="rId3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ADDF8"/>
    <a:srgbClr val="CCFF99"/>
    <a:srgbClr val="FFFFCC"/>
    <a:srgbClr val="FFCCCC"/>
    <a:srgbClr val="FFCC00"/>
    <a:srgbClr val="FFCC66"/>
    <a:srgbClr val="CCECFF"/>
    <a:srgbClr val="99FF33"/>
    <a:srgbClr val="CCFF66"/>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40E933-3BCC-4372-BF3C-0F0AB3FB3B69}" v="1708" dt="2022-12-30T16:00:24.001"/>
  </p1510:revLst>
</p1510:revInfo>
</file>

<file path=ppt/tableStyles.xml><?xml version="1.0" encoding="utf-8"?>
<a:tblStyleLst xmlns:a="http://schemas.openxmlformats.org/drawingml/2006/main" def="{1F924AAA-7EAC-4D02-BD8F-A90B14FE474C}">
  <a:tblStyle styleId="{1F924AAA-7EAC-4D02-BD8F-A90B14FE47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p:scale>
          <a:sx n="33" d="100"/>
          <a:sy n="33" d="100"/>
        </p:scale>
        <p:origin x="2448" y="91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O THI TRIEU VI" userId="1a55d0bf-e781-4ea5-8549-370b5719438e" providerId="ADAL" clId="{AC40E933-3BCC-4372-BF3C-0F0AB3FB3B69}"/>
    <pc:docChg chg="undo custSel addSld delSld modSld">
      <pc:chgData name="CAO THI TRIEU VI" userId="1a55d0bf-e781-4ea5-8549-370b5719438e" providerId="ADAL" clId="{AC40E933-3BCC-4372-BF3C-0F0AB3FB3B69}" dt="2022-12-30T16:00:24.001" v="1867" actId="20577"/>
      <pc:docMkLst>
        <pc:docMk/>
      </pc:docMkLst>
      <pc:sldChg chg="del">
        <pc:chgData name="CAO THI TRIEU VI" userId="1a55d0bf-e781-4ea5-8549-370b5719438e" providerId="ADAL" clId="{AC40E933-3BCC-4372-BF3C-0F0AB3FB3B69}" dt="2022-12-30T15:23:49.489" v="362" actId="47"/>
        <pc:sldMkLst>
          <pc:docMk/>
          <pc:sldMk cId="203402618" sldId="320"/>
        </pc:sldMkLst>
      </pc:sldChg>
      <pc:sldChg chg="addSp delSp modSp mod delAnim modAnim">
        <pc:chgData name="CAO THI TRIEU VI" userId="1a55d0bf-e781-4ea5-8549-370b5719438e" providerId="ADAL" clId="{AC40E933-3BCC-4372-BF3C-0F0AB3FB3B69}" dt="2022-12-30T15:57:06.676" v="1829" actId="20577"/>
        <pc:sldMkLst>
          <pc:docMk/>
          <pc:sldMk cId="2197439019" sldId="334"/>
        </pc:sldMkLst>
        <pc:spChg chg="add mod">
          <ac:chgData name="CAO THI TRIEU VI" userId="1a55d0bf-e781-4ea5-8549-370b5719438e" providerId="ADAL" clId="{AC40E933-3BCC-4372-BF3C-0F0AB3FB3B69}" dt="2022-12-30T15:57:00.400" v="1814" actId="1076"/>
          <ac:spMkLst>
            <pc:docMk/>
            <pc:sldMk cId="2197439019" sldId="334"/>
            <ac:spMk id="7" creationId="{9EB7230F-7AF4-0DCA-BAA6-8CE5450DCEA6}"/>
          </ac:spMkLst>
        </pc:spChg>
        <pc:spChg chg="add mod">
          <ac:chgData name="CAO THI TRIEU VI" userId="1a55d0bf-e781-4ea5-8549-370b5719438e" providerId="ADAL" clId="{AC40E933-3BCC-4372-BF3C-0F0AB3FB3B69}" dt="2022-12-30T15:57:06.676" v="1829" actId="20577"/>
          <ac:spMkLst>
            <pc:docMk/>
            <pc:sldMk cId="2197439019" sldId="334"/>
            <ac:spMk id="13" creationId="{183F4A50-123A-48C4-CF56-39706EDCE615}"/>
          </ac:spMkLst>
        </pc:spChg>
        <pc:spChg chg="del mod">
          <ac:chgData name="CAO THI TRIEU VI" userId="1a55d0bf-e781-4ea5-8549-370b5719438e" providerId="ADAL" clId="{AC40E933-3BCC-4372-BF3C-0F0AB3FB3B69}" dt="2022-12-30T15:51:36.435" v="1718" actId="478"/>
          <ac:spMkLst>
            <pc:docMk/>
            <pc:sldMk cId="2197439019" sldId="334"/>
            <ac:spMk id="51" creationId="{B2D59209-EFFE-B185-77E7-C3884AD70C8D}"/>
          </ac:spMkLst>
        </pc:spChg>
        <pc:spChg chg="del">
          <ac:chgData name="CAO THI TRIEU VI" userId="1a55d0bf-e781-4ea5-8549-370b5719438e" providerId="ADAL" clId="{AC40E933-3BCC-4372-BF3C-0F0AB3FB3B69}" dt="2022-12-30T15:51:17.098" v="1707" actId="478"/>
          <ac:spMkLst>
            <pc:docMk/>
            <pc:sldMk cId="2197439019" sldId="334"/>
            <ac:spMk id="54" creationId="{013E68E2-4EBC-7520-3489-038BA5F3DB43}"/>
          </ac:spMkLst>
        </pc:spChg>
        <pc:spChg chg="del">
          <ac:chgData name="CAO THI TRIEU VI" userId="1a55d0bf-e781-4ea5-8549-370b5719438e" providerId="ADAL" clId="{AC40E933-3BCC-4372-BF3C-0F0AB3FB3B69}" dt="2022-12-30T15:51:17.098" v="1707" actId="478"/>
          <ac:spMkLst>
            <pc:docMk/>
            <pc:sldMk cId="2197439019" sldId="334"/>
            <ac:spMk id="55" creationId="{92DB8A55-F8B4-EE25-A836-0BD1198F231D}"/>
          </ac:spMkLst>
        </pc:spChg>
        <pc:spChg chg="mod">
          <ac:chgData name="CAO THI TRIEU VI" userId="1a55d0bf-e781-4ea5-8549-370b5719438e" providerId="ADAL" clId="{AC40E933-3BCC-4372-BF3C-0F0AB3FB3B69}" dt="2022-12-30T15:51:19.716" v="1710" actId="20577"/>
          <ac:spMkLst>
            <pc:docMk/>
            <pc:sldMk cId="2197439019" sldId="334"/>
            <ac:spMk id="58" creationId="{93F95D4A-82B6-19DB-ACEB-328E06B1EC2B}"/>
          </ac:spMkLst>
        </pc:spChg>
        <pc:spChg chg="del">
          <ac:chgData name="CAO THI TRIEU VI" userId="1a55d0bf-e781-4ea5-8549-370b5719438e" providerId="ADAL" clId="{AC40E933-3BCC-4372-BF3C-0F0AB3FB3B69}" dt="2022-12-30T15:51:24.476" v="1712" actId="478"/>
          <ac:spMkLst>
            <pc:docMk/>
            <pc:sldMk cId="2197439019" sldId="334"/>
            <ac:spMk id="59" creationId="{0B13321F-98FD-C3DE-763B-C37D8C6380FE}"/>
          </ac:spMkLst>
        </pc:spChg>
        <pc:spChg chg="del">
          <ac:chgData name="CAO THI TRIEU VI" userId="1a55d0bf-e781-4ea5-8549-370b5719438e" providerId="ADAL" clId="{AC40E933-3BCC-4372-BF3C-0F0AB3FB3B69}" dt="2022-12-30T15:51:32.766" v="1715" actId="478"/>
          <ac:spMkLst>
            <pc:docMk/>
            <pc:sldMk cId="2197439019" sldId="334"/>
            <ac:spMk id="61" creationId="{A672C0F8-F806-1D7D-A301-4D16CAE73CA9}"/>
          </ac:spMkLst>
        </pc:spChg>
        <pc:spChg chg="del">
          <ac:chgData name="CAO THI TRIEU VI" userId="1a55d0bf-e781-4ea5-8549-370b5719438e" providerId="ADAL" clId="{AC40E933-3BCC-4372-BF3C-0F0AB3FB3B69}" dt="2022-12-30T15:51:31.176" v="1714" actId="478"/>
          <ac:spMkLst>
            <pc:docMk/>
            <pc:sldMk cId="2197439019" sldId="334"/>
            <ac:spMk id="62" creationId="{1834B3A6-72EF-3D41-EA9C-3B173859213B}"/>
          </ac:spMkLst>
        </pc:spChg>
        <pc:spChg chg="del">
          <ac:chgData name="CAO THI TRIEU VI" userId="1a55d0bf-e781-4ea5-8549-370b5719438e" providerId="ADAL" clId="{AC40E933-3BCC-4372-BF3C-0F0AB3FB3B69}" dt="2022-12-30T15:51:21.597" v="1711" actId="478"/>
          <ac:spMkLst>
            <pc:docMk/>
            <pc:sldMk cId="2197439019" sldId="334"/>
            <ac:spMk id="63" creationId="{2E369E9B-D770-2204-715A-079014D91944}"/>
          </ac:spMkLst>
        </pc:spChg>
        <pc:spChg chg="del">
          <ac:chgData name="CAO THI TRIEU VI" userId="1a55d0bf-e781-4ea5-8549-370b5719438e" providerId="ADAL" clId="{AC40E933-3BCC-4372-BF3C-0F0AB3FB3B69}" dt="2022-12-30T15:51:35.329" v="1717" actId="478"/>
          <ac:spMkLst>
            <pc:docMk/>
            <pc:sldMk cId="2197439019" sldId="334"/>
            <ac:spMk id="1024" creationId="{77D552D9-FDDA-323C-A63D-AE98BB75C103}"/>
          </ac:spMkLst>
        </pc:spChg>
        <pc:spChg chg="del">
          <ac:chgData name="CAO THI TRIEU VI" userId="1a55d0bf-e781-4ea5-8549-370b5719438e" providerId="ADAL" clId="{AC40E933-3BCC-4372-BF3C-0F0AB3FB3B69}" dt="2022-12-30T15:51:37.776" v="1719" actId="478"/>
          <ac:spMkLst>
            <pc:docMk/>
            <pc:sldMk cId="2197439019" sldId="334"/>
            <ac:spMk id="1027" creationId="{C31DACD2-18BF-01E1-FFA5-BC4C2E39DD8B}"/>
          </ac:spMkLst>
        </pc:spChg>
        <pc:spChg chg="del">
          <ac:chgData name="CAO THI TRIEU VI" userId="1a55d0bf-e781-4ea5-8549-370b5719438e" providerId="ADAL" clId="{AC40E933-3BCC-4372-BF3C-0F0AB3FB3B69}" dt="2022-12-30T15:51:17.098" v="1707" actId="478"/>
          <ac:spMkLst>
            <pc:docMk/>
            <pc:sldMk cId="2197439019" sldId="334"/>
            <ac:spMk id="1029" creationId="{05A11620-8E3E-8690-99B0-FCEC21E7C724}"/>
          </ac:spMkLst>
        </pc:spChg>
        <pc:picChg chg="add mod">
          <ac:chgData name="CAO THI TRIEU VI" userId="1a55d0bf-e781-4ea5-8549-370b5719438e" providerId="ADAL" clId="{AC40E933-3BCC-4372-BF3C-0F0AB3FB3B69}" dt="2022-12-30T15:56:52.411" v="1811" actId="1076"/>
          <ac:picMkLst>
            <pc:docMk/>
            <pc:sldMk cId="2197439019" sldId="334"/>
            <ac:picMk id="2" creationId="{90A7DC12-107F-A8FE-1BE4-7689E41A546D}"/>
          </ac:picMkLst>
        </pc:picChg>
        <pc:cxnChg chg="del">
          <ac:chgData name="CAO THI TRIEU VI" userId="1a55d0bf-e781-4ea5-8549-370b5719438e" providerId="ADAL" clId="{AC40E933-3BCC-4372-BF3C-0F0AB3FB3B69}" dt="2022-12-30T15:51:18.247" v="1708" actId="478"/>
          <ac:cxnSpMkLst>
            <pc:docMk/>
            <pc:sldMk cId="2197439019" sldId="334"/>
            <ac:cxnSpMk id="56" creationId="{FECC7FFE-2A76-98B8-1C9C-E9FB9DEDA5E7}"/>
          </ac:cxnSpMkLst>
        </pc:cxnChg>
        <pc:cxnChg chg="del">
          <ac:chgData name="CAO THI TRIEU VI" userId="1a55d0bf-e781-4ea5-8549-370b5719438e" providerId="ADAL" clId="{AC40E933-3BCC-4372-BF3C-0F0AB3FB3B69}" dt="2022-12-30T15:51:19.176" v="1709" actId="478"/>
          <ac:cxnSpMkLst>
            <pc:docMk/>
            <pc:sldMk cId="2197439019" sldId="334"/>
            <ac:cxnSpMk id="57" creationId="{94320B8C-ED2C-2EE6-0960-D9A2E3B1111C}"/>
          </ac:cxnSpMkLst>
        </pc:cxnChg>
        <pc:cxnChg chg="del">
          <ac:chgData name="CAO THI TRIEU VI" userId="1a55d0bf-e781-4ea5-8549-370b5719438e" providerId="ADAL" clId="{AC40E933-3BCC-4372-BF3C-0F0AB3FB3B69}" dt="2022-12-30T15:51:33.799" v="1716" actId="478"/>
          <ac:cxnSpMkLst>
            <pc:docMk/>
            <pc:sldMk cId="2197439019" sldId="334"/>
            <ac:cxnSpMk id="60" creationId="{B034318E-657C-B9B9-2B08-9ABDF1E9B94F}"/>
          </ac:cxnSpMkLst>
        </pc:cxnChg>
        <pc:cxnChg chg="del">
          <ac:chgData name="CAO THI TRIEU VI" userId="1a55d0bf-e781-4ea5-8549-370b5719438e" providerId="ADAL" clId="{AC40E933-3BCC-4372-BF3C-0F0AB3FB3B69}" dt="2022-12-30T15:51:38.916" v="1720" actId="478"/>
          <ac:cxnSpMkLst>
            <pc:docMk/>
            <pc:sldMk cId="2197439019" sldId="334"/>
            <ac:cxnSpMk id="1025" creationId="{AC4B7624-3CC5-B250-3855-C440CE280529}"/>
          </ac:cxnSpMkLst>
        </pc:cxnChg>
      </pc:sldChg>
      <pc:sldChg chg="addSp modSp modAnim">
        <pc:chgData name="CAO THI TRIEU VI" userId="1a55d0bf-e781-4ea5-8549-370b5719438e" providerId="ADAL" clId="{AC40E933-3BCC-4372-BF3C-0F0AB3FB3B69}" dt="2022-12-30T15:23:25.620" v="361"/>
        <pc:sldMkLst>
          <pc:docMk/>
          <pc:sldMk cId="2142326192" sldId="350"/>
        </pc:sldMkLst>
        <pc:picChg chg="add mod">
          <ac:chgData name="CAO THI TRIEU VI" userId="1a55d0bf-e781-4ea5-8549-370b5719438e" providerId="ADAL" clId="{AC40E933-3BCC-4372-BF3C-0F0AB3FB3B69}" dt="2022-12-30T15:19:54.127" v="335" actId="1076"/>
          <ac:picMkLst>
            <pc:docMk/>
            <pc:sldMk cId="2142326192" sldId="350"/>
            <ac:picMk id="3" creationId="{6A59EA3D-4813-CF31-C851-8A36B5AEB2B7}"/>
          </ac:picMkLst>
        </pc:picChg>
        <pc:picChg chg="mod">
          <ac:chgData name="CAO THI TRIEU VI" userId="1a55d0bf-e781-4ea5-8549-370b5719438e" providerId="ADAL" clId="{AC40E933-3BCC-4372-BF3C-0F0AB3FB3B69}" dt="2022-12-30T15:23:00.427" v="355" actId="1076"/>
          <ac:picMkLst>
            <pc:docMk/>
            <pc:sldMk cId="2142326192" sldId="350"/>
            <ac:picMk id="22" creationId="{809367D9-0B37-45A8-8C32-DBEEE29CBB7D}"/>
          </ac:picMkLst>
        </pc:picChg>
        <pc:picChg chg="mod">
          <ac:chgData name="CAO THI TRIEU VI" userId="1a55d0bf-e781-4ea5-8549-370b5719438e" providerId="ADAL" clId="{AC40E933-3BCC-4372-BF3C-0F0AB3FB3B69}" dt="2022-12-30T15:22:21.011" v="352" actId="1076"/>
          <ac:picMkLst>
            <pc:docMk/>
            <pc:sldMk cId="2142326192" sldId="350"/>
            <ac:picMk id="25" creationId="{FFA6C073-61D5-4B27-805C-3A327989AE3E}"/>
          </ac:picMkLst>
        </pc:picChg>
        <pc:picChg chg="mod">
          <ac:chgData name="CAO THI TRIEU VI" userId="1a55d0bf-e781-4ea5-8549-370b5719438e" providerId="ADAL" clId="{AC40E933-3BCC-4372-BF3C-0F0AB3FB3B69}" dt="2022-12-30T15:20:04.517" v="337" actId="1076"/>
          <ac:picMkLst>
            <pc:docMk/>
            <pc:sldMk cId="2142326192" sldId="350"/>
            <ac:picMk id="26" creationId="{E1B8A4D0-1ECB-49A3-99C1-A056F7401F6E}"/>
          </ac:picMkLst>
        </pc:picChg>
      </pc:sldChg>
      <pc:sldChg chg="addSp delSp modSp mod delAnim modAnim">
        <pc:chgData name="CAO THI TRIEU VI" userId="1a55d0bf-e781-4ea5-8549-370b5719438e" providerId="ADAL" clId="{AC40E933-3BCC-4372-BF3C-0F0AB3FB3B69}" dt="2022-12-30T15:34:50.539" v="1118"/>
        <pc:sldMkLst>
          <pc:docMk/>
          <pc:sldMk cId="4197685934" sldId="355"/>
        </pc:sldMkLst>
        <pc:spChg chg="mod">
          <ac:chgData name="CAO THI TRIEU VI" userId="1a55d0bf-e781-4ea5-8549-370b5719438e" providerId="ADAL" clId="{AC40E933-3BCC-4372-BF3C-0F0AB3FB3B69}" dt="2022-12-30T15:32:24.044" v="1094" actId="1076"/>
          <ac:spMkLst>
            <pc:docMk/>
            <pc:sldMk cId="4197685934" sldId="355"/>
            <ac:spMk id="32" creationId="{8B4E0A11-8964-44FF-94F9-F0E7383FD2E2}"/>
          </ac:spMkLst>
        </pc:spChg>
        <pc:spChg chg="mod">
          <ac:chgData name="CAO THI TRIEU VI" userId="1a55d0bf-e781-4ea5-8549-370b5719438e" providerId="ADAL" clId="{AC40E933-3BCC-4372-BF3C-0F0AB3FB3B69}" dt="2022-12-30T15:27:20.930" v="755" actId="1076"/>
          <ac:spMkLst>
            <pc:docMk/>
            <pc:sldMk cId="4197685934" sldId="355"/>
            <ac:spMk id="33" creationId="{378FB4DC-6792-431B-A5C2-2400BD4582E6}"/>
          </ac:spMkLst>
        </pc:spChg>
        <pc:spChg chg="del mod">
          <ac:chgData name="CAO THI TRIEU VI" userId="1a55d0bf-e781-4ea5-8549-370b5719438e" providerId="ADAL" clId="{AC40E933-3BCC-4372-BF3C-0F0AB3FB3B69}" dt="2022-12-30T15:32:27.660" v="1095" actId="21"/>
          <ac:spMkLst>
            <pc:docMk/>
            <pc:sldMk cId="4197685934" sldId="355"/>
            <ac:spMk id="34" creationId="{2122CD95-FC0B-466E-AF3C-F75225062677}"/>
          </ac:spMkLst>
        </pc:spChg>
        <pc:picChg chg="add del mod">
          <ac:chgData name="CAO THI TRIEU VI" userId="1a55d0bf-e781-4ea5-8549-370b5719438e" providerId="ADAL" clId="{AC40E933-3BCC-4372-BF3C-0F0AB3FB3B69}" dt="2022-12-30T15:29:28.254" v="1090" actId="478"/>
          <ac:picMkLst>
            <pc:docMk/>
            <pc:sldMk cId="4197685934" sldId="355"/>
            <ac:picMk id="3" creationId="{C404017E-AB94-7F51-A19E-32A20721F54F}"/>
          </ac:picMkLst>
        </pc:picChg>
        <pc:picChg chg="add mod">
          <ac:chgData name="CAO THI TRIEU VI" userId="1a55d0bf-e781-4ea5-8549-370b5719438e" providerId="ADAL" clId="{AC40E933-3BCC-4372-BF3C-0F0AB3FB3B69}" dt="2022-12-30T15:33:23.374" v="1106" actId="1076"/>
          <ac:picMkLst>
            <pc:docMk/>
            <pc:sldMk cId="4197685934" sldId="355"/>
            <ac:picMk id="5" creationId="{2A68914D-3D6E-8018-6483-68BABBF5D923}"/>
          </ac:picMkLst>
        </pc:picChg>
        <pc:picChg chg="del">
          <ac:chgData name="CAO THI TRIEU VI" userId="1a55d0bf-e781-4ea5-8549-370b5719438e" providerId="ADAL" clId="{AC40E933-3BCC-4372-BF3C-0F0AB3FB3B69}" dt="2022-12-30T15:29:31.121" v="1091" actId="478"/>
          <ac:picMkLst>
            <pc:docMk/>
            <pc:sldMk cId="4197685934" sldId="355"/>
            <ac:picMk id="18" creationId="{76D932BC-2BE7-41B8-AB17-27F441E3F7D7}"/>
          </ac:picMkLst>
        </pc:picChg>
        <pc:picChg chg="del">
          <ac:chgData name="CAO THI TRIEU VI" userId="1a55d0bf-e781-4ea5-8549-370b5719438e" providerId="ADAL" clId="{AC40E933-3BCC-4372-BF3C-0F0AB3FB3B69}" dt="2022-12-30T15:29:32.158" v="1092" actId="478"/>
          <ac:picMkLst>
            <pc:docMk/>
            <pc:sldMk cId="4197685934" sldId="355"/>
            <ac:picMk id="14338" creationId="{7289DE8D-875B-43B2-93FB-2FA9D9B08028}"/>
          </ac:picMkLst>
        </pc:picChg>
        <pc:picChg chg="del">
          <ac:chgData name="CAO THI TRIEU VI" userId="1a55d0bf-e781-4ea5-8549-370b5719438e" providerId="ADAL" clId="{AC40E933-3BCC-4372-BF3C-0F0AB3FB3B69}" dt="2022-12-30T15:27:24.748" v="757" actId="478"/>
          <ac:picMkLst>
            <pc:docMk/>
            <pc:sldMk cId="4197685934" sldId="355"/>
            <ac:picMk id="14340" creationId="{7E9C2497-B562-4EB0-B1BE-9893B51D4B01}"/>
          </ac:picMkLst>
        </pc:picChg>
      </pc:sldChg>
      <pc:sldChg chg="del">
        <pc:chgData name="CAO THI TRIEU VI" userId="1a55d0bf-e781-4ea5-8549-370b5719438e" providerId="ADAL" clId="{AC40E933-3BCC-4372-BF3C-0F0AB3FB3B69}" dt="2022-12-30T15:23:50.043" v="363" actId="47"/>
        <pc:sldMkLst>
          <pc:docMk/>
          <pc:sldMk cId="1753118487" sldId="363"/>
        </pc:sldMkLst>
      </pc:sldChg>
      <pc:sldChg chg="del">
        <pc:chgData name="CAO THI TRIEU VI" userId="1a55d0bf-e781-4ea5-8549-370b5719438e" providerId="ADAL" clId="{AC40E933-3BCC-4372-BF3C-0F0AB3FB3B69}" dt="2022-12-30T15:23:50.686" v="364" actId="47"/>
        <pc:sldMkLst>
          <pc:docMk/>
          <pc:sldMk cId="2011393101" sldId="364"/>
        </pc:sldMkLst>
      </pc:sldChg>
      <pc:sldChg chg="modSp mod">
        <pc:chgData name="CAO THI TRIEU VI" userId="1a55d0bf-e781-4ea5-8549-370b5719438e" providerId="ADAL" clId="{AC40E933-3BCC-4372-BF3C-0F0AB3FB3B69}" dt="2022-12-30T15:39:39.587" v="1628" actId="20577"/>
        <pc:sldMkLst>
          <pc:docMk/>
          <pc:sldMk cId="1590972218" sldId="366"/>
        </pc:sldMkLst>
        <pc:spChg chg="mod">
          <ac:chgData name="CAO THI TRIEU VI" userId="1a55d0bf-e781-4ea5-8549-370b5719438e" providerId="ADAL" clId="{AC40E933-3BCC-4372-BF3C-0F0AB3FB3B69}" dt="2022-12-30T15:39:23.757" v="1619" actId="2711"/>
          <ac:spMkLst>
            <pc:docMk/>
            <pc:sldMk cId="1590972218" sldId="366"/>
            <ac:spMk id="2" creationId="{C3197AB5-F0C6-E1FD-4868-D8983A0F2542}"/>
          </ac:spMkLst>
        </pc:spChg>
        <pc:spChg chg="mod">
          <ac:chgData name="CAO THI TRIEU VI" userId="1a55d0bf-e781-4ea5-8549-370b5719438e" providerId="ADAL" clId="{AC40E933-3BCC-4372-BF3C-0F0AB3FB3B69}" dt="2022-12-30T15:39:36.975" v="1626" actId="20577"/>
          <ac:spMkLst>
            <pc:docMk/>
            <pc:sldMk cId="1590972218" sldId="366"/>
            <ac:spMk id="3" creationId="{C00F970B-7210-2F5D-AF59-322BAAC62268}"/>
          </ac:spMkLst>
        </pc:spChg>
        <pc:spChg chg="mod">
          <ac:chgData name="CAO THI TRIEU VI" userId="1a55d0bf-e781-4ea5-8549-370b5719438e" providerId="ADAL" clId="{AC40E933-3BCC-4372-BF3C-0F0AB3FB3B69}" dt="2022-12-30T15:39:33.368" v="1624" actId="20577"/>
          <ac:spMkLst>
            <pc:docMk/>
            <pc:sldMk cId="1590972218" sldId="366"/>
            <ac:spMk id="5" creationId="{02F215C4-14F2-6C78-1F18-2D8DEFD08192}"/>
          </ac:spMkLst>
        </pc:spChg>
        <pc:spChg chg="mod">
          <ac:chgData name="CAO THI TRIEU VI" userId="1a55d0bf-e781-4ea5-8549-370b5719438e" providerId="ADAL" clId="{AC40E933-3BCC-4372-BF3C-0F0AB3FB3B69}" dt="2022-12-30T15:39:39.587" v="1628" actId="20577"/>
          <ac:spMkLst>
            <pc:docMk/>
            <pc:sldMk cId="1590972218" sldId="366"/>
            <ac:spMk id="7" creationId="{4D46A9DD-CDB1-22FE-21C1-E5674FDA70A4}"/>
          </ac:spMkLst>
        </pc:spChg>
      </pc:sldChg>
      <pc:sldChg chg="modSp mod">
        <pc:chgData name="CAO THI TRIEU VI" userId="1a55d0bf-e781-4ea5-8549-370b5719438e" providerId="ADAL" clId="{AC40E933-3BCC-4372-BF3C-0F0AB3FB3B69}" dt="2022-12-30T15:40:32.359" v="1659" actId="20577"/>
        <pc:sldMkLst>
          <pc:docMk/>
          <pc:sldMk cId="3930250787" sldId="367"/>
        </pc:sldMkLst>
        <pc:spChg chg="mod">
          <ac:chgData name="CAO THI TRIEU VI" userId="1a55d0bf-e781-4ea5-8549-370b5719438e" providerId="ADAL" clId="{AC40E933-3BCC-4372-BF3C-0F0AB3FB3B69}" dt="2022-12-30T15:40:11.228" v="1647" actId="2711"/>
          <ac:spMkLst>
            <pc:docMk/>
            <pc:sldMk cId="3930250787" sldId="367"/>
            <ac:spMk id="2" creationId="{C3197AB5-F0C6-E1FD-4868-D8983A0F2542}"/>
          </ac:spMkLst>
        </pc:spChg>
        <pc:spChg chg="mod">
          <ac:chgData name="CAO THI TRIEU VI" userId="1a55d0bf-e781-4ea5-8549-370b5719438e" providerId="ADAL" clId="{AC40E933-3BCC-4372-BF3C-0F0AB3FB3B69}" dt="2022-12-30T15:40:32.359" v="1659" actId="20577"/>
          <ac:spMkLst>
            <pc:docMk/>
            <pc:sldMk cId="3930250787" sldId="367"/>
            <ac:spMk id="3" creationId="{C00F970B-7210-2F5D-AF59-322BAAC62268}"/>
          </ac:spMkLst>
        </pc:spChg>
        <pc:spChg chg="mod">
          <ac:chgData name="CAO THI TRIEU VI" userId="1a55d0bf-e781-4ea5-8549-370b5719438e" providerId="ADAL" clId="{AC40E933-3BCC-4372-BF3C-0F0AB3FB3B69}" dt="2022-12-30T15:40:27.188" v="1655" actId="20577"/>
          <ac:spMkLst>
            <pc:docMk/>
            <pc:sldMk cId="3930250787" sldId="367"/>
            <ac:spMk id="5" creationId="{02F215C4-14F2-6C78-1F18-2D8DEFD08192}"/>
          </ac:spMkLst>
        </pc:spChg>
        <pc:spChg chg="mod">
          <ac:chgData name="CAO THI TRIEU VI" userId="1a55d0bf-e781-4ea5-8549-370b5719438e" providerId="ADAL" clId="{AC40E933-3BCC-4372-BF3C-0F0AB3FB3B69}" dt="2022-12-30T15:40:21.178" v="1650" actId="20577"/>
          <ac:spMkLst>
            <pc:docMk/>
            <pc:sldMk cId="3930250787" sldId="367"/>
            <ac:spMk id="7" creationId="{4D46A9DD-CDB1-22FE-21C1-E5674FDA70A4}"/>
          </ac:spMkLst>
        </pc:spChg>
      </pc:sldChg>
      <pc:sldChg chg="modSp mod">
        <pc:chgData name="CAO THI TRIEU VI" userId="1a55d0bf-e781-4ea5-8549-370b5719438e" providerId="ADAL" clId="{AC40E933-3BCC-4372-BF3C-0F0AB3FB3B69}" dt="2022-12-30T15:41:30.330" v="1705" actId="20577"/>
        <pc:sldMkLst>
          <pc:docMk/>
          <pc:sldMk cId="1264097316" sldId="368"/>
        </pc:sldMkLst>
        <pc:spChg chg="mod">
          <ac:chgData name="CAO THI TRIEU VI" userId="1a55d0bf-e781-4ea5-8549-370b5719438e" providerId="ADAL" clId="{AC40E933-3BCC-4372-BF3C-0F0AB3FB3B69}" dt="2022-12-30T15:41:14.531" v="1693" actId="2711"/>
          <ac:spMkLst>
            <pc:docMk/>
            <pc:sldMk cId="1264097316" sldId="368"/>
            <ac:spMk id="2" creationId="{C3197AB5-F0C6-E1FD-4868-D8983A0F2542}"/>
          </ac:spMkLst>
        </pc:spChg>
        <pc:spChg chg="mod">
          <ac:chgData name="CAO THI TRIEU VI" userId="1a55d0bf-e781-4ea5-8549-370b5719438e" providerId="ADAL" clId="{AC40E933-3BCC-4372-BF3C-0F0AB3FB3B69}" dt="2022-12-30T15:41:26.949" v="1700" actId="20577"/>
          <ac:spMkLst>
            <pc:docMk/>
            <pc:sldMk cId="1264097316" sldId="368"/>
            <ac:spMk id="3" creationId="{C00F970B-7210-2F5D-AF59-322BAAC62268}"/>
          </ac:spMkLst>
        </pc:spChg>
        <pc:spChg chg="mod">
          <ac:chgData name="CAO THI TRIEU VI" userId="1a55d0bf-e781-4ea5-8549-370b5719438e" providerId="ADAL" clId="{AC40E933-3BCC-4372-BF3C-0F0AB3FB3B69}" dt="2022-12-30T15:41:30.330" v="1705" actId="20577"/>
          <ac:spMkLst>
            <pc:docMk/>
            <pc:sldMk cId="1264097316" sldId="368"/>
            <ac:spMk id="5" creationId="{02F215C4-14F2-6C78-1F18-2D8DEFD08192}"/>
          </ac:spMkLst>
        </pc:spChg>
        <pc:spChg chg="mod">
          <ac:chgData name="CAO THI TRIEU VI" userId="1a55d0bf-e781-4ea5-8549-370b5719438e" providerId="ADAL" clId="{AC40E933-3BCC-4372-BF3C-0F0AB3FB3B69}" dt="2022-12-30T15:41:23.299" v="1696" actId="20577"/>
          <ac:spMkLst>
            <pc:docMk/>
            <pc:sldMk cId="1264097316" sldId="368"/>
            <ac:spMk id="7" creationId="{4D46A9DD-CDB1-22FE-21C1-E5674FDA70A4}"/>
          </ac:spMkLst>
        </pc:spChg>
      </pc:sldChg>
      <pc:sldChg chg="modSp modAnim">
        <pc:chgData name="CAO THI TRIEU VI" userId="1a55d0bf-e781-4ea5-8549-370b5719438e" providerId="ADAL" clId="{AC40E933-3BCC-4372-BF3C-0F0AB3FB3B69}" dt="2022-12-30T14:59:02.107" v="1"/>
        <pc:sldMkLst>
          <pc:docMk/>
          <pc:sldMk cId="2428730923" sldId="372"/>
        </pc:sldMkLst>
        <pc:spChg chg="mod">
          <ac:chgData name="CAO THI TRIEU VI" userId="1a55d0bf-e781-4ea5-8549-370b5719438e" providerId="ADAL" clId="{AC40E933-3BCC-4372-BF3C-0F0AB3FB3B69}" dt="2022-12-30T14:58:58.993" v="0" actId="1076"/>
          <ac:spMkLst>
            <pc:docMk/>
            <pc:sldMk cId="2428730923" sldId="372"/>
            <ac:spMk id="8" creationId="{B065C709-8B04-4459-A718-7BD37F0FFCAC}"/>
          </ac:spMkLst>
        </pc:spChg>
        <pc:spChg chg="mod">
          <ac:chgData name="CAO THI TRIEU VI" userId="1a55d0bf-e781-4ea5-8549-370b5719438e" providerId="ADAL" clId="{AC40E933-3BCC-4372-BF3C-0F0AB3FB3B69}" dt="2022-12-30T14:58:58.993" v="0" actId="1076"/>
          <ac:spMkLst>
            <pc:docMk/>
            <pc:sldMk cId="2428730923" sldId="372"/>
            <ac:spMk id="11" creationId="{431768A2-D4B9-4FFB-8F44-53FD9FFFE58C}"/>
          </ac:spMkLst>
        </pc:spChg>
        <pc:spChg chg="mod">
          <ac:chgData name="CAO THI TRIEU VI" userId="1a55d0bf-e781-4ea5-8549-370b5719438e" providerId="ADAL" clId="{AC40E933-3BCC-4372-BF3C-0F0AB3FB3B69}" dt="2022-12-30T14:58:58.993" v="0" actId="1076"/>
          <ac:spMkLst>
            <pc:docMk/>
            <pc:sldMk cId="2428730923" sldId="372"/>
            <ac:spMk id="12" creationId="{14DDABAD-FCD7-41EE-9897-42D357B84D04}"/>
          </ac:spMkLst>
        </pc:spChg>
        <pc:spChg chg="mod">
          <ac:chgData name="CAO THI TRIEU VI" userId="1a55d0bf-e781-4ea5-8549-370b5719438e" providerId="ADAL" clId="{AC40E933-3BCC-4372-BF3C-0F0AB3FB3B69}" dt="2022-12-30T14:58:58.993" v="0" actId="1076"/>
          <ac:spMkLst>
            <pc:docMk/>
            <pc:sldMk cId="2428730923" sldId="372"/>
            <ac:spMk id="16" creationId="{394B1E1E-4F0B-6D59-7B7E-AA104171607C}"/>
          </ac:spMkLst>
        </pc:spChg>
        <pc:spChg chg="mod">
          <ac:chgData name="CAO THI TRIEU VI" userId="1a55d0bf-e781-4ea5-8549-370b5719438e" providerId="ADAL" clId="{AC40E933-3BCC-4372-BF3C-0F0AB3FB3B69}" dt="2022-12-30T14:58:58.993" v="0" actId="1076"/>
          <ac:spMkLst>
            <pc:docMk/>
            <pc:sldMk cId="2428730923" sldId="372"/>
            <ac:spMk id="17" creationId="{F1E3097E-4D89-6515-22A1-8EB2E173A52D}"/>
          </ac:spMkLst>
        </pc:spChg>
        <pc:spChg chg="mod">
          <ac:chgData name="CAO THI TRIEU VI" userId="1a55d0bf-e781-4ea5-8549-370b5719438e" providerId="ADAL" clId="{AC40E933-3BCC-4372-BF3C-0F0AB3FB3B69}" dt="2022-12-30T14:58:58.993" v="0" actId="1076"/>
          <ac:spMkLst>
            <pc:docMk/>
            <pc:sldMk cId="2428730923" sldId="372"/>
            <ac:spMk id="18" creationId="{528FF703-2A2A-EFAB-F9DB-1FE5707E70BC}"/>
          </ac:spMkLst>
        </pc:spChg>
        <pc:spChg chg="mod">
          <ac:chgData name="CAO THI TRIEU VI" userId="1a55d0bf-e781-4ea5-8549-370b5719438e" providerId="ADAL" clId="{AC40E933-3BCC-4372-BF3C-0F0AB3FB3B69}" dt="2022-12-30T14:58:58.993" v="0" actId="1076"/>
          <ac:spMkLst>
            <pc:docMk/>
            <pc:sldMk cId="2428730923" sldId="372"/>
            <ac:spMk id="19" creationId="{B1E409E2-0D97-9F54-F805-AB587F44322B}"/>
          </ac:spMkLst>
        </pc:spChg>
        <pc:spChg chg="mod">
          <ac:chgData name="CAO THI TRIEU VI" userId="1a55d0bf-e781-4ea5-8549-370b5719438e" providerId="ADAL" clId="{AC40E933-3BCC-4372-BF3C-0F0AB3FB3B69}" dt="2022-12-30T14:58:58.993" v="0" actId="1076"/>
          <ac:spMkLst>
            <pc:docMk/>
            <pc:sldMk cId="2428730923" sldId="372"/>
            <ac:spMk id="26" creationId="{C865B015-0324-FB0F-0F58-8BEB81BF648A}"/>
          </ac:spMkLst>
        </pc:spChg>
        <pc:spChg chg="mod">
          <ac:chgData name="CAO THI TRIEU VI" userId="1a55d0bf-e781-4ea5-8549-370b5719438e" providerId="ADAL" clId="{AC40E933-3BCC-4372-BF3C-0F0AB3FB3B69}" dt="2022-12-30T14:58:58.993" v="0" actId="1076"/>
          <ac:spMkLst>
            <pc:docMk/>
            <pc:sldMk cId="2428730923" sldId="372"/>
            <ac:spMk id="27" creationId="{A6361D0B-B5D2-C97A-510E-79FFD25FA9CD}"/>
          </ac:spMkLst>
        </pc:spChg>
        <pc:picChg chg="mod">
          <ac:chgData name="CAO THI TRIEU VI" userId="1a55d0bf-e781-4ea5-8549-370b5719438e" providerId="ADAL" clId="{AC40E933-3BCC-4372-BF3C-0F0AB3FB3B69}" dt="2022-12-30T14:58:58.993" v="0" actId="1076"/>
          <ac:picMkLst>
            <pc:docMk/>
            <pc:sldMk cId="2428730923" sldId="372"/>
            <ac:picMk id="4" creationId="{1F2D0E63-3328-9B1D-388E-1F2003F5C2A6}"/>
          </ac:picMkLst>
        </pc:picChg>
        <pc:picChg chg="mod">
          <ac:chgData name="CAO THI TRIEU VI" userId="1a55d0bf-e781-4ea5-8549-370b5719438e" providerId="ADAL" clId="{AC40E933-3BCC-4372-BF3C-0F0AB3FB3B69}" dt="2022-12-30T14:58:58.993" v="0" actId="1076"/>
          <ac:picMkLst>
            <pc:docMk/>
            <pc:sldMk cId="2428730923" sldId="372"/>
            <ac:picMk id="9" creationId="{5B5BCBDB-2F09-777F-D8EC-14079ED113D4}"/>
          </ac:picMkLst>
        </pc:picChg>
        <pc:picChg chg="mod">
          <ac:chgData name="CAO THI TRIEU VI" userId="1a55d0bf-e781-4ea5-8549-370b5719438e" providerId="ADAL" clId="{AC40E933-3BCC-4372-BF3C-0F0AB3FB3B69}" dt="2022-12-30T14:58:58.993" v="0" actId="1076"/>
          <ac:picMkLst>
            <pc:docMk/>
            <pc:sldMk cId="2428730923" sldId="372"/>
            <ac:picMk id="13" creationId="{6E35EC0D-8EEC-0655-5A48-FB59A9A583F8}"/>
          </ac:picMkLst>
        </pc:picChg>
        <pc:picChg chg="mod">
          <ac:chgData name="CAO THI TRIEU VI" userId="1a55d0bf-e781-4ea5-8549-370b5719438e" providerId="ADAL" clId="{AC40E933-3BCC-4372-BF3C-0F0AB3FB3B69}" dt="2022-12-30T14:58:58.993" v="0" actId="1076"/>
          <ac:picMkLst>
            <pc:docMk/>
            <pc:sldMk cId="2428730923" sldId="372"/>
            <ac:picMk id="23" creationId="{688A54BB-6E7B-46CC-9706-9651A2E933DD}"/>
          </ac:picMkLst>
        </pc:picChg>
        <pc:cxnChg chg="mod">
          <ac:chgData name="CAO THI TRIEU VI" userId="1a55d0bf-e781-4ea5-8549-370b5719438e" providerId="ADAL" clId="{AC40E933-3BCC-4372-BF3C-0F0AB3FB3B69}" dt="2022-12-30T14:58:58.993" v="0" actId="1076"/>
          <ac:cxnSpMkLst>
            <pc:docMk/>
            <pc:sldMk cId="2428730923" sldId="372"/>
            <ac:cxnSpMk id="21" creationId="{F5EFA301-AB31-714C-70D5-4204A585DDF4}"/>
          </ac:cxnSpMkLst>
        </pc:cxnChg>
        <pc:cxnChg chg="mod">
          <ac:chgData name="CAO THI TRIEU VI" userId="1a55d0bf-e781-4ea5-8549-370b5719438e" providerId="ADAL" clId="{AC40E933-3BCC-4372-BF3C-0F0AB3FB3B69}" dt="2022-12-30T14:58:58.993" v="0" actId="1076"/>
          <ac:cxnSpMkLst>
            <pc:docMk/>
            <pc:sldMk cId="2428730923" sldId="372"/>
            <ac:cxnSpMk id="25" creationId="{44ECDD78-8DBE-E2CD-7921-9B739E3ECAE5}"/>
          </ac:cxnSpMkLst>
        </pc:cxnChg>
      </pc:sldChg>
      <pc:sldChg chg="addSp delSp modSp add mod modAnim">
        <pc:chgData name="CAO THI TRIEU VI" userId="1a55d0bf-e781-4ea5-8549-370b5719438e" providerId="ADAL" clId="{AC40E933-3BCC-4372-BF3C-0F0AB3FB3B69}" dt="2022-12-30T15:19:13.913" v="330" actId="1076"/>
        <pc:sldMkLst>
          <pc:docMk/>
          <pc:sldMk cId="4211685568" sldId="373"/>
        </pc:sldMkLst>
        <pc:spChg chg="add mod">
          <ac:chgData name="CAO THI TRIEU VI" userId="1a55d0bf-e781-4ea5-8549-370b5719438e" providerId="ADAL" clId="{AC40E933-3BCC-4372-BF3C-0F0AB3FB3B69}" dt="2022-12-30T15:19:13.913" v="330" actId="1076"/>
          <ac:spMkLst>
            <pc:docMk/>
            <pc:sldMk cId="4211685568" sldId="373"/>
            <ac:spMk id="2" creationId="{984CA688-9E92-19F1-E0E6-CE6AAB6E7F40}"/>
          </ac:spMkLst>
        </pc:spChg>
        <pc:spChg chg="add del mod">
          <ac:chgData name="CAO THI TRIEU VI" userId="1a55d0bf-e781-4ea5-8549-370b5719438e" providerId="ADAL" clId="{AC40E933-3BCC-4372-BF3C-0F0AB3FB3B69}" dt="2022-12-30T15:17:43.019" v="119" actId="14100"/>
          <ac:spMkLst>
            <pc:docMk/>
            <pc:sldMk cId="4211685568" sldId="373"/>
            <ac:spMk id="8" creationId="{B065C709-8B04-4459-A718-7BD37F0FFCAC}"/>
          </ac:spMkLst>
        </pc:spChg>
        <pc:spChg chg="mod">
          <ac:chgData name="CAO THI TRIEU VI" userId="1a55d0bf-e781-4ea5-8549-370b5719438e" providerId="ADAL" clId="{AC40E933-3BCC-4372-BF3C-0F0AB3FB3B69}" dt="2022-12-30T15:17:15.043" v="111" actId="1076"/>
          <ac:spMkLst>
            <pc:docMk/>
            <pc:sldMk cId="4211685568" sldId="373"/>
            <ac:spMk id="11" creationId="{431768A2-D4B9-4FFB-8F44-53FD9FFFE58C}"/>
          </ac:spMkLst>
        </pc:spChg>
        <pc:spChg chg="add del">
          <ac:chgData name="CAO THI TRIEU VI" userId="1a55d0bf-e781-4ea5-8549-370b5719438e" providerId="ADAL" clId="{AC40E933-3BCC-4372-BF3C-0F0AB3FB3B69}" dt="2022-12-30T15:07:52.875" v="5" actId="478"/>
          <ac:spMkLst>
            <pc:docMk/>
            <pc:sldMk cId="4211685568" sldId="373"/>
            <ac:spMk id="12" creationId="{14DDABAD-FCD7-41EE-9897-42D357B84D04}"/>
          </ac:spMkLst>
        </pc:spChg>
        <pc:spChg chg="add del">
          <ac:chgData name="CAO THI TRIEU VI" userId="1a55d0bf-e781-4ea5-8549-370b5719438e" providerId="ADAL" clId="{AC40E933-3BCC-4372-BF3C-0F0AB3FB3B69}" dt="2022-12-30T15:07:52.875" v="5" actId="478"/>
          <ac:spMkLst>
            <pc:docMk/>
            <pc:sldMk cId="4211685568" sldId="373"/>
            <ac:spMk id="16" creationId="{394B1E1E-4F0B-6D59-7B7E-AA104171607C}"/>
          </ac:spMkLst>
        </pc:spChg>
        <pc:spChg chg="add del">
          <ac:chgData name="CAO THI TRIEU VI" userId="1a55d0bf-e781-4ea5-8549-370b5719438e" providerId="ADAL" clId="{AC40E933-3BCC-4372-BF3C-0F0AB3FB3B69}" dt="2022-12-30T15:07:52.875" v="5" actId="478"/>
          <ac:spMkLst>
            <pc:docMk/>
            <pc:sldMk cId="4211685568" sldId="373"/>
            <ac:spMk id="17" creationId="{F1E3097E-4D89-6515-22A1-8EB2E173A52D}"/>
          </ac:spMkLst>
        </pc:spChg>
        <pc:spChg chg="add del">
          <ac:chgData name="CAO THI TRIEU VI" userId="1a55d0bf-e781-4ea5-8549-370b5719438e" providerId="ADAL" clId="{AC40E933-3BCC-4372-BF3C-0F0AB3FB3B69}" dt="2022-12-30T15:07:52.875" v="5" actId="478"/>
          <ac:spMkLst>
            <pc:docMk/>
            <pc:sldMk cId="4211685568" sldId="373"/>
            <ac:spMk id="18" creationId="{528FF703-2A2A-EFAB-F9DB-1FE5707E70BC}"/>
          </ac:spMkLst>
        </pc:spChg>
        <pc:spChg chg="add del">
          <ac:chgData name="CAO THI TRIEU VI" userId="1a55d0bf-e781-4ea5-8549-370b5719438e" providerId="ADAL" clId="{AC40E933-3BCC-4372-BF3C-0F0AB3FB3B69}" dt="2022-12-30T15:07:52.875" v="5" actId="478"/>
          <ac:spMkLst>
            <pc:docMk/>
            <pc:sldMk cId="4211685568" sldId="373"/>
            <ac:spMk id="19" creationId="{B1E409E2-0D97-9F54-F805-AB587F44322B}"/>
          </ac:spMkLst>
        </pc:spChg>
        <pc:spChg chg="add del">
          <ac:chgData name="CAO THI TRIEU VI" userId="1a55d0bf-e781-4ea5-8549-370b5719438e" providerId="ADAL" clId="{AC40E933-3BCC-4372-BF3C-0F0AB3FB3B69}" dt="2022-12-30T15:07:52.875" v="5" actId="478"/>
          <ac:spMkLst>
            <pc:docMk/>
            <pc:sldMk cId="4211685568" sldId="373"/>
            <ac:spMk id="26" creationId="{C865B015-0324-FB0F-0F58-8BEB81BF648A}"/>
          </ac:spMkLst>
        </pc:spChg>
        <pc:spChg chg="add del">
          <ac:chgData name="CAO THI TRIEU VI" userId="1a55d0bf-e781-4ea5-8549-370b5719438e" providerId="ADAL" clId="{AC40E933-3BCC-4372-BF3C-0F0AB3FB3B69}" dt="2022-12-30T15:07:52.875" v="5" actId="478"/>
          <ac:spMkLst>
            <pc:docMk/>
            <pc:sldMk cId="4211685568" sldId="373"/>
            <ac:spMk id="27" creationId="{A6361D0B-B5D2-C97A-510E-79FFD25FA9CD}"/>
          </ac:spMkLst>
        </pc:spChg>
        <pc:picChg chg="add del">
          <ac:chgData name="CAO THI TRIEU VI" userId="1a55d0bf-e781-4ea5-8549-370b5719438e" providerId="ADAL" clId="{AC40E933-3BCC-4372-BF3C-0F0AB3FB3B69}" dt="2022-12-30T15:07:52.875" v="5" actId="478"/>
          <ac:picMkLst>
            <pc:docMk/>
            <pc:sldMk cId="4211685568" sldId="373"/>
            <ac:picMk id="4" creationId="{1F2D0E63-3328-9B1D-388E-1F2003F5C2A6}"/>
          </ac:picMkLst>
        </pc:picChg>
        <pc:picChg chg="add del mod">
          <ac:chgData name="CAO THI TRIEU VI" userId="1a55d0bf-e781-4ea5-8549-370b5719438e" providerId="ADAL" clId="{AC40E933-3BCC-4372-BF3C-0F0AB3FB3B69}" dt="2022-12-30T15:19:08.293" v="329" actId="478"/>
          <ac:picMkLst>
            <pc:docMk/>
            <pc:sldMk cId="4211685568" sldId="373"/>
            <ac:picMk id="5" creationId="{2122C38B-8DB3-E621-37FD-DE4357561C31}"/>
          </ac:picMkLst>
        </pc:picChg>
        <pc:picChg chg="add del">
          <ac:chgData name="CAO THI TRIEU VI" userId="1a55d0bf-e781-4ea5-8549-370b5719438e" providerId="ADAL" clId="{AC40E933-3BCC-4372-BF3C-0F0AB3FB3B69}" dt="2022-12-30T15:07:52.875" v="5" actId="478"/>
          <ac:picMkLst>
            <pc:docMk/>
            <pc:sldMk cId="4211685568" sldId="373"/>
            <ac:picMk id="9" creationId="{5B5BCBDB-2F09-777F-D8EC-14079ED113D4}"/>
          </ac:picMkLst>
        </pc:picChg>
        <pc:picChg chg="add del">
          <ac:chgData name="CAO THI TRIEU VI" userId="1a55d0bf-e781-4ea5-8549-370b5719438e" providerId="ADAL" clId="{AC40E933-3BCC-4372-BF3C-0F0AB3FB3B69}" dt="2022-12-30T15:07:52.875" v="5" actId="478"/>
          <ac:picMkLst>
            <pc:docMk/>
            <pc:sldMk cId="4211685568" sldId="373"/>
            <ac:picMk id="13" creationId="{6E35EC0D-8EEC-0655-5A48-FB59A9A583F8}"/>
          </ac:picMkLst>
        </pc:picChg>
        <pc:picChg chg="mod">
          <ac:chgData name="CAO THI TRIEU VI" userId="1a55d0bf-e781-4ea5-8549-370b5719438e" providerId="ADAL" clId="{AC40E933-3BCC-4372-BF3C-0F0AB3FB3B69}" dt="2022-12-30T15:17:45.671" v="120" actId="1076"/>
          <ac:picMkLst>
            <pc:docMk/>
            <pc:sldMk cId="4211685568" sldId="373"/>
            <ac:picMk id="22" creationId="{809367D9-0B37-45A8-8C32-DBEEE29CBB7D}"/>
          </ac:picMkLst>
        </pc:picChg>
        <pc:picChg chg="add del">
          <ac:chgData name="CAO THI TRIEU VI" userId="1a55d0bf-e781-4ea5-8549-370b5719438e" providerId="ADAL" clId="{AC40E933-3BCC-4372-BF3C-0F0AB3FB3B69}" dt="2022-12-30T15:07:52.875" v="5" actId="478"/>
          <ac:picMkLst>
            <pc:docMk/>
            <pc:sldMk cId="4211685568" sldId="373"/>
            <ac:picMk id="23" creationId="{688A54BB-6E7B-46CC-9706-9651A2E933DD}"/>
          </ac:picMkLst>
        </pc:picChg>
        <pc:picChg chg="mod">
          <ac:chgData name="CAO THI TRIEU VI" userId="1a55d0bf-e781-4ea5-8549-370b5719438e" providerId="ADAL" clId="{AC40E933-3BCC-4372-BF3C-0F0AB3FB3B69}" dt="2022-12-30T15:12:09.235" v="33" actId="1076"/>
          <ac:picMkLst>
            <pc:docMk/>
            <pc:sldMk cId="4211685568" sldId="373"/>
            <ac:picMk id="7170" creationId="{ABA4E4BD-6A02-4C5E-BB3E-785D80F5F941}"/>
          </ac:picMkLst>
        </pc:picChg>
        <pc:cxnChg chg="add del">
          <ac:chgData name="CAO THI TRIEU VI" userId="1a55d0bf-e781-4ea5-8549-370b5719438e" providerId="ADAL" clId="{AC40E933-3BCC-4372-BF3C-0F0AB3FB3B69}" dt="2022-12-30T15:07:52.875" v="5" actId="478"/>
          <ac:cxnSpMkLst>
            <pc:docMk/>
            <pc:sldMk cId="4211685568" sldId="373"/>
            <ac:cxnSpMk id="21" creationId="{F5EFA301-AB31-714C-70D5-4204A585DDF4}"/>
          </ac:cxnSpMkLst>
        </pc:cxnChg>
        <pc:cxnChg chg="add del">
          <ac:chgData name="CAO THI TRIEU VI" userId="1a55d0bf-e781-4ea5-8549-370b5719438e" providerId="ADAL" clId="{AC40E933-3BCC-4372-BF3C-0F0AB3FB3B69}" dt="2022-12-30T15:07:52.875" v="5" actId="478"/>
          <ac:cxnSpMkLst>
            <pc:docMk/>
            <pc:sldMk cId="4211685568" sldId="373"/>
            <ac:cxnSpMk id="25" creationId="{44ECDD78-8DBE-E2CD-7921-9B739E3ECAE5}"/>
          </ac:cxnSpMkLst>
        </pc:cxnChg>
      </pc:sldChg>
      <pc:sldChg chg="addSp delSp modSp add mod delAnim modAnim">
        <pc:chgData name="CAO THI TRIEU VI" userId="1a55d0bf-e781-4ea5-8549-370b5719438e" providerId="ADAL" clId="{AC40E933-3BCC-4372-BF3C-0F0AB3FB3B69}" dt="2022-12-30T15:35:01.699" v="1119"/>
        <pc:sldMkLst>
          <pc:docMk/>
          <pc:sldMk cId="2550910283" sldId="374"/>
        </pc:sldMkLst>
        <pc:spChg chg="add mod">
          <ac:chgData name="CAO THI TRIEU VI" userId="1a55d0bf-e781-4ea5-8549-370b5719438e" providerId="ADAL" clId="{AC40E933-3BCC-4372-BF3C-0F0AB3FB3B69}" dt="2022-12-30T15:32:40.309" v="1099" actId="1076"/>
          <ac:spMkLst>
            <pc:docMk/>
            <pc:sldMk cId="2550910283" sldId="374"/>
            <ac:spMk id="2" creationId="{6D52AD77-D9A9-D309-C56C-216DEF3B3890}"/>
          </ac:spMkLst>
        </pc:spChg>
        <pc:spChg chg="del">
          <ac:chgData name="CAO THI TRIEU VI" userId="1a55d0bf-e781-4ea5-8549-370b5719438e" providerId="ADAL" clId="{AC40E933-3BCC-4372-BF3C-0F0AB3FB3B69}" dt="2022-12-30T15:32:32.419" v="1097" actId="478"/>
          <ac:spMkLst>
            <pc:docMk/>
            <pc:sldMk cId="2550910283" sldId="374"/>
            <ac:spMk id="33" creationId="{378FB4DC-6792-431B-A5C2-2400BD4582E6}"/>
          </ac:spMkLst>
        </pc:spChg>
        <pc:picChg chg="add del mod">
          <ac:chgData name="CAO THI TRIEU VI" userId="1a55d0bf-e781-4ea5-8549-370b5719438e" providerId="ADAL" clId="{AC40E933-3BCC-4372-BF3C-0F0AB3FB3B69}" dt="2022-12-30T15:33:30.469" v="1109" actId="478"/>
          <ac:picMkLst>
            <pc:docMk/>
            <pc:sldMk cId="2550910283" sldId="374"/>
            <ac:picMk id="3" creationId="{C231560B-9B4C-856C-3874-2C55ECAB1D5C}"/>
          </ac:picMkLst>
        </pc:picChg>
        <pc:picChg chg="add mod">
          <ac:chgData name="CAO THI TRIEU VI" userId="1a55d0bf-e781-4ea5-8549-370b5719438e" providerId="ADAL" clId="{AC40E933-3BCC-4372-BF3C-0F0AB3FB3B69}" dt="2022-12-30T15:33:51.019" v="1114" actId="14100"/>
          <ac:picMkLst>
            <pc:docMk/>
            <pc:sldMk cId="2550910283" sldId="374"/>
            <ac:picMk id="5" creationId="{20E39582-04E3-2919-AADF-A06535BA49C5}"/>
          </ac:picMkLst>
        </pc:picChg>
      </pc:sldChg>
      <pc:sldChg chg="addSp delSp modSp add mod delAnim modAnim">
        <pc:chgData name="CAO THI TRIEU VI" userId="1a55d0bf-e781-4ea5-8549-370b5719438e" providerId="ADAL" clId="{AC40E933-3BCC-4372-BF3C-0F0AB3FB3B69}" dt="2022-12-30T15:38:30.159" v="1597" actId="478"/>
        <pc:sldMkLst>
          <pc:docMk/>
          <pc:sldMk cId="945622488" sldId="375"/>
        </pc:sldMkLst>
        <pc:spChg chg="mod">
          <ac:chgData name="CAO THI TRIEU VI" userId="1a55d0bf-e781-4ea5-8549-370b5719438e" providerId="ADAL" clId="{AC40E933-3BCC-4372-BF3C-0F0AB3FB3B69}" dt="2022-12-30T15:36:39.953" v="1373" actId="1076"/>
          <ac:spMkLst>
            <pc:docMk/>
            <pc:sldMk cId="945622488" sldId="375"/>
            <ac:spMk id="2" creationId="{6D52AD77-D9A9-D309-C56C-216DEF3B3890}"/>
          </ac:spMkLst>
        </pc:spChg>
        <pc:spChg chg="add mod">
          <ac:chgData name="CAO THI TRIEU VI" userId="1a55d0bf-e781-4ea5-8549-370b5719438e" providerId="ADAL" clId="{AC40E933-3BCC-4372-BF3C-0F0AB3FB3B69}" dt="2022-12-30T15:37:26.461" v="1596" actId="20577"/>
          <ac:spMkLst>
            <pc:docMk/>
            <pc:sldMk cId="945622488" sldId="375"/>
            <ac:spMk id="6" creationId="{38E2C394-6913-167A-02A6-C20553C90870}"/>
          </ac:spMkLst>
        </pc:spChg>
        <pc:picChg chg="add del mod">
          <ac:chgData name="CAO THI TRIEU VI" userId="1a55d0bf-e781-4ea5-8549-370b5719438e" providerId="ADAL" clId="{AC40E933-3BCC-4372-BF3C-0F0AB3FB3B69}" dt="2022-12-30T15:38:30.159" v="1597" actId="478"/>
          <ac:picMkLst>
            <pc:docMk/>
            <pc:sldMk cId="945622488" sldId="375"/>
            <ac:picMk id="4" creationId="{3DA26C33-A469-D837-D5CF-3C57CA5D1271}"/>
          </ac:picMkLst>
        </pc:picChg>
        <pc:picChg chg="del">
          <ac:chgData name="CAO THI TRIEU VI" userId="1a55d0bf-e781-4ea5-8549-370b5719438e" providerId="ADAL" clId="{AC40E933-3BCC-4372-BF3C-0F0AB3FB3B69}" dt="2022-12-30T15:36:36.022" v="1372" actId="478"/>
          <ac:picMkLst>
            <pc:docMk/>
            <pc:sldMk cId="945622488" sldId="375"/>
            <ac:picMk id="5" creationId="{20E39582-04E3-2919-AADF-A06535BA49C5}"/>
          </ac:picMkLst>
        </pc:picChg>
      </pc:sldChg>
      <pc:sldChg chg="modSp add">
        <pc:chgData name="CAO THI TRIEU VI" userId="1a55d0bf-e781-4ea5-8549-370b5719438e" providerId="ADAL" clId="{AC40E933-3BCC-4372-BF3C-0F0AB3FB3B69}" dt="2022-12-30T15:58:54.943" v="1843" actId="20577"/>
        <pc:sldMkLst>
          <pc:docMk/>
          <pc:sldMk cId="1414042872" sldId="376"/>
        </pc:sldMkLst>
        <pc:spChg chg="mod">
          <ac:chgData name="CAO THI TRIEU VI" userId="1a55d0bf-e781-4ea5-8549-370b5719438e" providerId="ADAL" clId="{AC40E933-3BCC-4372-BF3C-0F0AB3FB3B69}" dt="2022-12-30T15:58:43.630" v="1833" actId="20577"/>
          <ac:spMkLst>
            <pc:docMk/>
            <pc:sldMk cId="1414042872" sldId="376"/>
            <ac:spMk id="7" creationId="{9EB7230F-7AF4-0DCA-BAA6-8CE5450DCEA6}"/>
          </ac:spMkLst>
        </pc:spChg>
        <pc:spChg chg="mod">
          <ac:chgData name="CAO THI TRIEU VI" userId="1a55d0bf-e781-4ea5-8549-370b5719438e" providerId="ADAL" clId="{AC40E933-3BCC-4372-BF3C-0F0AB3FB3B69}" dt="2022-12-30T15:58:54.943" v="1843" actId="20577"/>
          <ac:spMkLst>
            <pc:docMk/>
            <pc:sldMk cId="1414042872" sldId="376"/>
            <ac:spMk id="13" creationId="{183F4A50-123A-48C4-CF56-39706EDCE615}"/>
          </ac:spMkLst>
        </pc:spChg>
      </pc:sldChg>
      <pc:sldChg chg="modSp add">
        <pc:chgData name="CAO THI TRIEU VI" userId="1a55d0bf-e781-4ea5-8549-370b5719438e" providerId="ADAL" clId="{AC40E933-3BCC-4372-BF3C-0F0AB3FB3B69}" dt="2022-12-30T15:59:44.920" v="1854" actId="20577"/>
        <pc:sldMkLst>
          <pc:docMk/>
          <pc:sldMk cId="3717710897" sldId="377"/>
        </pc:sldMkLst>
        <pc:spChg chg="mod">
          <ac:chgData name="CAO THI TRIEU VI" userId="1a55d0bf-e781-4ea5-8549-370b5719438e" providerId="ADAL" clId="{AC40E933-3BCC-4372-BF3C-0F0AB3FB3B69}" dt="2022-12-30T15:59:34.802" v="1847" actId="20577"/>
          <ac:spMkLst>
            <pc:docMk/>
            <pc:sldMk cId="3717710897" sldId="377"/>
            <ac:spMk id="7" creationId="{9EB7230F-7AF4-0DCA-BAA6-8CE5450DCEA6}"/>
          </ac:spMkLst>
        </pc:spChg>
        <pc:spChg chg="mod">
          <ac:chgData name="CAO THI TRIEU VI" userId="1a55d0bf-e781-4ea5-8549-370b5719438e" providerId="ADAL" clId="{AC40E933-3BCC-4372-BF3C-0F0AB3FB3B69}" dt="2022-12-30T15:59:44.920" v="1854" actId="20577"/>
          <ac:spMkLst>
            <pc:docMk/>
            <pc:sldMk cId="3717710897" sldId="377"/>
            <ac:spMk id="13" creationId="{183F4A50-123A-48C4-CF56-39706EDCE615}"/>
          </ac:spMkLst>
        </pc:spChg>
      </pc:sldChg>
      <pc:sldChg chg="modSp add">
        <pc:chgData name="CAO THI TRIEU VI" userId="1a55d0bf-e781-4ea5-8549-370b5719438e" providerId="ADAL" clId="{AC40E933-3BCC-4372-BF3C-0F0AB3FB3B69}" dt="2022-12-30T16:00:24.001" v="1867" actId="20577"/>
        <pc:sldMkLst>
          <pc:docMk/>
          <pc:sldMk cId="3358720541" sldId="378"/>
        </pc:sldMkLst>
        <pc:spChg chg="mod">
          <ac:chgData name="CAO THI TRIEU VI" userId="1a55d0bf-e781-4ea5-8549-370b5719438e" providerId="ADAL" clId="{AC40E933-3BCC-4372-BF3C-0F0AB3FB3B69}" dt="2022-12-30T16:00:06.579" v="1858" actId="20577"/>
          <ac:spMkLst>
            <pc:docMk/>
            <pc:sldMk cId="3358720541" sldId="378"/>
            <ac:spMk id="7" creationId="{9EB7230F-7AF4-0DCA-BAA6-8CE5450DCEA6}"/>
          </ac:spMkLst>
        </pc:spChg>
        <pc:spChg chg="mod">
          <ac:chgData name="CAO THI TRIEU VI" userId="1a55d0bf-e781-4ea5-8549-370b5719438e" providerId="ADAL" clId="{AC40E933-3BCC-4372-BF3C-0F0AB3FB3B69}" dt="2022-12-30T16:00:24.001" v="1867" actId="20577"/>
          <ac:spMkLst>
            <pc:docMk/>
            <pc:sldMk cId="3358720541" sldId="378"/>
            <ac:spMk id="13" creationId="{183F4A50-123A-48C4-CF56-39706EDCE615}"/>
          </ac:spMkLst>
        </pc:spChg>
      </pc:sldChg>
      <pc:sldMasterChg chg="delSldLayout">
        <pc:chgData name="CAO THI TRIEU VI" userId="1a55d0bf-e781-4ea5-8549-370b5719438e" providerId="ADAL" clId="{AC40E933-3BCC-4372-BF3C-0F0AB3FB3B69}" dt="2022-12-30T15:23:50.686" v="364" actId="47"/>
        <pc:sldMasterMkLst>
          <pc:docMk/>
          <pc:sldMasterMk cId="0" sldId="2147483675"/>
        </pc:sldMasterMkLst>
        <pc:sldLayoutChg chg="del">
          <pc:chgData name="CAO THI TRIEU VI" userId="1a55d0bf-e781-4ea5-8549-370b5719438e" providerId="ADAL" clId="{AC40E933-3BCC-4372-BF3C-0F0AB3FB3B69}" dt="2022-12-30T15:23:50.686" v="364" actId="47"/>
          <pc:sldLayoutMkLst>
            <pc:docMk/>
            <pc:sldMasterMk cId="0" sldId="2147483675"/>
            <pc:sldLayoutMk cId="0" sldId="214748365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799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Sau khi HS hoàn thành câu hỏi, thầy cô kích vào cỏ sẽ xuất hiện kéo tỉa và cỏ biến mất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880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4219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974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811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484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6198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444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588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517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896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2309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4539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bcf4fa4bf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bcf4fa4bf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4071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2228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6093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bg>
      <p:bgPr>
        <a:blipFill>
          <a:blip r:embed="rId2">
            <a:alphaModFix/>
          </a:blip>
          <a:stretch>
            <a:fillRect/>
          </a:stretch>
        </a:blipFill>
        <a:effectLst/>
      </p:bgPr>
    </p:bg>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195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722650" y="1147725"/>
            <a:ext cx="7717500" cy="34212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346600" y="1919875"/>
            <a:ext cx="1433100" cy="3024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6534050" y="-94775"/>
            <a:ext cx="2786400" cy="2526425"/>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727922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1783200" y="1894982"/>
            <a:ext cx="7360804" cy="881875"/>
          </a:xfrm>
          <a:prstGeom prst="rect">
            <a:avLst/>
          </a:prstGeom>
          <a:noFill/>
          <a:ln>
            <a:noFill/>
          </a:ln>
        </p:spPr>
      </p:pic>
      <p:pic>
        <p:nvPicPr>
          <p:cNvPr id="22" name="Google Shape;22;p5"/>
          <p:cNvPicPr preferRelativeResize="0"/>
          <p:nvPr/>
        </p:nvPicPr>
        <p:blipFill>
          <a:blip r:embed="rId3">
            <a:alphaModFix/>
          </a:blip>
          <a:stretch>
            <a:fillRect/>
          </a:stretch>
        </p:blipFill>
        <p:spPr>
          <a:xfrm>
            <a:off x="1578250" y="3595747"/>
            <a:ext cx="7565747" cy="881875"/>
          </a:xfrm>
          <a:prstGeom prst="rect">
            <a:avLst/>
          </a:prstGeom>
          <a:noFill/>
          <a:ln>
            <a:noFill/>
          </a:ln>
        </p:spPr>
      </p:pic>
      <p:sp>
        <p:nvSpPr>
          <p:cNvPr id="23" name="Google Shape;23;p5"/>
          <p:cNvSpPr txBox="1">
            <a:spLocks noGrp="1"/>
          </p:cNvSpPr>
          <p:nvPr>
            <p:ph type="title"/>
          </p:nvPr>
        </p:nvSpPr>
        <p:spPr>
          <a:xfrm>
            <a:off x="1069850" y="445025"/>
            <a:ext cx="7360800" cy="8124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4" name="Google Shape;24;p5"/>
          <p:cNvSpPr txBox="1">
            <a:spLocks noGrp="1"/>
          </p:cNvSpPr>
          <p:nvPr>
            <p:ph type="subTitle" idx="1"/>
          </p:nvPr>
        </p:nvSpPr>
        <p:spPr>
          <a:xfrm>
            <a:off x="2615275" y="1448975"/>
            <a:ext cx="2729100" cy="471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2615275" y="1934747"/>
            <a:ext cx="5815500" cy="7752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2615275" y="3027425"/>
            <a:ext cx="2729100" cy="471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2615275" y="3663073"/>
            <a:ext cx="5815500" cy="7752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84919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01081" y="-12700"/>
            <a:ext cx="3998375" cy="2141225"/>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7155938" y="3072768"/>
            <a:ext cx="2446025" cy="24681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46367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1692350" y="3007101"/>
            <a:ext cx="114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3500">
                <a:solidFill>
                  <a:schemeClr val="dk2"/>
                </a:solidFill>
              </a:defRPr>
            </a:lvl2pPr>
            <a:lvl3pPr lvl="2" algn="ctr" rtl="0">
              <a:spcBef>
                <a:spcPts val="0"/>
              </a:spcBef>
              <a:spcAft>
                <a:spcPts val="0"/>
              </a:spcAft>
              <a:buClr>
                <a:schemeClr val="dk2"/>
              </a:buClr>
              <a:buSzPts val="3500"/>
              <a:buNone/>
              <a:defRPr sz="3500">
                <a:solidFill>
                  <a:schemeClr val="dk2"/>
                </a:solidFill>
              </a:defRPr>
            </a:lvl3pPr>
            <a:lvl4pPr lvl="3" algn="ctr" rtl="0">
              <a:spcBef>
                <a:spcPts val="0"/>
              </a:spcBef>
              <a:spcAft>
                <a:spcPts val="0"/>
              </a:spcAft>
              <a:buClr>
                <a:schemeClr val="dk2"/>
              </a:buClr>
              <a:buSzPts val="3500"/>
              <a:buNone/>
              <a:defRPr sz="3500">
                <a:solidFill>
                  <a:schemeClr val="dk2"/>
                </a:solidFill>
              </a:defRPr>
            </a:lvl4pPr>
            <a:lvl5pPr lvl="4" algn="ctr" rtl="0">
              <a:spcBef>
                <a:spcPts val="0"/>
              </a:spcBef>
              <a:spcAft>
                <a:spcPts val="0"/>
              </a:spcAft>
              <a:buClr>
                <a:schemeClr val="dk2"/>
              </a:buClr>
              <a:buSzPts val="3500"/>
              <a:buNone/>
              <a:defRPr sz="3500">
                <a:solidFill>
                  <a:schemeClr val="dk2"/>
                </a:solidFill>
              </a:defRPr>
            </a:lvl5pPr>
            <a:lvl6pPr lvl="5" algn="ctr" rtl="0">
              <a:spcBef>
                <a:spcPts val="0"/>
              </a:spcBef>
              <a:spcAft>
                <a:spcPts val="0"/>
              </a:spcAft>
              <a:buClr>
                <a:schemeClr val="dk2"/>
              </a:buClr>
              <a:buSzPts val="3500"/>
              <a:buNone/>
              <a:defRPr sz="3500">
                <a:solidFill>
                  <a:schemeClr val="dk2"/>
                </a:solidFill>
              </a:defRPr>
            </a:lvl6pPr>
            <a:lvl7pPr lvl="6" algn="ctr" rtl="0">
              <a:spcBef>
                <a:spcPts val="0"/>
              </a:spcBef>
              <a:spcAft>
                <a:spcPts val="0"/>
              </a:spcAft>
              <a:buClr>
                <a:schemeClr val="dk2"/>
              </a:buClr>
              <a:buSzPts val="3500"/>
              <a:buNone/>
              <a:defRPr sz="3500">
                <a:solidFill>
                  <a:schemeClr val="dk2"/>
                </a:solidFill>
              </a:defRPr>
            </a:lvl7pPr>
            <a:lvl8pPr lvl="7" algn="ctr" rtl="0">
              <a:spcBef>
                <a:spcPts val="0"/>
              </a:spcBef>
              <a:spcAft>
                <a:spcPts val="0"/>
              </a:spcAft>
              <a:buClr>
                <a:schemeClr val="dk2"/>
              </a:buClr>
              <a:buSzPts val="3500"/>
              <a:buNone/>
              <a:defRPr sz="3500">
                <a:solidFill>
                  <a:schemeClr val="dk2"/>
                </a:solidFill>
              </a:defRPr>
            </a:lvl8pPr>
            <a:lvl9pPr lvl="8" algn="ctr" rtl="0">
              <a:spcBef>
                <a:spcPts val="0"/>
              </a:spcBef>
              <a:spcAft>
                <a:spcPts val="0"/>
              </a:spcAft>
              <a:buClr>
                <a:schemeClr val="dk2"/>
              </a:buClr>
              <a:buSzPts val="3500"/>
              <a:buNone/>
              <a:defRPr sz="3500">
                <a:solidFill>
                  <a:schemeClr val="dk2"/>
                </a:solidFill>
              </a:defRPr>
            </a:lvl9pPr>
          </a:lstStyle>
          <a:p>
            <a:r>
              <a:t>xx%</a:t>
            </a:r>
          </a:p>
        </p:txBody>
      </p:sp>
      <p:sp>
        <p:nvSpPr>
          <p:cNvPr id="59" name="Google Shape;59;p13"/>
          <p:cNvSpPr txBox="1">
            <a:spLocks noGrp="1"/>
          </p:cNvSpPr>
          <p:nvPr>
            <p:ph type="title" idx="2" hasCustomPrompt="1"/>
          </p:nvPr>
        </p:nvSpPr>
        <p:spPr>
          <a:xfrm>
            <a:off x="4402641" y="3007101"/>
            <a:ext cx="114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3500">
                <a:solidFill>
                  <a:schemeClr val="dk2"/>
                </a:solidFill>
              </a:defRPr>
            </a:lvl2pPr>
            <a:lvl3pPr lvl="2" algn="ctr" rtl="0">
              <a:spcBef>
                <a:spcPts val="0"/>
              </a:spcBef>
              <a:spcAft>
                <a:spcPts val="0"/>
              </a:spcAft>
              <a:buClr>
                <a:schemeClr val="dk2"/>
              </a:buClr>
              <a:buSzPts val="3500"/>
              <a:buNone/>
              <a:defRPr sz="3500">
                <a:solidFill>
                  <a:schemeClr val="dk2"/>
                </a:solidFill>
              </a:defRPr>
            </a:lvl3pPr>
            <a:lvl4pPr lvl="3" algn="ctr" rtl="0">
              <a:spcBef>
                <a:spcPts val="0"/>
              </a:spcBef>
              <a:spcAft>
                <a:spcPts val="0"/>
              </a:spcAft>
              <a:buClr>
                <a:schemeClr val="dk2"/>
              </a:buClr>
              <a:buSzPts val="3500"/>
              <a:buNone/>
              <a:defRPr sz="3500">
                <a:solidFill>
                  <a:schemeClr val="dk2"/>
                </a:solidFill>
              </a:defRPr>
            </a:lvl4pPr>
            <a:lvl5pPr lvl="4" algn="ctr" rtl="0">
              <a:spcBef>
                <a:spcPts val="0"/>
              </a:spcBef>
              <a:spcAft>
                <a:spcPts val="0"/>
              </a:spcAft>
              <a:buClr>
                <a:schemeClr val="dk2"/>
              </a:buClr>
              <a:buSzPts val="3500"/>
              <a:buNone/>
              <a:defRPr sz="3500">
                <a:solidFill>
                  <a:schemeClr val="dk2"/>
                </a:solidFill>
              </a:defRPr>
            </a:lvl5pPr>
            <a:lvl6pPr lvl="5" algn="ctr" rtl="0">
              <a:spcBef>
                <a:spcPts val="0"/>
              </a:spcBef>
              <a:spcAft>
                <a:spcPts val="0"/>
              </a:spcAft>
              <a:buClr>
                <a:schemeClr val="dk2"/>
              </a:buClr>
              <a:buSzPts val="3500"/>
              <a:buNone/>
              <a:defRPr sz="3500">
                <a:solidFill>
                  <a:schemeClr val="dk2"/>
                </a:solidFill>
              </a:defRPr>
            </a:lvl6pPr>
            <a:lvl7pPr lvl="6" algn="ctr" rtl="0">
              <a:spcBef>
                <a:spcPts val="0"/>
              </a:spcBef>
              <a:spcAft>
                <a:spcPts val="0"/>
              </a:spcAft>
              <a:buClr>
                <a:schemeClr val="dk2"/>
              </a:buClr>
              <a:buSzPts val="3500"/>
              <a:buNone/>
              <a:defRPr sz="3500">
                <a:solidFill>
                  <a:schemeClr val="dk2"/>
                </a:solidFill>
              </a:defRPr>
            </a:lvl7pPr>
            <a:lvl8pPr lvl="7" algn="ctr" rtl="0">
              <a:spcBef>
                <a:spcPts val="0"/>
              </a:spcBef>
              <a:spcAft>
                <a:spcPts val="0"/>
              </a:spcAft>
              <a:buClr>
                <a:schemeClr val="dk2"/>
              </a:buClr>
              <a:buSzPts val="3500"/>
              <a:buNone/>
              <a:defRPr sz="3500">
                <a:solidFill>
                  <a:schemeClr val="dk2"/>
                </a:solidFill>
              </a:defRPr>
            </a:lvl8pPr>
            <a:lvl9pPr lvl="8" algn="ctr" rtl="0">
              <a:spcBef>
                <a:spcPts val="0"/>
              </a:spcBef>
              <a:spcAft>
                <a:spcPts val="0"/>
              </a:spcAft>
              <a:buClr>
                <a:schemeClr val="dk2"/>
              </a:buClr>
              <a:buSzPts val="3500"/>
              <a:buNone/>
              <a:defRPr sz="3500">
                <a:solidFill>
                  <a:schemeClr val="dk2"/>
                </a:solidFill>
              </a:defRPr>
            </a:lvl9pPr>
          </a:lstStyle>
          <a:p>
            <a:r>
              <a:t>xx%</a:t>
            </a:r>
          </a:p>
        </p:txBody>
      </p:sp>
      <p:sp>
        <p:nvSpPr>
          <p:cNvPr id="60" name="Google Shape;60;p13"/>
          <p:cNvSpPr txBox="1">
            <a:spLocks noGrp="1"/>
          </p:cNvSpPr>
          <p:nvPr>
            <p:ph type="title" idx="3" hasCustomPrompt="1"/>
          </p:nvPr>
        </p:nvSpPr>
        <p:spPr>
          <a:xfrm>
            <a:off x="1692350" y="1369552"/>
            <a:ext cx="114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3500">
                <a:solidFill>
                  <a:schemeClr val="dk2"/>
                </a:solidFill>
              </a:defRPr>
            </a:lvl2pPr>
            <a:lvl3pPr lvl="2" algn="ctr" rtl="0">
              <a:spcBef>
                <a:spcPts val="0"/>
              </a:spcBef>
              <a:spcAft>
                <a:spcPts val="0"/>
              </a:spcAft>
              <a:buClr>
                <a:schemeClr val="dk2"/>
              </a:buClr>
              <a:buSzPts val="3500"/>
              <a:buNone/>
              <a:defRPr sz="3500">
                <a:solidFill>
                  <a:schemeClr val="dk2"/>
                </a:solidFill>
              </a:defRPr>
            </a:lvl3pPr>
            <a:lvl4pPr lvl="3" algn="ctr" rtl="0">
              <a:spcBef>
                <a:spcPts val="0"/>
              </a:spcBef>
              <a:spcAft>
                <a:spcPts val="0"/>
              </a:spcAft>
              <a:buClr>
                <a:schemeClr val="dk2"/>
              </a:buClr>
              <a:buSzPts val="3500"/>
              <a:buNone/>
              <a:defRPr sz="3500">
                <a:solidFill>
                  <a:schemeClr val="dk2"/>
                </a:solidFill>
              </a:defRPr>
            </a:lvl4pPr>
            <a:lvl5pPr lvl="4" algn="ctr" rtl="0">
              <a:spcBef>
                <a:spcPts val="0"/>
              </a:spcBef>
              <a:spcAft>
                <a:spcPts val="0"/>
              </a:spcAft>
              <a:buClr>
                <a:schemeClr val="dk2"/>
              </a:buClr>
              <a:buSzPts val="3500"/>
              <a:buNone/>
              <a:defRPr sz="3500">
                <a:solidFill>
                  <a:schemeClr val="dk2"/>
                </a:solidFill>
              </a:defRPr>
            </a:lvl5pPr>
            <a:lvl6pPr lvl="5" algn="ctr" rtl="0">
              <a:spcBef>
                <a:spcPts val="0"/>
              </a:spcBef>
              <a:spcAft>
                <a:spcPts val="0"/>
              </a:spcAft>
              <a:buClr>
                <a:schemeClr val="dk2"/>
              </a:buClr>
              <a:buSzPts val="3500"/>
              <a:buNone/>
              <a:defRPr sz="3500">
                <a:solidFill>
                  <a:schemeClr val="dk2"/>
                </a:solidFill>
              </a:defRPr>
            </a:lvl6pPr>
            <a:lvl7pPr lvl="6" algn="ctr" rtl="0">
              <a:spcBef>
                <a:spcPts val="0"/>
              </a:spcBef>
              <a:spcAft>
                <a:spcPts val="0"/>
              </a:spcAft>
              <a:buClr>
                <a:schemeClr val="dk2"/>
              </a:buClr>
              <a:buSzPts val="3500"/>
              <a:buNone/>
              <a:defRPr sz="3500">
                <a:solidFill>
                  <a:schemeClr val="dk2"/>
                </a:solidFill>
              </a:defRPr>
            </a:lvl7pPr>
            <a:lvl8pPr lvl="7" algn="ctr" rtl="0">
              <a:spcBef>
                <a:spcPts val="0"/>
              </a:spcBef>
              <a:spcAft>
                <a:spcPts val="0"/>
              </a:spcAft>
              <a:buClr>
                <a:schemeClr val="dk2"/>
              </a:buClr>
              <a:buSzPts val="3500"/>
              <a:buNone/>
              <a:defRPr sz="3500">
                <a:solidFill>
                  <a:schemeClr val="dk2"/>
                </a:solidFill>
              </a:defRPr>
            </a:lvl8pPr>
            <a:lvl9pPr lvl="8" algn="ctr" rtl="0">
              <a:spcBef>
                <a:spcPts val="0"/>
              </a:spcBef>
              <a:spcAft>
                <a:spcPts val="0"/>
              </a:spcAft>
              <a:buClr>
                <a:schemeClr val="dk2"/>
              </a:buClr>
              <a:buSzPts val="3500"/>
              <a:buNone/>
              <a:defRPr sz="3500">
                <a:solidFill>
                  <a:schemeClr val="dk2"/>
                </a:solidFill>
              </a:defRPr>
            </a:lvl9pPr>
          </a:lstStyle>
          <a:p>
            <a:r>
              <a:t>xx%</a:t>
            </a:r>
          </a:p>
        </p:txBody>
      </p:sp>
      <p:sp>
        <p:nvSpPr>
          <p:cNvPr id="61" name="Google Shape;61;p13"/>
          <p:cNvSpPr txBox="1">
            <a:spLocks noGrp="1"/>
          </p:cNvSpPr>
          <p:nvPr>
            <p:ph type="title" idx="4" hasCustomPrompt="1"/>
          </p:nvPr>
        </p:nvSpPr>
        <p:spPr>
          <a:xfrm>
            <a:off x="4402641" y="1369552"/>
            <a:ext cx="114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3500">
                <a:solidFill>
                  <a:schemeClr val="dk2"/>
                </a:solidFill>
              </a:defRPr>
            </a:lvl2pPr>
            <a:lvl3pPr lvl="2" algn="ctr" rtl="0">
              <a:spcBef>
                <a:spcPts val="0"/>
              </a:spcBef>
              <a:spcAft>
                <a:spcPts val="0"/>
              </a:spcAft>
              <a:buClr>
                <a:schemeClr val="dk2"/>
              </a:buClr>
              <a:buSzPts val="3500"/>
              <a:buNone/>
              <a:defRPr sz="3500">
                <a:solidFill>
                  <a:schemeClr val="dk2"/>
                </a:solidFill>
              </a:defRPr>
            </a:lvl3pPr>
            <a:lvl4pPr lvl="3" algn="ctr" rtl="0">
              <a:spcBef>
                <a:spcPts val="0"/>
              </a:spcBef>
              <a:spcAft>
                <a:spcPts val="0"/>
              </a:spcAft>
              <a:buClr>
                <a:schemeClr val="dk2"/>
              </a:buClr>
              <a:buSzPts val="3500"/>
              <a:buNone/>
              <a:defRPr sz="3500">
                <a:solidFill>
                  <a:schemeClr val="dk2"/>
                </a:solidFill>
              </a:defRPr>
            </a:lvl4pPr>
            <a:lvl5pPr lvl="4" algn="ctr" rtl="0">
              <a:spcBef>
                <a:spcPts val="0"/>
              </a:spcBef>
              <a:spcAft>
                <a:spcPts val="0"/>
              </a:spcAft>
              <a:buClr>
                <a:schemeClr val="dk2"/>
              </a:buClr>
              <a:buSzPts val="3500"/>
              <a:buNone/>
              <a:defRPr sz="3500">
                <a:solidFill>
                  <a:schemeClr val="dk2"/>
                </a:solidFill>
              </a:defRPr>
            </a:lvl5pPr>
            <a:lvl6pPr lvl="5" algn="ctr" rtl="0">
              <a:spcBef>
                <a:spcPts val="0"/>
              </a:spcBef>
              <a:spcAft>
                <a:spcPts val="0"/>
              </a:spcAft>
              <a:buClr>
                <a:schemeClr val="dk2"/>
              </a:buClr>
              <a:buSzPts val="3500"/>
              <a:buNone/>
              <a:defRPr sz="3500">
                <a:solidFill>
                  <a:schemeClr val="dk2"/>
                </a:solidFill>
              </a:defRPr>
            </a:lvl6pPr>
            <a:lvl7pPr lvl="6" algn="ctr" rtl="0">
              <a:spcBef>
                <a:spcPts val="0"/>
              </a:spcBef>
              <a:spcAft>
                <a:spcPts val="0"/>
              </a:spcAft>
              <a:buClr>
                <a:schemeClr val="dk2"/>
              </a:buClr>
              <a:buSzPts val="3500"/>
              <a:buNone/>
              <a:defRPr sz="3500">
                <a:solidFill>
                  <a:schemeClr val="dk2"/>
                </a:solidFill>
              </a:defRPr>
            </a:lvl7pPr>
            <a:lvl8pPr lvl="7" algn="ctr" rtl="0">
              <a:spcBef>
                <a:spcPts val="0"/>
              </a:spcBef>
              <a:spcAft>
                <a:spcPts val="0"/>
              </a:spcAft>
              <a:buClr>
                <a:schemeClr val="dk2"/>
              </a:buClr>
              <a:buSzPts val="3500"/>
              <a:buNone/>
              <a:defRPr sz="3500">
                <a:solidFill>
                  <a:schemeClr val="dk2"/>
                </a:solidFill>
              </a:defRPr>
            </a:lvl8pPr>
            <a:lvl9pPr lvl="8" algn="ctr" rtl="0">
              <a:spcBef>
                <a:spcPts val="0"/>
              </a:spcBef>
              <a:spcAft>
                <a:spcPts val="0"/>
              </a:spcAft>
              <a:buClr>
                <a:schemeClr val="dk2"/>
              </a:buClr>
              <a:buSzPts val="3500"/>
              <a:buNone/>
              <a:defRPr sz="3500">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6488725" y="1853175"/>
            <a:ext cx="2810052" cy="3389249"/>
          </a:xfrm>
          <a:prstGeom prst="rect">
            <a:avLst/>
          </a:prstGeom>
          <a:noFill/>
          <a:ln>
            <a:noFill/>
          </a:ln>
        </p:spPr>
      </p:pic>
      <p:sp>
        <p:nvSpPr>
          <p:cNvPr id="63" name="Google Shape;63;p13"/>
          <p:cNvSpPr/>
          <p:nvPr/>
        </p:nvSpPr>
        <p:spPr>
          <a:xfrm>
            <a:off x="5868596" y="1315276"/>
            <a:ext cx="3535175" cy="3960475"/>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022300" y="2251450"/>
            <a:ext cx="24837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022300" y="3882050"/>
            <a:ext cx="24837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713225" y="445025"/>
            <a:ext cx="6437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022300" y="1910200"/>
            <a:ext cx="2483700" cy="46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022300" y="3540800"/>
            <a:ext cx="24837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3730791" y="2251450"/>
            <a:ext cx="24873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3730791" y="3882050"/>
            <a:ext cx="24873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3732591" y="1910200"/>
            <a:ext cx="2483700" cy="46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3732591" y="3540800"/>
            <a:ext cx="24837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1253592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7598630" y="99880"/>
            <a:ext cx="1592388" cy="5471210"/>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6957926" y="-81278"/>
            <a:ext cx="794519" cy="5417955"/>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405743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434525" y="2629816"/>
            <a:ext cx="10074450" cy="3342584"/>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396979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3451916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858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1783200" y="1894982"/>
            <a:ext cx="7360804" cy="881875"/>
          </a:xfrm>
          <a:prstGeom prst="rect">
            <a:avLst/>
          </a:prstGeom>
          <a:noFill/>
          <a:ln>
            <a:noFill/>
          </a:ln>
        </p:spPr>
      </p:pic>
      <p:pic>
        <p:nvPicPr>
          <p:cNvPr id="22" name="Google Shape;22;p5"/>
          <p:cNvPicPr preferRelativeResize="0"/>
          <p:nvPr/>
        </p:nvPicPr>
        <p:blipFill>
          <a:blip r:embed="rId3">
            <a:alphaModFix/>
          </a:blip>
          <a:stretch>
            <a:fillRect/>
          </a:stretch>
        </p:blipFill>
        <p:spPr>
          <a:xfrm>
            <a:off x="1578250" y="3595747"/>
            <a:ext cx="7565747" cy="881875"/>
          </a:xfrm>
          <a:prstGeom prst="rect">
            <a:avLst/>
          </a:prstGeom>
          <a:noFill/>
          <a:ln>
            <a:noFill/>
          </a:ln>
        </p:spPr>
      </p:pic>
      <p:sp>
        <p:nvSpPr>
          <p:cNvPr id="23" name="Google Shape;23;p5"/>
          <p:cNvSpPr txBox="1">
            <a:spLocks noGrp="1"/>
          </p:cNvSpPr>
          <p:nvPr>
            <p:ph type="title"/>
          </p:nvPr>
        </p:nvSpPr>
        <p:spPr>
          <a:xfrm>
            <a:off x="1069850" y="445025"/>
            <a:ext cx="7360800" cy="8124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4" name="Google Shape;24;p5"/>
          <p:cNvSpPr txBox="1">
            <a:spLocks noGrp="1"/>
          </p:cNvSpPr>
          <p:nvPr>
            <p:ph type="subTitle" idx="1"/>
          </p:nvPr>
        </p:nvSpPr>
        <p:spPr>
          <a:xfrm>
            <a:off x="2615275" y="1448975"/>
            <a:ext cx="2729100" cy="471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2615275" y="1934747"/>
            <a:ext cx="5815500" cy="7752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2615275" y="3027425"/>
            <a:ext cx="2729100" cy="471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2615275" y="3663073"/>
            <a:ext cx="5815500" cy="7752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01081" y="-12700"/>
            <a:ext cx="3998375" cy="2141225"/>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7155938" y="3072768"/>
            <a:ext cx="2446025" cy="24681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713225" y="1450769"/>
            <a:ext cx="3246000" cy="819600"/>
          </a:xfrm>
          <a:prstGeom prst="rect">
            <a:avLst/>
          </a:prstGeom>
        </p:spPr>
        <p:txBody>
          <a:bodyPr spcFirstLastPara="1" wrap="square" lIns="91425" tIns="91425" rIns="91425" bIns="91425" anchor="b" anchorCtr="0">
            <a:noAutofit/>
          </a:bodyPr>
          <a:lstStyle>
            <a:lvl1pPr lvl="0" algn="l">
              <a:spcBef>
                <a:spcPts val="0"/>
              </a:spcBef>
              <a:spcAft>
                <a:spcPts val="0"/>
              </a:spcAft>
              <a:buSzPts val="3500"/>
              <a:buNone/>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49" name="Google Shape;49;p9"/>
          <p:cNvSpPr txBox="1">
            <a:spLocks noGrp="1"/>
          </p:cNvSpPr>
          <p:nvPr>
            <p:ph type="subTitle" idx="1"/>
          </p:nvPr>
        </p:nvSpPr>
        <p:spPr>
          <a:xfrm>
            <a:off x="713225" y="2205594"/>
            <a:ext cx="3246600" cy="1503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a:endParaRPr/>
          </a:p>
        </p:txBody>
      </p:sp>
      <p:sp>
        <p:nvSpPr>
          <p:cNvPr id="50" name="Google Shape;50;p9"/>
          <p:cNvSpPr/>
          <p:nvPr/>
        </p:nvSpPr>
        <p:spPr>
          <a:xfrm>
            <a:off x="4239025" y="142550"/>
            <a:ext cx="5249764" cy="5045825"/>
          </a:xfrm>
          <a:custGeom>
            <a:avLst/>
            <a:gdLst/>
            <a:ahLst/>
            <a:cxnLst/>
            <a:rect l="l" t="t" r="r" b="b"/>
            <a:pathLst>
              <a:path w="205129" h="201833" extrusionOk="0">
                <a:moveTo>
                  <a:pt x="51815" y="201833"/>
                </a:moveTo>
                <a:cubicBezTo>
                  <a:pt x="58621" y="199562"/>
                  <a:pt x="61055" y="184749"/>
                  <a:pt x="55216" y="180579"/>
                </a:cubicBezTo>
                <a:cubicBezTo>
                  <a:pt x="51667" y="178044"/>
                  <a:pt x="44599" y="178083"/>
                  <a:pt x="42180" y="181712"/>
                </a:cubicBezTo>
                <a:cubicBezTo>
                  <a:pt x="41069" y="183379"/>
                  <a:pt x="41726" y="186142"/>
                  <a:pt x="43030" y="187663"/>
                </a:cubicBezTo>
                <a:cubicBezTo>
                  <a:pt x="44334" y="189184"/>
                  <a:pt x="47987" y="188553"/>
                  <a:pt x="48982" y="186813"/>
                </a:cubicBezTo>
                <a:cubicBezTo>
                  <a:pt x="53204" y="179431"/>
                  <a:pt x="40158" y="170702"/>
                  <a:pt x="32262" y="167543"/>
                </a:cubicBezTo>
                <a:cubicBezTo>
                  <a:pt x="26624" y="165287"/>
                  <a:pt x="18487" y="167466"/>
                  <a:pt x="14692" y="162725"/>
                </a:cubicBezTo>
                <a:cubicBezTo>
                  <a:pt x="10265" y="157193"/>
                  <a:pt x="10980" y="149042"/>
                  <a:pt x="8740" y="142321"/>
                </a:cubicBezTo>
                <a:cubicBezTo>
                  <a:pt x="3995" y="128085"/>
                  <a:pt x="-1123" y="113057"/>
                  <a:pt x="239" y="98113"/>
                </a:cubicBezTo>
                <a:cubicBezTo>
                  <a:pt x="1220" y="87344"/>
                  <a:pt x="-2225" y="69624"/>
                  <a:pt x="8174" y="66657"/>
                </a:cubicBezTo>
                <a:cubicBezTo>
                  <a:pt x="11259" y="65777"/>
                  <a:pt x="18009" y="71523"/>
                  <a:pt x="15258" y="73174"/>
                </a:cubicBezTo>
                <a:cubicBezTo>
                  <a:pt x="11077" y="75682"/>
                  <a:pt x="4577" y="65633"/>
                  <a:pt x="6757" y="61272"/>
                </a:cubicBezTo>
                <a:cubicBezTo>
                  <a:pt x="9117" y="56552"/>
                  <a:pt x="12803" y="51605"/>
                  <a:pt x="17809" y="49937"/>
                </a:cubicBezTo>
                <a:cubicBezTo>
                  <a:pt x="23726" y="47965"/>
                  <a:pt x="30515" y="51084"/>
                  <a:pt x="36512" y="49370"/>
                </a:cubicBezTo>
                <a:cubicBezTo>
                  <a:pt x="41272" y="48010"/>
                  <a:pt x="43209" y="42076"/>
                  <a:pt x="46431" y="38318"/>
                </a:cubicBezTo>
                <a:cubicBezTo>
                  <a:pt x="50427" y="33656"/>
                  <a:pt x="57236" y="31982"/>
                  <a:pt x="61167" y="27266"/>
                </a:cubicBezTo>
                <a:cubicBezTo>
                  <a:pt x="65242" y="22378"/>
                  <a:pt x="67651" y="12778"/>
                  <a:pt x="63151" y="8278"/>
                </a:cubicBezTo>
                <a:cubicBezTo>
                  <a:pt x="60164" y="5291"/>
                  <a:pt x="54196" y="3667"/>
                  <a:pt x="50682" y="6011"/>
                </a:cubicBezTo>
                <a:cubicBezTo>
                  <a:pt x="48226" y="7649"/>
                  <a:pt x="47461" y="12707"/>
                  <a:pt x="49548" y="14796"/>
                </a:cubicBezTo>
                <a:cubicBezTo>
                  <a:pt x="55140" y="20393"/>
                  <a:pt x="62113" y="4877"/>
                  <a:pt x="69386" y="1761"/>
                </a:cubicBezTo>
                <a:cubicBezTo>
                  <a:pt x="77027" y="-1513"/>
                  <a:pt x="86076" y="728"/>
                  <a:pt x="94324" y="1761"/>
                </a:cubicBezTo>
                <a:cubicBezTo>
                  <a:pt x="100230" y="2501"/>
                  <a:pt x="106403" y="600"/>
                  <a:pt x="112177" y="2044"/>
                </a:cubicBezTo>
                <a:cubicBezTo>
                  <a:pt x="117956" y="3489"/>
                  <a:pt x="125384" y="4933"/>
                  <a:pt x="128047" y="10262"/>
                </a:cubicBezTo>
                <a:cubicBezTo>
                  <a:pt x="132788" y="19749"/>
                  <a:pt x="128473" y="35324"/>
                  <a:pt x="137682" y="40585"/>
                </a:cubicBezTo>
                <a:cubicBezTo>
                  <a:pt x="142301" y="43224"/>
                  <a:pt x="149661" y="40205"/>
                  <a:pt x="152985" y="36051"/>
                </a:cubicBezTo>
                <a:cubicBezTo>
                  <a:pt x="155529" y="32872"/>
                  <a:pt x="155915" y="25378"/>
                  <a:pt x="152135" y="23865"/>
                </a:cubicBezTo>
                <a:cubicBezTo>
                  <a:pt x="147434" y="21984"/>
                  <a:pt x="143539" y="37372"/>
                  <a:pt x="148451" y="38601"/>
                </a:cubicBezTo>
                <a:cubicBezTo>
                  <a:pt x="156991" y="40737"/>
                  <a:pt x="162681" y="28085"/>
                  <a:pt x="170555" y="24148"/>
                </a:cubicBezTo>
                <a:cubicBezTo>
                  <a:pt x="173854" y="22498"/>
                  <a:pt x="178999" y="22107"/>
                  <a:pt x="181607" y="24715"/>
                </a:cubicBezTo>
                <a:cubicBezTo>
                  <a:pt x="184730" y="27838"/>
                  <a:pt x="186605" y="32362"/>
                  <a:pt x="190392" y="34634"/>
                </a:cubicBezTo>
                <a:cubicBezTo>
                  <a:pt x="194667" y="37199"/>
                  <a:pt x="201604" y="35608"/>
                  <a:pt x="205129" y="32083"/>
                </a:cubicBezTo>
              </a:path>
            </a:pathLst>
          </a:custGeom>
          <a:noFill/>
          <a:ln w="19050" cap="flat" cmpd="sng">
            <a:solidFill>
              <a:schemeClr val="accent1"/>
            </a:solidFill>
            <a:prstDash val="dot"/>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ITLE_AND_TWO_COLUMNS_1">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1692350" y="3007101"/>
            <a:ext cx="114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3500">
                <a:solidFill>
                  <a:schemeClr val="dk2"/>
                </a:solidFill>
              </a:defRPr>
            </a:lvl2pPr>
            <a:lvl3pPr lvl="2" algn="ctr" rtl="0">
              <a:spcBef>
                <a:spcPts val="0"/>
              </a:spcBef>
              <a:spcAft>
                <a:spcPts val="0"/>
              </a:spcAft>
              <a:buClr>
                <a:schemeClr val="dk2"/>
              </a:buClr>
              <a:buSzPts val="3500"/>
              <a:buNone/>
              <a:defRPr sz="3500">
                <a:solidFill>
                  <a:schemeClr val="dk2"/>
                </a:solidFill>
              </a:defRPr>
            </a:lvl3pPr>
            <a:lvl4pPr lvl="3" algn="ctr" rtl="0">
              <a:spcBef>
                <a:spcPts val="0"/>
              </a:spcBef>
              <a:spcAft>
                <a:spcPts val="0"/>
              </a:spcAft>
              <a:buClr>
                <a:schemeClr val="dk2"/>
              </a:buClr>
              <a:buSzPts val="3500"/>
              <a:buNone/>
              <a:defRPr sz="3500">
                <a:solidFill>
                  <a:schemeClr val="dk2"/>
                </a:solidFill>
              </a:defRPr>
            </a:lvl4pPr>
            <a:lvl5pPr lvl="4" algn="ctr" rtl="0">
              <a:spcBef>
                <a:spcPts val="0"/>
              </a:spcBef>
              <a:spcAft>
                <a:spcPts val="0"/>
              </a:spcAft>
              <a:buClr>
                <a:schemeClr val="dk2"/>
              </a:buClr>
              <a:buSzPts val="3500"/>
              <a:buNone/>
              <a:defRPr sz="3500">
                <a:solidFill>
                  <a:schemeClr val="dk2"/>
                </a:solidFill>
              </a:defRPr>
            </a:lvl5pPr>
            <a:lvl6pPr lvl="5" algn="ctr" rtl="0">
              <a:spcBef>
                <a:spcPts val="0"/>
              </a:spcBef>
              <a:spcAft>
                <a:spcPts val="0"/>
              </a:spcAft>
              <a:buClr>
                <a:schemeClr val="dk2"/>
              </a:buClr>
              <a:buSzPts val="3500"/>
              <a:buNone/>
              <a:defRPr sz="3500">
                <a:solidFill>
                  <a:schemeClr val="dk2"/>
                </a:solidFill>
              </a:defRPr>
            </a:lvl6pPr>
            <a:lvl7pPr lvl="6" algn="ctr" rtl="0">
              <a:spcBef>
                <a:spcPts val="0"/>
              </a:spcBef>
              <a:spcAft>
                <a:spcPts val="0"/>
              </a:spcAft>
              <a:buClr>
                <a:schemeClr val="dk2"/>
              </a:buClr>
              <a:buSzPts val="3500"/>
              <a:buNone/>
              <a:defRPr sz="3500">
                <a:solidFill>
                  <a:schemeClr val="dk2"/>
                </a:solidFill>
              </a:defRPr>
            </a:lvl7pPr>
            <a:lvl8pPr lvl="7" algn="ctr" rtl="0">
              <a:spcBef>
                <a:spcPts val="0"/>
              </a:spcBef>
              <a:spcAft>
                <a:spcPts val="0"/>
              </a:spcAft>
              <a:buClr>
                <a:schemeClr val="dk2"/>
              </a:buClr>
              <a:buSzPts val="3500"/>
              <a:buNone/>
              <a:defRPr sz="3500">
                <a:solidFill>
                  <a:schemeClr val="dk2"/>
                </a:solidFill>
              </a:defRPr>
            </a:lvl8pPr>
            <a:lvl9pPr lvl="8" algn="ctr" rtl="0">
              <a:spcBef>
                <a:spcPts val="0"/>
              </a:spcBef>
              <a:spcAft>
                <a:spcPts val="0"/>
              </a:spcAft>
              <a:buClr>
                <a:schemeClr val="dk2"/>
              </a:buClr>
              <a:buSzPts val="3500"/>
              <a:buNone/>
              <a:defRPr sz="3500">
                <a:solidFill>
                  <a:schemeClr val="dk2"/>
                </a:solidFill>
              </a:defRPr>
            </a:lvl9pPr>
          </a:lstStyle>
          <a:p>
            <a:r>
              <a:t>xx%</a:t>
            </a:r>
          </a:p>
        </p:txBody>
      </p:sp>
      <p:sp>
        <p:nvSpPr>
          <p:cNvPr id="59" name="Google Shape;59;p13"/>
          <p:cNvSpPr txBox="1">
            <a:spLocks noGrp="1"/>
          </p:cNvSpPr>
          <p:nvPr>
            <p:ph type="title" idx="2" hasCustomPrompt="1"/>
          </p:nvPr>
        </p:nvSpPr>
        <p:spPr>
          <a:xfrm>
            <a:off x="4402641" y="3007101"/>
            <a:ext cx="114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3500">
                <a:solidFill>
                  <a:schemeClr val="dk2"/>
                </a:solidFill>
              </a:defRPr>
            </a:lvl2pPr>
            <a:lvl3pPr lvl="2" algn="ctr" rtl="0">
              <a:spcBef>
                <a:spcPts val="0"/>
              </a:spcBef>
              <a:spcAft>
                <a:spcPts val="0"/>
              </a:spcAft>
              <a:buClr>
                <a:schemeClr val="dk2"/>
              </a:buClr>
              <a:buSzPts val="3500"/>
              <a:buNone/>
              <a:defRPr sz="3500">
                <a:solidFill>
                  <a:schemeClr val="dk2"/>
                </a:solidFill>
              </a:defRPr>
            </a:lvl3pPr>
            <a:lvl4pPr lvl="3" algn="ctr" rtl="0">
              <a:spcBef>
                <a:spcPts val="0"/>
              </a:spcBef>
              <a:spcAft>
                <a:spcPts val="0"/>
              </a:spcAft>
              <a:buClr>
                <a:schemeClr val="dk2"/>
              </a:buClr>
              <a:buSzPts val="3500"/>
              <a:buNone/>
              <a:defRPr sz="3500">
                <a:solidFill>
                  <a:schemeClr val="dk2"/>
                </a:solidFill>
              </a:defRPr>
            </a:lvl4pPr>
            <a:lvl5pPr lvl="4" algn="ctr" rtl="0">
              <a:spcBef>
                <a:spcPts val="0"/>
              </a:spcBef>
              <a:spcAft>
                <a:spcPts val="0"/>
              </a:spcAft>
              <a:buClr>
                <a:schemeClr val="dk2"/>
              </a:buClr>
              <a:buSzPts val="3500"/>
              <a:buNone/>
              <a:defRPr sz="3500">
                <a:solidFill>
                  <a:schemeClr val="dk2"/>
                </a:solidFill>
              </a:defRPr>
            </a:lvl5pPr>
            <a:lvl6pPr lvl="5" algn="ctr" rtl="0">
              <a:spcBef>
                <a:spcPts val="0"/>
              </a:spcBef>
              <a:spcAft>
                <a:spcPts val="0"/>
              </a:spcAft>
              <a:buClr>
                <a:schemeClr val="dk2"/>
              </a:buClr>
              <a:buSzPts val="3500"/>
              <a:buNone/>
              <a:defRPr sz="3500">
                <a:solidFill>
                  <a:schemeClr val="dk2"/>
                </a:solidFill>
              </a:defRPr>
            </a:lvl6pPr>
            <a:lvl7pPr lvl="6" algn="ctr" rtl="0">
              <a:spcBef>
                <a:spcPts val="0"/>
              </a:spcBef>
              <a:spcAft>
                <a:spcPts val="0"/>
              </a:spcAft>
              <a:buClr>
                <a:schemeClr val="dk2"/>
              </a:buClr>
              <a:buSzPts val="3500"/>
              <a:buNone/>
              <a:defRPr sz="3500">
                <a:solidFill>
                  <a:schemeClr val="dk2"/>
                </a:solidFill>
              </a:defRPr>
            </a:lvl7pPr>
            <a:lvl8pPr lvl="7" algn="ctr" rtl="0">
              <a:spcBef>
                <a:spcPts val="0"/>
              </a:spcBef>
              <a:spcAft>
                <a:spcPts val="0"/>
              </a:spcAft>
              <a:buClr>
                <a:schemeClr val="dk2"/>
              </a:buClr>
              <a:buSzPts val="3500"/>
              <a:buNone/>
              <a:defRPr sz="3500">
                <a:solidFill>
                  <a:schemeClr val="dk2"/>
                </a:solidFill>
              </a:defRPr>
            </a:lvl8pPr>
            <a:lvl9pPr lvl="8" algn="ctr" rtl="0">
              <a:spcBef>
                <a:spcPts val="0"/>
              </a:spcBef>
              <a:spcAft>
                <a:spcPts val="0"/>
              </a:spcAft>
              <a:buClr>
                <a:schemeClr val="dk2"/>
              </a:buClr>
              <a:buSzPts val="3500"/>
              <a:buNone/>
              <a:defRPr sz="3500">
                <a:solidFill>
                  <a:schemeClr val="dk2"/>
                </a:solidFill>
              </a:defRPr>
            </a:lvl9pPr>
          </a:lstStyle>
          <a:p>
            <a:r>
              <a:t>xx%</a:t>
            </a:r>
          </a:p>
        </p:txBody>
      </p:sp>
      <p:sp>
        <p:nvSpPr>
          <p:cNvPr id="60" name="Google Shape;60;p13"/>
          <p:cNvSpPr txBox="1">
            <a:spLocks noGrp="1"/>
          </p:cNvSpPr>
          <p:nvPr>
            <p:ph type="title" idx="3" hasCustomPrompt="1"/>
          </p:nvPr>
        </p:nvSpPr>
        <p:spPr>
          <a:xfrm>
            <a:off x="1692350" y="1369552"/>
            <a:ext cx="114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3500">
                <a:solidFill>
                  <a:schemeClr val="dk2"/>
                </a:solidFill>
              </a:defRPr>
            </a:lvl2pPr>
            <a:lvl3pPr lvl="2" algn="ctr" rtl="0">
              <a:spcBef>
                <a:spcPts val="0"/>
              </a:spcBef>
              <a:spcAft>
                <a:spcPts val="0"/>
              </a:spcAft>
              <a:buClr>
                <a:schemeClr val="dk2"/>
              </a:buClr>
              <a:buSzPts val="3500"/>
              <a:buNone/>
              <a:defRPr sz="3500">
                <a:solidFill>
                  <a:schemeClr val="dk2"/>
                </a:solidFill>
              </a:defRPr>
            </a:lvl3pPr>
            <a:lvl4pPr lvl="3" algn="ctr" rtl="0">
              <a:spcBef>
                <a:spcPts val="0"/>
              </a:spcBef>
              <a:spcAft>
                <a:spcPts val="0"/>
              </a:spcAft>
              <a:buClr>
                <a:schemeClr val="dk2"/>
              </a:buClr>
              <a:buSzPts val="3500"/>
              <a:buNone/>
              <a:defRPr sz="3500">
                <a:solidFill>
                  <a:schemeClr val="dk2"/>
                </a:solidFill>
              </a:defRPr>
            </a:lvl4pPr>
            <a:lvl5pPr lvl="4" algn="ctr" rtl="0">
              <a:spcBef>
                <a:spcPts val="0"/>
              </a:spcBef>
              <a:spcAft>
                <a:spcPts val="0"/>
              </a:spcAft>
              <a:buClr>
                <a:schemeClr val="dk2"/>
              </a:buClr>
              <a:buSzPts val="3500"/>
              <a:buNone/>
              <a:defRPr sz="3500">
                <a:solidFill>
                  <a:schemeClr val="dk2"/>
                </a:solidFill>
              </a:defRPr>
            </a:lvl5pPr>
            <a:lvl6pPr lvl="5" algn="ctr" rtl="0">
              <a:spcBef>
                <a:spcPts val="0"/>
              </a:spcBef>
              <a:spcAft>
                <a:spcPts val="0"/>
              </a:spcAft>
              <a:buClr>
                <a:schemeClr val="dk2"/>
              </a:buClr>
              <a:buSzPts val="3500"/>
              <a:buNone/>
              <a:defRPr sz="3500">
                <a:solidFill>
                  <a:schemeClr val="dk2"/>
                </a:solidFill>
              </a:defRPr>
            </a:lvl6pPr>
            <a:lvl7pPr lvl="6" algn="ctr" rtl="0">
              <a:spcBef>
                <a:spcPts val="0"/>
              </a:spcBef>
              <a:spcAft>
                <a:spcPts val="0"/>
              </a:spcAft>
              <a:buClr>
                <a:schemeClr val="dk2"/>
              </a:buClr>
              <a:buSzPts val="3500"/>
              <a:buNone/>
              <a:defRPr sz="3500">
                <a:solidFill>
                  <a:schemeClr val="dk2"/>
                </a:solidFill>
              </a:defRPr>
            </a:lvl7pPr>
            <a:lvl8pPr lvl="7" algn="ctr" rtl="0">
              <a:spcBef>
                <a:spcPts val="0"/>
              </a:spcBef>
              <a:spcAft>
                <a:spcPts val="0"/>
              </a:spcAft>
              <a:buClr>
                <a:schemeClr val="dk2"/>
              </a:buClr>
              <a:buSzPts val="3500"/>
              <a:buNone/>
              <a:defRPr sz="3500">
                <a:solidFill>
                  <a:schemeClr val="dk2"/>
                </a:solidFill>
              </a:defRPr>
            </a:lvl8pPr>
            <a:lvl9pPr lvl="8" algn="ctr" rtl="0">
              <a:spcBef>
                <a:spcPts val="0"/>
              </a:spcBef>
              <a:spcAft>
                <a:spcPts val="0"/>
              </a:spcAft>
              <a:buClr>
                <a:schemeClr val="dk2"/>
              </a:buClr>
              <a:buSzPts val="3500"/>
              <a:buNone/>
              <a:defRPr sz="3500">
                <a:solidFill>
                  <a:schemeClr val="dk2"/>
                </a:solidFill>
              </a:defRPr>
            </a:lvl9pPr>
          </a:lstStyle>
          <a:p>
            <a:r>
              <a:t>xx%</a:t>
            </a:r>
          </a:p>
        </p:txBody>
      </p:sp>
      <p:sp>
        <p:nvSpPr>
          <p:cNvPr id="61" name="Google Shape;61;p13"/>
          <p:cNvSpPr txBox="1">
            <a:spLocks noGrp="1"/>
          </p:cNvSpPr>
          <p:nvPr>
            <p:ph type="title" idx="4" hasCustomPrompt="1"/>
          </p:nvPr>
        </p:nvSpPr>
        <p:spPr>
          <a:xfrm>
            <a:off x="4402641" y="1369552"/>
            <a:ext cx="114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3500">
                <a:solidFill>
                  <a:schemeClr val="dk2"/>
                </a:solidFill>
              </a:defRPr>
            </a:lvl2pPr>
            <a:lvl3pPr lvl="2" algn="ctr" rtl="0">
              <a:spcBef>
                <a:spcPts val="0"/>
              </a:spcBef>
              <a:spcAft>
                <a:spcPts val="0"/>
              </a:spcAft>
              <a:buClr>
                <a:schemeClr val="dk2"/>
              </a:buClr>
              <a:buSzPts val="3500"/>
              <a:buNone/>
              <a:defRPr sz="3500">
                <a:solidFill>
                  <a:schemeClr val="dk2"/>
                </a:solidFill>
              </a:defRPr>
            </a:lvl3pPr>
            <a:lvl4pPr lvl="3" algn="ctr" rtl="0">
              <a:spcBef>
                <a:spcPts val="0"/>
              </a:spcBef>
              <a:spcAft>
                <a:spcPts val="0"/>
              </a:spcAft>
              <a:buClr>
                <a:schemeClr val="dk2"/>
              </a:buClr>
              <a:buSzPts val="3500"/>
              <a:buNone/>
              <a:defRPr sz="3500">
                <a:solidFill>
                  <a:schemeClr val="dk2"/>
                </a:solidFill>
              </a:defRPr>
            </a:lvl4pPr>
            <a:lvl5pPr lvl="4" algn="ctr" rtl="0">
              <a:spcBef>
                <a:spcPts val="0"/>
              </a:spcBef>
              <a:spcAft>
                <a:spcPts val="0"/>
              </a:spcAft>
              <a:buClr>
                <a:schemeClr val="dk2"/>
              </a:buClr>
              <a:buSzPts val="3500"/>
              <a:buNone/>
              <a:defRPr sz="3500">
                <a:solidFill>
                  <a:schemeClr val="dk2"/>
                </a:solidFill>
              </a:defRPr>
            </a:lvl5pPr>
            <a:lvl6pPr lvl="5" algn="ctr" rtl="0">
              <a:spcBef>
                <a:spcPts val="0"/>
              </a:spcBef>
              <a:spcAft>
                <a:spcPts val="0"/>
              </a:spcAft>
              <a:buClr>
                <a:schemeClr val="dk2"/>
              </a:buClr>
              <a:buSzPts val="3500"/>
              <a:buNone/>
              <a:defRPr sz="3500">
                <a:solidFill>
                  <a:schemeClr val="dk2"/>
                </a:solidFill>
              </a:defRPr>
            </a:lvl6pPr>
            <a:lvl7pPr lvl="6" algn="ctr" rtl="0">
              <a:spcBef>
                <a:spcPts val="0"/>
              </a:spcBef>
              <a:spcAft>
                <a:spcPts val="0"/>
              </a:spcAft>
              <a:buClr>
                <a:schemeClr val="dk2"/>
              </a:buClr>
              <a:buSzPts val="3500"/>
              <a:buNone/>
              <a:defRPr sz="3500">
                <a:solidFill>
                  <a:schemeClr val="dk2"/>
                </a:solidFill>
              </a:defRPr>
            </a:lvl7pPr>
            <a:lvl8pPr lvl="7" algn="ctr" rtl="0">
              <a:spcBef>
                <a:spcPts val="0"/>
              </a:spcBef>
              <a:spcAft>
                <a:spcPts val="0"/>
              </a:spcAft>
              <a:buClr>
                <a:schemeClr val="dk2"/>
              </a:buClr>
              <a:buSzPts val="3500"/>
              <a:buNone/>
              <a:defRPr sz="3500">
                <a:solidFill>
                  <a:schemeClr val="dk2"/>
                </a:solidFill>
              </a:defRPr>
            </a:lvl8pPr>
            <a:lvl9pPr lvl="8" algn="ctr" rtl="0">
              <a:spcBef>
                <a:spcPts val="0"/>
              </a:spcBef>
              <a:spcAft>
                <a:spcPts val="0"/>
              </a:spcAft>
              <a:buClr>
                <a:schemeClr val="dk2"/>
              </a:buClr>
              <a:buSzPts val="3500"/>
              <a:buNone/>
              <a:defRPr sz="3500">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6488725" y="1853175"/>
            <a:ext cx="2810052" cy="3389249"/>
          </a:xfrm>
          <a:prstGeom prst="rect">
            <a:avLst/>
          </a:prstGeom>
          <a:noFill/>
          <a:ln>
            <a:noFill/>
          </a:ln>
        </p:spPr>
      </p:pic>
      <p:sp>
        <p:nvSpPr>
          <p:cNvPr id="63" name="Google Shape;63;p13"/>
          <p:cNvSpPr/>
          <p:nvPr/>
        </p:nvSpPr>
        <p:spPr>
          <a:xfrm>
            <a:off x="5868596" y="1315276"/>
            <a:ext cx="3535175" cy="3960475"/>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022300" y="2251450"/>
            <a:ext cx="24837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022300" y="3882050"/>
            <a:ext cx="24837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713225" y="445025"/>
            <a:ext cx="6437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022300" y="1910200"/>
            <a:ext cx="2483700" cy="46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022300" y="3540800"/>
            <a:ext cx="24837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3730791" y="2251450"/>
            <a:ext cx="24873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3730791" y="3882050"/>
            <a:ext cx="24873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3732591" y="1910200"/>
            <a:ext cx="2483700" cy="46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3732591" y="3540800"/>
            <a:ext cx="24837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ONE_COLUMN_TEXT_1_1">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4000650" y="3222600"/>
            <a:ext cx="3054000" cy="512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4"/>
          <p:cNvSpPr txBox="1">
            <a:spLocks noGrp="1"/>
          </p:cNvSpPr>
          <p:nvPr>
            <p:ph type="subTitle" idx="1"/>
          </p:nvPr>
        </p:nvSpPr>
        <p:spPr>
          <a:xfrm>
            <a:off x="2089350" y="1355700"/>
            <a:ext cx="4965300" cy="179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7598630" y="99880"/>
            <a:ext cx="1592388" cy="5471210"/>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6957926" y="-81278"/>
            <a:ext cx="794519" cy="5417955"/>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_1">
    <p:spTree>
      <p:nvGrpSpPr>
        <p:cNvPr id="1" name="Shape 173"/>
        <p:cNvGrpSpPr/>
        <p:nvPr/>
      </p:nvGrpSpPr>
      <p:grpSpPr>
        <a:xfrm>
          <a:off x="0" y="0"/>
          <a:ext cx="0" cy="0"/>
          <a:chOff x="0" y="0"/>
          <a:chExt cx="0" cy="0"/>
        </a:xfrm>
      </p:grpSpPr>
      <p:grpSp>
        <p:nvGrpSpPr>
          <p:cNvPr id="174" name="Google Shape;174;p26"/>
          <p:cNvGrpSpPr/>
          <p:nvPr/>
        </p:nvGrpSpPr>
        <p:grpSpPr>
          <a:xfrm>
            <a:off x="-434525" y="2629816"/>
            <a:ext cx="10074450" cy="3342584"/>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CAPTION_ONLY_1">
    <p:spTree>
      <p:nvGrpSpPr>
        <p:cNvPr id="1" name="Shape 18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jp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2">
            <a:alphaModFix/>
          </a:blip>
          <a:stretch>
            <a:fillRect/>
          </a:stretch>
        </a:blipFill>
        <a:effectLst/>
      </p:bgPr>
    </p:bg>
    <p:spTree>
      <p:nvGrpSpPr>
        <p:cNvPr id="1" name="Shape 5"/>
        <p:cNvGrpSpPr/>
        <p:nvPr/>
      </p:nvGrpSpPr>
      <p:grpSpPr>
        <a:xfrm>
          <a:off x="0" y="0"/>
          <a:ext cx="0" cy="0"/>
          <a:chOff x="0" y="0"/>
          <a:chExt cx="0" cy="0"/>
        </a:xfrm>
      </p:grpSpPr>
      <p:sp>
        <p:nvSpPr>
          <p:cNvPr id="16" name="9Slide.vn - 2019">
            <a:extLst>
              <a:ext uri="{FF2B5EF4-FFF2-40B4-BE49-F238E27FC236}">
                <a16:creationId xmlns:a16="http://schemas.microsoft.com/office/drawing/2014/main" id="{288786B1-D6E8-0995-339F-3FE69E6EEE9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5" r:id="rId4"/>
    <p:sldLayoutId id="2147483659" r:id="rId5"/>
    <p:sldLayoutId id="2147483660" r:id="rId6"/>
    <p:sldLayoutId id="2147483671" r:id="rId7"/>
    <p:sldLayoutId id="2147483672" r:id="rId8"/>
    <p:sldLayoutId id="2147483673" r:id="rId9"/>
    <p:sldLayoutId id="214748372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9" name="9Slide.vn - 2019">
            <a:extLst>
              <a:ext uri="{FF2B5EF4-FFF2-40B4-BE49-F238E27FC236}">
                <a16:creationId xmlns:a16="http://schemas.microsoft.com/office/drawing/2014/main" id="{3A5FDBFD-76AD-6AE7-054D-60781B3B40C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1775638926"/>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microsoft.com/office/2007/relationships/hdphoto" Target="../media/hdphoto15.wdp"/><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7.png"/><Relationship Id="rId5" Type="http://schemas.microsoft.com/office/2007/relationships/hdphoto" Target="../media/hdphoto15.wdp"/><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58.png"/><Relationship Id="rId18" Type="http://schemas.openxmlformats.org/officeDocument/2006/relationships/image" Target="../media/image62.png"/><Relationship Id="rId3" Type="http://schemas.openxmlformats.org/officeDocument/2006/relationships/image" Target="../media/image51.png"/><Relationship Id="rId7" Type="http://schemas.openxmlformats.org/officeDocument/2006/relationships/image" Target="../media/image53.png"/><Relationship Id="rId12" Type="http://schemas.microsoft.com/office/2007/relationships/hdphoto" Target="../media/hdphoto16.wdp"/><Relationship Id="rId17" Type="http://schemas.openxmlformats.org/officeDocument/2006/relationships/image" Target="../media/image61.png"/><Relationship Id="rId2" Type="http://schemas.openxmlformats.org/officeDocument/2006/relationships/notesSlide" Target="../notesSlides/notesSlide10.xml"/><Relationship Id="rId16" Type="http://schemas.microsoft.com/office/2007/relationships/hdphoto" Target="../media/hdphoto17.wdp"/><Relationship Id="rId20" Type="http://schemas.microsoft.com/office/2007/relationships/hdphoto" Target="../media/hdphoto18.wdp"/><Relationship Id="rId1" Type="http://schemas.openxmlformats.org/officeDocument/2006/relationships/slideLayout" Target="../slideLayouts/slideLayout6.xml"/><Relationship Id="rId6" Type="http://schemas.microsoft.com/office/2007/relationships/hdphoto" Target="../media/hdphoto8.wdp"/><Relationship Id="rId11" Type="http://schemas.openxmlformats.org/officeDocument/2006/relationships/image" Target="../media/image57.png"/><Relationship Id="rId5" Type="http://schemas.openxmlformats.org/officeDocument/2006/relationships/image" Target="../media/image52.png"/><Relationship Id="rId15" Type="http://schemas.openxmlformats.org/officeDocument/2006/relationships/image" Target="../media/image60.png"/><Relationship Id="rId10" Type="http://schemas.openxmlformats.org/officeDocument/2006/relationships/image" Target="../media/image19.png"/><Relationship Id="rId19" Type="http://schemas.openxmlformats.org/officeDocument/2006/relationships/image" Target="../media/image63.png"/><Relationship Id="rId4" Type="http://schemas.microsoft.com/office/2007/relationships/hdphoto" Target="../media/hdphoto12.wdp"/><Relationship Id="rId9" Type="http://schemas.openxmlformats.org/officeDocument/2006/relationships/image" Target="../media/image18.jpeg"/><Relationship Id="rId1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4.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2.wdp"/><Relationship Id="rId5" Type="http://schemas.openxmlformats.org/officeDocument/2006/relationships/image" Target="../media/image51.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64.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2.wdp"/><Relationship Id="rId5" Type="http://schemas.openxmlformats.org/officeDocument/2006/relationships/image" Target="../media/image51.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11.wdp"/><Relationship Id="rId3" Type="http://schemas.openxmlformats.org/officeDocument/2006/relationships/image" Target="../media/image50.jpeg"/><Relationship Id="rId7" Type="http://schemas.microsoft.com/office/2007/relationships/hdphoto" Target="../media/hdphoto8.wdp"/><Relationship Id="rId12"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2.png"/><Relationship Id="rId11" Type="http://schemas.microsoft.com/office/2007/relationships/hdphoto" Target="../media/hdphoto14.wdp"/><Relationship Id="rId5" Type="http://schemas.microsoft.com/office/2007/relationships/hdphoto" Target="../media/hdphoto12.wdp"/><Relationship Id="rId15" Type="http://schemas.microsoft.com/office/2007/relationships/hdphoto" Target="../media/hdphoto18.wdp"/><Relationship Id="rId10" Type="http://schemas.openxmlformats.org/officeDocument/2006/relationships/image" Target="../media/image54.png"/><Relationship Id="rId4" Type="http://schemas.openxmlformats.org/officeDocument/2006/relationships/image" Target="../media/image51.png"/><Relationship Id="rId9" Type="http://schemas.microsoft.com/office/2007/relationships/hdphoto" Target="../media/hdphoto13.wdp"/><Relationship Id="rId1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67.png"/><Relationship Id="rId18" Type="http://schemas.microsoft.com/office/2007/relationships/hdphoto" Target="../media/hdphoto14.wdp"/><Relationship Id="rId3" Type="http://schemas.openxmlformats.org/officeDocument/2006/relationships/image" Target="../media/image51.png"/><Relationship Id="rId7" Type="http://schemas.openxmlformats.org/officeDocument/2006/relationships/image" Target="../media/image65.png"/><Relationship Id="rId12" Type="http://schemas.microsoft.com/office/2007/relationships/hdphoto" Target="../media/hdphoto19.wdp"/><Relationship Id="rId17" Type="http://schemas.openxmlformats.org/officeDocument/2006/relationships/image" Target="../media/image54.png"/><Relationship Id="rId2" Type="http://schemas.openxmlformats.org/officeDocument/2006/relationships/notesSlide" Target="../notesSlides/notesSlide14.xml"/><Relationship Id="rId16" Type="http://schemas.microsoft.com/office/2007/relationships/hdphoto" Target="../media/hdphoto20.wdp"/><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66.png"/><Relationship Id="rId5" Type="http://schemas.openxmlformats.org/officeDocument/2006/relationships/image" Target="../media/image18.jpeg"/><Relationship Id="rId15" Type="http://schemas.openxmlformats.org/officeDocument/2006/relationships/image" Target="../media/image69.png"/><Relationship Id="rId10" Type="http://schemas.openxmlformats.org/officeDocument/2006/relationships/image" Target="../media/image59.png"/><Relationship Id="rId4" Type="http://schemas.microsoft.com/office/2007/relationships/hdphoto" Target="../media/hdphoto12.wdp"/><Relationship Id="rId9" Type="http://schemas.openxmlformats.org/officeDocument/2006/relationships/image" Target="../media/image58.png"/><Relationship Id="rId1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3.wav"/><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19.wdp"/><Relationship Id="rId5" Type="http://schemas.openxmlformats.org/officeDocument/2006/relationships/image" Target="../media/image66.png"/><Relationship Id="rId10" Type="http://schemas.openxmlformats.org/officeDocument/2006/relationships/image" Target="../media/image68.png"/><Relationship Id="rId4" Type="http://schemas.openxmlformats.org/officeDocument/2006/relationships/image" Target="../media/image70.jpeg"/><Relationship Id="rId9" Type="http://schemas.microsoft.com/office/2007/relationships/hdphoto" Target="../media/hdphoto14.wdp"/></Relationships>
</file>

<file path=ppt/slides/_rels/slide1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audio" Target="../media/audio3.wav"/><Relationship Id="rId7"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microsoft.com/office/2007/relationships/hdphoto" Target="../media/hdphoto19.wdp"/><Relationship Id="rId5" Type="http://schemas.openxmlformats.org/officeDocument/2006/relationships/image" Target="../media/image67.png"/><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7" Type="http://schemas.microsoft.com/office/2007/relationships/hdphoto" Target="../media/hdphoto14.wdp"/><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1.png"/><Relationship Id="rId5" Type="http://schemas.microsoft.com/office/2007/relationships/hdphoto" Target="../media/hdphoto19.wdp"/><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59.png"/><Relationship Id="rId3" Type="http://schemas.openxmlformats.org/officeDocument/2006/relationships/image" Target="../media/image70.jpeg"/><Relationship Id="rId7" Type="http://schemas.openxmlformats.org/officeDocument/2006/relationships/image" Target="../media/image58.png"/><Relationship Id="rId12"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7.png"/><Relationship Id="rId11" Type="http://schemas.microsoft.com/office/2007/relationships/hdphoto" Target="../media/hdphoto14.wdp"/><Relationship Id="rId5" Type="http://schemas.microsoft.com/office/2007/relationships/hdphoto" Target="../media/hdphoto19.wdp"/><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11.wdp"/><Relationship Id="rId3" Type="http://schemas.openxmlformats.org/officeDocument/2006/relationships/image" Target="../media/image50.jpeg"/><Relationship Id="rId7" Type="http://schemas.microsoft.com/office/2007/relationships/hdphoto" Target="../media/hdphoto8.wdp"/><Relationship Id="rId12"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2.png"/><Relationship Id="rId11" Type="http://schemas.microsoft.com/office/2007/relationships/hdphoto" Target="../media/hdphoto14.wdp"/><Relationship Id="rId5" Type="http://schemas.microsoft.com/office/2007/relationships/hdphoto" Target="../media/hdphoto12.wdp"/><Relationship Id="rId15" Type="http://schemas.microsoft.com/office/2007/relationships/hdphoto" Target="../media/hdphoto18.wdp"/><Relationship Id="rId10" Type="http://schemas.openxmlformats.org/officeDocument/2006/relationships/image" Target="../media/image54.png"/><Relationship Id="rId4" Type="http://schemas.openxmlformats.org/officeDocument/2006/relationships/image" Target="../media/image51.png"/><Relationship Id="rId9" Type="http://schemas.microsoft.com/office/2007/relationships/hdphoto" Target="../media/hdphoto13.wdp"/><Relationship Id="rId1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5.png"/><Relationship Id="rId18" Type="http://schemas.openxmlformats.org/officeDocument/2006/relationships/image" Target="../media/image38.png"/><Relationship Id="rId26" Type="http://schemas.openxmlformats.org/officeDocument/2006/relationships/image" Target="../media/image22.png"/><Relationship Id="rId3" Type="http://schemas.openxmlformats.org/officeDocument/2006/relationships/image" Target="../media/image17.png"/><Relationship Id="rId21" Type="http://schemas.openxmlformats.org/officeDocument/2006/relationships/image" Target="../media/image41.png"/><Relationship Id="rId34" Type="http://schemas.openxmlformats.org/officeDocument/2006/relationships/image" Target="../media/image73.png"/><Relationship Id="rId7" Type="http://schemas.openxmlformats.org/officeDocument/2006/relationships/image" Target="../media/image18.jpeg"/><Relationship Id="rId12" Type="http://schemas.microsoft.com/office/2007/relationships/hdphoto" Target="../media/hdphoto8.wdp"/><Relationship Id="rId17" Type="http://schemas.microsoft.com/office/2007/relationships/hdphoto" Target="../media/hdphoto2.wdp"/><Relationship Id="rId25" Type="http://schemas.openxmlformats.org/officeDocument/2006/relationships/image" Target="../media/image44.png"/><Relationship Id="rId33" Type="http://schemas.microsoft.com/office/2007/relationships/hdphoto" Target="../media/hdphoto21.wdp"/><Relationship Id="rId2" Type="http://schemas.openxmlformats.org/officeDocument/2006/relationships/notesSlide" Target="../notesSlides/notesSlide20.xml"/><Relationship Id="rId16" Type="http://schemas.openxmlformats.org/officeDocument/2006/relationships/image" Target="../media/image20.png"/><Relationship Id="rId20" Type="http://schemas.openxmlformats.org/officeDocument/2006/relationships/image" Target="../media/image40.png"/><Relationship Id="rId29" Type="http://schemas.openxmlformats.org/officeDocument/2006/relationships/image" Target="../media/image25.png"/><Relationship Id="rId1" Type="http://schemas.openxmlformats.org/officeDocument/2006/relationships/slideLayout" Target="../slideLayouts/slideLayout3.xml"/><Relationship Id="rId6" Type="http://schemas.microsoft.com/office/2007/relationships/hdphoto" Target="../media/hdphoto6.wdp"/><Relationship Id="rId11" Type="http://schemas.openxmlformats.org/officeDocument/2006/relationships/image" Target="../media/image34.png"/><Relationship Id="rId24" Type="http://schemas.openxmlformats.org/officeDocument/2006/relationships/image" Target="../media/image43.png"/><Relationship Id="rId32" Type="http://schemas.openxmlformats.org/officeDocument/2006/relationships/image" Target="../media/image72.png"/><Relationship Id="rId37" Type="http://schemas.microsoft.com/office/2007/relationships/hdphoto" Target="../media/hdphoto5.wdp"/><Relationship Id="rId5" Type="http://schemas.openxmlformats.org/officeDocument/2006/relationships/image" Target="../media/image32.png"/><Relationship Id="rId15" Type="http://schemas.openxmlformats.org/officeDocument/2006/relationships/image" Target="../media/image37.png"/><Relationship Id="rId23" Type="http://schemas.openxmlformats.org/officeDocument/2006/relationships/image" Target="../media/image42.png"/><Relationship Id="rId28" Type="http://schemas.openxmlformats.org/officeDocument/2006/relationships/image" Target="../media/image24.png"/><Relationship Id="rId36" Type="http://schemas.openxmlformats.org/officeDocument/2006/relationships/image" Target="../media/image30.png"/><Relationship Id="rId10" Type="http://schemas.microsoft.com/office/2007/relationships/hdphoto" Target="../media/hdphoto7.wdp"/><Relationship Id="rId19" Type="http://schemas.microsoft.com/office/2007/relationships/hdphoto" Target="../media/hdphoto3.wdp"/><Relationship Id="rId31" Type="http://schemas.microsoft.com/office/2007/relationships/hdphoto" Target="../media/hdphoto20.wdp"/><Relationship Id="rId4" Type="http://schemas.microsoft.com/office/2007/relationships/hdphoto" Target="../media/hdphoto1.wdp"/><Relationship Id="rId9" Type="http://schemas.openxmlformats.org/officeDocument/2006/relationships/image" Target="../media/image33.png"/><Relationship Id="rId14" Type="http://schemas.openxmlformats.org/officeDocument/2006/relationships/image" Target="../media/image36.png"/><Relationship Id="rId22" Type="http://schemas.openxmlformats.org/officeDocument/2006/relationships/image" Target="../media/image21.png"/><Relationship Id="rId27" Type="http://schemas.openxmlformats.org/officeDocument/2006/relationships/image" Target="../media/image23.png"/><Relationship Id="rId30" Type="http://schemas.openxmlformats.org/officeDocument/2006/relationships/image" Target="../media/image69.png"/><Relationship Id="rId35" Type="http://schemas.microsoft.com/office/2007/relationships/hdphoto" Target="../media/hdphoto22.wdp"/></Relationships>
</file>

<file path=ppt/slides/_rels/slide2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jpeg"/><Relationship Id="rId15" Type="http://schemas.openxmlformats.org/officeDocument/2006/relationships/image" Target="../media/image26.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1.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jpeg"/><Relationship Id="rId15" Type="http://schemas.openxmlformats.org/officeDocument/2006/relationships/image" Target="../media/image26.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1.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13" Type="http://schemas.microsoft.com/office/2007/relationships/hdphoto" Target="../media/hdphoto8.wdp"/><Relationship Id="rId18" Type="http://schemas.microsoft.com/office/2007/relationships/hdphoto" Target="../media/hdphoto2.wdp"/><Relationship Id="rId26" Type="http://schemas.openxmlformats.org/officeDocument/2006/relationships/image" Target="../media/image43.png"/><Relationship Id="rId3" Type="http://schemas.openxmlformats.org/officeDocument/2006/relationships/image" Target="../media/image31.jpg"/><Relationship Id="rId21" Type="http://schemas.openxmlformats.org/officeDocument/2006/relationships/image" Target="../media/image39.png"/><Relationship Id="rId34" Type="http://schemas.microsoft.com/office/2007/relationships/hdphoto" Target="../media/hdphoto9.wdp"/><Relationship Id="rId7" Type="http://schemas.microsoft.com/office/2007/relationships/hdphoto" Target="../media/hdphoto6.wdp"/><Relationship Id="rId12" Type="http://schemas.openxmlformats.org/officeDocument/2006/relationships/image" Target="../media/image34.png"/><Relationship Id="rId17" Type="http://schemas.openxmlformats.org/officeDocument/2006/relationships/image" Target="../media/image20.png"/><Relationship Id="rId25" Type="http://schemas.openxmlformats.org/officeDocument/2006/relationships/image" Target="../media/image42.png"/><Relationship Id="rId33" Type="http://schemas.openxmlformats.org/officeDocument/2006/relationships/image" Target="../media/image46.png"/><Relationship Id="rId38" Type="http://schemas.microsoft.com/office/2007/relationships/hdphoto" Target="../media/hdphoto11.wdp"/><Relationship Id="rId2" Type="http://schemas.openxmlformats.org/officeDocument/2006/relationships/notesSlide" Target="../notesSlides/notesSlide5.xml"/><Relationship Id="rId16" Type="http://schemas.openxmlformats.org/officeDocument/2006/relationships/image" Target="../media/image37.png"/><Relationship Id="rId20" Type="http://schemas.microsoft.com/office/2007/relationships/hdphoto" Target="../media/hdphoto3.wdp"/><Relationship Id="rId29"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32.png"/><Relationship Id="rId11" Type="http://schemas.microsoft.com/office/2007/relationships/hdphoto" Target="../media/hdphoto7.wdp"/><Relationship Id="rId24" Type="http://schemas.openxmlformats.org/officeDocument/2006/relationships/image" Target="../media/image21.png"/><Relationship Id="rId32" Type="http://schemas.openxmlformats.org/officeDocument/2006/relationships/image" Target="../media/image45.gif"/><Relationship Id="rId37" Type="http://schemas.openxmlformats.org/officeDocument/2006/relationships/image" Target="../media/image48.png"/><Relationship Id="rId5" Type="http://schemas.microsoft.com/office/2007/relationships/hdphoto" Target="../media/hdphoto1.wdp"/><Relationship Id="rId15" Type="http://schemas.openxmlformats.org/officeDocument/2006/relationships/image" Target="../media/image36.png"/><Relationship Id="rId23" Type="http://schemas.openxmlformats.org/officeDocument/2006/relationships/image" Target="../media/image41.png"/><Relationship Id="rId28" Type="http://schemas.openxmlformats.org/officeDocument/2006/relationships/image" Target="../media/image22.png"/><Relationship Id="rId36" Type="http://schemas.microsoft.com/office/2007/relationships/hdphoto" Target="../media/hdphoto10.wdp"/><Relationship Id="rId10" Type="http://schemas.openxmlformats.org/officeDocument/2006/relationships/image" Target="../media/image33.png"/><Relationship Id="rId19" Type="http://schemas.openxmlformats.org/officeDocument/2006/relationships/image" Target="../media/image38.png"/><Relationship Id="rId31"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35.png"/><Relationship Id="rId22" Type="http://schemas.openxmlformats.org/officeDocument/2006/relationships/image" Target="../media/image40.png"/><Relationship Id="rId27" Type="http://schemas.openxmlformats.org/officeDocument/2006/relationships/image" Target="../media/image44.png"/><Relationship Id="rId30" Type="http://schemas.openxmlformats.org/officeDocument/2006/relationships/image" Target="../media/image24.png"/><Relationship Id="rId35"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55.png"/><Relationship Id="rId3" Type="http://schemas.openxmlformats.org/officeDocument/2006/relationships/image" Target="../media/image49.jpg"/><Relationship Id="rId7" Type="http://schemas.openxmlformats.org/officeDocument/2006/relationships/image" Target="../media/image52.png"/><Relationship Id="rId12" Type="http://schemas.microsoft.com/office/2007/relationships/hdphoto" Target="../media/hdphoto14.wdp"/><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12.wdp"/><Relationship Id="rId11" Type="http://schemas.openxmlformats.org/officeDocument/2006/relationships/image" Target="../media/image54.png"/><Relationship Id="rId5" Type="http://schemas.openxmlformats.org/officeDocument/2006/relationships/image" Target="../media/image51.png"/><Relationship Id="rId10" Type="http://schemas.microsoft.com/office/2007/relationships/hdphoto" Target="../media/hdphoto13.wdp"/><Relationship Id="rId4" Type="http://schemas.openxmlformats.org/officeDocument/2006/relationships/image" Target="../media/image50.jpeg"/><Relationship Id="rId9" Type="http://schemas.openxmlformats.org/officeDocument/2006/relationships/image" Target="../media/image53.png"/><Relationship Id="rId14" Type="http://schemas.microsoft.com/office/2007/relationships/hdphoto" Target="../media/hdphoto11.wdp"/></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7.png"/><Relationship Id="rId4" Type="http://schemas.microsoft.com/office/2007/relationships/hdphoto" Target="../media/hdphoto1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7" name="Picture 6">
            <a:extLst>
              <a:ext uri="{FF2B5EF4-FFF2-40B4-BE49-F238E27FC236}">
                <a16:creationId xmlns:a16="http://schemas.microsoft.com/office/drawing/2014/main" id="{091E4296-5B1E-5F1F-39E5-58CD83CD0BD0}"/>
              </a:ext>
            </a:extLst>
          </p:cNvPr>
          <p:cNvPicPr>
            <a:picLocks noChangeAspect="1"/>
          </p:cNvPicPr>
          <p:nvPr/>
        </p:nvPicPr>
        <p:blipFill>
          <a:blip r:embed="rId3"/>
          <a:stretch>
            <a:fillRect/>
          </a:stretch>
        </p:blipFill>
        <p:spPr>
          <a:xfrm>
            <a:off x="0" y="3834"/>
            <a:ext cx="9144000" cy="5135831"/>
          </a:xfrm>
          <a:prstGeom prst="rect">
            <a:avLst/>
          </a:prstGeom>
        </p:spPr>
      </p:pic>
    </p:spTree>
    <p:extLst>
      <p:ext uri="{BB962C8B-B14F-4D97-AF65-F5344CB8AC3E}">
        <p14:creationId xmlns:p14="http://schemas.microsoft.com/office/powerpoint/2010/main" val="68264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3417202" y="3637515"/>
            <a:ext cx="7810500" cy="27051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516467" y="135467"/>
            <a:ext cx="7956973" cy="708686"/>
            <a:chOff x="516467" y="135467"/>
            <a:chExt cx="7956973" cy="708686"/>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p>
          </p:txBody>
        </p:sp>
        <p:sp>
          <p:nvSpPr>
            <p:cNvPr id="9" name="TextBox 8">
              <a:extLst>
                <a:ext uri="{FF2B5EF4-FFF2-40B4-BE49-F238E27FC236}">
                  <a16:creationId xmlns:a16="http://schemas.microsoft.com/office/drawing/2014/main" id="{7E898984-D86B-7117-7A1F-256BF1C6986F}"/>
                </a:ext>
              </a:extLst>
            </p:cNvPr>
            <p:cNvSpPr txBox="1"/>
            <p:nvPr/>
          </p:nvSpPr>
          <p:spPr>
            <a:xfrm>
              <a:off x="1286934" y="228600"/>
              <a:ext cx="718650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Tìm</a:t>
              </a:r>
              <a:r>
                <a:rPr kumimoji="0" lang="en-US" sz="3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biểu</a:t>
              </a:r>
              <a:r>
                <a:rPr kumimoji="0" lang="en-US" sz="3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thức</a:t>
              </a:r>
              <a:r>
                <a:rPr kumimoji="0" lang="en-US" sz="3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có</a:t>
              </a:r>
              <a:r>
                <a:rPr kumimoji="0" lang="en-US" sz="3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giá</a:t>
              </a:r>
              <a:r>
                <a:rPr kumimoji="0" lang="en-US" sz="3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trị</a:t>
              </a:r>
              <a:r>
                <a:rPr kumimoji="0" lang="en-US" sz="3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bằng</a:t>
              </a:r>
              <a:r>
                <a:rPr kumimoji="0" lang="en-US" sz="3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nhau</a:t>
              </a:r>
              <a:r>
                <a:rPr kumimoji="0" lang="en-US" sz="3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sp>
        <p:nvSpPr>
          <p:cNvPr id="15" name="TextBox 14">
            <a:extLst>
              <a:ext uri="{FF2B5EF4-FFF2-40B4-BE49-F238E27FC236}">
                <a16:creationId xmlns:a16="http://schemas.microsoft.com/office/drawing/2014/main" id="{F3B8705C-DF6D-F774-D004-4A374515CADC}"/>
              </a:ext>
            </a:extLst>
          </p:cNvPr>
          <p:cNvSpPr txBox="1"/>
          <p:nvPr/>
        </p:nvSpPr>
        <p:spPr>
          <a:xfrm>
            <a:off x="3556173" y="1505985"/>
            <a:ext cx="935448" cy="58477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10</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nvGrpSpPr>
          <p:cNvPr id="2" name="Group 1">
            <a:extLst>
              <a:ext uri="{FF2B5EF4-FFF2-40B4-BE49-F238E27FC236}">
                <a16:creationId xmlns:a16="http://schemas.microsoft.com/office/drawing/2014/main" id="{500E8120-8806-E90A-BF4D-19E7F934E3FB}"/>
              </a:ext>
            </a:extLst>
          </p:cNvPr>
          <p:cNvGrpSpPr/>
          <p:nvPr/>
        </p:nvGrpSpPr>
        <p:grpSpPr>
          <a:xfrm>
            <a:off x="473097" y="1376984"/>
            <a:ext cx="2976880" cy="737354"/>
            <a:chOff x="294640" y="1016120"/>
            <a:chExt cx="2225040" cy="737354"/>
          </a:xfrm>
        </p:grpSpPr>
        <p:sp>
          <p:nvSpPr>
            <p:cNvPr id="5" name="Rectangle: Rounded Corners 4">
              <a:extLst>
                <a:ext uri="{FF2B5EF4-FFF2-40B4-BE49-F238E27FC236}">
                  <a16:creationId xmlns:a16="http://schemas.microsoft.com/office/drawing/2014/main" id="{03066CB2-FBB8-8AE9-3F96-89F1E89CBE20}"/>
                </a:ext>
              </a:extLst>
            </p:cNvPr>
            <p:cNvSpPr/>
            <p:nvPr/>
          </p:nvSpPr>
          <p:spPr>
            <a:xfrm>
              <a:off x="294640" y="1016120"/>
              <a:ext cx="2225040" cy="73735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E8B76"/>
                </a:solidFill>
                <a:effectLst/>
                <a:uLnTx/>
                <a:uFillTx/>
                <a:latin typeface="Calibri" panose="020F0502020204030204" pitchFamily="34" charset="0"/>
                <a:ea typeface="+mn-ea"/>
                <a:cs typeface="Calibri" panose="020F0502020204030204" pitchFamily="34" charset="0"/>
                <a:sym typeface="Arial"/>
              </a:endParaRPr>
            </a:p>
          </p:txBody>
        </p:sp>
        <p:sp>
          <p:nvSpPr>
            <p:cNvPr id="20" name="TextBox 19">
              <a:extLst>
                <a:ext uri="{FF2B5EF4-FFF2-40B4-BE49-F238E27FC236}">
                  <a16:creationId xmlns:a16="http://schemas.microsoft.com/office/drawing/2014/main" id="{4C5128A4-7616-5B20-508F-09FE2428BA3C}"/>
                </a:ext>
              </a:extLst>
            </p:cNvPr>
            <p:cNvSpPr txBox="1"/>
            <p:nvPr/>
          </p:nvSpPr>
          <p:spPr>
            <a:xfrm>
              <a:off x="294640" y="1107797"/>
              <a:ext cx="6773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75353">
                      <a:lumMod val="50000"/>
                    </a:srgbClr>
                  </a:solidFill>
                  <a:effectLst/>
                  <a:uLnTx/>
                  <a:uFillTx/>
                  <a:latin typeface="Calibri" panose="020F0502020204030204" pitchFamily="34" charset="0"/>
                  <a:cs typeface="Calibri" panose="020F0502020204030204" pitchFamily="34" charset="0"/>
                  <a:sym typeface="Arial"/>
                </a:rPr>
                <a:t>A</a:t>
              </a:r>
            </a:p>
          </p:txBody>
        </p:sp>
        <p:sp>
          <p:nvSpPr>
            <p:cNvPr id="49" name="Rectangle: Rounded Corners 48">
              <a:extLst>
                <a:ext uri="{FF2B5EF4-FFF2-40B4-BE49-F238E27FC236}">
                  <a16:creationId xmlns:a16="http://schemas.microsoft.com/office/drawing/2014/main" id="{4A0E4CBE-5F5C-DEAA-F736-57E0DA89902B}"/>
                </a:ext>
              </a:extLst>
            </p:cNvPr>
            <p:cNvSpPr/>
            <p:nvPr/>
          </p:nvSpPr>
          <p:spPr>
            <a:xfrm>
              <a:off x="729853" y="1077020"/>
              <a:ext cx="1652638" cy="6155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rPr>
                <a:t>400 : (8 × 5)</a:t>
              </a:r>
              <a:endParaRPr kumimoji="0" lang="en-US" sz="2800" b="1" i="0" u="none" strike="noStrike" kern="0" cap="none" spc="0" normalizeH="0" baseline="0" noProof="0" dirty="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50" name="Group 49">
            <a:extLst>
              <a:ext uri="{FF2B5EF4-FFF2-40B4-BE49-F238E27FC236}">
                <a16:creationId xmlns:a16="http://schemas.microsoft.com/office/drawing/2014/main" id="{2DCC5647-9378-D01C-C60B-10B52011A9D9}"/>
              </a:ext>
            </a:extLst>
          </p:cNvPr>
          <p:cNvGrpSpPr/>
          <p:nvPr/>
        </p:nvGrpSpPr>
        <p:grpSpPr>
          <a:xfrm>
            <a:off x="457130" y="2370795"/>
            <a:ext cx="3099043" cy="737354"/>
            <a:chOff x="294640" y="1016120"/>
            <a:chExt cx="2225040" cy="737354"/>
          </a:xfrm>
        </p:grpSpPr>
        <p:sp>
          <p:nvSpPr>
            <p:cNvPr id="51" name="Rectangle: Rounded Corners 50">
              <a:extLst>
                <a:ext uri="{FF2B5EF4-FFF2-40B4-BE49-F238E27FC236}">
                  <a16:creationId xmlns:a16="http://schemas.microsoft.com/office/drawing/2014/main" id="{D10C5E1B-B032-9609-4DF9-766ED5FFF9B5}"/>
                </a:ext>
              </a:extLst>
            </p:cNvPr>
            <p:cNvSpPr/>
            <p:nvPr/>
          </p:nvSpPr>
          <p:spPr>
            <a:xfrm>
              <a:off x="294640" y="1016120"/>
              <a:ext cx="2225040" cy="73735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E8B76"/>
                </a:solidFill>
                <a:effectLst/>
                <a:uLnTx/>
                <a:uFillTx/>
                <a:latin typeface="Calibri" panose="020F0502020204030204" pitchFamily="34" charset="0"/>
                <a:ea typeface="+mn-ea"/>
                <a:cs typeface="Calibri" panose="020F0502020204030204" pitchFamily="34" charset="0"/>
                <a:sym typeface="Arial"/>
              </a:endParaRPr>
            </a:p>
          </p:txBody>
        </p:sp>
        <p:sp>
          <p:nvSpPr>
            <p:cNvPr id="52" name="TextBox 51">
              <a:extLst>
                <a:ext uri="{FF2B5EF4-FFF2-40B4-BE49-F238E27FC236}">
                  <a16:creationId xmlns:a16="http://schemas.microsoft.com/office/drawing/2014/main" id="{C1AC8884-248D-B015-BC7C-82493C2DDD97}"/>
                </a:ext>
              </a:extLst>
            </p:cNvPr>
            <p:cNvSpPr txBox="1"/>
            <p:nvPr/>
          </p:nvSpPr>
          <p:spPr>
            <a:xfrm>
              <a:off x="294640" y="1107797"/>
              <a:ext cx="6773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75353">
                      <a:lumMod val="50000"/>
                    </a:srgbClr>
                  </a:solidFill>
                  <a:effectLst/>
                  <a:uLnTx/>
                  <a:uFillTx/>
                  <a:latin typeface="Calibri" panose="020F0502020204030204" pitchFamily="34" charset="0"/>
                  <a:cs typeface="Calibri" panose="020F0502020204030204" pitchFamily="34" charset="0"/>
                  <a:sym typeface="Arial"/>
                </a:rPr>
                <a:t>B</a:t>
              </a:r>
            </a:p>
          </p:txBody>
        </p:sp>
        <p:sp>
          <p:nvSpPr>
            <p:cNvPr id="53" name="Rectangle: Rounded Corners 52">
              <a:extLst>
                <a:ext uri="{FF2B5EF4-FFF2-40B4-BE49-F238E27FC236}">
                  <a16:creationId xmlns:a16="http://schemas.microsoft.com/office/drawing/2014/main" id="{BC4E155E-2FF7-524B-9B14-168A87535906}"/>
                </a:ext>
              </a:extLst>
            </p:cNvPr>
            <p:cNvSpPr/>
            <p:nvPr/>
          </p:nvSpPr>
          <p:spPr>
            <a:xfrm>
              <a:off x="697444" y="1077020"/>
              <a:ext cx="1685047" cy="6155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rPr>
                <a:t>1 200 : 6 : 100</a:t>
              </a:r>
              <a:endParaRPr kumimoji="0" lang="en-US" sz="2800" b="1" i="0" u="none" strike="noStrike" kern="0" cap="none" spc="0" normalizeH="0" baseline="0" noProof="0" dirty="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54" name="Group 53">
            <a:extLst>
              <a:ext uri="{FF2B5EF4-FFF2-40B4-BE49-F238E27FC236}">
                <a16:creationId xmlns:a16="http://schemas.microsoft.com/office/drawing/2014/main" id="{0DF9B5A5-F886-39BC-BF3B-9F1E22070DBE}"/>
              </a:ext>
            </a:extLst>
          </p:cNvPr>
          <p:cNvGrpSpPr/>
          <p:nvPr/>
        </p:nvGrpSpPr>
        <p:grpSpPr>
          <a:xfrm>
            <a:off x="475081" y="3493408"/>
            <a:ext cx="3099043" cy="737354"/>
            <a:chOff x="294640" y="1016120"/>
            <a:chExt cx="2225040" cy="737354"/>
          </a:xfrm>
        </p:grpSpPr>
        <p:sp>
          <p:nvSpPr>
            <p:cNvPr id="55" name="Rectangle: Rounded Corners 54">
              <a:extLst>
                <a:ext uri="{FF2B5EF4-FFF2-40B4-BE49-F238E27FC236}">
                  <a16:creationId xmlns:a16="http://schemas.microsoft.com/office/drawing/2014/main" id="{8BB9551C-A713-EF25-665A-9DDCEA09185B}"/>
                </a:ext>
              </a:extLst>
            </p:cNvPr>
            <p:cNvSpPr/>
            <p:nvPr/>
          </p:nvSpPr>
          <p:spPr>
            <a:xfrm>
              <a:off x="294640" y="1016120"/>
              <a:ext cx="2225040" cy="73735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E8B76"/>
                </a:solidFill>
                <a:effectLst/>
                <a:uLnTx/>
                <a:uFillTx/>
                <a:latin typeface="Calibri" panose="020F0502020204030204" pitchFamily="34" charset="0"/>
                <a:ea typeface="+mn-ea"/>
                <a:cs typeface="Calibri" panose="020F0502020204030204" pitchFamily="34" charset="0"/>
                <a:sym typeface="Arial"/>
              </a:endParaRPr>
            </a:p>
          </p:txBody>
        </p:sp>
        <p:sp>
          <p:nvSpPr>
            <p:cNvPr id="56" name="TextBox 55">
              <a:extLst>
                <a:ext uri="{FF2B5EF4-FFF2-40B4-BE49-F238E27FC236}">
                  <a16:creationId xmlns:a16="http://schemas.microsoft.com/office/drawing/2014/main" id="{A574BF90-2A6C-ED3C-FACB-4ACEF1AA3FB2}"/>
                </a:ext>
              </a:extLst>
            </p:cNvPr>
            <p:cNvSpPr txBox="1"/>
            <p:nvPr/>
          </p:nvSpPr>
          <p:spPr>
            <a:xfrm>
              <a:off x="294640" y="1107797"/>
              <a:ext cx="6773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75353">
                      <a:lumMod val="50000"/>
                    </a:srgbClr>
                  </a:solidFill>
                  <a:effectLst/>
                  <a:uLnTx/>
                  <a:uFillTx/>
                  <a:latin typeface="Calibri" panose="020F0502020204030204" pitchFamily="34" charset="0"/>
                  <a:cs typeface="Calibri" panose="020F0502020204030204" pitchFamily="34" charset="0"/>
                  <a:sym typeface="Arial"/>
                </a:rPr>
                <a:t>C</a:t>
              </a:r>
            </a:p>
          </p:txBody>
        </p:sp>
        <p:sp>
          <p:nvSpPr>
            <p:cNvPr id="57" name="Rectangle: Rounded Corners 56">
              <a:extLst>
                <a:ext uri="{FF2B5EF4-FFF2-40B4-BE49-F238E27FC236}">
                  <a16:creationId xmlns:a16="http://schemas.microsoft.com/office/drawing/2014/main" id="{873F65B1-8660-9F12-2019-418801159ED1}"/>
                </a:ext>
              </a:extLst>
            </p:cNvPr>
            <p:cNvSpPr/>
            <p:nvPr/>
          </p:nvSpPr>
          <p:spPr>
            <a:xfrm>
              <a:off x="729853" y="1077020"/>
              <a:ext cx="1652638" cy="6155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rPr>
                <a:t>810 : 45 : 2</a:t>
              </a:r>
              <a:endParaRPr kumimoji="0" lang="en-US" sz="2800" b="1" i="0" u="none" strike="noStrike" kern="0" cap="none" spc="0" normalizeH="0" baseline="0" noProof="0" dirty="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endParaRPr>
            </a:p>
          </p:txBody>
        </p:sp>
      </p:grpSp>
      <p:sp>
        <p:nvSpPr>
          <p:cNvPr id="70" name="TextBox 69">
            <a:extLst>
              <a:ext uri="{FF2B5EF4-FFF2-40B4-BE49-F238E27FC236}">
                <a16:creationId xmlns:a16="http://schemas.microsoft.com/office/drawing/2014/main" id="{6F63A629-843A-7CE9-1477-188C0BE4BDEC}"/>
              </a:ext>
            </a:extLst>
          </p:cNvPr>
          <p:cNvSpPr txBox="1"/>
          <p:nvPr/>
        </p:nvSpPr>
        <p:spPr>
          <a:xfrm>
            <a:off x="3680095" y="2448962"/>
            <a:ext cx="935448" cy="58477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2</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71" name="TextBox 70">
            <a:extLst>
              <a:ext uri="{FF2B5EF4-FFF2-40B4-BE49-F238E27FC236}">
                <a16:creationId xmlns:a16="http://schemas.microsoft.com/office/drawing/2014/main" id="{0B3AA238-7593-C8FE-3EFE-F5B896081A17}"/>
              </a:ext>
            </a:extLst>
          </p:cNvPr>
          <p:cNvSpPr txBox="1"/>
          <p:nvPr/>
        </p:nvSpPr>
        <p:spPr>
          <a:xfrm>
            <a:off x="3636552" y="3600474"/>
            <a:ext cx="935448" cy="58477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9</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nvGrpSpPr>
          <p:cNvPr id="72" name="Group 71">
            <a:extLst>
              <a:ext uri="{FF2B5EF4-FFF2-40B4-BE49-F238E27FC236}">
                <a16:creationId xmlns:a16="http://schemas.microsoft.com/office/drawing/2014/main" id="{27F4C5A0-17D6-5B8B-D630-4CBE8ECDE776}"/>
              </a:ext>
            </a:extLst>
          </p:cNvPr>
          <p:cNvGrpSpPr/>
          <p:nvPr/>
        </p:nvGrpSpPr>
        <p:grpSpPr>
          <a:xfrm>
            <a:off x="5208702" y="3401729"/>
            <a:ext cx="2225040" cy="737354"/>
            <a:chOff x="294640" y="1016120"/>
            <a:chExt cx="2225040" cy="737354"/>
          </a:xfrm>
        </p:grpSpPr>
        <p:sp>
          <p:nvSpPr>
            <p:cNvPr id="73" name="Rectangle: Rounded Corners 72">
              <a:extLst>
                <a:ext uri="{FF2B5EF4-FFF2-40B4-BE49-F238E27FC236}">
                  <a16:creationId xmlns:a16="http://schemas.microsoft.com/office/drawing/2014/main" id="{66668BA7-12E2-365B-DFDC-63A5013C0812}"/>
                </a:ext>
              </a:extLst>
            </p:cNvPr>
            <p:cNvSpPr/>
            <p:nvPr/>
          </p:nvSpPr>
          <p:spPr>
            <a:xfrm>
              <a:off x="294640" y="1016120"/>
              <a:ext cx="2225040" cy="737354"/>
            </a:xfrm>
            <a:prstGeom prst="round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E8B76"/>
                </a:solidFill>
                <a:effectLst/>
                <a:uLnTx/>
                <a:uFillTx/>
                <a:latin typeface="Calibri" panose="020F0502020204030204" pitchFamily="34" charset="0"/>
                <a:ea typeface="+mn-ea"/>
                <a:cs typeface="Calibri" panose="020F0502020204030204" pitchFamily="34" charset="0"/>
                <a:sym typeface="Arial"/>
              </a:endParaRPr>
            </a:p>
          </p:txBody>
        </p:sp>
        <p:sp>
          <p:nvSpPr>
            <p:cNvPr id="74" name="TextBox 73">
              <a:extLst>
                <a:ext uri="{FF2B5EF4-FFF2-40B4-BE49-F238E27FC236}">
                  <a16:creationId xmlns:a16="http://schemas.microsoft.com/office/drawing/2014/main" id="{D4576BD7-3D4B-CA5B-7242-076B89A95448}"/>
                </a:ext>
              </a:extLst>
            </p:cNvPr>
            <p:cNvSpPr txBox="1"/>
            <p:nvPr/>
          </p:nvSpPr>
          <p:spPr>
            <a:xfrm>
              <a:off x="294640" y="1107797"/>
              <a:ext cx="6773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G</a:t>
              </a:r>
              <a:endParaRPr kumimoji="0" lang="en-US" sz="3000" b="1" i="0" u="none" strike="noStrike" kern="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sym typeface="Arial"/>
              </a:endParaRPr>
            </a:p>
          </p:txBody>
        </p:sp>
        <p:sp>
          <p:nvSpPr>
            <p:cNvPr id="75" name="Rectangle: Rounded Corners 74">
              <a:extLst>
                <a:ext uri="{FF2B5EF4-FFF2-40B4-BE49-F238E27FC236}">
                  <a16:creationId xmlns:a16="http://schemas.microsoft.com/office/drawing/2014/main" id="{83E6595B-7302-BB73-CB7B-8B0E412E8471}"/>
                </a:ext>
              </a:extLst>
            </p:cNvPr>
            <p:cNvSpPr/>
            <p:nvPr/>
          </p:nvSpPr>
          <p:spPr>
            <a:xfrm>
              <a:off x="729853" y="1077020"/>
              <a:ext cx="1652638" cy="6155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rPr>
                <a:t>100 : 50</a:t>
              </a:r>
              <a:endParaRPr kumimoji="0" lang="en-US" sz="2800" b="1" i="0" u="none" strike="noStrike" kern="0" cap="none" spc="0" normalizeH="0" baseline="0" noProof="0" dirty="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76" name="Group 75">
            <a:extLst>
              <a:ext uri="{FF2B5EF4-FFF2-40B4-BE49-F238E27FC236}">
                <a16:creationId xmlns:a16="http://schemas.microsoft.com/office/drawing/2014/main" id="{E67229D4-C236-FFD4-4A55-2B1E1485F4D7}"/>
              </a:ext>
            </a:extLst>
          </p:cNvPr>
          <p:cNvGrpSpPr/>
          <p:nvPr/>
        </p:nvGrpSpPr>
        <p:grpSpPr>
          <a:xfrm>
            <a:off x="5145243" y="1403558"/>
            <a:ext cx="2225040" cy="737354"/>
            <a:chOff x="294640" y="1016120"/>
            <a:chExt cx="2225040" cy="737354"/>
          </a:xfrm>
        </p:grpSpPr>
        <p:sp>
          <p:nvSpPr>
            <p:cNvPr id="77" name="Rectangle: Rounded Corners 76">
              <a:extLst>
                <a:ext uri="{FF2B5EF4-FFF2-40B4-BE49-F238E27FC236}">
                  <a16:creationId xmlns:a16="http://schemas.microsoft.com/office/drawing/2014/main" id="{869F7A8A-B5B4-F6D9-7407-8D8F7FC6D665}"/>
                </a:ext>
              </a:extLst>
            </p:cNvPr>
            <p:cNvSpPr/>
            <p:nvPr/>
          </p:nvSpPr>
          <p:spPr>
            <a:xfrm>
              <a:off x="294640" y="1016120"/>
              <a:ext cx="2225040" cy="737354"/>
            </a:xfrm>
            <a:prstGeom prst="round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E8B76"/>
                </a:solidFill>
                <a:effectLst/>
                <a:uLnTx/>
                <a:uFillTx/>
                <a:latin typeface="Calibri" panose="020F0502020204030204" pitchFamily="34" charset="0"/>
                <a:ea typeface="+mn-ea"/>
                <a:cs typeface="Calibri" panose="020F0502020204030204" pitchFamily="34" charset="0"/>
                <a:sym typeface="Arial"/>
              </a:endParaRPr>
            </a:p>
          </p:txBody>
        </p:sp>
        <p:sp>
          <p:nvSpPr>
            <p:cNvPr id="78" name="TextBox 77">
              <a:extLst>
                <a:ext uri="{FF2B5EF4-FFF2-40B4-BE49-F238E27FC236}">
                  <a16:creationId xmlns:a16="http://schemas.microsoft.com/office/drawing/2014/main" id="{13FC6BAC-9D17-EB83-A199-8BE7ADDCB358}"/>
                </a:ext>
              </a:extLst>
            </p:cNvPr>
            <p:cNvSpPr txBox="1"/>
            <p:nvPr/>
          </p:nvSpPr>
          <p:spPr>
            <a:xfrm>
              <a:off x="294640" y="1107797"/>
              <a:ext cx="6773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D</a:t>
              </a:r>
              <a:endParaRPr kumimoji="0" lang="en-US" sz="3000" b="1" i="0" u="none" strike="noStrike" kern="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sym typeface="Arial"/>
              </a:endParaRPr>
            </a:p>
          </p:txBody>
        </p:sp>
        <p:sp>
          <p:nvSpPr>
            <p:cNvPr id="79" name="Rectangle: Rounded Corners 78">
              <a:extLst>
                <a:ext uri="{FF2B5EF4-FFF2-40B4-BE49-F238E27FC236}">
                  <a16:creationId xmlns:a16="http://schemas.microsoft.com/office/drawing/2014/main" id="{0D5ADBCB-B2C2-4687-6B1E-A98739792C4F}"/>
                </a:ext>
              </a:extLst>
            </p:cNvPr>
            <p:cNvSpPr/>
            <p:nvPr/>
          </p:nvSpPr>
          <p:spPr>
            <a:xfrm>
              <a:off x="729853" y="1077020"/>
              <a:ext cx="1652638" cy="6155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rPr>
                <a:t>810 : 90</a:t>
              </a:r>
              <a:endParaRPr kumimoji="0" lang="en-US" sz="2800" b="1" i="0" u="none" strike="noStrike" kern="0" cap="none" spc="0" normalizeH="0" baseline="0" noProof="0" dirty="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80" name="Group 79">
            <a:extLst>
              <a:ext uri="{FF2B5EF4-FFF2-40B4-BE49-F238E27FC236}">
                <a16:creationId xmlns:a16="http://schemas.microsoft.com/office/drawing/2014/main" id="{C209CC0A-33E1-87F1-19FE-90D459DEEA64}"/>
              </a:ext>
            </a:extLst>
          </p:cNvPr>
          <p:cNvGrpSpPr/>
          <p:nvPr/>
        </p:nvGrpSpPr>
        <p:grpSpPr>
          <a:xfrm>
            <a:off x="5208702" y="2396326"/>
            <a:ext cx="2225040" cy="737354"/>
            <a:chOff x="294640" y="1016120"/>
            <a:chExt cx="2225040" cy="737354"/>
          </a:xfrm>
        </p:grpSpPr>
        <p:sp>
          <p:nvSpPr>
            <p:cNvPr id="81" name="Rectangle: Rounded Corners 80">
              <a:extLst>
                <a:ext uri="{FF2B5EF4-FFF2-40B4-BE49-F238E27FC236}">
                  <a16:creationId xmlns:a16="http://schemas.microsoft.com/office/drawing/2014/main" id="{90076CC3-55EA-44CE-E29B-CF23DB1D2E70}"/>
                </a:ext>
              </a:extLst>
            </p:cNvPr>
            <p:cNvSpPr/>
            <p:nvPr/>
          </p:nvSpPr>
          <p:spPr>
            <a:xfrm>
              <a:off x="294640" y="1016120"/>
              <a:ext cx="2225040" cy="737354"/>
            </a:xfrm>
            <a:prstGeom prst="round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E8B76"/>
                </a:solidFill>
                <a:effectLst/>
                <a:uLnTx/>
                <a:uFillTx/>
                <a:latin typeface="Calibri" panose="020F0502020204030204" pitchFamily="34" charset="0"/>
                <a:ea typeface="+mn-ea"/>
                <a:cs typeface="Calibri" panose="020F0502020204030204" pitchFamily="34" charset="0"/>
                <a:sym typeface="Arial"/>
              </a:endParaRPr>
            </a:p>
          </p:txBody>
        </p:sp>
        <p:sp>
          <p:nvSpPr>
            <p:cNvPr id="82" name="TextBox 81">
              <a:extLst>
                <a:ext uri="{FF2B5EF4-FFF2-40B4-BE49-F238E27FC236}">
                  <a16:creationId xmlns:a16="http://schemas.microsoft.com/office/drawing/2014/main" id="{901128A8-779B-1A50-64C4-1B50972EF823}"/>
                </a:ext>
              </a:extLst>
            </p:cNvPr>
            <p:cNvSpPr txBox="1"/>
            <p:nvPr/>
          </p:nvSpPr>
          <p:spPr>
            <a:xfrm>
              <a:off x="294640" y="1107797"/>
              <a:ext cx="6773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E</a:t>
              </a:r>
              <a:endParaRPr kumimoji="0" lang="en-US" sz="3000" b="1" i="0" u="none" strike="noStrike" kern="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sym typeface="Arial"/>
              </a:endParaRPr>
            </a:p>
          </p:txBody>
        </p:sp>
        <p:sp>
          <p:nvSpPr>
            <p:cNvPr id="83" name="Rectangle: Rounded Corners 82">
              <a:extLst>
                <a:ext uri="{FF2B5EF4-FFF2-40B4-BE49-F238E27FC236}">
                  <a16:creationId xmlns:a16="http://schemas.microsoft.com/office/drawing/2014/main" id="{F6E0EA57-FE31-3107-DE39-22DFB535C1DF}"/>
                </a:ext>
              </a:extLst>
            </p:cNvPr>
            <p:cNvSpPr/>
            <p:nvPr/>
          </p:nvSpPr>
          <p:spPr>
            <a:xfrm>
              <a:off x="603634" y="1077020"/>
              <a:ext cx="1865246" cy="6155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rPr>
                <a:t>50 : 5</a:t>
              </a:r>
              <a:endParaRPr kumimoji="0" lang="en-US" sz="2500" b="1" i="0" u="none" strike="noStrike" kern="0" cap="none" spc="0" normalizeH="0" baseline="0" noProof="0" dirty="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endParaRPr>
            </a:p>
          </p:txBody>
        </p:sp>
      </p:grpSp>
      <p:sp>
        <p:nvSpPr>
          <p:cNvPr id="84" name="TextBox 83">
            <a:extLst>
              <a:ext uri="{FF2B5EF4-FFF2-40B4-BE49-F238E27FC236}">
                <a16:creationId xmlns:a16="http://schemas.microsoft.com/office/drawing/2014/main" id="{9A89C933-82EA-C377-6707-7FA5EC6511DD}"/>
              </a:ext>
            </a:extLst>
          </p:cNvPr>
          <p:cNvSpPr txBox="1"/>
          <p:nvPr/>
        </p:nvSpPr>
        <p:spPr>
          <a:xfrm>
            <a:off x="7587928" y="1446828"/>
            <a:ext cx="935448" cy="58477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9</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85" name="TextBox 84">
            <a:extLst>
              <a:ext uri="{FF2B5EF4-FFF2-40B4-BE49-F238E27FC236}">
                <a16:creationId xmlns:a16="http://schemas.microsoft.com/office/drawing/2014/main" id="{84E0167E-0B6D-F169-FEA0-A7F320B9B086}"/>
              </a:ext>
            </a:extLst>
          </p:cNvPr>
          <p:cNvSpPr txBox="1"/>
          <p:nvPr/>
        </p:nvSpPr>
        <p:spPr>
          <a:xfrm>
            <a:off x="7711850" y="2389805"/>
            <a:ext cx="935448" cy="58477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10</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86" name="TextBox 85">
            <a:extLst>
              <a:ext uri="{FF2B5EF4-FFF2-40B4-BE49-F238E27FC236}">
                <a16:creationId xmlns:a16="http://schemas.microsoft.com/office/drawing/2014/main" id="{4488AA47-21C8-9DF6-0D83-97B49A29957B}"/>
              </a:ext>
            </a:extLst>
          </p:cNvPr>
          <p:cNvSpPr txBox="1"/>
          <p:nvPr/>
        </p:nvSpPr>
        <p:spPr>
          <a:xfrm>
            <a:off x="7668307" y="3541317"/>
            <a:ext cx="935448" cy="58477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2</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47906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p:cTn id="19" dur="500" fill="hold"/>
                                        <p:tgtEl>
                                          <p:spTgt spid="70"/>
                                        </p:tgtEl>
                                        <p:attrNameLst>
                                          <p:attrName>ppt_w</p:attrName>
                                        </p:attrNameLst>
                                      </p:cBhvr>
                                      <p:tavLst>
                                        <p:tav tm="0">
                                          <p:val>
                                            <p:fltVal val="0"/>
                                          </p:val>
                                        </p:tav>
                                        <p:tav tm="100000">
                                          <p:val>
                                            <p:strVal val="#ppt_w"/>
                                          </p:val>
                                        </p:tav>
                                      </p:tavLst>
                                    </p:anim>
                                    <p:anim calcmode="lin" valueType="num">
                                      <p:cBhvr>
                                        <p:cTn id="20" dur="500" fill="hold"/>
                                        <p:tgtEl>
                                          <p:spTgt spid="70"/>
                                        </p:tgtEl>
                                        <p:attrNameLst>
                                          <p:attrName>ppt_h</p:attrName>
                                        </p:attrNameLst>
                                      </p:cBhvr>
                                      <p:tavLst>
                                        <p:tav tm="0">
                                          <p:val>
                                            <p:fltVal val="0"/>
                                          </p:val>
                                        </p:tav>
                                        <p:tav tm="100000">
                                          <p:val>
                                            <p:strVal val="#ppt_h"/>
                                          </p:val>
                                        </p:tav>
                                      </p:tavLst>
                                    </p:anim>
                                    <p:animEffect transition="in" filter="fade">
                                      <p:cBhvr>
                                        <p:cTn id="21" dur="500"/>
                                        <p:tgtEl>
                                          <p:spTgt spid="70"/>
                                        </p:tgtEl>
                                      </p:cBhvr>
                                    </p:animEffect>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1"/>
                                        </p:tgtEl>
                                        <p:attrNameLst>
                                          <p:attrName>style.visibility</p:attrName>
                                        </p:attrNameLst>
                                      </p:cBhvr>
                                      <p:to>
                                        <p:strVal val="visible"/>
                                      </p:to>
                                    </p:set>
                                    <p:anim calcmode="lin" valueType="num">
                                      <p:cBhvr>
                                        <p:cTn id="26" dur="500" fill="hold"/>
                                        <p:tgtEl>
                                          <p:spTgt spid="71"/>
                                        </p:tgtEl>
                                        <p:attrNameLst>
                                          <p:attrName>ppt_w</p:attrName>
                                        </p:attrNameLst>
                                      </p:cBhvr>
                                      <p:tavLst>
                                        <p:tav tm="0">
                                          <p:val>
                                            <p:fltVal val="0"/>
                                          </p:val>
                                        </p:tav>
                                        <p:tav tm="100000">
                                          <p:val>
                                            <p:strVal val="#ppt_w"/>
                                          </p:val>
                                        </p:tav>
                                      </p:tavLst>
                                    </p:anim>
                                    <p:anim calcmode="lin" valueType="num">
                                      <p:cBhvr>
                                        <p:cTn id="27" dur="500" fill="hold"/>
                                        <p:tgtEl>
                                          <p:spTgt spid="71"/>
                                        </p:tgtEl>
                                        <p:attrNameLst>
                                          <p:attrName>ppt_h</p:attrName>
                                        </p:attrNameLst>
                                      </p:cBhvr>
                                      <p:tavLst>
                                        <p:tav tm="0">
                                          <p:val>
                                            <p:fltVal val="0"/>
                                          </p:val>
                                        </p:tav>
                                        <p:tav tm="100000">
                                          <p:val>
                                            <p:strVal val="#ppt_h"/>
                                          </p:val>
                                        </p:tav>
                                      </p:tavLst>
                                    </p:anim>
                                    <p:animEffect transition="in" filter="fade">
                                      <p:cBhvr>
                                        <p:cTn id="28" dur="500"/>
                                        <p:tgtEl>
                                          <p:spTgt spid="71"/>
                                        </p:tgtEl>
                                      </p:cBhvr>
                                    </p:animEffect>
                                  </p:childTnLst>
                                  <p:subTnLst>
                                    <p:audio>
                                      <p:cMediaNode>
                                        <p:cTn display="0" masterRel="sameClick">
                                          <p:stCondLst>
                                            <p:cond evt="begin" delay="0">
                                              <p:tn val="24"/>
                                            </p:cond>
                                          </p:stCondLst>
                                          <p:endCondLst>
                                            <p:cond evt="onStopAudio" delay="0">
                                              <p:tgtEl>
                                                <p:sldTgt/>
                                              </p:tgtEl>
                                            </p:cond>
                                          </p:endCondLst>
                                        </p:cTn>
                                        <p:tgtEl>
                                          <p:sndTgt r:embed="rId3" name="whoosh.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4"/>
                                        </p:tgtEl>
                                        <p:attrNameLst>
                                          <p:attrName>style.visibility</p:attrName>
                                        </p:attrNameLst>
                                      </p:cBhvr>
                                      <p:to>
                                        <p:strVal val="visible"/>
                                      </p:to>
                                    </p:set>
                                    <p:anim calcmode="lin" valueType="num">
                                      <p:cBhvr>
                                        <p:cTn id="33" dur="500" fill="hold"/>
                                        <p:tgtEl>
                                          <p:spTgt spid="84"/>
                                        </p:tgtEl>
                                        <p:attrNameLst>
                                          <p:attrName>ppt_w</p:attrName>
                                        </p:attrNameLst>
                                      </p:cBhvr>
                                      <p:tavLst>
                                        <p:tav tm="0">
                                          <p:val>
                                            <p:fltVal val="0"/>
                                          </p:val>
                                        </p:tav>
                                        <p:tav tm="100000">
                                          <p:val>
                                            <p:strVal val="#ppt_w"/>
                                          </p:val>
                                        </p:tav>
                                      </p:tavLst>
                                    </p:anim>
                                    <p:anim calcmode="lin" valueType="num">
                                      <p:cBhvr>
                                        <p:cTn id="34" dur="500" fill="hold"/>
                                        <p:tgtEl>
                                          <p:spTgt spid="84"/>
                                        </p:tgtEl>
                                        <p:attrNameLst>
                                          <p:attrName>ppt_h</p:attrName>
                                        </p:attrNameLst>
                                      </p:cBhvr>
                                      <p:tavLst>
                                        <p:tav tm="0">
                                          <p:val>
                                            <p:fltVal val="0"/>
                                          </p:val>
                                        </p:tav>
                                        <p:tav tm="100000">
                                          <p:val>
                                            <p:strVal val="#ppt_h"/>
                                          </p:val>
                                        </p:tav>
                                      </p:tavLst>
                                    </p:anim>
                                    <p:animEffect transition="in" filter="fade">
                                      <p:cBhvr>
                                        <p:cTn id="35" dur="500"/>
                                        <p:tgtEl>
                                          <p:spTgt spid="84"/>
                                        </p:tgtEl>
                                      </p:cBhvr>
                                    </p:animEffect>
                                  </p:childTnLst>
                                  <p:subTnLst>
                                    <p:audio>
                                      <p:cMediaNode>
                                        <p:cTn display="0" masterRel="sameClick">
                                          <p:stCondLst>
                                            <p:cond evt="begin" delay="0">
                                              <p:tn val="31"/>
                                            </p:cond>
                                          </p:stCondLst>
                                          <p:endCondLst>
                                            <p:cond evt="onStopAudio" delay="0">
                                              <p:tgtEl>
                                                <p:sldTgt/>
                                              </p:tgtEl>
                                            </p:cond>
                                          </p:endCondLst>
                                        </p:cTn>
                                        <p:tgtEl>
                                          <p:sndTgt r:embed="rId3" name="whoosh.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85"/>
                                        </p:tgtEl>
                                        <p:attrNameLst>
                                          <p:attrName>style.visibility</p:attrName>
                                        </p:attrNameLst>
                                      </p:cBhvr>
                                      <p:to>
                                        <p:strVal val="visible"/>
                                      </p:to>
                                    </p:set>
                                    <p:anim calcmode="lin" valueType="num">
                                      <p:cBhvr>
                                        <p:cTn id="40" dur="500" fill="hold"/>
                                        <p:tgtEl>
                                          <p:spTgt spid="85"/>
                                        </p:tgtEl>
                                        <p:attrNameLst>
                                          <p:attrName>ppt_w</p:attrName>
                                        </p:attrNameLst>
                                      </p:cBhvr>
                                      <p:tavLst>
                                        <p:tav tm="0">
                                          <p:val>
                                            <p:fltVal val="0"/>
                                          </p:val>
                                        </p:tav>
                                        <p:tav tm="100000">
                                          <p:val>
                                            <p:strVal val="#ppt_w"/>
                                          </p:val>
                                        </p:tav>
                                      </p:tavLst>
                                    </p:anim>
                                    <p:anim calcmode="lin" valueType="num">
                                      <p:cBhvr>
                                        <p:cTn id="41" dur="500" fill="hold"/>
                                        <p:tgtEl>
                                          <p:spTgt spid="85"/>
                                        </p:tgtEl>
                                        <p:attrNameLst>
                                          <p:attrName>ppt_h</p:attrName>
                                        </p:attrNameLst>
                                      </p:cBhvr>
                                      <p:tavLst>
                                        <p:tav tm="0">
                                          <p:val>
                                            <p:fltVal val="0"/>
                                          </p:val>
                                        </p:tav>
                                        <p:tav tm="100000">
                                          <p:val>
                                            <p:strVal val="#ppt_h"/>
                                          </p:val>
                                        </p:tav>
                                      </p:tavLst>
                                    </p:anim>
                                    <p:animEffect transition="in" filter="fade">
                                      <p:cBhvr>
                                        <p:cTn id="42" dur="500"/>
                                        <p:tgtEl>
                                          <p:spTgt spid="85"/>
                                        </p:tgtEl>
                                      </p:cBhvr>
                                    </p:animEffect>
                                  </p:childTnLst>
                                  <p:subTnLst>
                                    <p:audio>
                                      <p:cMediaNode>
                                        <p:cTn display="0" masterRel="sameClick">
                                          <p:stCondLst>
                                            <p:cond evt="begin" delay="0">
                                              <p:tn val="38"/>
                                            </p:cond>
                                          </p:stCondLst>
                                          <p:endCondLst>
                                            <p:cond evt="onStopAudio" delay="0">
                                              <p:tgtEl>
                                                <p:sldTgt/>
                                              </p:tgtEl>
                                            </p:cond>
                                          </p:endCondLst>
                                        </p:cTn>
                                        <p:tgtEl>
                                          <p:sndTgt r:embed="rId3" name="whoosh.wav"/>
                                        </p:tgtEl>
                                      </p:cMediaNode>
                                    </p:audio>
                                  </p:sub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6"/>
                                        </p:tgtEl>
                                        <p:attrNameLst>
                                          <p:attrName>style.visibility</p:attrName>
                                        </p:attrNameLst>
                                      </p:cBhvr>
                                      <p:to>
                                        <p:strVal val="visible"/>
                                      </p:to>
                                    </p:set>
                                    <p:anim calcmode="lin" valueType="num">
                                      <p:cBhvr>
                                        <p:cTn id="47" dur="500" fill="hold"/>
                                        <p:tgtEl>
                                          <p:spTgt spid="86"/>
                                        </p:tgtEl>
                                        <p:attrNameLst>
                                          <p:attrName>ppt_w</p:attrName>
                                        </p:attrNameLst>
                                      </p:cBhvr>
                                      <p:tavLst>
                                        <p:tav tm="0">
                                          <p:val>
                                            <p:fltVal val="0"/>
                                          </p:val>
                                        </p:tav>
                                        <p:tav tm="100000">
                                          <p:val>
                                            <p:strVal val="#ppt_w"/>
                                          </p:val>
                                        </p:tav>
                                      </p:tavLst>
                                    </p:anim>
                                    <p:anim calcmode="lin" valueType="num">
                                      <p:cBhvr>
                                        <p:cTn id="48" dur="500" fill="hold"/>
                                        <p:tgtEl>
                                          <p:spTgt spid="86"/>
                                        </p:tgtEl>
                                        <p:attrNameLst>
                                          <p:attrName>ppt_h</p:attrName>
                                        </p:attrNameLst>
                                      </p:cBhvr>
                                      <p:tavLst>
                                        <p:tav tm="0">
                                          <p:val>
                                            <p:fltVal val="0"/>
                                          </p:val>
                                        </p:tav>
                                        <p:tav tm="100000">
                                          <p:val>
                                            <p:strVal val="#ppt_h"/>
                                          </p:val>
                                        </p:tav>
                                      </p:tavLst>
                                    </p:anim>
                                    <p:animEffect transition="in" filter="fade">
                                      <p:cBhvr>
                                        <p:cTn id="49" dur="500"/>
                                        <p:tgtEl>
                                          <p:spTgt spid="86"/>
                                        </p:tgtEl>
                                      </p:cBhvr>
                                    </p:animEffect>
                                  </p:childTnLst>
                                  <p:subTnLst>
                                    <p:audio>
                                      <p:cMediaNode>
                                        <p:cTn display="0" masterRel="sameClick">
                                          <p:stCondLst>
                                            <p:cond evt="begin" delay="0">
                                              <p:tn val="4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0" grpId="0" animBg="1"/>
      <p:bldP spid="71" grpId="0" animBg="1"/>
      <p:bldP spid="84" grpId="0" animBg="1"/>
      <p:bldP spid="85" grpId="0" animBg="1"/>
      <p:bldP spid="8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3417202" y="3637515"/>
            <a:ext cx="7810500" cy="27051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516467" y="135467"/>
            <a:ext cx="7956973" cy="708686"/>
            <a:chOff x="516467" y="135467"/>
            <a:chExt cx="7956973" cy="708686"/>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rPr>
                <a:t>4</a:t>
              </a:r>
              <a:endParaRPr kumimoji="0" lang="en-US" sz="34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9" name="TextBox 8">
              <a:extLst>
                <a:ext uri="{FF2B5EF4-FFF2-40B4-BE49-F238E27FC236}">
                  <a16:creationId xmlns:a16="http://schemas.microsoft.com/office/drawing/2014/main" id="{7E898984-D86B-7117-7A1F-256BF1C6986F}"/>
                </a:ext>
              </a:extLst>
            </p:cNvPr>
            <p:cNvSpPr txBox="1"/>
            <p:nvPr/>
          </p:nvSpPr>
          <p:spPr>
            <a:xfrm>
              <a:off x="1286934" y="228600"/>
              <a:ext cx="718650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Tìm các biểu thức có giá trị bằng nhau.</a:t>
              </a: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7343103" y="2745194"/>
            <a:ext cx="2344119" cy="234774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ABD3CA20-E3C2-653B-7778-3093CA89B218}"/>
              </a:ext>
            </a:extLst>
          </p:cNvPr>
          <p:cNvGrpSpPr/>
          <p:nvPr/>
        </p:nvGrpSpPr>
        <p:grpSpPr>
          <a:xfrm>
            <a:off x="516467" y="1072310"/>
            <a:ext cx="2976880" cy="737354"/>
            <a:chOff x="294640" y="1016120"/>
            <a:chExt cx="2225040" cy="737354"/>
          </a:xfrm>
        </p:grpSpPr>
        <p:sp>
          <p:nvSpPr>
            <p:cNvPr id="4" name="Rectangle: Rounded Corners 3">
              <a:extLst>
                <a:ext uri="{FF2B5EF4-FFF2-40B4-BE49-F238E27FC236}">
                  <a16:creationId xmlns:a16="http://schemas.microsoft.com/office/drawing/2014/main" id="{69EF4EB7-3343-C5E3-3F4E-812EC2F00C27}"/>
                </a:ext>
              </a:extLst>
            </p:cNvPr>
            <p:cNvSpPr/>
            <p:nvPr/>
          </p:nvSpPr>
          <p:spPr>
            <a:xfrm>
              <a:off x="294640" y="1016120"/>
              <a:ext cx="2225040" cy="73735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E8B76"/>
                </a:solidFill>
                <a:effectLst/>
                <a:uLnTx/>
                <a:uFillTx/>
                <a:latin typeface="Calibri" panose="020F0502020204030204" pitchFamily="34" charset="0"/>
                <a:ea typeface="+mn-ea"/>
                <a:cs typeface="Calibri" panose="020F0502020204030204" pitchFamily="34" charset="0"/>
                <a:sym typeface="Arial"/>
              </a:endParaRPr>
            </a:p>
          </p:txBody>
        </p:sp>
        <p:sp>
          <p:nvSpPr>
            <p:cNvPr id="7" name="TextBox 6">
              <a:extLst>
                <a:ext uri="{FF2B5EF4-FFF2-40B4-BE49-F238E27FC236}">
                  <a16:creationId xmlns:a16="http://schemas.microsoft.com/office/drawing/2014/main" id="{A005ED0E-3E04-4C20-FACF-D18EBCE06FF5}"/>
                </a:ext>
              </a:extLst>
            </p:cNvPr>
            <p:cNvSpPr txBox="1"/>
            <p:nvPr/>
          </p:nvSpPr>
          <p:spPr>
            <a:xfrm>
              <a:off x="294640" y="1107797"/>
              <a:ext cx="6773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75353">
                      <a:lumMod val="50000"/>
                    </a:srgbClr>
                  </a:solidFill>
                  <a:effectLst/>
                  <a:uLnTx/>
                  <a:uFillTx/>
                  <a:latin typeface="Calibri" panose="020F0502020204030204" pitchFamily="34" charset="0"/>
                  <a:cs typeface="Calibri" panose="020F0502020204030204" pitchFamily="34" charset="0"/>
                  <a:sym typeface="Arial"/>
                </a:rPr>
                <a:t>A</a:t>
              </a:r>
            </a:p>
          </p:txBody>
        </p:sp>
        <p:sp>
          <p:nvSpPr>
            <p:cNvPr id="12" name="Rectangle: Rounded Corners 11">
              <a:extLst>
                <a:ext uri="{FF2B5EF4-FFF2-40B4-BE49-F238E27FC236}">
                  <a16:creationId xmlns:a16="http://schemas.microsoft.com/office/drawing/2014/main" id="{D8689BB0-9A84-7629-8FCA-FBF60A253C5F}"/>
                </a:ext>
              </a:extLst>
            </p:cNvPr>
            <p:cNvSpPr/>
            <p:nvPr/>
          </p:nvSpPr>
          <p:spPr>
            <a:xfrm>
              <a:off x="729853" y="1077020"/>
              <a:ext cx="1652638" cy="6155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rPr>
                <a:t>400 : (8 × 5)</a:t>
              </a:r>
              <a:endParaRPr kumimoji="0" lang="en-US" sz="2800" b="1" i="0" u="none" strike="noStrike" kern="0" cap="none" spc="0" normalizeH="0" baseline="0" noProof="0" dirty="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1" name="Group 20">
            <a:extLst>
              <a:ext uri="{FF2B5EF4-FFF2-40B4-BE49-F238E27FC236}">
                <a16:creationId xmlns:a16="http://schemas.microsoft.com/office/drawing/2014/main" id="{1EDD7734-4D6E-A6C9-782D-694F5365011D}"/>
              </a:ext>
            </a:extLst>
          </p:cNvPr>
          <p:cNvGrpSpPr/>
          <p:nvPr/>
        </p:nvGrpSpPr>
        <p:grpSpPr>
          <a:xfrm>
            <a:off x="500500" y="2066121"/>
            <a:ext cx="3099043" cy="737354"/>
            <a:chOff x="294640" y="1016120"/>
            <a:chExt cx="2225040" cy="737354"/>
          </a:xfrm>
        </p:grpSpPr>
        <p:sp>
          <p:nvSpPr>
            <p:cNvPr id="22" name="Rectangle: Rounded Corners 21">
              <a:extLst>
                <a:ext uri="{FF2B5EF4-FFF2-40B4-BE49-F238E27FC236}">
                  <a16:creationId xmlns:a16="http://schemas.microsoft.com/office/drawing/2014/main" id="{D61A59D2-FFE1-F8AB-87D8-964BEAE9EE55}"/>
                </a:ext>
              </a:extLst>
            </p:cNvPr>
            <p:cNvSpPr/>
            <p:nvPr/>
          </p:nvSpPr>
          <p:spPr>
            <a:xfrm>
              <a:off x="294640" y="1016120"/>
              <a:ext cx="2225040" cy="73735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E8B76"/>
                </a:solidFill>
                <a:effectLst/>
                <a:uLnTx/>
                <a:uFillTx/>
                <a:latin typeface="Calibri" panose="020F0502020204030204" pitchFamily="34" charset="0"/>
                <a:ea typeface="+mn-ea"/>
                <a:cs typeface="Calibri" panose="020F0502020204030204" pitchFamily="34" charset="0"/>
                <a:sym typeface="Arial"/>
              </a:endParaRPr>
            </a:p>
          </p:txBody>
        </p:sp>
        <p:sp>
          <p:nvSpPr>
            <p:cNvPr id="23" name="TextBox 22">
              <a:extLst>
                <a:ext uri="{FF2B5EF4-FFF2-40B4-BE49-F238E27FC236}">
                  <a16:creationId xmlns:a16="http://schemas.microsoft.com/office/drawing/2014/main" id="{DB4C3E30-575D-7061-63E7-B77CB4C10295}"/>
                </a:ext>
              </a:extLst>
            </p:cNvPr>
            <p:cNvSpPr txBox="1"/>
            <p:nvPr/>
          </p:nvSpPr>
          <p:spPr>
            <a:xfrm>
              <a:off x="294640" y="1107797"/>
              <a:ext cx="6773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75353">
                      <a:lumMod val="50000"/>
                    </a:srgbClr>
                  </a:solidFill>
                  <a:effectLst/>
                  <a:uLnTx/>
                  <a:uFillTx/>
                  <a:latin typeface="Calibri" panose="020F0502020204030204" pitchFamily="34" charset="0"/>
                  <a:cs typeface="Calibri" panose="020F0502020204030204" pitchFamily="34" charset="0"/>
                  <a:sym typeface="Arial"/>
                </a:rPr>
                <a:t>B</a:t>
              </a:r>
            </a:p>
          </p:txBody>
        </p:sp>
        <p:sp>
          <p:nvSpPr>
            <p:cNvPr id="24" name="Rectangle: Rounded Corners 23">
              <a:extLst>
                <a:ext uri="{FF2B5EF4-FFF2-40B4-BE49-F238E27FC236}">
                  <a16:creationId xmlns:a16="http://schemas.microsoft.com/office/drawing/2014/main" id="{D4A02928-E2A1-7FE8-469C-4A5ECE0932AF}"/>
                </a:ext>
              </a:extLst>
            </p:cNvPr>
            <p:cNvSpPr/>
            <p:nvPr/>
          </p:nvSpPr>
          <p:spPr>
            <a:xfrm>
              <a:off x="697444" y="1077020"/>
              <a:ext cx="1685047" cy="6155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rPr>
                <a:t>1 200 : 6 : 100</a:t>
              </a:r>
              <a:endParaRPr kumimoji="0" lang="en-US" sz="2800" b="1" i="0" u="none" strike="noStrike" kern="0" cap="none" spc="0" normalizeH="0" baseline="0" noProof="0" dirty="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id="{455D944A-131C-B2F7-6DF2-D9D3C1C8EB2E}"/>
              </a:ext>
            </a:extLst>
          </p:cNvPr>
          <p:cNvGrpSpPr/>
          <p:nvPr/>
        </p:nvGrpSpPr>
        <p:grpSpPr>
          <a:xfrm>
            <a:off x="518451" y="3188734"/>
            <a:ext cx="3099043" cy="737354"/>
            <a:chOff x="294640" y="1016120"/>
            <a:chExt cx="2225040" cy="737354"/>
          </a:xfrm>
        </p:grpSpPr>
        <p:sp>
          <p:nvSpPr>
            <p:cNvPr id="26" name="Rectangle: Rounded Corners 25">
              <a:extLst>
                <a:ext uri="{FF2B5EF4-FFF2-40B4-BE49-F238E27FC236}">
                  <a16:creationId xmlns:a16="http://schemas.microsoft.com/office/drawing/2014/main" id="{174B1D3B-6D34-7E11-96B8-0D78104C27C8}"/>
                </a:ext>
              </a:extLst>
            </p:cNvPr>
            <p:cNvSpPr/>
            <p:nvPr/>
          </p:nvSpPr>
          <p:spPr>
            <a:xfrm>
              <a:off x="294640" y="1016120"/>
              <a:ext cx="2225040" cy="73735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E8B76"/>
                </a:solidFill>
                <a:effectLst/>
                <a:uLnTx/>
                <a:uFillTx/>
                <a:latin typeface="Calibri" panose="020F0502020204030204" pitchFamily="34" charset="0"/>
                <a:ea typeface="+mn-ea"/>
                <a:cs typeface="Calibri" panose="020F0502020204030204" pitchFamily="34" charset="0"/>
                <a:sym typeface="Arial"/>
              </a:endParaRPr>
            </a:p>
          </p:txBody>
        </p:sp>
        <p:sp>
          <p:nvSpPr>
            <p:cNvPr id="27" name="TextBox 26">
              <a:extLst>
                <a:ext uri="{FF2B5EF4-FFF2-40B4-BE49-F238E27FC236}">
                  <a16:creationId xmlns:a16="http://schemas.microsoft.com/office/drawing/2014/main" id="{535E7910-E743-559F-EEFF-687C0F8DAFDE}"/>
                </a:ext>
              </a:extLst>
            </p:cNvPr>
            <p:cNvSpPr txBox="1"/>
            <p:nvPr/>
          </p:nvSpPr>
          <p:spPr>
            <a:xfrm>
              <a:off x="294640" y="1107797"/>
              <a:ext cx="6773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75353">
                      <a:lumMod val="50000"/>
                    </a:srgbClr>
                  </a:solidFill>
                  <a:effectLst/>
                  <a:uLnTx/>
                  <a:uFillTx/>
                  <a:latin typeface="Calibri" panose="020F0502020204030204" pitchFamily="34" charset="0"/>
                  <a:cs typeface="Calibri" panose="020F0502020204030204" pitchFamily="34" charset="0"/>
                  <a:sym typeface="Arial"/>
                </a:rPr>
                <a:t>C</a:t>
              </a:r>
            </a:p>
          </p:txBody>
        </p:sp>
        <p:sp>
          <p:nvSpPr>
            <p:cNvPr id="28" name="Rectangle: Rounded Corners 27">
              <a:extLst>
                <a:ext uri="{FF2B5EF4-FFF2-40B4-BE49-F238E27FC236}">
                  <a16:creationId xmlns:a16="http://schemas.microsoft.com/office/drawing/2014/main" id="{706068AD-2EFB-930C-0355-A7F8E9101A4C}"/>
                </a:ext>
              </a:extLst>
            </p:cNvPr>
            <p:cNvSpPr/>
            <p:nvPr/>
          </p:nvSpPr>
          <p:spPr>
            <a:xfrm>
              <a:off x="729853" y="1077020"/>
              <a:ext cx="1652638" cy="6155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rPr>
                <a:t>810 : 45 : 2</a:t>
              </a:r>
              <a:endParaRPr kumimoji="0" lang="en-US" sz="2800" b="1" i="0" u="none" strike="noStrike" kern="0" cap="none" spc="0" normalizeH="0" baseline="0" noProof="0" dirty="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3" name="Group 32">
            <a:extLst>
              <a:ext uri="{FF2B5EF4-FFF2-40B4-BE49-F238E27FC236}">
                <a16:creationId xmlns:a16="http://schemas.microsoft.com/office/drawing/2014/main" id="{6B347746-6165-7FDC-587E-360673DEDA65}"/>
              </a:ext>
            </a:extLst>
          </p:cNvPr>
          <p:cNvGrpSpPr/>
          <p:nvPr/>
        </p:nvGrpSpPr>
        <p:grpSpPr>
          <a:xfrm>
            <a:off x="4738351" y="3118880"/>
            <a:ext cx="2225040" cy="737354"/>
            <a:chOff x="294640" y="1016120"/>
            <a:chExt cx="2225040" cy="737354"/>
          </a:xfrm>
        </p:grpSpPr>
        <p:sp>
          <p:nvSpPr>
            <p:cNvPr id="34" name="Rectangle: Rounded Corners 33">
              <a:extLst>
                <a:ext uri="{FF2B5EF4-FFF2-40B4-BE49-F238E27FC236}">
                  <a16:creationId xmlns:a16="http://schemas.microsoft.com/office/drawing/2014/main" id="{8EEBFE45-1E7E-0172-E622-DF3327374A8F}"/>
                </a:ext>
              </a:extLst>
            </p:cNvPr>
            <p:cNvSpPr/>
            <p:nvPr/>
          </p:nvSpPr>
          <p:spPr>
            <a:xfrm>
              <a:off x="294640" y="1016120"/>
              <a:ext cx="2225040" cy="737354"/>
            </a:xfrm>
            <a:prstGeom prst="round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E8B76"/>
                </a:solidFill>
                <a:effectLst/>
                <a:uLnTx/>
                <a:uFillTx/>
                <a:latin typeface="Calibri" panose="020F0502020204030204" pitchFamily="34" charset="0"/>
                <a:ea typeface="+mn-ea"/>
                <a:cs typeface="Calibri" panose="020F0502020204030204" pitchFamily="34" charset="0"/>
                <a:sym typeface="Arial"/>
              </a:endParaRPr>
            </a:p>
          </p:txBody>
        </p:sp>
        <p:sp>
          <p:nvSpPr>
            <p:cNvPr id="35" name="TextBox 34">
              <a:extLst>
                <a:ext uri="{FF2B5EF4-FFF2-40B4-BE49-F238E27FC236}">
                  <a16:creationId xmlns:a16="http://schemas.microsoft.com/office/drawing/2014/main" id="{A7DFD407-E8D9-F106-8EBB-4BF6E40F057A}"/>
                </a:ext>
              </a:extLst>
            </p:cNvPr>
            <p:cNvSpPr txBox="1"/>
            <p:nvPr/>
          </p:nvSpPr>
          <p:spPr>
            <a:xfrm>
              <a:off x="294640" y="1107797"/>
              <a:ext cx="6773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G</a:t>
              </a:r>
              <a:endParaRPr kumimoji="0" lang="en-US" sz="3000" b="1" i="0" u="none" strike="noStrike" kern="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sym typeface="Arial"/>
              </a:endParaRPr>
            </a:p>
          </p:txBody>
        </p:sp>
        <p:sp>
          <p:nvSpPr>
            <p:cNvPr id="36" name="Rectangle: Rounded Corners 35">
              <a:extLst>
                <a:ext uri="{FF2B5EF4-FFF2-40B4-BE49-F238E27FC236}">
                  <a16:creationId xmlns:a16="http://schemas.microsoft.com/office/drawing/2014/main" id="{AE63628A-D6A9-D506-DA22-B2D2F778381A}"/>
                </a:ext>
              </a:extLst>
            </p:cNvPr>
            <p:cNvSpPr/>
            <p:nvPr/>
          </p:nvSpPr>
          <p:spPr>
            <a:xfrm>
              <a:off x="729853" y="1077020"/>
              <a:ext cx="1652638" cy="6155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rPr>
                <a:t>100 : 50</a:t>
              </a:r>
              <a:endParaRPr kumimoji="0" lang="en-US" sz="2800" b="1" i="0" u="none" strike="noStrike" kern="0" cap="none" spc="0" normalizeH="0" baseline="0" noProof="0" dirty="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7" name="Group 36">
            <a:extLst>
              <a:ext uri="{FF2B5EF4-FFF2-40B4-BE49-F238E27FC236}">
                <a16:creationId xmlns:a16="http://schemas.microsoft.com/office/drawing/2014/main" id="{B4B1B154-2815-E9B1-498E-346DD0AE8CD8}"/>
              </a:ext>
            </a:extLst>
          </p:cNvPr>
          <p:cNvGrpSpPr/>
          <p:nvPr/>
        </p:nvGrpSpPr>
        <p:grpSpPr>
          <a:xfrm>
            <a:off x="4674892" y="1120709"/>
            <a:ext cx="2225040" cy="737354"/>
            <a:chOff x="294640" y="1016120"/>
            <a:chExt cx="2225040" cy="737354"/>
          </a:xfrm>
        </p:grpSpPr>
        <p:sp>
          <p:nvSpPr>
            <p:cNvPr id="38" name="Rectangle: Rounded Corners 37">
              <a:extLst>
                <a:ext uri="{FF2B5EF4-FFF2-40B4-BE49-F238E27FC236}">
                  <a16:creationId xmlns:a16="http://schemas.microsoft.com/office/drawing/2014/main" id="{69BD6CBD-CBE8-2CC0-207A-19426660DCA8}"/>
                </a:ext>
              </a:extLst>
            </p:cNvPr>
            <p:cNvSpPr/>
            <p:nvPr/>
          </p:nvSpPr>
          <p:spPr>
            <a:xfrm>
              <a:off x="294640" y="1016120"/>
              <a:ext cx="2225040" cy="737354"/>
            </a:xfrm>
            <a:prstGeom prst="round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E8B76"/>
                </a:solidFill>
                <a:effectLst/>
                <a:uLnTx/>
                <a:uFillTx/>
                <a:latin typeface="Calibri" panose="020F0502020204030204" pitchFamily="34" charset="0"/>
                <a:ea typeface="+mn-ea"/>
                <a:cs typeface="Calibri" panose="020F0502020204030204" pitchFamily="34" charset="0"/>
                <a:sym typeface="Arial"/>
              </a:endParaRPr>
            </a:p>
          </p:txBody>
        </p:sp>
        <p:sp>
          <p:nvSpPr>
            <p:cNvPr id="39" name="TextBox 38">
              <a:extLst>
                <a:ext uri="{FF2B5EF4-FFF2-40B4-BE49-F238E27FC236}">
                  <a16:creationId xmlns:a16="http://schemas.microsoft.com/office/drawing/2014/main" id="{81E20334-951F-0F73-844B-F10F99EBAAFC}"/>
                </a:ext>
              </a:extLst>
            </p:cNvPr>
            <p:cNvSpPr txBox="1"/>
            <p:nvPr/>
          </p:nvSpPr>
          <p:spPr>
            <a:xfrm>
              <a:off x="294640" y="1107797"/>
              <a:ext cx="6773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D</a:t>
              </a:r>
              <a:endParaRPr kumimoji="0" lang="en-US" sz="3000" b="1" i="0" u="none" strike="noStrike" kern="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sym typeface="Arial"/>
              </a:endParaRPr>
            </a:p>
          </p:txBody>
        </p:sp>
        <p:sp>
          <p:nvSpPr>
            <p:cNvPr id="40" name="Rectangle: Rounded Corners 39">
              <a:extLst>
                <a:ext uri="{FF2B5EF4-FFF2-40B4-BE49-F238E27FC236}">
                  <a16:creationId xmlns:a16="http://schemas.microsoft.com/office/drawing/2014/main" id="{8529546F-8794-98D6-3F4A-A667796CBA5B}"/>
                </a:ext>
              </a:extLst>
            </p:cNvPr>
            <p:cNvSpPr/>
            <p:nvPr/>
          </p:nvSpPr>
          <p:spPr>
            <a:xfrm>
              <a:off x="729853" y="1077020"/>
              <a:ext cx="1652638" cy="6155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rPr>
                <a:t>810 : 90</a:t>
              </a:r>
              <a:endParaRPr kumimoji="0" lang="en-US" sz="2800" b="1" i="0" u="none" strike="noStrike" kern="0" cap="none" spc="0" normalizeH="0" baseline="0" noProof="0" dirty="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1" name="Group 40">
            <a:extLst>
              <a:ext uri="{FF2B5EF4-FFF2-40B4-BE49-F238E27FC236}">
                <a16:creationId xmlns:a16="http://schemas.microsoft.com/office/drawing/2014/main" id="{02457724-A890-A4AC-C7CD-9CA6A7C748A8}"/>
              </a:ext>
            </a:extLst>
          </p:cNvPr>
          <p:cNvGrpSpPr/>
          <p:nvPr/>
        </p:nvGrpSpPr>
        <p:grpSpPr>
          <a:xfrm>
            <a:off x="4738351" y="2113477"/>
            <a:ext cx="2225040" cy="737354"/>
            <a:chOff x="294640" y="1016120"/>
            <a:chExt cx="2225040" cy="737354"/>
          </a:xfrm>
        </p:grpSpPr>
        <p:sp>
          <p:nvSpPr>
            <p:cNvPr id="42" name="Rectangle: Rounded Corners 41">
              <a:extLst>
                <a:ext uri="{FF2B5EF4-FFF2-40B4-BE49-F238E27FC236}">
                  <a16:creationId xmlns:a16="http://schemas.microsoft.com/office/drawing/2014/main" id="{8F71C0E8-83BE-8D36-EEDD-8A4600092C98}"/>
                </a:ext>
              </a:extLst>
            </p:cNvPr>
            <p:cNvSpPr/>
            <p:nvPr/>
          </p:nvSpPr>
          <p:spPr>
            <a:xfrm>
              <a:off x="294640" y="1016120"/>
              <a:ext cx="2225040" cy="737354"/>
            </a:xfrm>
            <a:prstGeom prst="round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E8B76"/>
                </a:solidFill>
                <a:effectLst/>
                <a:uLnTx/>
                <a:uFillTx/>
                <a:latin typeface="Calibri" panose="020F0502020204030204" pitchFamily="34" charset="0"/>
                <a:ea typeface="+mn-ea"/>
                <a:cs typeface="Calibri" panose="020F0502020204030204" pitchFamily="34" charset="0"/>
                <a:sym typeface="Arial"/>
              </a:endParaRPr>
            </a:p>
          </p:txBody>
        </p:sp>
        <p:sp>
          <p:nvSpPr>
            <p:cNvPr id="43" name="TextBox 42">
              <a:extLst>
                <a:ext uri="{FF2B5EF4-FFF2-40B4-BE49-F238E27FC236}">
                  <a16:creationId xmlns:a16="http://schemas.microsoft.com/office/drawing/2014/main" id="{C4C198FD-6C63-9A73-C4B3-5293EB8436A5}"/>
                </a:ext>
              </a:extLst>
            </p:cNvPr>
            <p:cNvSpPr txBox="1"/>
            <p:nvPr/>
          </p:nvSpPr>
          <p:spPr>
            <a:xfrm>
              <a:off x="294640" y="1107797"/>
              <a:ext cx="6773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E</a:t>
              </a:r>
              <a:endParaRPr kumimoji="0" lang="en-US" sz="3000" b="1" i="0" u="none" strike="noStrike" kern="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sym typeface="Arial"/>
              </a:endParaRPr>
            </a:p>
          </p:txBody>
        </p:sp>
        <p:sp>
          <p:nvSpPr>
            <p:cNvPr id="44" name="Rectangle: Rounded Corners 43">
              <a:extLst>
                <a:ext uri="{FF2B5EF4-FFF2-40B4-BE49-F238E27FC236}">
                  <a16:creationId xmlns:a16="http://schemas.microsoft.com/office/drawing/2014/main" id="{F29A4A06-2997-F3E0-EDCE-C164AF1EEFA5}"/>
                </a:ext>
              </a:extLst>
            </p:cNvPr>
            <p:cNvSpPr/>
            <p:nvPr/>
          </p:nvSpPr>
          <p:spPr>
            <a:xfrm>
              <a:off x="603634" y="1077020"/>
              <a:ext cx="1865246" cy="6155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rPr>
                <a:t>50 : 5</a:t>
              </a:r>
              <a:endParaRPr kumimoji="0" lang="en-US" sz="2500" b="1" i="0" u="none" strike="noStrike" kern="0" cap="none" spc="0" normalizeH="0" baseline="0" noProof="0" dirty="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endParaRPr>
            </a:p>
          </p:txBody>
        </p:sp>
      </p:grpSp>
      <p:cxnSp>
        <p:nvCxnSpPr>
          <p:cNvPr id="5" name="Straight Connector 4">
            <a:extLst>
              <a:ext uri="{FF2B5EF4-FFF2-40B4-BE49-F238E27FC236}">
                <a16:creationId xmlns:a16="http://schemas.microsoft.com/office/drawing/2014/main" id="{D7842829-9714-3FFF-23B4-D3864F95079D}"/>
              </a:ext>
            </a:extLst>
          </p:cNvPr>
          <p:cNvCxnSpPr>
            <a:cxnSpLocks/>
            <a:endCxn id="43" idx="1"/>
          </p:cNvCxnSpPr>
          <p:nvPr/>
        </p:nvCxnSpPr>
        <p:spPr>
          <a:xfrm>
            <a:off x="3480312" y="1271111"/>
            <a:ext cx="1258039" cy="12110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E879B0-2872-50B2-8D88-28C13200C79B}"/>
              </a:ext>
            </a:extLst>
          </p:cNvPr>
          <p:cNvCxnSpPr>
            <a:cxnSpLocks/>
          </p:cNvCxnSpPr>
          <p:nvPr/>
        </p:nvCxnSpPr>
        <p:spPr>
          <a:xfrm>
            <a:off x="3621532" y="2373531"/>
            <a:ext cx="1258039" cy="12110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C31CF1-33C8-1FB2-162A-216753650FC7}"/>
              </a:ext>
            </a:extLst>
          </p:cNvPr>
          <p:cNvCxnSpPr>
            <a:cxnSpLocks/>
            <a:endCxn id="39" idx="1"/>
          </p:cNvCxnSpPr>
          <p:nvPr/>
        </p:nvCxnSpPr>
        <p:spPr>
          <a:xfrm flipV="1">
            <a:off x="3634872" y="1489385"/>
            <a:ext cx="1040020" cy="1944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245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900" decel="100000" fill="hold"/>
                                        <p:tgtEl>
                                          <p:spTgt spid="1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37"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900" decel="100000" fill="hold"/>
                                        <p:tgtEl>
                                          <p:spTgt spid="21"/>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2" fill="hold">
                            <p:stCondLst>
                              <p:cond delay="2500"/>
                            </p:stCondLst>
                            <p:childTnLst>
                              <p:par>
                                <p:cTn id="23" presetID="37"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900" decel="100000" fill="hold"/>
                                        <p:tgtEl>
                                          <p:spTgt spid="2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29" fill="hold">
                            <p:stCondLst>
                              <p:cond delay="3500"/>
                            </p:stCondLst>
                            <p:childTnLst>
                              <p:par>
                                <p:cTn id="30" presetID="37" presetClass="entr" presetSubtype="0"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900" decel="100000" fill="hold"/>
                                        <p:tgtEl>
                                          <p:spTgt spid="33"/>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par>
                          <p:cTn id="36" fill="hold">
                            <p:stCondLst>
                              <p:cond delay="4500"/>
                            </p:stCondLst>
                            <p:childTnLst>
                              <p:par>
                                <p:cTn id="37" presetID="37"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900" decel="100000" fill="hold"/>
                                        <p:tgtEl>
                                          <p:spTgt spid="3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par>
                          <p:cTn id="43" fill="hold">
                            <p:stCondLst>
                              <p:cond delay="5500"/>
                            </p:stCondLst>
                            <p:childTnLst>
                              <p:par>
                                <p:cTn id="44" presetID="37" presetClass="entr" presetSubtype="0" fill="hold"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1000"/>
                                        <p:tgtEl>
                                          <p:spTgt spid="41"/>
                                        </p:tgtEl>
                                      </p:cBhvr>
                                    </p:animEffect>
                                    <p:anim calcmode="lin" valueType="num">
                                      <p:cBhvr>
                                        <p:cTn id="47" dur="1000" fill="hold"/>
                                        <p:tgtEl>
                                          <p:spTgt spid="41"/>
                                        </p:tgtEl>
                                        <p:attrNameLst>
                                          <p:attrName>ppt_x</p:attrName>
                                        </p:attrNameLst>
                                      </p:cBhvr>
                                      <p:tavLst>
                                        <p:tav tm="0">
                                          <p:val>
                                            <p:strVal val="#ppt_x"/>
                                          </p:val>
                                        </p:tav>
                                        <p:tav tm="100000">
                                          <p:val>
                                            <p:strVal val="#ppt_x"/>
                                          </p:val>
                                        </p:tav>
                                      </p:tavLst>
                                    </p:anim>
                                    <p:anim calcmode="lin" valueType="num">
                                      <p:cBhvr>
                                        <p:cTn id="48" dur="900" decel="100000" fill="hold"/>
                                        <p:tgtEl>
                                          <p:spTgt spid="41"/>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up)">
                                      <p:cBhvr>
                                        <p:cTn id="54"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up)">
                                      <p:cBhvr>
                                        <p:cTn id="59" dur="500"/>
                                        <p:tgtEl>
                                          <p:spTgt spid="11"/>
                                        </p:tgtEl>
                                      </p:cBhvr>
                                    </p:animEffect>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subTnLst>
                                    <p:audio>
                                      <p:cMediaNode>
                                        <p:cTn display="0" masterRel="sameClick">
                                          <p:stCondLst>
                                            <p:cond evt="begin" delay="0">
                                              <p:tn val="6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2740196" y="2204625"/>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endParaRPr lang="en-US"/>
          </a:p>
        </p:txBody>
      </p:sp>
      <p:grpSp>
        <p:nvGrpSpPr>
          <p:cNvPr id="6" name="Group 5">
            <a:extLst>
              <a:ext uri="{FF2B5EF4-FFF2-40B4-BE49-F238E27FC236}">
                <a16:creationId xmlns:a16="http://schemas.microsoft.com/office/drawing/2014/main" id="{559DFF2D-85CB-4CC3-857A-D132194D5D5D}"/>
              </a:ext>
            </a:extLst>
          </p:cNvPr>
          <p:cNvGrpSpPr/>
          <p:nvPr/>
        </p:nvGrpSpPr>
        <p:grpSpPr>
          <a:xfrm>
            <a:off x="1981583" y="-587934"/>
            <a:ext cx="5406188" cy="2308860"/>
            <a:chOff x="1421130" y="-502920"/>
            <a:chExt cx="5406188"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406188"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2874343" y="422139"/>
              <a:ext cx="3501142" cy="523220"/>
            </a:xfrm>
            <a:prstGeom prst="rect">
              <a:avLst/>
            </a:prstGeom>
            <a:noFill/>
          </p:spPr>
          <p:txBody>
            <a:bodyPr wrap="squar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1: Tỉa cây</a:t>
              </a:r>
              <a:endParaRPr lang="en-US" sz="2800" dirty="0">
                <a:solidFill>
                  <a:schemeClr val="tx2"/>
                </a:solidFill>
                <a:latin typeface="Pattaya" panose="00000500000000000000" pitchFamily="2" charset="-34"/>
                <a:cs typeface="Pattaya" panose="00000500000000000000" pitchFamily="2" charset="-34"/>
              </a:endParaRPr>
            </a:p>
          </p:txBody>
        </p:sp>
        <p:grpSp>
          <p:nvGrpSpPr>
            <p:cNvPr id="16" name="Group 15">
              <a:extLst>
                <a:ext uri="{FF2B5EF4-FFF2-40B4-BE49-F238E27FC236}">
                  <a16:creationId xmlns:a16="http://schemas.microsoft.com/office/drawing/2014/main" id="{196F1544-DA2E-4ACE-99DF-DC883F986A7B}"/>
                </a:ext>
              </a:extLst>
            </p:cNvPr>
            <p:cNvGrpSpPr/>
            <p:nvPr/>
          </p:nvGrpSpPr>
          <p:grpSpPr>
            <a:xfrm>
              <a:off x="2453989" y="203812"/>
              <a:ext cx="824770" cy="978320"/>
              <a:chOff x="1299210" y="746736"/>
              <a:chExt cx="1237614" cy="1461159"/>
            </a:xfrm>
          </p:grpSpPr>
          <p:pic>
            <p:nvPicPr>
              <p:cNvPr id="17" name="Picture 4" descr="Decal Dán Tường Hình Cây Xương Rồng | Shopee Việt Nam">
                <a:extLst>
                  <a:ext uri="{FF2B5EF4-FFF2-40B4-BE49-F238E27FC236}">
                    <a16:creationId xmlns:a16="http://schemas.microsoft.com/office/drawing/2014/main" id="{341EEF65-315B-4245-93EA-9A36A1F925D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Kéo tỉa biểu tượng máy tính Snips Kéo, Sprayer, Hoạt hình, Biểu tượng máy  tính png | PNGEgg">
                <a:extLst>
                  <a:ext uri="{FF2B5EF4-FFF2-40B4-BE49-F238E27FC236}">
                    <a16:creationId xmlns:a16="http://schemas.microsoft.com/office/drawing/2014/main" id="{6D20A79F-B2C2-4AAC-9784-3FA49F1FCCA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2713"/>
          <a:stretch/>
        </p:blipFill>
        <p:spPr bwMode="auto">
          <a:xfrm>
            <a:off x="-1" y="4051004"/>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10"/>
          <a:srcRect l="16242" t="57679" r="48162" b="17089"/>
          <a:stretch/>
        </p:blipFill>
        <p:spPr>
          <a:xfrm>
            <a:off x="2799090" y="2828117"/>
            <a:ext cx="4051471" cy="1936505"/>
          </a:xfrm>
          <a:prstGeom prst="rect">
            <a:avLst/>
          </a:prstGeom>
        </p:spPr>
      </p:pic>
      <p:pic>
        <p:nvPicPr>
          <p:cNvPr id="23" name="Picture 2" descr="Decal dán tường chậu cây xương rồng 05 | Lazada.vn">
            <a:extLst>
              <a:ext uri="{FF2B5EF4-FFF2-40B4-BE49-F238E27FC236}">
                <a16:creationId xmlns:a16="http://schemas.microsoft.com/office/drawing/2014/main" id="{D12F03C4-B7F6-4F58-B59F-684583B1B4D4}"/>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139" b="48228" l="3671" r="28608">
                        <a14:foregroundMark x1="12532" y1="35696" x2="21646" y2="45443"/>
                        <a14:foregroundMark x1="13038" y1="43544" x2="18608" y2="37975"/>
                        <a14:foregroundMark x1="14177" y1="34810" x2="21519" y2="41139"/>
                        <a14:foregroundMark x1="21519" y1="41139" x2="21266" y2="43671"/>
                        <a14:foregroundMark x1="11899" y1="44430" x2="16835" y2="45949"/>
                        <a14:foregroundMark x1="4430" y1="35570" x2="4430" y2="35570"/>
                        <a14:foregroundMark x1="4430" y1="37342" x2="4430" y2="37342"/>
                        <a14:foregroundMark x1="4430" y1="37342" x2="6203" y2="37342"/>
                        <a14:foregroundMark x1="3797" y1="35570" x2="5823" y2="35949"/>
                        <a14:foregroundMark x1="15316" y1="35316" x2="22405" y2="37342"/>
                        <a14:foregroundMark x1="13165" y1="47595" x2="20380" y2="48228"/>
                        <a14:foregroundMark x1="12658" y1="36203" x2="16709" y2="45316"/>
                        <a14:foregroundMark x1="16835" y1="21139" x2="16835" y2="21139"/>
                      </a14:backgroundRemoval>
                    </a14:imgEffect>
                  </a14:imgLayer>
                </a14:imgProps>
              </a:ext>
              <a:ext uri="{28A0092B-C50C-407E-A947-70E740481C1C}">
                <a14:useLocalDpi xmlns:a14="http://schemas.microsoft.com/office/drawing/2010/main" val="0"/>
              </a:ext>
            </a:extLst>
          </a:blip>
          <a:srcRect l="2815" t="19141" r="68312" b="48241"/>
          <a:stretch/>
        </p:blipFill>
        <p:spPr bwMode="auto">
          <a:xfrm>
            <a:off x="3096688" y="1339427"/>
            <a:ext cx="1485085" cy="16777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4371856" y="968416"/>
            <a:ext cx="1330694" cy="18961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5678894" y="1029942"/>
            <a:ext cx="1271723" cy="193650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1 To 10 Numbers For Schools - Cartoon, HD Png Download - 626x626 (#445591)  - PinPng">
            <a:extLst>
              <a:ext uri="{FF2B5EF4-FFF2-40B4-BE49-F238E27FC236}">
                <a16:creationId xmlns:a16="http://schemas.microsoft.com/office/drawing/2014/main" id="{7A62FF9F-1879-4AF4-A95E-E7CE05CF63C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7229" b="29066" l="22976" r="35476">
                        <a14:foregroundMark x1="27857" y1="8133" x2="28929" y2="8133"/>
                        <a14:foregroundMark x1="28333" y1="7229" x2="28214" y2="10994"/>
                        <a14:foregroundMark x1="27143" y1="8133" x2="27143" y2="8133"/>
                        <a14:foregroundMark x1="28690" y1="8133" x2="26905" y2="9639"/>
                        <a14:foregroundMark x1="25595" y1="28765" x2="31548" y2="29066"/>
                      </a14:backgroundRemoval>
                    </a14:imgEffect>
                  </a14:imgLayer>
                </a14:imgProps>
              </a:ext>
              <a:ext uri="{28A0092B-C50C-407E-A947-70E740481C1C}">
                <a14:useLocalDpi xmlns:a14="http://schemas.microsoft.com/office/drawing/2010/main" val="0"/>
              </a:ext>
            </a:extLst>
          </a:blip>
          <a:srcRect l="21581" t="5000" r="62805" b="69011"/>
          <a:stretch/>
        </p:blipFill>
        <p:spPr bwMode="auto">
          <a:xfrm>
            <a:off x="3602226" y="2184684"/>
            <a:ext cx="522806" cy="58466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1 To 10 Numbers For Schools - Cartoon, HD Png Download - 626x626 (#445591)  - PinPng">
            <a:extLst>
              <a:ext uri="{FF2B5EF4-FFF2-40B4-BE49-F238E27FC236}">
                <a16:creationId xmlns:a16="http://schemas.microsoft.com/office/drawing/2014/main" id="{AE7BECA6-5ADB-4464-85B5-E78FFFDD9681}"/>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7681" b="28313" l="43571" r="56667">
                        <a14:foregroundMark x1="48333" y1="7681" x2="51310" y2="9036"/>
                        <a14:foregroundMark x1="46071" y1="27861" x2="54881" y2="28313"/>
                      </a14:backgroundRemoval>
                    </a14:imgEffect>
                  </a14:imgLayer>
                </a14:imgProps>
              </a:ext>
              <a:ext uri="{28A0092B-C50C-407E-A947-70E740481C1C}">
                <a14:useLocalDpi xmlns:a14="http://schemas.microsoft.com/office/drawing/2010/main" val="0"/>
              </a:ext>
            </a:extLst>
          </a:blip>
          <a:srcRect l="41966" t="5244" r="41668" b="69879"/>
          <a:stretch/>
        </p:blipFill>
        <p:spPr bwMode="auto">
          <a:xfrm>
            <a:off x="4695906" y="2134398"/>
            <a:ext cx="501157" cy="60214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1 To 10 Numbers For Schools - Cartoon, HD Png Download - 626x626 (#445591)  - PinPng">
            <a:extLst>
              <a:ext uri="{FF2B5EF4-FFF2-40B4-BE49-F238E27FC236}">
                <a16:creationId xmlns:a16="http://schemas.microsoft.com/office/drawing/2014/main" id="{E09A4295-5A05-4675-965B-0EE573CA1F0B}"/>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627" b="29970" l="65119" r="77381">
                        <a14:foregroundMark x1="77381" y1="23193" x2="77381" y2="23193"/>
                        <a14:foregroundMark x1="74048" y1="6627" x2="74048" y2="6627"/>
                        <a14:foregroundMark x1="74881" y1="7982" x2="74881" y2="7982"/>
                        <a14:foregroundMark x1="68929" y1="29669" x2="68929" y2="29669"/>
                      </a14:backgroundRemoval>
                    </a14:imgEffect>
                  </a14:imgLayer>
                </a14:imgProps>
              </a:ext>
              <a:ext uri="{28A0092B-C50C-407E-A947-70E740481C1C}">
                <a14:useLocalDpi xmlns:a14="http://schemas.microsoft.com/office/drawing/2010/main" val="0"/>
              </a:ext>
            </a:extLst>
          </a:blip>
          <a:srcRect l="63859" t="5244" r="21461" b="67134"/>
          <a:stretch/>
        </p:blipFill>
        <p:spPr bwMode="auto">
          <a:xfrm>
            <a:off x="6013291" y="2134398"/>
            <a:ext cx="381484" cy="5673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5BE953-17DC-9A2D-D6D2-0A8443BE8449}"/>
              </a:ext>
            </a:extLst>
          </p:cNvPr>
          <p:cNvSpPr txBox="1"/>
          <p:nvPr/>
        </p:nvSpPr>
        <p:spPr>
          <a:xfrm>
            <a:off x="322612" y="1745633"/>
            <a:ext cx="2570784" cy="1569660"/>
          </a:xfrm>
          <a:prstGeom prst="rect">
            <a:avLst/>
          </a:prstGeom>
          <a:noFill/>
        </p:spPr>
        <p:txBody>
          <a:bodyPr wrap="square" rtlCol="0">
            <a:spAutoFit/>
          </a:bodyPr>
          <a:lstStyle/>
          <a:p>
            <a:pPr algn="ctr"/>
            <a:r>
              <a:rPr lang="en-US" sz="4800" b="1">
                <a:solidFill>
                  <a:srgbClr val="FF0000"/>
                </a:solidFill>
              </a:rPr>
              <a:t>HOÀN THÀNH</a:t>
            </a:r>
          </a:p>
        </p:txBody>
      </p:sp>
      <p:pic>
        <p:nvPicPr>
          <p:cNvPr id="3" name="Picture 2" descr="Green Tick Icon Png, Cliparts &amp;amp; Cartoons - Jing.fm">
            <a:extLst>
              <a:ext uri="{FF2B5EF4-FFF2-40B4-BE49-F238E27FC236}">
                <a16:creationId xmlns:a16="http://schemas.microsoft.com/office/drawing/2014/main" id="{F63F3784-1EAF-4D3E-3518-9CA3514B1F9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519003" y="1993312"/>
            <a:ext cx="1057470" cy="954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75576" y="0"/>
            <a:ext cx="9219576" cy="5045571"/>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Google Shape;246;p34"/>
          <p:cNvSpPr/>
          <p:nvPr/>
        </p:nvSpPr>
        <p:spPr>
          <a:xfrm>
            <a:off x="-7557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endParaRPr lang="en-US"/>
          </a:p>
        </p:txBody>
      </p:sp>
      <p:grpSp>
        <p:nvGrpSpPr>
          <p:cNvPr id="6" name="Group 5">
            <a:extLst>
              <a:ext uri="{FF2B5EF4-FFF2-40B4-BE49-F238E27FC236}">
                <a16:creationId xmlns:a16="http://schemas.microsoft.com/office/drawing/2014/main" id="{559DFF2D-85CB-4CC3-857A-D132194D5D5D}"/>
              </a:ext>
            </a:extLst>
          </p:cNvPr>
          <p:cNvGrpSpPr/>
          <p:nvPr/>
        </p:nvGrpSpPr>
        <p:grpSpPr>
          <a:xfrm>
            <a:off x="-613414" y="-376395"/>
            <a:ext cx="4030983" cy="1597068"/>
            <a:chOff x="876575" y="-656923"/>
            <a:chExt cx="5449459" cy="2225405"/>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1603675" y="151192"/>
              <a:ext cx="4150630" cy="643299"/>
            </a:xfrm>
            <a:prstGeom prst="rect">
              <a:avLst/>
            </a:prstGeom>
            <a:noFill/>
          </p:spPr>
          <p:txBody>
            <a:bodyPr wrap="square" rtlCol="0">
              <a:spAutoFit/>
            </a:bodyPr>
            <a:lstStyle/>
            <a:p>
              <a:pPr algn="ctr"/>
              <a:r>
                <a:rPr lang="vi-VN" sz="2400" dirty="0">
                  <a:solidFill>
                    <a:schemeClr val="tx2"/>
                  </a:solidFill>
                  <a:latin typeface="Pattaya" panose="00000500000000000000" pitchFamily="2" charset="-34"/>
                  <a:cs typeface="Pattaya" panose="00000500000000000000" pitchFamily="2" charset="-34"/>
                </a:rPr>
                <a:t>Nhiệm vụ 2: Nhận đơn</a:t>
              </a:r>
              <a:endParaRPr lang="en-US" sz="2400" dirty="0">
                <a:solidFill>
                  <a:schemeClr val="tx2"/>
                </a:solidFill>
                <a:latin typeface="Pattaya" panose="00000500000000000000" pitchFamily="2" charset="-34"/>
                <a:cs typeface="Pattaya" panose="00000500000000000000" pitchFamily="2" charset="-34"/>
              </a:endParaRPr>
            </a:p>
          </p:txBody>
        </p:sp>
      </p:grpSp>
      <p:grpSp>
        <p:nvGrpSpPr>
          <p:cNvPr id="13" name="Group 12">
            <a:extLst>
              <a:ext uri="{FF2B5EF4-FFF2-40B4-BE49-F238E27FC236}">
                <a16:creationId xmlns:a16="http://schemas.microsoft.com/office/drawing/2014/main" id="{1230FB69-C4F1-4469-B898-78E4E10FE69D}"/>
              </a:ext>
            </a:extLst>
          </p:cNvPr>
          <p:cNvGrpSpPr/>
          <p:nvPr/>
        </p:nvGrpSpPr>
        <p:grpSpPr>
          <a:xfrm>
            <a:off x="2927888" y="97929"/>
            <a:ext cx="6274898" cy="1077218"/>
            <a:chOff x="507578" y="440126"/>
            <a:chExt cx="6274898" cy="1077218"/>
          </a:xfrm>
        </p:grpSpPr>
        <p:sp>
          <p:nvSpPr>
            <p:cNvPr id="16" name="Oval 15">
              <a:extLst>
                <a:ext uri="{FF2B5EF4-FFF2-40B4-BE49-F238E27FC236}">
                  <a16:creationId xmlns:a16="http://schemas.microsoft.com/office/drawing/2014/main" id="{1E691857-2D37-4AE6-93DF-B9F50DCDDB30}"/>
                </a:ext>
              </a:extLst>
            </p:cNvPr>
            <p:cNvSpPr/>
            <p:nvPr/>
          </p:nvSpPr>
          <p:spPr>
            <a:xfrm>
              <a:off x="507578" y="80080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2"/>
                  </a:solidFill>
                  <a:latin typeface="Calibri" panose="020F0502020204030204" pitchFamily="34" charset="0"/>
                  <a:cs typeface="Calibri" panose="020F0502020204030204" pitchFamily="34" charset="0"/>
                </a:rPr>
                <a:t>5</a:t>
              </a:r>
            </a:p>
          </p:txBody>
        </p:sp>
        <p:sp>
          <p:nvSpPr>
            <p:cNvPr id="17" name="TextBox 16">
              <a:extLst>
                <a:ext uri="{FF2B5EF4-FFF2-40B4-BE49-F238E27FC236}">
                  <a16:creationId xmlns:a16="http://schemas.microsoft.com/office/drawing/2014/main" id="{C3486E25-FFC6-4F4C-80E8-80CFD187822A}"/>
                </a:ext>
              </a:extLst>
            </p:cNvPr>
            <p:cNvSpPr txBox="1"/>
            <p:nvPr/>
          </p:nvSpPr>
          <p:spPr>
            <a:xfrm>
              <a:off x="967141" y="440126"/>
              <a:ext cx="5815335" cy="1077218"/>
            </a:xfrm>
            <a:prstGeom prst="rect">
              <a:avLst/>
            </a:prstGeom>
            <a:noFill/>
          </p:spPr>
          <p:txBody>
            <a:bodyPr wrap="square" rtlCol="0">
              <a:spAutoFit/>
            </a:bodyPr>
            <a:lstStyle/>
            <a:p>
              <a:r>
                <a:rPr lang="vi-VN" sz="3200" b="1">
                  <a:latin typeface="Calibri" panose="020F0502020204030204" pitchFamily="34" charset="0"/>
                  <a:cs typeface="Calibri" panose="020F0502020204030204" pitchFamily="34" charset="0"/>
                </a:rPr>
                <a:t>Chọn ý trả lời đúng.Số thích hợp để thay vào .?. ở mỗi câu là:</a:t>
              </a:r>
              <a:endParaRPr lang="en-US" sz="3200" b="1" dirty="0">
                <a:latin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D4BBD138-B919-0EC2-E20D-65D4CEE0FC40}"/>
              </a:ext>
            </a:extLst>
          </p:cNvPr>
          <p:cNvSpPr txBox="1"/>
          <p:nvPr/>
        </p:nvSpPr>
        <p:spPr>
          <a:xfrm>
            <a:off x="535668" y="1279842"/>
            <a:ext cx="5815335" cy="830997"/>
          </a:xfrm>
          <a:prstGeom prst="rect">
            <a:avLst/>
          </a:prstGeom>
          <a:noFill/>
        </p:spPr>
        <p:txBody>
          <a:bodyPr wrap="square" rtlCol="0">
            <a:spAutoFit/>
          </a:bodyPr>
          <a:lstStyle/>
          <a:p>
            <a:r>
              <a:rPr lang="vi-VN" sz="4800">
                <a:solidFill>
                  <a:srgbClr val="7030A0"/>
                </a:solidFill>
                <a:latin typeface="Calibri" panose="020F0502020204030204" pitchFamily="34" charset="0"/>
                <a:cs typeface="Calibri" panose="020F0502020204030204" pitchFamily="34" charset="0"/>
              </a:rPr>
              <a:t>a)</a:t>
            </a:r>
            <a:r>
              <a:rPr lang="vi-VN" sz="4800">
                <a:latin typeface="Calibri" panose="020F0502020204030204" pitchFamily="34" charset="0"/>
                <a:cs typeface="Calibri" panose="020F0502020204030204" pitchFamily="34" charset="0"/>
              </a:rPr>
              <a:t>	</a:t>
            </a:r>
            <a:r>
              <a:rPr lang="vi-VN" sz="4800">
                <a:solidFill>
                  <a:srgbClr val="00B0F0"/>
                </a:solidFill>
                <a:latin typeface="Calibri" panose="020F0502020204030204" pitchFamily="34" charset="0"/>
                <a:cs typeface="Calibri" panose="020F0502020204030204" pitchFamily="34" charset="0"/>
              </a:rPr>
              <a:t>.?.</a:t>
            </a:r>
            <a:r>
              <a:rPr lang="vi-VN" sz="4800">
                <a:latin typeface="Calibri" panose="020F0502020204030204" pitchFamily="34" charset="0"/>
                <a:cs typeface="Calibri" panose="020F0502020204030204" pitchFamily="34" charset="0"/>
              </a:rPr>
              <a:t> × 30 = 900</a:t>
            </a:r>
          </a:p>
        </p:txBody>
      </p:sp>
      <p:sp>
        <p:nvSpPr>
          <p:cNvPr id="9" name="TextBox 8">
            <a:extLst>
              <a:ext uri="{FF2B5EF4-FFF2-40B4-BE49-F238E27FC236}">
                <a16:creationId xmlns:a16="http://schemas.microsoft.com/office/drawing/2014/main" id="{190CB7C9-A9D3-3E5D-567F-58C176912D84}"/>
              </a:ext>
            </a:extLst>
          </p:cNvPr>
          <p:cNvSpPr txBox="1"/>
          <p:nvPr/>
        </p:nvSpPr>
        <p:spPr>
          <a:xfrm>
            <a:off x="290286" y="2224897"/>
            <a:ext cx="9608457" cy="707886"/>
          </a:xfrm>
          <a:prstGeom prst="rect">
            <a:avLst/>
          </a:prstGeom>
          <a:noFill/>
        </p:spPr>
        <p:txBody>
          <a:bodyPr wrap="square" rtlCol="0">
            <a:spAutoFit/>
          </a:bodyPr>
          <a:lstStyle/>
          <a:p>
            <a:r>
              <a:rPr lang="en-US" sz="4000">
                <a:solidFill>
                  <a:srgbClr val="FF0000"/>
                </a:solidFill>
                <a:latin typeface="Calibri" panose="020F0502020204030204" pitchFamily="34" charset="0"/>
                <a:cs typeface="Calibri" panose="020F0502020204030204" pitchFamily="34" charset="0"/>
              </a:rPr>
              <a:t>A.</a:t>
            </a:r>
            <a:r>
              <a:rPr lang="en-US" sz="4000">
                <a:latin typeface="Calibri" panose="020F0502020204030204" pitchFamily="34" charset="0"/>
                <a:cs typeface="Calibri" panose="020F0502020204030204" pitchFamily="34" charset="0"/>
              </a:rPr>
              <a:t> 30	</a:t>
            </a:r>
            <a:r>
              <a:rPr lang="en-US" sz="4000">
                <a:solidFill>
                  <a:srgbClr val="FF0000"/>
                </a:solidFill>
                <a:latin typeface="Calibri" panose="020F0502020204030204" pitchFamily="34" charset="0"/>
                <a:cs typeface="Calibri" panose="020F0502020204030204" pitchFamily="34" charset="0"/>
              </a:rPr>
              <a:t> B.</a:t>
            </a:r>
            <a:r>
              <a:rPr lang="en-US" sz="4000">
                <a:latin typeface="Calibri" panose="020F0502020204030204" pitchFamily="34" charset="0"/>
                <a:cs typeface="Calibri" panose="020F0502020204030204" pitchFamily="34" charset="0"/>
              </a:rPr>
              <a:t> 2 700    </a:t>
            </a:r>
            <a:r>
              <a:rPr lang="en-US" sz="4000">
                <a:solidFill>
                  <a:srgbClr val="FF0000"/>
                </a:solidFill>
                <a:latin typeface="Calibri" panose="020F0502020204030204" pitchFamily="34" charset="0"/>
                <a:cs typeface="Calibri" panose="020F0502020204030204" pitchFamily="34" charset="0"/>
              </a:rPr>
              <a:t> C.</a:t>
            </a:r>
            <a:r>
              <a:rPr lang="en-US" sz="4000">
                <a:latin typeface="Calibri" panose="020F0502020204030204" pitchFamily="34" charset="0"/>
                <a:cs typeface="Calibri" panose="020F0502020204030204" pitchFamily="34" charset="0"/>
              </a:rPr>
              <a:t> 300	    </a:t>
            </a:r>
            <a:r>
              <a:rPr lang="en-US" sz="4000">
                <a:solidFill>
                  <a:srgbClr val="FF0000"/>
                </a:solidFill>
                <a:latin typeface="Calibri" panose="020F0502020204030204" pitchFamily="34" charset="0"/>
                <a:cs typeface="Calibri" panose="020F0502020204030204" pitchFamily="34" charset="0"/>
              </a:rPr>
              <a:t>  D. </a:t>
            </a:r>
            <a:r>
              <a:rPr lang="en-US" sz="4000">
                <a:latin typeface="Calibri" panose="020F0502020204030204" pitchFamily="34" charset="0"/>
                <a:cs typeface="Calibri" panose="020F0502020204030204" pitchFamily="34" charset="0"/>
              </a:rPr>
              <a:t>27 000</a:t>
            </a:r>
            <a:endParaRPr lang="vi-VN" sz="4000">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420EB034-FB18-13C7-0F89-64B74AF549A3}"/>
              </a:ext>
            </a:extLst>
          </p:cNvPr>
          <p:cNvSpPr/>
          <p:nvPr/>
        </p:nvSpPr>
        <p:spPr>
          <a:xfrm>
            <a:off x="232229" y="2297647"/>
            <a:ext cx="650958" cy="70788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m-thanh-tra-loi-dung-www_nhacchuongvui_com">
            <a:hlinkClick r:id="" action="ppaction://media"/>
            <a:extLst>
              <a:ext uri="{FF2B5EF4-FFF2-40B4-BE49-F238E27FC236}">
                <a16:creationId xmlns:a16="http://schemas.microsoft.com/office/drawing/2014/main" id="{5758BC4A-A521-5BBD-0769-1FB85A1D9B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63200" y="1615297"/>
            <a:ext cx="609600" cy="609600"/>
          </a:xfrm>
          <a:prstGeom prst="rect">
            <a:avLst/>
          </a:prstGeom>
        </p:spPr>
      </p:pic>
      <p:sp>
        <p:nvSpPr>
          <p:cNvPr id="18" name="TextBox 17">
            <a:extLst>
              <a:ext uri="{FF2B5EF4-FFF2-40B4-BE49-F238E27FC236}">
                <a16:creationId xmlns:a16="http://schemas.microsoft.com/office/drawing/2014/main" id="{5FC77CE2-58EF-BEBB-605E-5E76DF00A0D1}"/>
              </a:ext>
            </a:extLst>
          </p:cNvPr>
          <p:cNvSpPr txBox="1"/>
          <p:nvPr/>
        </p:nvSpPr>
        <p:spPr>
          <a:xfrm>
            <a:off x="535668" y="3037478"/>
            <a:ext cx="5815335" cy="830997"/>
          </a:xfrm>
          <a:prstGeom prst="rect">
            <a:avLst/>
          </a:prstGeom>
          <a:noFill/>
        </p:spPr>
        <p:txBody>
          <a:bodyPr wrap="square" rtlCol="0">
            <a:spAutoFit/>
          </a:bodyPr>
          <a:lstStyle/>
          <a:p>
            <a:r>
              <a:rPr lang="en-US" sz="4800">
                <a:solidFill>
                  <a:srgbClr val="7030A0"/>
                </a:solidFill>
                <a:latin typeface="Calibri" panose="020F0502020204030204" pitchFamily="34" charset="0"/>
                <a:cs typeface="Calibri" panose="020F0502020204030204" pitchFamily="34" charset="0"/>
              </a:rPr>
              <a:t>b</a:t>
            </a:r>
            <a:r>
              <a:rPr lang="vi-VN" sz="4800">
                <a:solidFill>
                  <a:srgbClr val="7030A0"/>
                </a:solidFill>
                <a:latin typeface="Calibri" panose="020F0502020204030204" pitchFamily="34" charset="0"/>
                <a:cs typeface="Calibri" panose="020F0502020204030204" pitchFamily="34" charset="0"/>
              </a:rPr>
              <a:t>)</a:t>
            </a:r>
            <a:r>
              <a:rPr lang="vi-VN" sz="4800">
                <a:latin typeface="Calibri" panose="020F0502020204030204" pitchFamily="34" charset="0"/>
                <a:cs typeface="Calibri" panose="020F0502020204030204" pitchFamily="34" charset="0"/>
              </a:rPr>
              <a:t>	b)	720 : </a:t>
            </a:r>
            <a:r>
              <a:rPr lang="vi-VN" sz="4800">
                <a:solidFill>
                  <a:srgbClr val="00B0F0"/>
                </a:solidFill>
                <a:latin typeface="Calibri" panose="020F0502020204030204" pitchFamily="34" charset="0"/>
                <a:cs typeface="Calibri" panose="020F0502020204030204" pitchFamily="34" charset="0"/>
              </a:rPr>
              <a:t>.?.</a:t>
            </a:r>
            <a:r>
              <a:rPr lang="vi-VN" sz="4800">
                <a:latin typeface="Calibri" panose="020F0502020204030204" pitchFamily="34" charset="0"/>
                <a:cs typeface="Calibri" panose="020F0502020204030204" pitchFamily="34" charset="0"/>
              </a:rPr>
              <a:t> = 15</a:t>
            </a:r>
          </a:p>
        </p:txBody>
      </p:sp>
      <p:sp>
        <p:nvSpPr>
          <p:cNvPr id="19" name="TextBox 18">
            <a:extLst>
              <a:ext uri="{FF2B5EF4-FFF2-40B4-BE49-F238E27FC236}">
                <a16:creationId xmlns:a16="http://schemas.microsoft.com/office/drawing/2014/main" id="{C77F4F3D-2447-CBF0-FCCF-D259FB5C0E65}"/>
              </a:ext>
            </a:extLst>
          </p:cNvPr>
          <p:cNvSpPr txBox="1"/>
          <p:nvPr/>
        </p:nvSpPr>
        <p:spPr>
          <a:xfrm>
            <a:off x="290286" y="3982533"/>
            <a:ext cx="9608457" cy="707886"/>
          </a:xfrm>
          <a:prstGeom prst="rect">
            <a:avLst/>
          </a:prstGeom>
          <a:noFill/>
        </p:spPr>
        <p:txBody>
          <a:bodyPr wrap="square" rtlCol="0">
            <a:spAutoFit/>
          </a:bodyPr>
          <a:lstStyle/>
          <a:p>
            <a:r>
              <a:rPr lang="en-US" sz="4000">
                <a:solidFill>
                  <a:srgbClr val="FF0000"/>
                </a:solidFill>
                <a:latin typeface="Calibri" panose="020F0502020204030204" pitchFamily="34" charset="0"/>
                <a:cs typeface="Calibri" panose="020F0502020204030204" pitchFamily="34" charset="0"/>
              </a:rPr>
              <a:t>A.</a:t>
            </a:r>
            <a:r>
              <a:rPr lang="en-US" sz="4000">
                <a:latin typeface="Calibri" panose="020F0502020204030204" pitchFamily="34" charset="0"/>
                <a:cs typeface="Calibri" panose="020F0502020204030204" pitchFamily="34" charset="0"/>
              </a:rPr>
              <a:t> 10 800	</a:t>
            </a:r>
            <a:r>
              <a:rPr lang="en-US" sz="4000">
                <a:solidFill>
                  <a:srgbClr val="FF0000"/>
                </a:solidFill>
                <a:latin typeface="Calibri" panose="020F0502020204030204" pitchFamily="34" charset="0"/>
                <a:cs typeface="Calibri" panose="020F0502020204030204" pitchFamily="34" charset="0"/>
              </a:rPr>
              <a:t> B.</a:t>
            </a:r>
            <a:r>
              <a:rPr lang="en-US" sz="4000">
                <a:latin typeface="Calibri" panose="020F0502020204030204" pitchFamily="34" charset="0"/>
                <a:cs typeface="Calibri" panose="020F0502020204030204" pitchFamily="34" charset="0"/>
              </a:rPr>
              <a:t> 1 080    </a:t>
            </a:r>
            <a:r>
              <a:rPr lang="en-US" sz="4000">
                <a:solidFill>
                  <a:srgbClr val="FF0000"/>
                </a:solidFill>
                <a:latin typeface="Calibri" panose="020F0502020204030204" pitchFamily="34" charset="0"/>
                <a:cs typeface="Calibri" panose="020F0502020204030204" pitchFamily="34" charset="0"/>
              </a:rPr>
              <a:t> C.</a:t>
            </a:r>
            <a:r>
              <a:rPr lang="en-US" sz="4000">
                <a:latin typeface="Calibri" panose="020F0502020204030204" pitchFamily="34" charset="0"/>
                <a:cs typeface="Calibri" panose="020F0502020204030204" pitchFamily="34" charset="0"/>
              </a:rPr>
              <a:t> 48    </a:t>
            </a:r>
            <a:r>
              <a:rPr lang="en-US" sz="4000">
                <a:solidFill>
                  <a:srgbClr val="FF0000"/>
                </a:solidFill>
                <a:latin typeface="Calibri" panose="020F0502020204030204" pitchFamily="34" charset="0"/>
                <a:cs typeface="Calibri" panose="020F0502020204030204" pitchFamily="34" charset="0"/>
              </a:rPr>
              <a:t>  D. </a:t>
            </a:r>
            <a:r>
              <a:rPr lang="en-US" sz="4000">
                <a:latin typeface="Calibri" panose="020F0502020204030204" pitchFamily="34" charset="0"/>
                <a:cs typeface="Calibri" panose="020F0502020204030204" pitchFamily="34" charset="0"/>
              </a:rPr>
              <a:t>705</a:t>
            </a:r>
            <a:endParaRPr lang="vi-VN" sz="4000">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74A468C7-54FE-256E-A059-AA2075856CEC}"/>
              </a:ext>
            </a:extLst>
          </p:cNvPr>
          <p:cNvSpPr/>
          <p:nvPr/>
        </p:nvSpPr>
        <p:spPr>
          <a:xfrm>
            <a:off x="5373469" y="4025372"/>
            <a:ext cx="650958" cy="70788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Am-thanh-tra-loi-dung-www_nhacchuongvui_com">
            <a:hlinkClick r:id="" action="ppaction://media"/>
            <a:extLst>
              <a:ext uri="{FF2B5EF4-FFF2-40B4-BE49-F238E27FC236}">
                <a16:creationId xmlns:a16="http://schemas.microsoft.com/office/drawing/2014/main" id="{0B27FC70-5E48-2F62-3B4D-2030CEE977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13321" y="3148176"/>
            <a:ext cx="609600" cy="609600"/>
          </a:xfrm>
          <a:prstGeom prst="rect">
            <a:avLst/>
          </a:prstGeom>
        </p:spPr>
      </p:pic>
    </p:spTree>
    <p:extLst>
      <p:ext uri="{BB962C8B-B14F-4D97-AF65-F5344CB8AC3E}">
        <p14:creationId xmlns:p14="http://schemas.microsoft.com/office/powerpoint/2010/main" val="18447723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 presetClass="mediacall" presetSubtype="0" fill="hold" nodeType="withEffect">
                                  <p:stCondLst>
                                    <p:cond delay="0"/>
                                  </p:stCondLst>
                                  <p:childTnLst>
                                    <p:cmd type="call" cmd="playFrom(0.0)">
                                      <p:cBhvr>
                                        <p:cTn id="26" dur="8085" fill="hold"/>
                                        <p:tgtEl>
                                          <p:spTgt spid="12"/>
                                        </p:tgtEl>
                                      </p:cBhvr>
                                    </p:cmd>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 presetClass="mediacall" presetSubtype="0" fill="hold" nodeType="withEffect">
                                  <p:stCondLst>
                                    <p:cond delay="0"/>
                                  </p:stCondLst>
                                  <p:childTnLst>
                                    <p:cmd type="call" cmd="playFrom(0.0)">
                                      <p:cBhvr>
                                        <p:cTn id="45" dur="808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2"/>
                </p:tgtEl>
              </p:cMediaNode>
            </p:audio>
            <p:audio>
              <p:cMediaNode vol="80000">
                <p:cTn id="47" fill="hold" display="0">
                  <p:stCondLst>
                    <p:cond delay="indefinite"/>
                  </p:stCondLst>
                  <p:endCondLst>
                    <p:cond evt="onStopAudio" delay="0">
                      <p:tgtEl>
                        <p:sldTgt/>
                      </p:tgtEl>
                    </p:cond>
                  </p:endCondLst>
                </p:cTn>
                <p:tgtEl>
                  <p:spTgt spid="22"/>
                </p:tgtEl>
              </p:cMediaNode>
            </p:audio>
          </p:childTnLst>
        </p:cTn>
      </p:par>
    </p:tnLst>
    <p:bldLst>
      <p:bldP spid="2" grpId="0"/>
      <p:bldP spid="9" grpId="0"/>
      <p:bldP spid="11" grpId="0" animBg="1"/>
      <p:bldP spid="18" grpId="0"/>
      <p:bldP spid="19" grpId="0"/>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75576" y="0"/>
            <a:ext cx="9219576" cy="5045571"/>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E8B76"/>
              </a:solidFill>
              <a:effectLst/>
              <a:uLnTx/>
              <a:uFillTx/>
              <a:latin typeface="Arial"/>
              <a:ea typeface="+mn-ea"/>
              <a:cs typeface="+mn-cs"/>
              <a:sym typeface="Arial"/>
            </a:endParaRPr>
          </a:p>
        </p:txBody>
      </p:sp>
      <p:sp>
        <p:nvSpPr>
          <p:cNvPr id="246" name="Google Shape;246;p34"/>
          <p:cNvSpPr/>
          <p:nvPr/>
        </p:nvSpPr>
        <p:spPr>
          <a:xfrm>
            <a:off x="-7557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613414" y="-376395"/>
            <a:ext cx="4030983" cy="1597068"/>
            <a:chOff x="876575" y="-656923"/>
            <a:chExt cx="5449459" cy="2225405"/>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1603675" y="151192"/>
              <a:ext cx="4150630" cy="643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FFFF"/>
                  </a:solidFill>
                  <a:effectLst/>
                  <a:uLnTx/>
                  <a:uFillTx/>
                  <a:latin typeface="Pattaya" panose="00000500000000000000" pitchFamily="2" charset="-34"/>
                  <a:cs typeface="Pattaya" panose="00000500000000000000" pitchFamily="2" charset="-34"/>
                  <a:sym typeface="Arial"/>
                </a:rPr>
                <a:t>Nhiệm vụ 2: Nhận đơn</a:t>
              </a:r>
              <a:endParaRPr kumimoji="0" lang="en-US" sz="2400" b="0" i="0" u="none" strike="noStrike" kern="0" cap="none" spc="0" normalizeH="0" baseline="0" noProof="0" dirty="0">
                <a:ln>
                  <a:noFill/>
                </a:ln>
                <a:solidFill>
                  <a:srgbClr val="FFFFFF"/>
                </a:solidFill>
                <a:effectLst/>
                <a:uLnTx/>
                <a:uFillTx/>
                <a:latin typeface="Pattaya" panose="00000500000000000000" pitchFamily="2" charset="-34"/>
                <a:cs typeface="Pattaya" panose="00000500000000000000" pitchFamily="2" charset="-34"/>
                <a:sym typeface="Arial"/>
              </a:endParaRPr>
            </a:p>
          </p:txBody>
        </p:sp>
      </p:grpSp>
      <p:grpSp>
        <p:nvGrpSpPr>
          <p:cNvPr id="13" name="Group 12">
            <a:extLst>
              <a:ext uri="{FF2B5EF4-FFF2-40B4-BE49-F238E27FC236}">
                <a16:creationId xmlns:a16="http://schemas.microsoft.com/office/drawing/2014/main" id="{1230FB69-C4F1-4469-B898-78E4E10FE69D}"/>
              </a:ext>
            </a:extLst>
          </p:cNvPr>
          <p:cNvGrpSpPr/>
          <p:nvPr/>
        </p:nvGrpSpPr>
        <p:grpSpPr>
          <a:xfrm>
            <a:off x="2927888" y="97929"/>
            <a:ext cx="6274898" cy="1077218"/>
            <a:chOff x="507578" y="440126"/>
            <a:chExt cx="6274898" cy="1077218"/>
          </a:xfrm>
        </p:grpSpPr>
        <p:sp>
          <p:nvSpPr>
            <p:cNvPr id="16" name="Oval 15">
              <a:extLst>
                <a:ext uri="{FF2B5EF4-FFF2-40B4-BE49-F238E27FC236}">
                  <a16:creationId xmlns:a16="http://schemas.microsoft.com/office/drawing/2014/main" id="{1E691857-2D37-4AE6-93DF-B9F50DCDDB30}"/>
                </a:ext>
              </a:extLst>
            </p:cNvPr>
            <p:cNvSpPr/>
            <p:nvPr/>
          </p:nvSpPr>
          <p:spPr>
            <a:xfrm>
              <a:off x="507578" y="80080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5</a:t>
              </a:r>
            </a:p>
          </p:txBody>
        </p:sp>
        <p:sp>
          <p:nvSpPr>
            <p:cNvPr id="17" name="TextBox 16">
              <a:extLst>
                <a:ext uri="{FF2B5EF4-FFF2-40B4-BE49-F238E27FC236}">
                  <a16:creationId xmlns:a16="http://schemas.microsoft.com/office/drawing/2014/main" id="{C3486E25-FFC6-4F4C-80E8-80CFD187822A}"/>
                </a:ext>
              </a:extLst>
            </p:cNvPr>
            <p:cNvSpPr txBox="1"/>
            <p:nvPr/>
          </p:nvSpPr>
          <p:spPr>
            <a:xfrm>
              <a:off x="967141" y="440126"/>
              <a:ext cx="581533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Chọn ý trả lời đúng.Số thích hợp để thay vào .?. ở mỗi câu là:</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2" name="TextBox 1">
            <a:extLst>
              <a:ext uri="{FF2B5EF4-FFF2-40B4-BE49-F238E27FC236}">
                <a16:creationId xmlns:a16="http://schemas.microsoft.com/office/drawing/2014/main" id="{D4BBD138-B919-0EC2-E20D-65D4CEE0FC40}"/>
              </a:ext>
            </a:extLst>
          </p:cNvPr>
          <p:cNvSpPr txBox="1"/>
          <p:nvPr/>
        </p:nvSpPr>
        <p:spPr>
          <a:xfrm>
            <a:off x="535668" y="1279842"/>
            <a:ext cx="5815335" cy="830997"/>
          </a:xfrm>
          <a:prstGeom prst="rect">
            <a:avLst/>
          </a:prstGeom>
          <a:noFill/>
        </p:spPr>
        <p:txBody>
          <a:bodyPr wrap="square" rtlCol="0">
            <a:spAutoFit/>
          </a:bodyPr>
          <a:lstStyle/>
          <a:p>
            <a:pPr lvl="0"/>
            <a:r>
              <a:rPr kumimoji="0" lang="en-US" sz="4800" b="0"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c</a:t>
            </a:r>
            <a:r>
              <a:rPr kumimoji="0" lang="vi-VN" sz="4800" b="0"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a:t>
            </a:r>
            <a:r>
              <a:rPr lang="vi-VN" sz="4800">
                <a:latin typeface="Calibri" panose="020F0502020204030204" pitchFamily="34" charset="0"/>
                <a:cs typeface="Calibri" panose="020F0502020204030204" pitchFamily="34" charset="0"/>
              </a:rPr>
              <a:t>	</a:t>
            </a:r>
            <a:r>
              <a:rPr lang="vi-VN" sz="4800">
                <a:solidFill>
                  <a:srgbClr val="00B0F0"/>
                </a:solidFill>
                <a:latin typeface="Calibri" panose="020F0502020204030204" pitchFamily="34" charset="0"/>
                <a:cs typeface="Calibri" panose="020F0502020204030204" pitchFamily="34" charset="0"/>
              </a:rPr>
              <a:t>.?.</a:t>
            </a:r>
            <a:r>
              <a:rPr lang="vi-VN" sz="4800">
                <a:latin typeface="Calibri" panose="020F0502020204030204" pitchFamily="34" charset="0"/>
                <a:cs typeface="Calibri" panose="020F0502020204030204" pitchFamily="34" charset="0"/>
              </a:rPr>
              <a:t> : 11 = 66</a:t>
            </a:r>
          </a:p>
        </p:txBody>
      </p:sp>
      <p:sp>
        <p:nvSpPr>
          <p:cNvPr id="9" name="TextBox 8">
            <a:extLst>
              <a:ext uri="{FF2B5EF4-FFF2-40B4-BE49-F238E27FC236}">
                <a16:creationId xmlns:a16="http://schemas.microsoft.com/office/drawing/2014/main" id="{190CB7C9-A9D3-3E5D-567F-58C176912D84}"/>
              </a:ext>
            </a:extLst>
          </p:cNvPr>
          <p:cNvSpPr txBox="1"/>
          <p:nvPr/>
        </p:nvSpPr>
        <p:spPr>
          <a:xfrm>
            <a:off x="290286" y="2224897"/>
            <a:ext cx="96084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a:t>
            </a:r>
            <a:r>
              <a:rPr kumimoji="0" lang="en-US" sz="4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9		</a:t>
            </a:r>
            <a:r>
              <a:rPr kumimoji="0" lang="en-US" sz="40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B.</a:t>
            </a:r>
            <a:r>
              <a:rPr kumimoji="0" lang="en-US" sz="4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726    </a:t>
            </a:r>
            <a:r>
              <a:rPr kumimoji="0" lang="en-US" sz="40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C.</a:t>
            </a:r>
            <a:r>
              <a:rPr kumimoji="0" lang="en-US" sz="4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77    </a:t>
            </a:r>
            <a:r>
              <a:rPr kumimoji="0" lang="en-US" sz="4000" b="0"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D. </a:t>
            </a:r>
            <a:r>
              <a:rPr kumimoji="0" lang="en-US" sz="4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55</a:t>
            </a:r>
            <a:endParaRPr kumimoji="0" lang="vi-VN" sz="40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 name="Oval 10">
            <a:extLst>
              <a:ext uri="{FF2B5EF4-FFF2-40B4-BE49-F238E27FC236}">
                <a16:creationId xmlns:a16="http://schemas.microsoft.com/office/drawing/2014/main" id="{420EB034-FB18-13C7-0F89-64B74AF549A3}"/>
              </a:ext>
            </a:extLst>
          </p:cNvPr>
          <p:cNvSpPr/>
          <p:nvPr/>
        </p:nvSpPr>
        <p:spPr>
          <a:xfrm>
            <a:off x="2172531" y="2215534"/>
            <a:ext cx="650958" cy="70788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E8B76"/>
              </a:solidFill>
              <a:effectLst/>
              <a:uLnTx/>
              <a:uFillTx/>
              <a:latin typeface="Arial"/>
              <a:ea typeface="+mn-ea"/>
              <a:cs typeface="+mn-cs"/>
              <a:sym typeface="Arial"/>
            </a:endParaRPr>
          </a:p>
        </p:txBody>
      </p:sp>
      <p:pic>
        <p:nvPicPr>
          <p:cNvPr id="12" name="Am-thanh-tra-loi-dung-www_nhacchuongvui_com">
            <a:hlinkClick r:id="" action="ppaction://media"/>
            <a:extLst>
              <a:ext uri="{FF2B5EF4-FFF2-40B4-BE49-F238E27FC236}">
                <a16:creationId xmlns:a16="http://schemas.microsoft.com/office/drawing/2014/main" id="{5758BC4A-A521-5BBD-0769-1FB85A1D9B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63200" y="1615297"/>
            <a:ext cx="609600" cy="609600"/>
          </a:xfrm>
          <a:prstGeom prst="rect">
            <a:avLst/>
          </a:prstGeom>
        </p:spPr>
      </p:pic>
    </p:spTree>
    <p:extLst>
      <p:ext uri="{BB962C8B-B14F-4D97-AF65-F5344CB8AC3E}">
        <p14:creationId xmlns:p14="http://schemas.microsoft.com/office/powerpoint/2010/main" val="30299732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 presetClass="mediacall" presetSubtype="0" fill="hold" nodeType="withEffect">
                                  <p:stCondLst>
                                    <p:cond delay="0"/>
                                  </p:stCondLst>
                                  <p:childTnLst>
                                    <p:cmd type="call" cmd="playFrom(0.0)">
                                      <p:cBhvr>
                                        <p:cTn id="26" dur="808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2"/>
                </p:tgtEl>
              </p:cMediaNode>
            </p:audio>
          </p:childTnLst>
        </p:cTn>
      </p:par>
    </p:tnLst>
    <p:bldLst>
      <p:bldP spid="2" grpId="0"/>
      <p:bldP spid="9"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946910" y="439380"/>
            <a:ext cx="2625090" cy="22788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946910" y="1796191"/>
            <a:ext cx="2625090" cy="22788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5459730" y="1118256"/>
            <a:ext cx="2625090" cy="22788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2371973" y="1127802"/>
            <a:ext cx="1885453"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1: </a:t>
            </a:r>
          </a:p>
          <a:p>
            <a:pPr algn="ctr"/>
            <a:r>
              <a:rPr lang="vi-VN" sz="2800" dirty="0">
                <a:solidFill>
                  <a:schemeClr val="tx2"/>
                </a:solidFill>
                <a:latin typeface="Pattaya" panose="00000500000000000000" pitchFamily="2" charset="-34"/>
                <a:cs typeface="Pattaya" panose="00000500000000000000" pitchFamily="2" charset="-34"/>
              </a:rPr>
              <a:t>Tỉa cây</a:t>
            </a:r>
            <a:endParaRPr lang="en-US" sz="2800" dirty="0">
              <a:solidFill>
                <a:schemeClr val="tx2"/>
              </a:solidFill>
              <a:latin typeface="Pattaya" panose="00000500000000000000" pitchFamily="2" charset="-34"/>
              <a:cs typeface="Pattaya" panose="00000500000000000000" pitchFamily="2" charset="-34"/>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2340715" y="2477290"/>
            <a:ext cx="1947969"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2: </a:t>
            </a:r>
          </a:p>
          <a:p>
            <a:pPr algn="ctr"/>
            <a:r>
              <a:rPr lang="vi-VN" sz="2800" dirty="0">
                <a:solidFill>
                  <a:schemeClr val="tx2"/>
                </a:solidFill>
                <a:latin typeface="Pattaya" panose="00000500000000000000" pitchFamily="2" charset="-34"/>
                <a:cs typeface="Pattaya" panose="00000500000000000000" pitchFamily="2" charset="-34"/>
              </a:rPr>
              <a:t>Nhận đơn</a:t>
            </a:r>
            <a:endParaRPr lang="en-US" sz="2800" dirty="0">
              <a:solidFill>
                <a:schemeClr val="tx2"/>
              </a:solidFill>
              <a:latin typeface="Pattaya" panose="00000500000000000000" pitchFamily="2" charset="-34"/>
              <a:cs typeface="Pattaya" panose="00000500000000000000" pitchFamily="2" charset="-34"/>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5880007" y="1832386"/>
            <a:ext cx="1955985"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3: </a:t>
            </a:r>
          </a:p>
          <a:p>
            <a:pPr algn="ctr"/>
            <a:r>
              <a:rPr lang="vi-VN" sz="2800" dirty="0">
                <a:solidFill>
                  <a:schemeClr val="tx2"/>
                </a:solidFill>
                <a:latin typeface="Pattaya" panose="00000500000000000000" pitchFamily="2" charset="-34"/>
                <a:cs typeface="Pattaya" panose="00000500000000000000" pitchFamily="2" charset="-34"/>
              </a:rPr>
              <a:t>Ship hàng</a:t>
            </a:r>
            <a:endParaRPr lang="en-US" sz="2800" dirty="0">
              <a:solidFill>
                <a:schemeClr val="tx2"/>
              </a:solidFill>
              <a:latin typeface="Pattaya" panose="00000500000000000000" pitchFamily="2" charset="-34"/>
              <a:cs typeface="Pattaya" panose="00000500000000000000" pitchFamily="2" charset="-34"/>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299210" y="746736"/>
            <a:ext cx="1237614" cy="1461159"/>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4496577" y="1650774"/>
            <a:ext cx="1510228" cy="12062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081406" y="2207895"/>
            <a:ext cx="1290567" cy="121286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3806590" y="641202"/>
            <a:ext cx="1057470" cy="9541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3825513" y="1959790"/>
            <a:ext cx="1057470" cy="954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970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anim calcmode="lin" valueType="num">
                                      <p:cBhvr>
                                        <p:cTn id="10" dur="500" fill="hold"/>
                                        <p:tgtEl>
                                          <p:spTgt spid="16"/>
                                        </p:tgtEl>
                                        <p:attrNameLst>
                                          <p:attrName>ppt_x</p:attrName>
                                        </p:attrNameLst>
                                      </p:cBhvr>
                                      <p:tavLst>
                                        <p:tav tm="0">
                                          <p:val>
                                            <p:fltVal val="0.5"/>
                                          </p:val>
                                        </p:tav>
                                        <p:tav tm="100000">
                                          <p:val>
                                            <p:strVal val="#ppt_x"/>
                                          </p:val>
                                        </p:tav>
                                      </p:tavLst>
                                    </p:anim>
                                    <p:anim calcmode="lin" valueType="num">
                                      <p:cBhvr>
                                        <p:cTn id="11"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22"/>
                                        </p:tgtEl>
                                        <p:attrNameLst>
                                          <p:attrName>r</p:attrName>
                                        </p:attrNameLst>
                                      </p:cBhvr>
                                    </p:animRot>
                                    <p:animRot by="-240000">
                                      <p:cBhvr>
                                        <p:cTn id="16" dur="200" fill="hold">
                                          <p:stCondLst>
                                            <p:cond delay="200"/>
                                          </p:stCondLst>
                                        </p:cTn>
                                        <p:tgtEl>
                                          <p:spTgt spid="22"/>
                                        </p:tgtEl>
                                        <p:attrNameLst>
                                          <p:attrName>r</p:attrName>
                                        </p:attrNameLst>
                                      </p:cBhvr>
                                    </p:animRot>
                                    <p:animRot by="240000">
                                      <p:cBhvr>
                                        <p:cTn id="17" dur="200" fill="hold">
                                          <p:stCondLst>
                                            <p:cond delay="400"/>
                                          </p:stCondLst>
                                        </p:cTn>
                                        <p:tgtEl>
                                          <p:spTgt spid="22"/>
                                        </p:tgtEl>
                                        <p:attrNameLst>
                                          <p:attrName>r</p:attrName>
                                        </p:attrNameLst>
                                      </p:cBhvr>
                                    </p:animRot>
                                    <p:animRot by="-240000">
                                      <p:cBhvr>
                                        <p:cTn id="18" dur="200" fill="hold">
                                          <p:stCondLst>
                                            <p:cond delay="600"/>
                                          </p:stCondLst>
                                        </p:cTn>
                                        <p:tgtEl>
                                          <p:spTgt spid="22"/>
                                        </p:tgtEl>
                                        <p:attrNameLst>
                                          <p:attrName>r</p:attrName>
                                        </p:attrNameLst>
                                      </p:cBhvr>
                                    </p:animRot>
                                    <p:animRot by="120000">
                                      <p:cBhvr>
                                        <p:cTn id="1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68136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endParaRPr lang="en-US"/>
          </a:p>
        </p:txBody>
      </p:sp>
      <p:grpSp>
        <p:nvGrpSpPr>
          <p:cNvPr id="6" name="Group 5">
            <a:extLst>
              <a:ext uri="{FF2B5EF4-FFF2-40B4-BE49-F238E27FC236}">
                <a16:creationId xmlns:a16="http://schemas.microsoft.com/office/drawing/2014/main" id="{559DFF2D-85CB-4CC3-857A-D132194D5D5D}"/>
              </a:ext>
            </a:extLst>
          </p:cNvPr>
          <p:cNvGrpSpPr/>
          <p:nvPr/>
        </p:nvGrpSpPr>
        <p:grpSpPr>
          <a:xfrm>
            <a:off x="971550" y="-502920"/>
            <a:ext cx="6240780" cy="2308860"/>
            <a:chOff x="1421130" y="-502920"/>
            <a:chExt cx="5791200"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3007320" y="399248"/>
              <a:ext cx="3501142" cy="523220"/>
            </a:xfrm>
            <a:prstGeom prst="rect">
              <a:avLst/>
            </a:prstGeom>
            <a:noFill/>
          </p:spPr>
          <p:txBody>
            <a:bodyPr wrap="squar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3: Ship hàng</a:t>
              </a:r>
              <a:endParaRPr lang="en-US" sz="2800" dirty="0">
                <a:solidFill>
                  <a:schemeClr val="tx2"/>
                </a:solidFill>
                <a:latin typeface="Pattaya" panose="00000500000000000000" pitchFamily="2" charset="-34"/>
                <a:cs typeface="Pattaya" panose="00000500000000000000" pitchFamily="2" charset="-34"/>
              </a:endParaRPr>
            </a:p>
          </p:txBody>
        </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6"/>
          <a:srcRect l="16242" t="57679" r="48162" b="17089"/>
          <a:stretch/>
        </p:blipFill>
        <p:spPr>
          <a:xfrm>
            <a:off x="754379" y="2921569"/>
            <a:ext cx="6423660" cy="1936505"/>
          </a:xfrm>
          <a:prstGeom prst="rect">
            <a:avLst/>
          </a:prstGeom>
        </p:spPr>
      </p:pic>
      <p:pic>
        <p:nvPicPr>
          <p:cNvPr id="16386" name="Picture 2" descr="Decal dán tường chậu cây xương rồng 05 | Lazada.vn">
            <a:extLst>
              <a:ext uri="{FF2B5EF4-FFF2-40B4-BE49-F238E27FC236}">
                <a16:creationId xmlns:a16="http://schemas.microsoft.com/office/drawing/2014/main" id="{C4AD7FEB-CD15-4F8A-B443-ACA6967C69F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4572000" y="1225943"/>
            <a:ext cx="1588770" cy="20607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2428865" y="1082060"/>
            <a:ext cx="1330694" cy="18961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3609361" y="1189002"/>
            <a:ext cx="1271723" cy="193650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Big set of kids avatars,cute cartoon boys and girls faces with... | Cute  cartoon boy, Cartoon boy, Cartoon kids">
            <a:extLst>
              <a:ext uri="{FF2B5EF4-FFF2-40B4-BE49-F238E27FC236}">
                <a16:creationId xmlns:a16="http://schemas.microsoft.com/office/drawing/2014/main" id="{15EE88E1-FCE1-40DB-BBFB-05A591202A4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5081690" y="2272692"/>
            <a:ext cx="616638" cy="63553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Big set of kids avatars,cute cartoon boys and girls faces with... | Cute  cartoon boy, Cartoon boy, Cartoon kids">
            <a:extLst>
              <a:ext uri="{FF2B5EF4-FFF2-40B4-BE49-F238E27FC236}">
                <a16:creationId xmlns:a16="http://schemas.microsoft.com/office/drawing/2014/main" id="{D504EB28-8051-44DE-928C-F4BA8CDC8C2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2674397" y="2256316"/>
            <a:ext cx="615568" cy="61363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Big set of kids avatars,cute cartoon boys and girls faces with... | Cute  cartoon boy, Cartoon boy, Cartoon kids">
            <a:extLst>
              <a:ext uri="{FF2B5EF4-FFF2-40B4-BE49-F238E27FC236}">
                <a16:creationId xmlns:a16="http://schemas.microsoft.com/office/drawing/2014/main" id="{CD0E6714-A37B-409D-BB95-BD1BEC6D68F4}"/>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3875274" y="2261734"/>
            <a:ext cx="641667" cy="6028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CFF336-3B14-442B-BFFB-C887214A8EA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5538716" y="1647081"/>
            <a:ext cx="4323224" cy="3453055"/>
          </a:xfrm>
          <a:prstGeom prst="rect">
            <a:avLst/>
          </a:prstGeom>
        </p:spPr>
      </p:pic>
      <p:pic>
        <p:nvPicPr>
          <p:cNvPr id="53" name="Picture 12">
            <a:extLst>
              <a:ext uri="{FF2B5EF4-FFF2-40B4-BE49-F238E27FC236}">
                <a16:creationId xmlns:a16="http://schemas.microsoft.com/office/drawing/2014/main" id="{319B5F63-67AB-4C8F-9117-BDED0F84CD2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2036393" y="261657"/>
            <a:ext cx="999598" cy="798401"/>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id="{A66E089D-0C03-4F59-A770-C142A889BA64}"/>
              </a:ext>
            </a:extLst>
          </p:cNvPr>
          <p:cNvSpPr/>
          <p:nvPr/>
        </p:nvSpPr>
        <p:spPr>
          <a:xfrm>
            <a:off x="675038" y="3836230"/>
            <a:ext cx="6264141" cy="846797"/>
          </a:xfrm>
          <a:prstGeom prst="wedgeRoundRectCallout">
            <a:avLst>
              <a:gd name="adj1" fmla="val 59438"/>
              <a:gd name="adj2" fmla="val -51759"/>
              <a:gd name="adj3" fmla="val 16667"/>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Tớ đã nhận được địa chỉ khách hàng từ Mimi. </a:t>
            </a:r>
          </a:p>
          <a:p>
            <a:pPr algn="ctr"/>
            <a:r>
              <a:rPr lang="vi-VN" sz="2000" dirty="0">
                <a:solidFill>
                  <a:srgbClr val="002060"/>
                </a:solidFill>
              </a:rPr>
              <a:t>Hãy giúp tớ chuyển hàng đến đúng người nhận nhé!</a:t>
            </a:r>
            <a:endParaRPr lang="en-US" sz="2000" dirty="0">
              <a:solidFill>
                <a:srgbClr val="002060"/>
              </a:solidFill>
            </a:endParaRPr>
          </a:p>
        </p:txBody>
      </p:sp>
    </p:spTree>
    <p:extLst>
      <p:ext uri="{BB962C8B-B14F-4D97-AF65-F5344CB8AC3E}">
        <p14:creationId xmlns:p14="http://schemas.microsoft.com/office/powerpoint/2010/main" val="3136685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7170" name="Picture 2" descr="Cartoon houses in bright Royalty Free Vector Image">
            <a:extLst>
              <a:ext uri="{FF2B5EF4-FFF2-40B4-BE49-F238E27FC236}">
                <a16:creationId xmlns:a16="http://schemas.microsoft.com/office/drawing/2014/main" id="{ABA4E4BD-6A02-4C5E-BB3E-785D80F5F9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882" b="29778"/>
          <a:stretch/>
        </p:blipFill>
        <p:spPr bwMode="auto">
          <a:xfrm>
            <a:off x="-19090" y="0"/>
            <a:ext cx="916308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Big set of kids avatars,cute cartoon boys and girls faces with... | Cute  cartoon boy, Cartoon boy, Cartoon kids">
            <a:extLst>
              <a:ext uri="{FF2B5EF4-FFF2-40B4-BE49-F238E27FC236}">
                <a16:creationId xmlns:a16="http://schemas.microsoft.com/office/drawing/2014/main" id="{688A54BB-6E7B-46CC-9706-9651A2E933D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4972140" y="1544074"/>
            <a:ext cx="616638" cy="6355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Big set of kids avatars,cute cartoon boys and girls faces with... | Cute  cartoon boy, Cartoon boy, Cartoon kids">
            <a:extLst>
              <a:ext uri="{FF2B5EF4-FFF2-40B4-BE49-F238E27FC236}">
                <a16:creationId xmlns:a16="http://schemas.microsoft.com/office/drawing/2014/main" id="{1C16D7C1-F384-4398-A490-6D07169E30EC}"/>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1982741" y="1819495"/>
            <a:ext cx="615568" cy="6136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809367D9-0B37-45A8-8C32-DBEEE29CBB7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200" b="94200" l="9585" r="89617">
                        <a14:foregroundMark x1="45208" y1="6200" x2="45208" y2="6200"/>
                        <a14:foregroundMark x1="42939" y1="81652" x2="55431" y2="81000"/>
                        <a14:foregroundMark x1="32428" y1="82200" x2="37435" y2="81939"/>
                        <a14:foregroundMark x1="55431" y1="81000" x2="56230" y2="81000"/>
                        <a14:foregroundMark x1="32428" y1="91600" x2="32428" y2="91600"/>
                        <a14:foregroundMark x1="57348" y1="92200" x2="57348" y2="92200"/>
                        <a14:foregroundMark x1="70447" y1="83000" x2="70447" y2="83000"/>
                        <a14:foregroundMark x1="58946" y1="94200" x2="63099" y2="85600"/>
                        <a14:foregroundMark x1="31789" y1="94200" x2="31789" y2="94200"/>
                        <a14:backgroundMark x1="43131" y1="10800" x2="20607" y2="24800"/>
                        <a14:backgroundMark x1="19169" y1="40400" x2="18850" y2="68200"/>
                        <a14:backgroundMark x1="39617" y1="79800" x2="40256" y2="78600"/>
                        <a14:backgroundMark x1="42812" y1="77200" x2="40575" y2="79800"/>
                        <a14:backgroundMark x1="40575" y1="80400" x2="39936" y2="83400"/>
                        <a14:backgroundMark x1="43131" y1="82200" x2="42013" y2="79800"/>
                        <a14:backgroundMark x1="49201" y1="92000" x2="38818" y2="92800"/>
                      </a14:backgroundRemoval>
                    </a14:imgEffect>
                  </a14:imgLayer>
                </a14:imgProps>
              </a:ext>
            </a:extLst>
          </a:blip>
          <a:srcRect/>
          <a:stretch/>
        </p:blipFill>
        <p:spPr bwMode="auto">
          <a:xfrm flipH="1">
            <a:off x="-2534773" y="2179610"/>
            <a:ext cx="3195025" cy="255193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14DDABAD-FCD7-41EE-9897-42D357B84D04}"/>
              </a:ext>
            </a:extLst>
          </p:cNvPr>
          <p:cNvSpPr/>
          <p:nvPr/>
        </p:nvSpPr>
        <p:spPr>
          <a:xfrm>
            <a:off x="4050337" y="1462073"/>
            <a:ext cx="4853311"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solidFill>
                <a:schemeClr val="bg2">
                  <a:lumMod val="50000"/>
                </a:schemeClr>
              </a:solidFill>
              <a:latin typeface="Calibri" panose="020F0502020204030204" pitchFamily="34" charset="0"/>
              <a:cs typeface="Calibri" panose="020F0502020204030204" pitchFamily="34" charset="0"/>
            </a:endParaRPr>
          </a:p>
        </p:txBody>
      </p:sp>
      <p:pic>
        <p:nvPicPr>
          <p:cNvPr id="4" name="Picture 12" descr="Big set of kids avatars,cute cartoon boys and girls faces with... | Cute  cartoon boy, Cartoon boy, Cartoon kids">
            <a:extLst>
              <a:ext uri="{FF2B5EF4-FFF2-40B4-BE49-F238E27FC236}">
                <a16:creationId xmlns:a16="http://schemas.microsoft.com/office/drawing/2014/main" id="{1F2D0E63-3328-9B1D-388E-1F2003F5C2A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6">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6652341" y="2179610"/>
            <a:ext cx="641667" cy="6028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E34700D-F64F-FF31-C2BF-63B6D466F51E}"/>
              </a:ext>
            </a:extLst>
          </p:cNvPr>
          <p:cNvGrpSpPr/>
          <p:nvPr/>
        </p:nvGrpSpPr>
        <p:grpSpPr>
          <a:xfrm>
            <a:off x="3129167" y="339181"/>
            <a:ext cx="5785967" cy="4442615"/>
            <a:chOff x="3062468" y="154010"/>
            <a:chExt cx="5785967" cy="4442615"/>
          </a:xfrm>
        </p:grpSpPr>
        <p:sp>
          <p:nvSpPr>
            <p:cNvPr id="8" name="Rectangle: Rounded Corners 7">
              <a:extLst>
                <a:ext uri="{FF2B5EF4-FFF2-40B4-BE49-F238E27FC236}">
                  <a16:creationId xmlns:a16="http://schemas.microsoft.com/office/drawing/2014/main" id="{B065C709-8B04-4459-A718-7BD37F0FFCAC}"/>
                </a:ext>
              </a:extLst>
            </p:cNvPr>
            <p:cNvSpPr/>
            <p:nvPr/>
          </p:nvSpPr>
          <p:spPr>
            <a:xfrm>
              <a:off x="3109236" y="340362"/>
              <a:ext cx="5739199" cy="4217635"/>
            </a:xfrm>
            <a:prstGeom prst="roundRect">
              <a:avLst>
                <a:gd name="adj" fmla="val 9972"/>
              </a:avLst>
            </a:prstGeom>
            <a:solidFill>
              <a:schemeClr val="tx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BE26EBF3-8274-4869-A8B2-6B8B8885BEB9}"/>
                </a:ext>
              </a:extLst>
            </p:cNvPr>
            <p:cNvGrpSpPr/>
            <p:nvPr/>
          </p:nvGrpSpPr>
          <p:grpSpPr>
            <a:xfrm>
              <a:off x="3062468" y="154010"/>
              <a:ext cx="5757128" cy="4442615"/>
              <a:chOff x="553234" y="99834"/>
              <a:chExt cx="5757128" cy="4442615"/>
            </a:xfrm>
          </p:grpSpPr>
          <p:sp>
            <p:nvSpPr>
              <p:cNvPr id="10" name="Oval 9">
                <a:extLst>
                  <a:ext uri="{FF2B5EF4-FFF2-40B4-BE49-F238E27FC236}">
                    <a16:creationId xmlns:a16="http://schemas.microsoft.com/office/drawing/2014/main" id="{02BB794B-1979-44CE-BDFF-C8C4335E4079}"/>
                  </a:ext>
                </a:extLst>
              </p:cNvPr>
              <p:cNvSpPr/>
              <p:nvPr/>
            </p:nvSpPr>
            <p:spPr>
              <a:xfrm>
                <a:off x="553234" y="99834"/>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2"/>
                    </a:solidFill>
                    <a:latin typeface="Calibri" panose="020F0502020204030204" pitchFamily="34" charset="0"/>
                    <a:cs typeface="Calibri" panose="020F0502020204030204" pitchFamily="34" charset="0"/>
                  </a:rPr>
                  <a:t>6</a:t>
                </a:r>
              </a:p>
            </p:txBody>
          </p:sp>
          <p:sp>
            <p:nvSpPr>
              <p:cNvPr id="11" name="TextBox 10">
                <a:extLst>
                  <a:ext uri="{FF2B5EF4-FFF2-40B4-BE49-F238E27FC236}">
                    <a16:creationId xmlns:a16="http://schemas.microsoft.com/office/drawing/2014/main" id="{431768A2-D4B9-4FFB-8F44-53FD9FFFE58C}"/>
                  </a:ext>
                </a:extLst>
              </p:cNvPr>
              <p:cNvSpPr txBox="1"/>
              <p:nvPr/>
            </p:nvSpPr>
            <p:spPr>
              <a:xfrm>
                <a:off x="872876" y="510576"/>
                <a:ext cx="5437486" cy="4031873"/>
              </a:xfrm>
              <a:prstGeom prst="rect">
                <a:avLst/>
              </a:prstGeom>
              <a:noFill/>
            </p:spPr>
            <p:txBody>
              <a:bodyPr wrap="square" rtlCol="0">
                <a:spAutoFit/>
              </a:bodyPr>
              <a:lstStyle/>
              <a:p>
                <a:pPr algn="just"/>
                <a:r>
                  <a:rPr lang="en-US" sz="3200" b="1">
                    <a:latin typeface="Calibri" panose="020F0502020204030204" pitchFamily="34" charset="0"/>
                    <a:cs typeface="Calibri" panose="020F0502020204030204" pitchFamily="34" charset="0"/>
                  </a:rPr>
                  <a:t>Tổ Một và Tổ Hai, mỗi tổ nhận 8 820 m vải để cắt may. Tổ Một cắt </a:t>
                </a:r>
                <a:r>
                  <a:rPr lang="vi-VN" sz="3200" b="1">
                    <a:latin typeface="Calibri" panose="020F0502020204030204" pitchFamily="34" charset="0"/>
                    <a:cs typeface="Calibri" panose="020F0502020204030204" pitchFamily="34" charset="0"/>
                  </a:rPr>
                  <a:t>may trong 30 ngày thì hết số vải đó. Tổ Hai cắt may hết số vải đó trong 21 ngày. Hỏi trung bình mỗi ngày tổ Một cắt may ít hơn tổ Hai bao nhiêu mét vải? </a:t>
                </a:r>
                <a:endParaRPr lang="en-US" sz="3200" b="1" dirty="0">
                  <a:latin typeface="Calibri" panose="020F0502020204030204" pitchFamily="34" charset="0"/>
                  <a:cs typeface="Calibri" panose="020F0502020204030204" pitchFamily="34" charset="0"/>
                </a:endParaRPr>
              </a:p>
            </p:txBody>
          </p:sp>
        </p:grpSp>
      </p:grpSp>
      <p:grpSp>
        <p:nvGrpSpPr>
          <p:cNvPr id="5" name="Group 4">
            <a:extLst>
              <a:ext uri="{FF2B5EF4-FFF2-40B4-BE49-F238E27FC236}">
                <a16:creationId xmlns:a16="http://schemas.microsoft.com/office/drawing/2014/main" id="{58A3CFB5-E532-10C0-6E5E-7E6399CA30F8}"/>
              </a:ext>
            </a:extLst>
          </p:cNvPr>
          <p:cNvGrpSpPr/>
          <p:nvPr/>
        </p:nvGrpSpPr>
        <p:grpSpPr>
          <a:xfrm>
            <a:off x="-122806" y="121020"/>
            <a:ext cx="3601779" cy="1577455"/>
            <a:chOff x="1606295" y="3183467"/>
            <a:chExt cx="6445505" cy="1577455"/>
          </a:xfrm>
        </p:grpSpPr>
        <p:sp>
          <p:nvSpPr>
            <p:cNvPr id="6" name="TextBox 5">
              <a:extLst>
                <a:ext uri="{FF2B5EF4-FFF2-40B4-BE49-F238E27FC236}">
                  <a16:creationId xmlns:a16="http://schemas.microsoft.com/office/drawing/2014/main" id="{D8C49BC7-91D2-3E87-4213-B80AE0D18B50}"/>
                </a:ext>
              </a:extLst>
            </p:cNvPr>
            <p:cNvSpPr txBox="1"/>
            <p:nvPr/>
          </p:nvSpPr>
          <p:spPr>
            <a:xfrm>
              <a:off x="1608667" y="3183467"/>
              <a:ext cx="6443133" cy="1569660"/>
            </a:xfrm>
            <a:prstGeom prst="rect">
              <a:avLst/>
            </a:prstGeom>
            <a:noFill/>
          </p:spPr>
          <p:txBody>
            <a:bodyPr wrap="square" rtlCol="0">
              <a:spAutoFit/>
            </a:bodyPr>
            <a:lstStyle/>
            <a:p>
              <a:pPr algn="ctr"/>
              <a:r>
                <a:rPr lang="en-US" sz="4800" dirty="0">
                  <a:ln w="88900">
                    <a:solidFill>
                      <a:schemeClr val="tx2"/>
                    </a:solidFill>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THẢO LUẬN </a:t>
              </a:r>
            </a:p>
            <a:p>
              <a:pPr algn="ctr"/>
              <a:r>
                <a:rPr lang="en-US" sz="4800" dirty="0">
                  <a:ln w="88900">
                    <a:solidFill>
                      <a:schemeClr val="tx2"/>
                    </a:solidFill>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NHÓM ĐÔI</a:t>
              </a:r>
            </a:p>
          </p:txBody>
        </p:sp>
        <p:sp>
          <p:nvSpPr>
            <p:cNvPr id="13" name="TextBox 12">
              <a:extLst>
                <a:ext uri="{FF2B5EF4-FFF2-40B4-BE49-F238E27FC236}">
                  <a16:creationId xmlns:a16="http://schemas.microsoft.com/office/drawing/2014/main" id="{68096427-D72D-7555-2E53-47E7F90A0947}"/>
                </a:ext>
              </a:extLst>
            </p:cNvPr>
            <p:cNvSpPr txBox="1"/>
            <p:nvPr/>
          </p:nvSpPr>
          <p:spPr>
            <a:xfrm>
              <a:off x="1606295" y="3191262"/>
              <a:ext cx="6443133" cy="1569660"/>
            </a:xfrm>
            <a:prstGeom prst="rect">
              <a:avLst/>
            </a:prstGeom>
            <a:noFill/>
          </p:spPr>
          <p:txBody>
            <a:bodyPr wrap="square" rtlCol="0">
              <a:spAutoFit/>
            </a:bodyPr>
            <a:lstStyle/>
            <a:p>
              <a:pPr algn="ctr"/>
              <a:r>
                <a:rPr lang="en-US" sz="4800" dirty="0">
                  <a:solidFill>
                    <a:srgbClr val="FFCC00"/>
                  </a:solidFill>
                  <a:latin typeface="LNTH-LuoLuoNotangYuanTi 1" pitchFamily="2" charset="-128"/>
                  <a:ea typeface="LNTH-LuoLuoNotangYuanTi 1" pitchFamily="2" charset="-128"/>
                  <a:cs typeface="LNTH-LuoLuoNotangYuanTi 1" pitchFamily="2" charset="-128"/>
                </a:rPr>
                <a:t>THẢO LUẬN </a:t>
              </a:r>
            </a:p>
            <a:p>
              <a:pPr algn="ctr"/>
              <a:r>
                <a:rPr lang="en-US" sz="4800" dirty="0">
                  <a:solidFill>
                    <a:srgbClr val="FFCC00"/>
                  </a:solidFill>
                  <a:latin typeface="LNTH-LuoLuoNotangYuanTi 1" pitchFamily="2" charset="-128"/>
                  <a:ea typeface="LNTH-LuoLuoNotangYuanTi 1" pitchFamily="2" charset="-128"/>
                  <a:cs typeface="LNTH-LuoLuoNotangYuanTi 1" pitchFamily="2" charset="-128"/>
                </a:rPr>
                <a:t>NHÓM ĐÔI</a:t>
              </a:r>
            </a:p>
          </p:txBody>
        </p:sp>
      </p:grpSp>
    </p:spTree>
    <p:extLst>
      <p:ext uri="{BB962C8B-B14F-4D97-AF65-F5344CB8AC3E}">
        <p14:creationId xmlns:p14="http://schemas.microsoft.com/office/powerpoint/2010/main" val="37505503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5.55556E-7 -3.58025E-6 L 0.29618 -0.00956 " pathEditMode="relative" rAng="0" ptsTypes="AA">
                                      <p:cBhvr>
                                        <p:cTn id="6" dur="2000" fill="hold"/>
                                        <p:tgtEl>
                                          <p:spTgt spid="22"/>
                                        </p:tgtEl>
                                        <p:attrNameLst>
                                          <p:attrName>ppt_x</p:attrName>
                                          <p:attrName>ppt_y</p:attrName>
                                        </p:attrNameLst>
                                      </p:cBhvr>
                                      <p:rCtr x="14809" y="-494"/>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5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Tieng-tinh-tinh-www_tiengdong_com.wav"/>
                                        </p:tgtEl>
                                      </p:cMediaNode>
                                    </p:audio>
                                  </p:subTnLst>
                                </p:cTn>
                              </p:par>
                            </p:childTnLst>
                          </p:cTn>
                        </p:par>
                        <p:par>
                          <p:cTn id="16" fill="hold">
                            <p:stCondLst>
                              <p:cond delay="1000"/>
                            </p:stCondLst>
                            <p:childTnLst>
                              <p:par>
                                <p:cTn id="17" presetID="32" presetClass="emph" presetSubtype="0" fill="hold" nodeType="after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7170" name="Picture 2" descr="Cartoon houses in bright Royalty Free Vector Image">
            <a:extLst>
              <a:ext uri="{FF2B5EF4-FFF2-40B4-BE49-F238E27FC236}">
                <a16:creationId xmlns:a16="http://schemas.microsoft.com/office/drawing/2014/main" id="{ABA4E4BD-6A02-4C5E-BB3E-785D80F5F9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882" b="29778"/>
          <a:stretch/>
        </p:blipFill>
        <p:spPr bwMode="auto">
          <a:xfrm>
            <a:off x="-19090" y="0"/>
            <a:ext cx="916308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Big set of kids avatars,cute cartoon boys and girls faces with... | Cute  cartoon boy, Cartoon boy, Cartoon kids">
            <a:extLst>
              <a:ext uri="{FF2B5EF4-FFF2-40B4-BE49-F238E27FC236}">
                <a16:creationId xmlns:a16="http://schemas.microsoft.com/office/drawing/2014/main" id="{1C16D7C1-F384-4398-A490-6D07169E30E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1982741" y="1819495"/>
            <a:ext cx="615568" cy="6136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809367D9-0B37-45A8-8C32-DBEEE29CBB7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200" b="94200" l="9585" r="89617">
                        <a14:foregroundMark x1="45208" y1="6200" x2="45208" y2="6200"/>
                        <a14:foregroundMark x1="42939" y1="81652" x2="55431" y2="81000"/>
                        <a14:foregroundMark x1="32428" y1="82200" x2="37435" y2="81939"/>
                        <a14:foregroundMark x1="55431" y1="81000" x2="56230" y2="81000"/>
                        <a14:foregroundMark x1="32428" y1="91600" x2="32428" y2="91600"/>
                        <a14:foregroundMark x1="57348" y1="92200" x2="57348" y2="92200"/>
                        <a14:foregroundMark x1="70447" y1="83000" x2="70447" y2="83000"/>
                        <a14:foregroundMark x1="58946" y1="94200" x2="63099" y2="85600"/>
                        <a14:foregroundMark x1="31789" y1="94200" x2="31789" y2="94200"/>
                        <a14:backgroundMark x1="43131" y1="10800" x2="20607" y2="24800"/>
                        <a14:backgroundMark x1="19169" y1="40400" x2="18850" y2="68200"/>
                        <a14:backgroundMark x1="39617" y1="79800" x2="40256" y2="78600"/>
                        <a14:backgroundMark x1="42812" y1="77200" x2="40575" y2="79800"/>
                        <a14:backgroundMark x1="40575" y1="80400" x2="39936" y2="83400"/>
                        <a14:backgroundMark x1="43131" y1="82200" x2="42013" y2="79800"/>
                        <a14:backgroundMark x1="49201" y1="92000" x2="38818" y2="92800"/>
                      </a14:backgroundRemoval>
                    </a14:imgEffect>
                  </a14:imgLayer>
                </a14:imgProps>
              </a:ext>
            </a:extLst>
          </a:blip>
          <a:srcRect/>
          <a:stretch/>
        </p:blipFill>
        <p:spPr bwMode="auto">
          <a:xfrm flipH="1">
            <a:off x="0" y="2138184"/>
            <a:ext cx="3195025" cy="25519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B065C709-8B04-4459-A718-7BD37F0FFCAC}"/>
              </a:ext>
            </a:extLst>
          </p:cNvPr>
          <p:cNvSpPr/>
          <p:nvPr/>
        </p:nvSpPr>
        <p:spPr>
          <a:xfrm>
            <a:off x="3175935" y="525533"/>
            <a:ext cx="5739199" cy="4419000"/>
          </a:xfrm>
          <a:prstGeom prst="roundRect">
            <a:avLst>
              <a:gd name="adj" fmla="val 9972"/>
            </a:avLst>
          </a:prstGeom>
          <a:solidFill>
            <a:schemeClr val="tx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431768A2-D4B9-4FFB-8F44-53FD9FFFE58C}"/>
              </a:ext>
            </a:extLst>
          </p:cNvPr>
          <p:cNvSpPr txBox="1"/>
          <p:nvPr/>
        </p:nvSpPr>
        <p:spPr>
          <a:xfrm>
            <a:off x="3502673" y="780644"/>
            <a:ext cx="5085721" cy="5016758"/>
          </a:xfrm>
          <a:prstGeom prst="rect">
            <a:avLst/>
          </a:prstGeom>
          <a:noFill/>
        </p:spPr>
        <p:txBody>
          <a:bodyPr wrap="square" rtlCol="0">
            <a:spAutoFit/>
          </a:bodyPr>
          <a:lstStyle/>
          <a:p>
            <a:pPr algn="just"/>
            <a:r>
              <a:rPr lang="vi-VN" sz="3200" b="1">
                <a:solidFill>
                  <a:srgbClr val="FF0000"/>
                </a:solidFill>
                <a:latin typeface="Calibri" panose="020F0502020204030204" pitchFamily="34" charset="0"/>
                <a:cs typeface="Calibri" panose="020F0502020204030204" pitchFamily="34" charset="0"/>
              </a:rPr>
              <a:t>Phương pháp giải:</a:t>
            </a:r>
          </a:p>
          <a:p>
            <a:pPr algn="just"/>
            <a:r>
              <a:rPr lang="vi-VN" sz="3200" b="1">
                <a:latin typeface="Calibri" panose="020F0502020204030204" pitchFamily="34" charset="0"/>
                <a:cs typeface="Calibri" panose="020F0502020204030204" pitchFamily="34" charset="0"/>
              </a:rPr>
              <a:t>- Tìm số mét vải trung bình mỗi ngày tổ Một cắt may</a:t>
            </a:r>
          </a:p>
          <a:p>
            <a:pPr algn="just"/>
            <a:r>
              <a:rPr lang="vi-VN" sz="3200" b="1">
                <a:latin typeface="Calibri" panose="020F0502020204030204" pitchFamily="34" charset="0"/>
                <a:cs typeface="Calibri" panose="020F0502020204030204" pitchFamily="34" charset="0"/>
              </a:rPr>
              <a:t>- Tìm số mét vải trung bình mỗi ngày tổ Hai cắt may</a:t>
            </a:r>
          </a:p>
          <a:p>
            <a:pPr algn="just"/>
            <a:r>
              <a:rPr lang="vi-VN" sz="3200" b="1">
                <a:latin typeface="Calibri" panose="020F0502020204030204" pitchFamily="34" charset="0"/>
                <a:cs typeface="Calibri" panose="020F0502020204030204" pitchFamily="34" charset="0"/>
              </a:rPr>
              <a:t>- Tìm số mét vải trung bình mỗi ngày tổ Một cắt may ít hơn tổ Hai</a:t>
            </a:r>
          </a:p>
          <a:p>
            <a:pPr algn="just"/>
            <a:endParaRPr lang="vi-VN" sz="3200" b="1">
              <a:latin typeface="Calibri" panose="020F0502020204030204" pitchFamily="34" charset="0"/>
              <a:cs typeface="Calibri" panose="020F0502020204030204" pitchFamily="34" charset="0"/>
            </a:endParaRPr>
          </a:p>
          <a:p>
            <a:pPr algn="just"/>
            <a:endParaRPr lang="vi-VN" sz="3200" b="1">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56FFB211-C59D-1FCF-EF9D-6792A1427369}"/>
              </a:ext>
            </a:extLst>
          </p:cNvPr>
          <p:cNvGrpSpPr/>
          <p:nvPr/>
        </p:nvGrpSpPr>
        <p:grpSpPr>
          <a:xfrm>
            <a:off x="-131962" y="0"/>
            <a:ext cx="3578464" cy="1578834"/>
            <a:chOff x="1608666" y="3174293"/>
            <a:chExt cx="6443134" cy="1578834"/>
          </a:xfrm>
        </p:grpSpPr>
        <p:sp>
          <p:nvSpPr>
            <p:cNvPr id="7" name="TextBox 6">
              <a:extLst>
                <a:ext uri="{FF2B5EF4-FFF2-40B4-BE49-F238E27FC236}">
                  <a16:creationId xmlns:a16="http://schemas.microsoft.com/office/drawing/2014/main" id="{2CD3D3E5-E625-3221-A08E-C1DA04880996}"/>
                </a:ext>
              </a:extLst>
            </p:cNvPr>
            <p:cNvSpPr txBox="1"/>
            <p:nvPr/>
          </p:nvSpPr>
          <p:spPr>
            <a:xfrm>
              <a:off x="1608667" y="3183467"/>
              <a:ext cx="6443133" cy="1569660"/>
            </a:xfrm>
            <a:prstGeom prst="rect">
              <a:avLst/>
            </a:prstGeom>
            <a:noFill/>
          </p:spPr>
          <p:txBody>
            <a:bodyPr wrap="square" rtlCol="0">
              <a:spAutoFit/>
            </a:bodyPr>
            <a:lstStyle/>
            <a:p>
              <a:pPr algn="ctr"/>
              <a:r>
                <a:rPr lang="en-US" sz="4800" dirty="0">
                  <a:ln w="88900">
                    <a:solidFill>
                      <a:schemeClr val="tx2"/>
                    </a:solidFill>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CÙNG NHAU </a:t>
              </a:r>
            </a:p>
            <a:p>
              <a:pPr algn="ctr"/>
              <a:r>
                <a:rPr lang="en-US" sz="4800" dirty="0">
                  <a:ln w="88900">
                    <a:solidFill>
                      <a:schemeClr val="tx2"/>
                    </a:solidFill>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CHIA SẺ</a:t>
              </a:r>
            </a:p>
          </p:txBody>
        </p:sp>
        <p:sp>
          <p:nvSpPr>
            <p:cNvPr id="14" name="TextBox 13">
              <a:extLst>
                <a:ext uri="{FF2B5EF4-FFF2-40B4-BE49-F238E27FC236}">
                  <a16:creationId xmlns:a16="http://schemas.microsoft.com/office/drawing/2014/main" id="{69E63418-5360-F1C4-F32E-8B433E27497D}"/>
                </a:ext>
              </a:extLst>
            </p:cNvPr>
            <p:cNvSpPr txBox="1"/>
            <p:nvPr/>
          </p:nvSpPr>
          <p:spPr>
            <a:xfrm>
              <a:off x="1608666" y="3174293"/>
              <a:ext cx="6443133" cy="1569660"/>
            </a:xfrm>
            <a:prstGeom prst="rect">
              <a:avLst/>
            </a:prstGeom>
            <a:noFill/>
          </p:spPr>
          <p:txBody>
            <a:bodyPr wrap="square" rtlCol="0">
              <a:spAutoFit/>
            </a:bodyPr>
            <a:lstStyle/>
            <a:p>
              <a:pPr algn="ctr"/>
              <a:r>
                <a:rPr lang="en-US" sz="4800" dirty="0">
                  <a:solidFill>
                    <a:srgbClr val="FFCC00"/>
                  </a:solidFill>
                  <a:latin typeface="LNTH-LuoLuoNotangYuanTi 1" pitchFamily="2" charset="-128"/>
                  <a:ea typeface="LNTH-LuoLuoNotangYuanTi 1" pitchFamily="2" charset="-128"/>
                  <a:cs typeface="LNTH-LuoLuoNotangYuanTi 1" pitchFamily="2" charset="-128"/>
                </a:rPr>
                <a:t>CÙNG NHAU </a:t>
              </a:r>
            </a:p>
            <a:p>
              <a:pPr algn="ctr"/>
              <a:r>
                <a:rPr lang="en-US" sz="4800" dirty="0">
                  <a:solidFill>
                    <a:srgbClr val="FFCC00"/>
                  </a:solidFill>
                  <a:latin typeface="LNTH-LuoLuoNotangYuanTi 1" pitchFamily="2" charset="-128"/>
                  <a:ea typeface="LNTH-LuoLuoNotangYuanTi 1" pitchFamily="2" charset="-128"/>
                  <a:cs typeface="LNTH-LuoLuoNotangYuanTi 1" pitchFamily="2" charset="-128"/>
                </a:rPr>
                <a:t>CHIA SẺ</a:t>
              </a:r>
            </a:p>
          </p:txBody>
        </p:sp>
      </p:grpSp>
    </p:spTree>
    <p:extLst>
      <p:ext uri="{BB962C8B-B14F-4D97-AF65-F5344CB8AC3E}">
        <p14:creationId xmlns:p14="http://schemas.microsoft.com/office/powerpoint/2010/main" val="21359973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tinh-tinh-www_tiengdong_com.wav"/>
                                        </p:tgtEl>
                                      </p:cMediaNode>
                                    </p:audio>
                                  </p:sub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7170" name="Picture 2" descr="Cartoon houses in bright Royalty Free Vector Image">
            <a:extLst>
              <a:ext uri="{FF2B5EF4-FFF2-40B4-BE49-F238E27FC236}">
                <a16:creationId xmlns:a16="http://schemas.microsoft.com/office/drawing/2014/main" id="{ABA4E4BD-6A02-4C5E-BB3E-785D80F5F9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882" b="29778"/>
          <a:stretch/>
        </p:blipFill>
        <p:spPr bwMode="auto">
          <a:xfrm>
            <a:off x="-19090" y="0"/>
            <a:ext cx="916308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Big set of kids avatars,cute cartoon boys and girls faces with... | Cute  cartoon boy, Cartoon boy, Cartoon kids">
            <a:extLst>
              <a:ext uri="{FF2B5EF4-FFF2-40B4-BE49-F238E27FC236}">
                <a16:creationId xmlns:a16="http://schemas.microsoft.com/office/drawing/2014/main" id="{1C16D7C1-F384-4398-A490-6D07169E30E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1965691" y="1779146"/>
            <a:ext cx="615568" cy="6136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809367D9-0B37-45A8-8C32-DBEEE29CBB7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00" b="94200" l="9585" r="89617">
                        <a14:foregroundMark x1="45208" y1="6200" x2="45208" y2="6200"/>
                        <a14:foregroundMark x1="42939" y1="81652" x2="55431" y2="81000"/>
                        <a14:foregroundMark x1="32428" y1="82200" x2="37435" y2="81939"/>
                        <a14:foregroundMark x1="55431" y1="81000" x2="56230" y2="81000"/>
                        <a14:foregroundMark x1="32428" y1="91600" x2="32428" y2="91600"/>
                        <a14:foregroundMark x1="57348" y1="92200" x2="57348" y2="92200"/>
                        <a14:foregroundMark x1="70447" y1="83000" x2="70447" y2="83000"/>
                        <a14:foregroundMark x1="58946" y1="94200" x2="63099" y2="85600"/>
                        <a14:foregroundMark x1="31789" y1="94200" x2="31789" y2="94200"/>
                        <a14:backgroundMark x1="43131" y1="10800" x2="20607" y2="24800"/>
                        <a14:backgroundMark x1="19169" y1="40400" x2="18850" y2="68200"/>
                        <a14:backgroundMark x1="39617" y1="79800" x2="40256" y2="78600"/>
                        <a14:backgroundMark x1="42812" y1="77200" x2="40575" y2="79800"/>
                        <a14:backgroundMark x1="40575" y1="80400" x2="39936" y2="83400"/>
                        <a14:backgroundMark x1="43131" y1="82200" x2="42013" y2="79800"/>
                        <a14:backgroundMark x1="49201" y1="92000" x2="38818" y2="92800"/>
                      </a14:backgroundRemoval>
                    </a14:imgEffect>
                  </a14:imgLayer>
                </a14:imgProps>
              </a:ext>
            </a:extLst>
          </a:blip>
          <a:srcRect/>
          <a:stretch/>
        </p:blipFill>
        <p:spPr bwMode="auto">
          <a:xfrm flipH="1">
            <a:off x="-455215" y="2294657"/>
            <a:ext cx="3195025" cy="25519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B065C709-8B04-4459-A718-7BD37F0FFCAC}"/>
              </a:ext>
            </a:extLst>
          </p:cNvPr>
          <p:cNvSpPr/>
          <p:nvPr/>
        </p:nvSpPr>
        <p:spPr>
          <a:xfrm>
            <a:off x="328561" y="202420"/>
            <a:ext cx="8677070" cy="4616722"/>
          </a:xfrm>
          <a:prstGeom prst="roundRect">
            <a:avLst>
              <a:gd name="adj" fmla="val 9972"/>
            </a:avLst>
          </a:prstGeom>
          <a:solidFill>
            <a:schemeClr val="tx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431768A2-D4B9-4FFB-8F44-53FD9FFFE58C}"/>
              </a:ext>
            </a:extLst>
          </p:cNvPr>
          <p:cNvSpPr txBox="1"/>
          <p:nvPr/>
        </p:nvSpPr>
        <p:spPr>
          <a:xfrm>
            <a:off x="3264460" y="324358"/>
            <a:ext cx="2047017" cy="584775"/>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Bài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giải</a:t>
            </a:r>
            <a:endParaRPr lang="en-US" sz="3200" b="1" dirty="0">
              <a:solidFill>
                <a:srgbClr val="FF00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984CA688-9E92-19F1-E0E6-CE6AAB6E7F40}"/>
              </a:ext>
            </a:extLst>
          </p:cNvPr>
          <p:cNvSpPr txBox="1"/>
          <p:nvPr/>
        </p:nvSpPr>
        <p:spPr>
          <a:xfrm>
            <a:off x="722537" y="791633"/>
            <a:ext cx="8092902" cy="4247317"/>
          </a:xfrm>
          <a:prstGeom prst="rect">
            <a:avLst/>
          </a:prstGeom>
          <a:noFill/>
        </p:spPr>
        <p:txBody>
          <a:bodyPr wrap="square" rtlCol="0">
            <a:spAutoFit/>
          </a:bodyPr>
          <a:lstStyle/>
          <a:p>
            <a:pPr algn="just"/>
            <a:r>
              <a:rPr lang="vi-VN" sz="3000">
                <a:latin typeface="Calibri" panose="020F0502020204030204" pitchFamily="34" charset="0"/>
                <a:cs typeface="Calibri" panose="020F0502020204030204" pitchFamily="34" charset="0"/>
              </a:rPr>
              <a:t>Số mét vải trung bình mỗi ngày tổ Một cắt may là:</a:t>
            </a:r>
          </a:p>
          <a:p>
            <a:pPr algn="just"/>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8 820 : 30 = 294 (m)</a:t>
            </a:r>
          </a:p>
          <a:p>
            <a:pPr algn="just"/>
            <a:r>
              <a:rPr lang="vi-VN" sz="3000">
                <a:latin typeface="Calibri" panose="020F0502020204030204" pitchFamily="34" charset="0"/>
                <a:cs typeface="Calibri" panose="020F0502020204030204" pitchFamily="34" charset="0"/>
              </a:rPr>
              <a:t>Số mét vải trung bình mỗi ngày tổ Hai cắt may là:</a:t>
            </a:r>
          </a:p>
          <a:p>
            <a:pPr algn="just"/>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8 820 : 21 = 420 (m)</a:t>
            </a:r>
          </a:p>
          <a:p>
            <a:pPr algn="just"/>
            <a:r>
              <a:rPr lang="vi-VN" sz="3000">
                <a:latin typeface="Calibri" panose="020F0502020204030204" pitchFamily="34" charset="0"/>
                <a:cs typeface="Calibri" panose="020F0502020204030204" pitchFamily="34" charset="0"/>
              </a:rPr>
              <a:t>Số mét vải trung bình mỗi ngày tổ Một cắt may ít hơn tổ Hai là:</a:t>
            </a:r>
          </a:p>
          <a:p>
            <a:pPr algn="just"/>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420 – 294 = 126 (m)</a:t>
            </a:r>
          </a:p>
          <a:p>
            <a:pPr algn="just"/>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Đáp số: 126 m</a:t>
            </a:r>
            <a:r>
              <a:rPr lang="en-US" sz="3000">
                <a:latin typeface="Calibri" panose="020F0502020204030204" pitchFamily="34" charset="0"/>
                <a:cs typeface="Calibri" panose="020F0502020204030204" pitchFamily="34" charset="0"/>
              </a:rPr>
              <a:t>.</a:t>
            </a:r>
            <a:endParaRPr lang="vi-VN" sz="3000">
              <a:latin typeface="Calibri" panose="020F0502020204030204" pitchFamily="34" charset="0"/>
              <a:cs typeface="Calibri" panose="020F0502020204030204" pitchFamily="34" charset="0"/>
            </a:endParaRPr>
          </a:p>
          <a:p>
            <a:pPr algn="just"/>
            <a:endParaRPr lang="vi-VN" sz="3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16855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id="{FD80F22E-94F1-8939-5CA4-2B34D41D9B1A}"/>
              </a:ext>
            </a:extLst>
          </p:cNvPr>
          <p:cNvPicPr>
            <a:picLocks noChangeAspect="1"/>
          </p:cNvPicPr>
          <p:nvPr/>
        </p:nvPicPr>
        <p:blipFill>
          <a:blip r:embed="rId3"/>
          <a:stretch>
            <a:fillRect/>
          </a:stretch>
        </p:blipFill>
        <p:spPr>
          <a:xfrm>
            <a:off x="0" y="3834"/>
            <a:ext cx="9144000" cy="5135831"/>
          </a:xfrm>
          <a:prstGeom prst="rect">
            <a:avLst/>
          </a:prstGeom>
        </p:spPr>
      </p:pic>
    </p:spTree>
    <p:extLst>
      <p:ext uri="{BB962C8B-B14F-4D97-AF65-F5344CB8AC3E}">
        <p14:creationId xmlns:p14="http://schemas.microsoft.com/office/powerpoint/2010/main" val="2686836502"/>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7170" name="Picture 2" descr="Cartoon houses in bright Royalty Free Vector Image">
            <a:extLst>
              <a:ext uri="{FF2B5EF4-FFF2-40B4-BE49-F238E27FC236}">
                <a16:creationId xmlns:a16="http://schemas.microsoft.com/office/drawing/2014/main" id="{ABA4E4BD-6A02-4C5E-BB3E-785D80F5F9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882" b="29778"/>
          <a:stretch/>
        </p:blipFill>
        <p:spPr bwMode="auto">
          <a:xfrm>
            <a:off x="-19090" y="0"/>
            <a:ext cx="916308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Big set of kids avatars,cute cartoon boys and girls faces with... | Cute  cartoon boy, Cartoon boy, Cartoon kids">
            <a:extLst>
              <a:ext uri="{FF2B5EF4-FFF2-40B4-BE49-F238E27FC236}">
                <a16:creationId xmlns:a16="http://schemas.microsoft.com/office/drawing/2014/main" id="{688A54BB-6E7B-46CC-9706-9651A2E933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4972140" y="1544074"/>
            <a:ext cx="616638" cy="6355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Big set of kids avatars,cute cartoon boys and girls faces with... | Cute  cartoon boy, Cartoon boy, Cartoon kids">
            <a:extLst>
              <a:ext uri="{FF2B5EF4-FFF2-40B4-BE49-F238E27FC236}">
                <a16:creationId xmlns:a16="http://schemas.microsoft.com/office/drawing/2014/main" id="{1C16D7C1-F384-4398-A490-6D07169E30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1982741" y="1819495"/>
            <a:ext cx="615568" cy="6136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FFA6C073-61D5-4B27-805C-3A327989AE3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2531137" y="2970045"/>
            <a:ext cx="681490" cy="97106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ecal dán tường chậu cây xương rồng 05 | Lazada.vn">
            <a:extLst>
              <a:ext uri="{FF2B5EF4-FFF2-40B4-BE49-F238E27FC236}">
                <a16:creationId xmlns:a16="http://schemas.microsoft.com/office/drawing/2014/main" id="{E1B8A4D0-1ECB-49A3-99C1-A056F7401F6E}"/>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4400589" y="3036359"/>
            <a:ext cx="748661" cy="9710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809367D9-0B37-45A8-8C32-DBEEE29CBB7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42939" y1="81652" x2="55431" y2="81000"/>
                        <a14:foregroundMark x1="32428" y1="82200" x2="37435" y2="81939"/>
                        <a14:foregroundMark x1="55431" y1="81000" x2="56230" y2="81000"/>
                        <a14:foregroundMark x1="32428" y1="91600" x2="32428" y2="91600"/>
                        <a14:foregroundMark x1="57348" y1="92200" x2="57348" y2="92200"/>
                        <a14:foregroundMark x1="70447" y1="83000" x2="70447" y2="83000"/>
                        <a14:foregroundMark x1="58946" y1="94200" x2="63099" y2="85600"/>
                        <a14:foregroundMark x1="31789" y1="94200" x2="31789" y2="94200"/>
                        <a14:backgroundMark x1="43131" y1="10800" x2="20607" y2="24800"/>
                        <a14:backgroundMark x1="19169" y1="40400" x2="18850" y2="68200"/>
                        <a14:backgroundMark x1="39617" y1="79800" x2="40256" y2="78600"/>
                        <a14:backgroundMark x1="42812" y1="77200" x2="40575" y2="79800"/>
                        <a14:backgroundMark x1="40575" y1="80400" x2="39936" y2="83400"/>
                        <a14:backgroundMark x1="43131" y1="82200" x2="42013" y2="79800"/>
                        <a14:backgroundMark x1="49201" y1="92000" x2="38818" y2="92800"/>
                      </a14:backgroundRemoval>
                    </a14:imgEffect>
                  </a14:imgLayer>
                </a14:imgProps>
              </a:ext>
            </a:extLst>
          </a:blip>
          <a:srcRect/>
          <a:stretch/>
        </p:blipFill>
        <p:spPr bwMode="auto">
          <a:xfrm flipH="1">
            <a:off x="-2623732" y="2179610"/>
            <a:ext cx="3195025" cy="25519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descr="Big set of kids avatars,cute cartoon boys and girls faces with... | Cute  cartoon boy, Cartoon boy, Cartoon kids">
            <a:extLst>
              <a:ext uri="{FF2B5EF4-FFF2-40B4-BE49-F238E27FC236}">
                <a16:creationId xmlns:a16="http://schemas.microsoft.com/office/drawing/2014/main" id="{9EA2AAC6-5541-5926-A592-5E8111CA883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5">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6652341" y="2179610"/>
            <a:ext cx="641667" cy="6028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ecal dán tường chậu cây xương rồng 05 | Lazada.vn">
            <a:extLst>
              <a:ext uri="{FF2B5EF4-FFF2-40B4-BE49-F238E27FC236}">
                <a16:creationId xmlns:a16="http://schemas.microsoft.com/office/drawing/2014/main" id="{6A59EA3D-4813-CF31-C851-8A36B5AEB2B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7018702" y="3102673"/>
            <a:ext cx="550611" cy="83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3261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6 -3.58025E-6 L 0.25 -3.58025E-6 " pathEditMode="relative" rAng="0" ptsTypes="AA">
                                      <p:cBhvr>
                                        <p:cTn id="6" dur="2000" fill="hold"/>
                                        <p:tgtEl>
                                          <p:spTgt spid="22"/>
                                        </p:tgtEl>
                                        <p:attrNameLst>
                                          <p:attrName>ppt_x</p:attrName>
                                          <p:attrName>ppt_y</p:attrName>
                                        </p:attrNameLst>
                                      </p:cBhvr>
                                      <p:rCtr x="12500" y="0"/>
                                    </p:animMotion>
                                  </p:childTnLst>
                                </p:cTn>
                              </p:par>
                            </p:childTnLst>
                          </p:cTn>
                        </p:par>
                        <p:par>
                          <p:cTn id="7" fill="hold">
                            <p:stCondLst>
                              <p:cond delay="2000"/>
                            </p:stCondLst>
                            <p:childTnLst>
                              <p:par>
                                <p:cTn id="8" presetID="10" presetClass="entr" presetSubtype="0" fill="hold" nodeType="after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0.25 -3.58025E-6 L 0.54913 0.00124 " pathEditMode="relative" rAng="0" ptsTypes="AA">
                                      <p:cBhvr>
                                        <p:cTn id="14" dur="2000" fill="hold"/>
                                        <p:tgtEl>
                                          <p:spTgt spid="22"/>
                                        </p:tgtEl>
                                        <p:attrNameLst>
                                          <p:attrName>ppt_x</p:attrName>
                                          <p:attrName>ppt_y</p:attrName>
                                        </p:attrNameLst>
                                      </p:cBhvr>
                                      <p:rCtr x="14948" y="62"/>
                                    </p:animMotion>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54913 0.00123 L 0.8085 -0.00031 " pathEditMode="relative" rAng="0" ptsTypes="AA">
                                      <p:cBhvr>
                                        <p:cTn id="22" dur="2000" fill="hold"/>
                                        <p:tgtEl>
                                          <p:spTgt spid="22"/>
                                        </p:tgtEl>
                                        <p:attrNameLst>
                                          <p:attrName>ppt_x</p:attrName>
                                          <p:attrName>ppt_y</p:attrName>
                                        </p:attrNameLst>
                                      </p:cBhvr>
                                      <p:rCtr x="13247" y="0"/>
                                    </p:animMotion>
                                  </p:childTnLst>
                                </p:cTn>
                              </p:par>
                            </p:childTnLst>
                          </p:cTn>
                        </p:par>
                        <p:par>
                          <p:cTn id="23" fill="hold">
                            <p:stCondLst>
                              <p:cond delay="2000"/>
                            </p:stCondLst>
                            <p:childTnLst>
                              <p:par>
                                <p:cTn id="24" presetID="10" presetClass="entr" presetSubtype="0" fill="hold" nodeType="after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946910" y="439380"/>
            <a:ext cx="2625090" cy="22788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946910" y="1796191"/>
            <a:ext cx="2625090" cy="22788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5459730" y="1118256"/>
            <a:ext cx="2625090" cy="22788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2371973" y="1127802"/>
            <a:ext cx="1885453"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1: </a:t>
            </a:r>
          </a:p>
          <a:p>
            <a:pPr algn="ctr"/>
            <a:r>
              <a:rPr lang="vi-VN" sz="2800" dirty="0">
                <a:solidFill>
                  <a:schemeClr val="tx2"/>
                </a:solidFill>
                <a:latin typeface="Pattaya" panose="00000500000000000000" pitchFamily="2" charset="-34"/>
                <a:cs typeface="Pattaya" panose="00000500000000000000" pitchFamily="2" charset="-34"/>
              </a:rPr>
              <a:t>Tỉa cây</a:t>
            </a:r>
            <a:endParaRPr lang="en-US" sz="2800" dirty="0">
              <a:solidFill>
                <a:schemeClr val="tx2"/>
              </a:solidFill>
              <a:latin typeface="Pattaya" panose="00000500000000000000" pitchFamily="2" charset="-34"/>
              <a:cs typeface="Pattaya" panose="00000500000000000000" pitchFamily="2" charset="-34"/>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2340715" y="2477290"/>
            <a:ext cx="1947969"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2: </a:t>
            </a:r>
          </a:p>
          <a:p>
            <a:pPr algn="ctr"/>
            <a:r>
              <a:rPr lang="vi-VN" sz="2800" dirty="0">
                <a:solidFill>
                  <a:schemeClr val="tx2"/>
                </a:solidFill>
                <a:latin typeface="Pattaya" panose="00000500000000000000" pitchFamily="2" charset="-34"/>
                <a:cs typeface="Pattaya" panose="00000500000000000000" pitchFamily="2" charset="-34"/>
              </a:rPr>
              <a:t>Nhận đơn</a:t>
            </a:r>
            <a:endParaRPr lang="en-US" sz="2800" dirty="0">
              <a:solidFill>
                <a:schemeClr val="tx2"/>
              </a:solidFill>
              <a:latin typeface="Pattaya" panose="00000500000000000000" pitchFamily="2" charset="-34"/>
              <a:cs typeface="Pattaya" panose="00000500000000000000" pitchFamily="2" charset="-34"/>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5880007" y="1832386"/>
            <a:ext cx="1955985"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3: </a:t>
            </a:r>
          </a:p>
          <a:p>
            <a:pPr algn="ctr"/>
            <a:r>
              <a:rPr lang="vi-VN" sz="2800" dirty="0">
                <a:solidFill>
                  <a:schemeClr val="tx2"/>
                </a:solidFill>
                <a:latin typeface="Pattaya" panose="00000500000000000000" pitchFamily="2" charset="-34"/>
                <a:cs typeface="Pattaya" panose="00000500000000000000" pitchFamily="2" charset="-34"/>
              </a:rPr>
              <a:t>Ship hàng</a:t>
            </a:r>
            <a:endParaRPr lang="en-US" sz="2800" dirty="0">
              <a:solidFill>
                <a:schemeClr val="tx2"/>
              </a:solidFill>
              <a:latin typeface="Pattaya" panose="00000500000000000000" pitchFamily="2" charset="-34"/>
              <a:cs typeface="Pattaya" panose="00000500000000000000" pitchFamily="2" charset="-34"/>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299210" y="746736"/>
            <a:ext cx="1237614" cy="1461159"/>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4496577" y="1650774"/>
            <a:ext cx="1510228" cy="12062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081406" y="2207895"/>
            <a:ext cx="1290567" cy="121286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3806590" y="641202"/>
            <a:ext cx="1057470" cy="9541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3825513" y="1959790"/>
            <a:ext cx="1057470" cy="9541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reen Tick Icon Png, Cliparts &amp;amp; Cartoons - Jing.fm">
            <a:extLst>
              <a:ext uri="{FF2B5EF4-FFF2-40B4-BE49-F238E27FC236}">
                <a16:creationId xmlns:a16="http://schemas.microsoft.com/office/drawing/2014/main" id="{04E9F3C9-DF89-4536-AED7-2F2D84CD667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316055" y="1221793"/>
            <a:ext cx="1057470" cy="954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528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199220" y="-212651"/>
            <a:ext cx="9537251" cy="5356152"/>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5505320" y="1648720"/>
            <a:ext cx="3141549" cy="680713"/>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Chúng em đã hoàn thành nhiệm vụ chị giao rồi ạ!</a:t>
            </a:r>
            <a:endParaRPr lang="en-US" sz="2000" dirty="0">
              <a:solidFill>
                <a:srgbClr val="002060"/>
              </a:solidFill>
            </a:endParaRPr>
          </a:p>
        </p:txBody>
      </p:sp>
      <p:pic>
        <p:nvPicPr>
          <p:cNvPr id="37" name="Picture 36">
            <a:extLst>
              <a:ext uri="{FF2B5EF4-FFF2-40B4-BE49-F238E27FC236}">
                <a16:creationId xmlns:a16="http://schemas.microsoft.com/office/drawing/2014/main" id="{0CA2CBFE-1E10-44E2-8779-7E26B31AF9A6}"/>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4362413" y="2383036"/>
            <a:ext cx="3425684" cy="2736170"/>
          </a:xfrm>
          <a:prstGeom prst="rect">
            <a:avLst/>
          </a:prstGeom>
        </p:spPr>
      </p:pic>
      <p:pic>
        <p:nvPicPr>
          <p:cNvPr id="2050" name="Picture 2" descr="Download young girl in different gestures being happy and holding sign  cartoon illustration for free – Artofit">
            <a:extLst>
              <a:ext uri="{FF2B5EF4-FFF2-40B4-BE49-F238E27FC236}">
                <a16:creationId xmlns:a16="http://schemas.microsoft.com/office/drawing/2014/main" id="{2CD1E453-2BFB-4C3E-95D3-D992EF1A9879}"/>
              </a:ext>
            </a:extLst>
          </p:cNvPr>
          <p:cNvPicPr>
            <a:picLocks noChangeAspect="1" noChangeArrowheads="1"/>
          </p:cNvPicPr>
          <p:nvPr/>
        </p:nvPicPr>
        <p:blipFill rotWithShape="1">
          <a:blip r:embed="rId32">
            <a:extLst>
              <a:ext uri="{BEBA8EAE-BF5A-486C-A8C5-ECC9F3942E4B}">
                <a14:imgProps xmlns:a14="http://schemas.microsoft.com/office/drawing/2010/main">
                  <a14:imgLayer r:embed="rId33">
                    <a14:imgEffect>
                      <a14:backgroundRemoval t="8400" b="49400" l="53994" r="84984">
                        <a14:foregroundMark x1="73802" y1="8400" x2="77157" y2="10400"/>
                      </a14:backgroundRemoval>
                    </a14:imgEffect>
                  </a14:imgLayer>
                </a14:imgProps>
              </a:ext>
              <a:ext uri="{28A0092B-C50C-407E-A947-70E740481C1C}">
                <a14:useLocalDpi xmlns:a14="http://schemas.microsoft.com/office/drawing/2010/main" val="0"/>
              </a:ext>
            </a:extLst>
          </a:blip>
          <a:srcRect l="50184" t="3645" r="11017" b="45404"/>
          <a:stretch/>
        </p:blipFill>
        <p:spPr bwMode="auto">
          <a:xfrm>
            <a:off x="6513064" y="2613910"/>
            <a:ext cx="2500412" cy="2622612"/>
          </a:xfrm>
          <a:prstGeom prst="rect">
            <a:avLst/>
          </a:prstGeom>
          <a:noFill/>
          <a:extLst>
            <a:ext uri="{909E8E84-426E-40DD-AFC4-6F175D3DCCD1}">
              <a14:hiddenFill xmlns:a14="http://schemas.microsoft.com/office/drawing/2010/main">
                <a:solidFill>
                  <a:srgbClr val="FFFFFF"/>
                </a:solidFill>
              </a14:hiddenFill>
            </a:ext>
          </a:extLst>
        </p:spPr>
      </p:pic>
      <p:sp>
        <p:nvSpPr>
          <p:cNvPr id="51" name="Speech Bubble: Rectangle with Corners Rounded 50">
            <a:extLst>
              <a:ext uri="{FF2B5EF4-FFF2-40B4-BE49-F238E27FC236}">
                <a16:creationId xmlns:a16="http://schemas.microsoft.com/office/drawing/2014/main" id="{CC4B3C91-F15A-4B2C-A032-FCE1903D8624}"/>
              </a:ext>
            </a:extLst>
          </p:cNvPr>
          <p:cNvSpPr/>
          <p:nvPr/>
        </p:nvSpPr>
        <p:spPr>
          <a:xfrm>
            <a:off x="75869" y="133559"/>
            <a:ext cx="3872258" cy="970588"/>
          </a:xfrm>
          <a:prstGeom prst="wedgeRoundRectCallout">
            <a:avLst>
              <a:gd name="adj1" fmla="val 45651"/>
              <a:gd name="adj2" fmla="val 62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Các em làm tốt lắm! </a:t>
            </a:r>
          </a:p>
          <a:p>
            <a:pPr algn="ctr"/>
            <a:r>
              <a:rPr lang="vi-VN" sz="2000" dirty="0">
                <a:solidFill>
                  <a:srgbClr val="002060"/>
                </a:solidFill>
              </a:rPr>
              <a:t>Phần thưởng cho hai nhóc đây.</a:t>
            </a:r>
            <a:endParaRPr lang="en-US" sz="2000" dirty="0">
              <a:solidFill>
                <a:srgbClr val="002060"/>
              </a:solidFill>
            </a:endParaRPr>
          </a:p>
        </p:txBody>
      </p:sp>
      <p:pic>
        <p:nvPicPr>
          <p:cNvPr id="2052" name="Picture 4" descr="Classic pizza in box cartoon Royalty Free Vector Image">
            <a:extLst>
              <a:ext uri="{FF2B5EF4-FFF2-40B4-BE49-F238E27FC236}">
                <a16:creationId xmlns:a16="http://schemas.microsoft.com/office/drawing/2014/main" id="{133DEC0C-C744-4BCF-B8A1-FDFCC81D4516}"/>
              </a:ext>
            </a:extLst>
          </p:cNvPr>
          <p:cNvPicPr>
            <a:picLocks noChangeAspect="1" noChangeArrowheads="1"/>
          </p:cNvPicPr>
          <p:nvPr/>
        </p:nvPicPr>
        <p:blipFill rotWithShape="1">
          <a:blip r:embed="rId34">
            <a:extLst>
              <a:ext uri="{BEBA8EAE-BF5A-486C-A8C5-ECC9F3942E4B}">
                <a14:imgProps xmlns:a14="http://schemas.microsoft.com/office/drawing/2010/main">
                  <a14:imgLayer r:embed="rId35">
                    <a14:imgEffect>
                      <a14:backgroundRemoval t="33078" b="83571" l="14300" r="84500">
                        <a14:foregroundMark x1="16900" y1="33735" x2="60200" y2="41731"/>
                        <a14:foregroundMark x1="60200" y1="41731" x2="68500" y2="41512"/>
                        <a14:foregroundMark x1="52700" y1="33078" x2="76300" y2="34173"/>
                        <a14:foregroundMark x1="76300" y1="34173" x2="83700" y2="38007"/>
                        <a14:foregroundMark x1="77200" y1="37788" x2="30100" y2="39759"/>
                        <a14:foregroundMark x1="24500" y1="33078" x2="55100" y2="34940"/>
                        <a14:foregroundMark x1="16100" y1="81818" x2="71500" y2="75137"/>
                        <a14:foregroundMark x1="49200" y1="83133" x2="74600" y2="83133"/>
                        <a14:foregroundMark x1="74600" y1="83133" x2="83000" y2="82256"/>
                        <a14:foregroundMark x1="83000" y1="82256" x2="83300" y2="82256"/>
                        <a14:foregroundMark x1="84500" y1="83133" x2="82700" y2="73604"/>
                        <a14:foregroundMark x1="81300" y1="76889" x2="35000" y2="80613"/>
                        <a14:foregroundMark x1="32400" y1="82694" x2="44900" y2="83571"/>
                        <a14:foregroundMark x1="14300" y1="34940" x2="15500" y2="33954"/>
                        <a14:foregroundMark x1="19400" y1="77327" x2="51800" y2="69660"/>
                        <a14:foregroundMark x1="51800" y1="69660" x2="52200" y2="69332"/>
                      </a14:backgroundRemoval>
                    </a14:imgEffect>
                  </a14:imgLayer>
                </a14:imgProps>
              </a:ext>
              <a:ext uri="{28A0092B-C50C-407E-A947-70E740481C1C}">
                <a14:useLocalDpi xmlns:a14="http://schemas.microsoft.com/office/drawing/2010/main" val="0"/>
              </a:ext>
            </a:extLst>
          </a:blip>
          <a:srcRect l="11693" t="29589" r="10775" b="12350"/>
          <a:stretch/>
        </p:blipFill>
        <p:spPr bwMode="auto">
          <a:xfrm>
            <a:off x="2126388" y="1300927"/>
            <a:ext cx="1948823" cy="1332317"/>
          </a:xfrm>
          <a:prstGeom prst="rect">
            <a:avLst/>
          </a:prstGeom>
          <a:noFill/>
          <a:extLst>
            <a:ext uri="{909E8E84-426E-40DD-AFC4-6F175D3DCCD1}">
              <a14:hiddenFill xmlns:a14="http://schemas.microsoft.com/office/drawing/2010/main">
                <a:solidFill>
                  <a:srgbClr val="FFFFFF"/>
                </a:solidFill>
              </a14:hiddenFill>
            </a:ext>
          </a:extLst>
        </p:spPr>
      </p:pic>
      <p:sp>
        <p:nvSpPr>
          <p:cNvPr id="52" name="Speech Bubble: Rectangle with Corners Rounded 51">
            <a:extLst>
              <a:ext uri="{FF2B5EF4-FFF2-40B4-BE49-F238E27FC236}">
                <a16:creationId xmlns:a16="http://schemas.microsoft.com/office/drawing/2014/main" id="{06FF55B9-6C00-4738-A0CD-1DE69818D415}"/>
              </a:ext>
            </a:extLst>
          </p:cNvPr>
          <p:cNvSpPr/>
          <p:nvPr/>
        </p:nvSpPr>
        <p:spPr>
          <a:xfrm>
            <a:off x="5508026" y="1653294"/>
            <a:ext cx="3141549" cy="680713"/>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Chúng em cảm ơn chị ạ!</a:t>
            </a:r>
            <a:endParaRPr lang="en-US" sz="2000" dirty="0">
              <a:solidFill>
                <a:srgbClr val="002060"/>
              </a:solidFill>
            </a:endParaRPr>
          </a:p>
        </p:txBody>
      </p:sp>
      <p:pic>
        <p:nvPicPr>
          <p:cNvPr id="53" name="Picture 2" descr="สุนิษา เสนสิทธิ์ (sunisawiwi) - โปรไฟล์ | Pinterest">
            <a:extLst>
              <a:ext uri="{FF2B5EF4-FFF2-40B4-BE49-F238E27FC236}">
                <a16:creationId xmlns:a16="http://schemas.microsoft.com/office/drawing/2014/main" id="{50D5BAA4-0143-4E00-879E-B275604A562E}"/>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20184" y="2611409"/>
            <a:ext cx="3366924" cy="2689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790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6" presetClass="exit" presetSubtype="32" fill="hold" nodeType="withEffect">
                                  <p:stCondLst>
                                    <p:cond delay="0"/>
                                  </p:stCondLst>
                                  <p:childTnLst>
                                    <p:animEffect transition="out" filter="circle(out)">
                                      <p:cBhvr>
                                        <p:cTn id="37" dur="700"/>
                                        <p:tgtEl>
                                          <p:spTgt spid="2050"/>
                                        </p:tgtEl>
                                      </p:cBhvr>
                                    </p:animEffect>
                                    <p:set>
                                      <p:cBhvr>
                                        <p:cTn id="38" dur="1" fill="hold">
                                          <p:stCondLst>
                                            <p:cond delay="6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1" grpId="0" animBg="1"/>
      <p:bldP spid="51" grpId="1" animBg="1"/>
      <p:bldP spid="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3E08C3-C8EB-EA84-2ADE-B4CCA94737B1}"/>
              </a:ext>
            </a:extLst>
          </p:cNvPr>
          <p:cNvPicPr>
            <a:picLocks noChangeAspect="1"/>
          </p:cNvPicPr>
          <p:nvPr/>
        </p:nvPicPr>
        <p:blipFill>
          <a:blip r:embed="rId2"/>
          <a:stretch>
            <a:fillRect/>
          </a:stretch>
        </p:blipFill>
        <p:spPr>
          <a:xfrm>
            <a:off x="-217714" y="483677"/>
            <a:ext cx="10604274" cy="4843066"/>
          </a:xfrm>
          <a:prstGeom prst="rect">
            <a:avLst/>
          </a:prstGeom>
        </p:spPr>
      </p:pic>
    </p:spTree>
    <p:extLst>
      <p:ext uri="{BB962C8B-B14F-4D97-AF65-F5344CB8AC3E}">
        <p14:creationId xmlns:p14="http://schemas.microsoft.com/office/powerpoint/2010/main" val="1723316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125C56-861C-F309-4E9F-9E366DFF0285}"/>
              </a:ext>
            </a:extLst>
          </p:cNvPr>
          <p:cNvGrpSpPr/>
          <p:nvPr/>
        </p:nvGrpSpPr>
        <p:grpSpPr>
          <a:xfrm>
            <a:off x="-1" y="-189215"/>
            <a:ext cx="9183733" cy="5332716"/>
            <a:chOff x="-1" y="-189215"/>
            <a:chExt cx="9183733" cy="5332716"/>
          </a:xfrm>
        </p:grpSpPr>
        <p:pic>
          <p:nvPicPr>
            <p:cNvPr id="4"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F61160F2-0980-00B4-6ECA-719E0E5437F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4460565" y="380762"/>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DCC050D3-4772-5851-3B25-1C78421BA8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15E0749-012C-A616-41BF-3E0D39248854}"/>
                </a:ext>
              </a:extLst>
            </p:cNvPr>
            <p:cNvPicPr>
              <a:picLocks noChangeAspect="1"/>
            </p:cNvPicPr>
            <p:nvPr/>
          </p:nvPicPr>
          <p:blipFill rotWithShape="1">
            <a:blip r:embed="rId6"/>
            <a:srcRect l="16242" t="57679" r="48162" b="17089"/>
            <a:stretch/>
          </p:blipFill>
          <p:spPr>
            <a:xfrm>
              <a:off x="5006340" y="2589444"/>
              <a:ext cx="4137660" cy="1936505"/>
            </a:xfrm>
            <a:prstGeom prst="rect">
              <a:avLst/>
            </a:prstGeom>
          </p:spPr>
        </p:pic>
        <p:pic>
          <p:nvPicPr>
            <p:cNvPr id="8" name="Picture 16" descr="Empty Wooden Brown Shelves Vector Cartoon Stock Vector (Royalty Free)  608937794">
              <a:extLst>
                <a:ext uri="{FF2B5EF4-FFF2-40B4-BE49-F238E27FC236}">
                  <a16:creationId xmlns:a16="http://schemas.microsoft.com/office/drawing/2014/main" id="{3B44463D-012A-0971-44C8-6ED0E39E5AA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10 Plants ý tưởng | nhật ký nghệ thuật, nghệ thuật chữ viết, nghệ thuật  viết chữ">
              <a:extLst>
                <a:ext uri="{FF2B5EF4-FFF2-40B4-BE49-F238E27FC236}">
                  <a16:creationId xmlns:a16="http://schemas.microsoft.com/office/drawing/2014/main" id="{0F190034-822B-8AFE-6656-493A4A125BF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10 Plants ý tưởng | nhật ký nghệ thuật, nghệ thuật chữ viết, nghệ thuật  viết chữ">
              <a:extLst>
                <a:ext uri="{FF2B5EF4-FFF2-40B4-BE49-F238E27FC236}">
                  <a16:creationId xmlns:a16="http://schemas.microsoft.com/office/drawing/2014/main" id="{469F7D7A-B347-1876-DD33-10D30A9B6E3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10 Plants ý tưởng | nhật ký nghệ thuật, nghệ thuật chữ viết, nghệ thuật  viết chữ">
              <a:extLst>
                <a:ext uri="{FF2B5EF4-FFF2-40B4-BE49-F238E27FC236}">
                  <a16:creationId xmlns:a16="http://schemas.microsoft.com/office/drawing/2014/main" id="{41990894-BEF5-0410-261C-E7E6972A48C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10 Plants ý tưởng | nhật ký nghệ thuật, nghệ thuật chữ viết, nghệ thuật  viết chữ">
              <a:extLst>
                <a:ext uri="{FF2B5EF4-FFF2-40B4-BE49-F238E27FC236}">
                  <a16:creationId xmlns:a16="http://schemas.microsoft.com/office/drawing/2014/main" id="{A9CAF5E5-0D95-64B3-76B6-F2E0FE02B96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10 Plants ý tưởng | nhật ký nghệ thuật, nghệ thuật chữ viết, nghệ thuật  viết chữ">
              <a:extLst>
                <a:ext uri="{FF2B5EF4-FFF2-40B4-BE49-F238E27FC236}">
                  <a16:creationId xmlns:a16="http://schemas.microsoft.com/office/drawing/2014/main" id="{9D701A46-8902-8BFE-F42A-38D52B3B10C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Rectangle: Rounded Corners 57">
            <a:extLst>
              <a:ext uri="{FF2B5EF4-FFF2-40B4-BE49-F238E27FC236}">
                <a16:creationId xmlns:a16="http://schemas.microsoft.com/office/drawing/2014/main" id="{93F95D4A-82B6-19DB-ACEB-328E06B1EC2B}"/>
              </a:ext>
            </a:extLst>
          </p:cNvPr>
          <p:cNvSpPr/>
          <p:nvPr/>
        </p:nvSpPr>
        <p:spPr>
          <a:xfrm>
            <a:off x="2075300" y="1962638"/>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accent4">
                  <a:lumMod val="50000"/>
                </a:schemeClr>
              </a:solidFill>
            </a:endParaRPr>
          </a:p>
        </p:txBody>
      </p:sp>
      <p:pic>
        <p:nvPicPr>
          <p:cNvPr id="2" name="Picture 1">
            <a:extLst>
              <a:ext uri="{FF2B5EF4-FFF2-40B4-BE49-F238E27FC236}">
                <a16:creationId xmlns:a16="http://schemas.microsoft.com/office/drawing/2014/main" id="{90A7DC12-107F-A8FE-1BE4-7689E41A546D}"/>
              </a:ext>
            </a:extLst>
          </p:cNvPr>
          <p:cNvPicPr>
            <a:picLocks noChangeAspect="1"/>
          </p:cNvPicPr>
          <p:nvPr/>
        </p:nvPicPr>
        <p:blipFill>
          <a:blip r:embed="rId15"/>
          <a:stretch>
            <a:fillRect/>
          </a:stretch>
        </p:blipFill>
        <p:spPr>
          <a:xfrm rot="16200000">
            <a:off x="468745" y="-725512"/>
            <a:ext cx="4068017" cy="5535508"/>
          </a:xfrm>
          <a:prstGeom prst="rect">
            <a:avLst/>
          </a:prstGeom>
        </p:spPr>
      </p:pic>
      <p:sp>
        <p:nvSpPr>
          <p:cNvPr id="7" name="TextBox 6">
            <a:extLst>
              <a:ext uri="{FF2B5EF4-FFF2-40B4-BE49-F238E27FC236}">
                <a16:creationId xmlns:a16="http://schemas.microsoft.com/office/drawing/2014/main" id="{9EB7230F-7AF4-0DCA-BAA6-8CE5450DCEA6}"/>
              </a:ext>
            </a:extLst>
          </p:cNvPr>
          <p:cNvSpPr txBox="1"/>
          <p:nvPr/>
        </p:nvSpPr>
        <p:spPr>
          <a:xfrm>
            <a:off x="-200410" y="1240814"/>
            <a:ext cx="4941103" cy="769441"/>
          </a:xfrm>
          <a:prstGeom prst="rect">
            <a:avLst/>
          </a:prstGeom>
          <a:noFill/>
        </p:spPr>
        <p:txBody>
          <a:bodyPr wrap="square" rtlCol="0">
            <a:spAutoFit/>
          </a:bodyPr>
          <a:lstStyle/>
          <a:p>
            <a:pPr algn="ctr"/>
            <a:r>
              <a:rPr lang="en-US" sz="4400" b="1">
                <a:solidFill>
                  <a:schemeClr val="tx2"/>
                </a:solidFill>
                <a:latin typeface="Calibri" panose="020F0502020204030204" pitchFamily="34" charset="0"/>
                <a:cs typeface="Calibri" panose="020F0502020204030204" pitchFamily="34" charset="0"/>
              </a:rPr>
              <a:t>3000 : 30 = ?</a:t>
            </a:r>
            <a:endParaRPr lang="en-US" sz="4400" b="1" dirty="0">
              <a:solidFill>
                <a:schemeClr val="tx2"/>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183F4A50-123A-48C4-CF56-39706EDCE615}"/>
              </a:ext>
            </a:extLst>
          </p:cNvPr>
          <p:cNvSpPr txBox="1"/>
          <p:nvPr/>
        </p:nvSpPr>
        <p:spPr>
          <a:xfrm>
            <a:off x="2078496" y="1219859"/>
            <a:ext cx="3611268" cy="784830"/>
          </a:xfrm>
          <a:prstGeom prst="rect">
            <a:avLst/>
          </a:prstGeom>
          <a:noFill/>
        </p:spPr>
        <p:txBody>
          <a:bodyPr wrap="square" rtlCol="0">
            <a:spAutoFit/>
          </a:bodyPr>
          <a:lstStyle/>
          <a:p>
            <a:pPr algn="ctr"/>
            <a:r>
              <a:rPr lang="en-US" sz="4500" b="1">
                <a:solidFill>
                  <a:srgbClr val="FFFF00"/>
                </a:solidFill>
              </a:rPr>
              <a:t>100</a:t>
            </a:r>
            <a:endParaRPr lang="en-US" sz="4500" b="1" dirty="0">
              <a:solidFill>
                <a:srgbClr val="FFFF00"/>
              </a:solidFill>
            </a:endParaRPr>
          </a:p>
        </p:txBody>
      </p:sp>
    </p:spTree>
    <p:extLst>
      <p:ext uri="{BB962C8B-B14F-4D97-AF65-F5344CB8AC3E}">
        <p14:creationId xmlns:p14="http://schemas.microsoft.com/office/powerpoint/2010/main" val="21974390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125C56-861C-F309-4E9F-9E366DFF0285}"/>
              </a:ext>
            </a:extLst>
          </p:cNvPr>
          <p:cNvGrpSpPr/>
          <p:nvPr/>
        </p:nvGrpSpPr>
        <p:grpSpPr>
          <a:xfrm>
            <a:off x="-1" y="-189215"/>
            <a:ext cx="9183733" cy="5332716"/>
            <a:chOff x="-1" y="-189215"/>
            <a:chExt cx="9183733" cy="5332716"/>
          </a:xfrm>
        </p:grpSpPr>
        <p:pic>
          <p:nvPicPr>
            <p:cNvPr id="4"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F61160F2-0980-00B4-6ECA-719E0E5437F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4460565" y="380762"/>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DCC050D3-4772-5851-3B25-1C78421BA8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15E0749-012C-A616-41BF-3E0D39248854}"/>
                </a:ext>
              </a:extLst>
            </p:cNvPr>
            <p:cNvPicPr>
              <a:picLocks noChangeAspect="1"/>
            </p:cNvPicPr>
            <p:nvPr/>
          </p:nvPicPr>
          <p:blipFill rotWithShape="1">
            <a:blip r:embed="rId6"/>
            <a:srcRect l="16242" t="57679" r="48162" b="17089"/>
            <a:stretch/>
          </p:blipFill>
          <p:spPr>
            <a:xfrm>
              <a:off x="5006340" y="2589444"/>
              <a:ext cx="4137660" cy="1936505"/>
            </a:xfrm>
            <a:prstGeom prst="rect">
              <a:avLst/>
            </a:prstGeom>
          </p:spPr>
        </p:pic>
        <p:pic>
          <p:nvPicPr>
            <p:cNvPr id="8" name="Picture 16" descr="Empty Wooden Brown Shelves Vector Cartoon Stock Vector (Royalty Free)  608937794">
              <a:extLst>
                <a:ext uri="{FF2B5EF4-FFF2-40B4-BE49-F238E27FC236}">
                  <a16:creationId xmlns:a16="http://schemas.microsoft.com/office/drawing/2014/main" id="{3B44463D-012A-0971-44C8-6ED0E39E5AA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10 Plants ý tưởng | nhật ký nghệ thuật, nghệ thuật chữ viết, nghệ thuật  viết chữ">
              <a:extLst>
                <a:ext uri="{FF2B5EF4-FFF2-40B4-BE49-F238E27FC236}">
                  <a16:creationId xmlns:a16="http://schemas.microsoft.com/office/drawing/2014/main" id="{0F190034-822B-8AFE-6656-493A4A125BF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10 Plants ý tưởng | nhật ký nghệ thuật, nghệ thuật chữ viết, nghệ thuật  viết chữ">
              <a:extLst>
                <a:ext uri="{FF2B5EF4-FFF2-40B4-BE49-F238E27FC236}">
                  <a16:creationId xmlns:a16="http://schemas.microsoft.com/office/drawing/2014/main" id="{469F7D7A-B347-1876-DD33-10D30A9B6E3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10 Plants ý tưởng | nhật ký nghệ thuật, nghệ thuật chữ viết, nghệ thuật  viết chữ">
              <a:extLst>
                <a:ext uri="{FF2B5EF4-FFF2-40B4-BE49-F238E27FC236}">
                  <a16:creationId xmlns:a16="http://schemas.microsoft.com/office/drawing/2014/main" id="{41990894-BEF5-0410-261C-E7E6972A48C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10 Plants ý tưởng | nhật ký nghệ thuật, nghệ thuật chữ viết, nghệ thuật  viết chữ">
              <a:extLst>
                <a:ext uri="{FF2B5EF4-FFF2-40B4-BE49-F238E27FC236}">
                  <a16:creationId xmlns:a16="http://schemas.microsoft.com/office/drawing/2014/main" id="{A9CAF5E5-0D95-64B3-76B6-F2E0FE02B96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10 Plants ý tưởng | nhật ký nghệ thuật, nghệ thuật chữ viết, nghệ thuật  viết chữ">
              <a:extLst>
                <a:ext uri="{FF2B5EF4-FFF2-40B4-BE49-F238E27FC236}">
                  <a16:creationId xmlns:a16="http://schemas.microsoft.com/office/drawing/2014/main" id="{9D701A46-8902-8BFE-F42A-38D52B3B10C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Rectangle: Rounded Corners 57">
            <a:extLst>
              <a:ext uri="{FF2B5EF4-FFF2-40B4-BE49-F238E27FC236}">
                <a16:creationId xmlns:a16="http://schemas.microsoft.com/office/drawing/2014/main" id="{93F95D4A-82B6-19DB-ACEB-328E06B1EC2B}"/>
              </a:ext>
            </a:extLst>
          </p:cNvPr>
          <p:cNvSpPr/>
          <p:nvPr/>
        </p:nvSpPr>
        <p:spPr>
          <a:xfrm>
            <a:off x="2075300" y="1962638"/>
            <a:ext cx="555786" cy="5658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dirty="0">
              <a:ln>
                <a:noFill/>
              </a:ln>
              <a:solidFill>
                <a:srgbClr val="475353">
                  <a:lumMod val="50000"/>
                </a:srgbClr>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0A7DC12-107F-A8FE-1BE4-7689E41A546D}"/>
              </a:ext>
            </a:extLst>
          </p:cNvPr>
          <p:cNvPicPr>
            <a:picLocks noChangeAspect="1"/>
          </p:cNvPicPr>
          <p:nvPr/>
        </p:nvPicPr>
        <p:blipFill>
          <a:blip r:embed="rId15"/>
          <a:stretch>
            <a:fillRect/>
          </a:stretch>
        </p:blipFill>
        <p:spPr>
          <a:xfrm rot="16200000">
            <a:off x="468745" y="-725512"/>
            <a:ext cx="4068017" cy="5535508"/>
          </a:xfrm>
          <a:prstGeom prst="rect">
            <a:avLst/>
          </a:prstGeom>
        </p:spPr>
      </p:pic>
      <p:sp>
        <p:nvSpPr>
          <p:cNvPr id="7" name="TextBox 6">
            <a:extLst>
              <a:ext uri="{FF2B5EF4-FFF2-40B4-BE49-F238E27FC236}">
                <a16:creationId xmlns:a16="http://schemas.microsoft.com/office/drawing/2014/main" id="{9EB7230F-7AF4-0DCA-BAA6-8CE5450DCEA6}"/>
              </a:ext>
            </a:extLst>
          </p:cNvPr>
          <p:cNvSpPr txBox="1"/>
          <p:nvPr/>
        </p:nvSpPr>
        <p:spPr>
          <a:xfrm>
            <a:off x="-200410" y="1240814"/>
            <a:ext cx="494110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rPr>
              <a:t>550 : 10 = ?</a:t>
            </a:r>
            <a:endPar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13" name="TextBox 12">
            <a:extLst>
              <a:ext uri="{FF2B5EF4-FFF2-40B4-BE49-F238E27FC236}">
                <a16:creationId xmlns:a16="http://schemas.microsoft.com/office/drawing/2014/main" id="{183F4A50-123A-48C4-CF56-39706EDCE615}"/>
              </a:ext>
            </a:extLst>
          </p:cNvPr>
          <p:cNvSpPr txBox="1"/>
          <p:nvPr/>
        </p:nvSpPr>
        <p:spPr>
          <a:xfrm>
            <a:off x="1825979" y="1235324"/>
            <a:ext cx="3611268"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500" b="1" i="0" u="none" strike="noStrike" kern="0" cap="none" spc="0" normalizeH="0" baseline="0" noProof="0">
                <a:ln>
                  <a:noFill/>
                </a:ln>
                <a:solidFill>
                  <a:srgbClr val="FFFF00"/>
                </a:solidFill>
                <a:effectLst/>
                <a:uLnTx/>
                <a:uFillTx/>
                <a:latin typeface="Arial"/>
                <a:cs typeface="Arial"/>
                <a:sym typeface="Arial"/>
              </a:rPr>
              <a:t>55</a:t>
            </a:r>
            <a:endParaRPr kumimoji="0" lang="en-US" sz="4500" b="1" i="0" u="none" strike="noStrike" kern="0" cap="none" spc="0" normalizeH="0" baseline="0" noProof="0" dirty="0">
              <a:ln>
                <a:noFill/>
              </a:ln>
              <a:solidFill>
                <a:srgbClr val="FFFF00"/>
              </a:solidFill>
              <a:effectLst/>
              <a:uLnTx/>
              <a:uFillTx/>
              <a:latin typeface="Arial"/>
              <a:cs typeface="Arial"/>
              <a:sym typeface="Arial"/>
            </a:endParaRPr>
          </a:p>
        </p:txBody>
      </p:sp>
    </p:spTree>
    <p:extLst>
      <p:ext uri="{BB962C8B-B14F-4D97-AF65-F5344CB8AC3E}">
        <p14:creationId xmlns:p14="http://schemas.microsoft.com/office/powerpoint/2010/main" val="15997157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id="{06DDA374-17D4-0FEB-32BE-A1DB0F70487C}"/>
              </a:ext>
            </a:extLst>
          </p:cNvPr>
          <p:cNvPicPr>
            <a:picLocks noChangeAspect="1"/>
          </p:cNvPicPr>
          <p:nvPr/>
        </p:nvPicPr>
        <p:blipFill>
          <a:blip r:embed="rId3"/>
          <a:stretch>
            <a:fillRect/>
          </a:stretch>
        </p:blipFill>
        <p:spPr>
          <a:xfrm>
            <a:off x="0" y="3834"/>
            <a:ext cx="9144000" cy="5135831"/>
          </a:xfrm>
          <a:prstGeom prst="rect">
            <a:avLst/>
          </a:prstGeom>
        </p:spPr>
      </p:pic>
    </p:spTree>
    <p:extLst>
      <p:ext uri="{BB962C8B-B14F-4D97-AF65-F5344CB8AC3E}">
        <p14:creationId xmlns:p14="http://schemas.microsoft.com/office/powerpoint/2010/main" val="1242965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60" name="Picture 12" descr="From the thousands of photographs on-line with regards to Lounge Room  Vector, we choices the very be… | Living room vector, Living room clipart,  Vector illustration">
            <a:extLst>
              <a:ext uri="{FF2B5EF4-FFF2-40B4-BE49-F238E27FC236}">
                <a16:creationId xmlns:a16="http://schemas.microsoft.com/office/drawing/2014/main" id="{328E959A-FC04-44C8-ABA4-EF07D48ED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532E2820-D1F1-411C-8EBC-7691D5F8388B}"/>
              </a:ext>
            </a:extLst>
          </p:cNvPr>
          <p:cNvSpPr/>
          <p:nvPr/>
        </p:nvSpPr>
        <p:spPr>
          <a:xfrm>
            <a:off x="308344" y="193157"/>
            <a:ext cx="3530010" cy="861237"/>
          </a:xfrm>
          <a:prstGeom prst="wedgeRoundRectCallout">
            <a:avLst>
              <a:gd name="adj1" fmla="val -45833"/>
              <a:gd name="adj2" fmla="val 64969"/>
              <a:gd name="adj3" fmla="val 16667"/>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rgbClr val="002060"/>
                </a:solidFill>
              </a:rPr>
              <a:t>Chị Su</a:t>
            </a:r>
          </a:p>
          <a:p>
            <a:pPr algn="just"/>
            <a:r>
              <a:rPr lang="vi-VN" dirty="0">
                <a:solidFill>
                  <a:srgbClr val="002060"/>
                </a:solidFill>
              </a:rPr>
              <a:t>Hai đứa ra trông cửa hàng giúp chị với. Chị có việc gấp phải đi.</a:t>
            </a:r>
            <a:endParaRPr lang="en-US" dirty="0">
              <a:solidFill>
                <a:srgbClr val="002060"/>
              </a:solidFill>
            </a:endParaRPr>
          </a:p>
        </p:txBody>
      </p:sp>
      <p:sp>
        <p:nvSpPr>
          <p:cNvPr id="19" name="Speech Bubble: Rectangle with Corners Rounded 18">
            <a:extLst>
              <a:ext uri="{FF2B5EF4-FFF2-40B4-BE49-F238E27FC236}">
                <a16:creationId xmlns:a16="http://schemas.microsoft.com/office/drawing/2014/main" id="{516613ED-F4BD-490D-AE2D-FB59BAAB0819}"/>
              </a:ext>
            </a:extLst>
          </p:cNvPr>
          <p:cNvSpPr/>
          <p:nvPr/>
        </p:nvSpPr>
        <p:spPr>
          <a:xfrm>
            <a:off x="308344" y="1247552"/>
            <a:ext cx="3530010" cy="485556"/>
          </a:xfrm>
          <a:prstGeom prst="wedgeRoundRectCallout">
            <a:avLst>
              <a:gd name="adj1" fmla="val 49046"/>
              <a:gd name="adj2" fmla="val 67438"/>
              <a:gd name="adj3" fmla="val 16667"/>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rgbClr val="002060"/>
                </a:solidFill>
              </a:rPr>
              <a:t>Tôi</a:t>
            </a:r>
          </a:p>
          <a:p>
            <a:pPr algn="just"/>
            <a:r>
              <a:rPr lang="vi-VN" dirty="0">
                <a:solidFill>
                  <a:srgbClr val="002060"/>
                </a:solidFill>
              </a:rPr>
              <a:t>Vâng ạ!</a:t>
            </a:r>
            <a:endParaRPr lang="en-US" dirty="0">
              <a:solidFill>
                <a:srgbClr val="002060"/>
              </a:solidFill>
            </a:endParaRPr>
          </a:p>
        </p:txBody>
      </p:sp>
      <p:sp>
        <p:nvSpPr>
          <p:cNvPr id="8" name="Speech Bubble: Rectangle with Corners Rounded 7">
            <a:extLst>
              <a:ext uri="{FF2B5EF4-FFF2-40B4-BE49-F238E27FC236}">
                <a16:creationId xmlns:a16="http://schemas.microsoft.com/office/drawing/2014/main" id="{1F75AF25-2FF2-4767-A831-6C7853C929CB}"/>
              </a:ext>
            </a:extLst>
          </p:cNvPr>
          <p:cNvSpPr/>
          <p:nvPr/>
        </p:nvSpPr>
        <p:spPr>
          <a:xfrm>
            <a:off x="70585" y="866724"/>
            <a:ext cx="4461832" cy="861237"/>
          </a:xfrm>
          <a:prstGeom prst="wedgeRoundRectCallout">
            <a:avLst>
              <a:gd name="adj1" fmla="val -92"/>
              <a:gd name="adj2" fmla="val 8424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Mimi thay đồ đi. Chị em mình ra trông hàng cho chị Su đi có việc nhé!</a:t>
            </a:r>
            <a:endParaRPr lang="en-US" sz="2000" dirty="0">
              <a:solidFill>
                <a:srgbClr val="002060"/>
              </a:solidFill>
            </a:endParaRPr>
          </a:p>
        </p:txBody>
      </p:sp>
      <p:sp>
        <p:nvSpPr>
          <p:cNvPr id="21" name="Speech Bubble: Rectangle with Corners Rounded 20">
            <a:extLst>
              <a:ext uri="{FF2B5EF4-FFF2-40B4-BE49-F238E27FC236}">
                <a16:creationId xmlns:a16="http://schemas.microsoft.com/office/drawing/2014/main" id="{FDA7CF99-C063-411C-A3E1-78F017EAFB72}"/>
              </a:ext>
            </a:extLst>
          </p:cNvPr>
          <p:cNvSpPr/>
          <p:nvPr/>
        </p:nvSpPr>
        <p:spPr>
          <a:xfrm>
            <a:off x="5098274" y="1844529"/>
            <a:ext cx="3946645" cy="726493"/>
          </a:xfrm>
          <a:prstGeom prst="wedgeRoundRectCallout">
            <a:avLst>
              <a:gd name="adj1" fmla="val -14971"/>
              <a:gd name="adj2" fmla="val 79181"/>
              <a:gd name="adj3" fmla="val 16667"/>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Vâng ạ, để em đi luôn. </a:t>
            </a:r>
          </a:p>
          <a:p>
            <a:pPr algn="ctr"/>
            <a:r>
              <a:rPr lang="vi-VN" sz="2000" dirty="0">
                <a:solidFill>
                  <a:srgbClr val="002060"/>
                </a:solidFill>
              </a:rPr>
              <a:t>Em rất thích ra cửa hàng chị Su.</a:t>
            </a:r>
            <a:endParaRPr lang="en-US" sz="2000" dirty="0">
              <a:solidFill>
                <a:srgbClr val="002060"/>
              </a:solidFill>
            </a:endParaRPr>
          </a:p>
        </p:txBody>
      </p:sp>
      <p:pic>
        <p:nvPicPr>
          <p:cNvPr id="9" name="Picture 10" descr="Premium Vector | Cute girl online shopping on mobile phone cartoon art  illustration">
            <a:extLst>
              <a:ext uri="{FF2B5EF4-FFF2-40B4-BE49-F238E27FC236}">
                <a16:creationId xmlns:a16="http://schemas.microsoft.com/office/drawing/2014/main" id="{3E294A15-9322-428A-9D53-F5468A82EAA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72403" y="1172103"/>
            <a:ext cx="3946645" cy="3152272"/>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สุนิษา เสนสิทธิ์ (sunisawiwi) - โปรไฟล์ | Pinterest">
            <a:extLst>
              <a:ext uri="{FF2B5EF4-FFF2-40B4-BE49-F238E27FC236}">
                <a16:creationId xmlns:a16="http://schemas.microsoft.com/office/drawing/2014/main" id="{AF48FF16-00AA-4BAC-B4DC-2C7D5E7799F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828163" y="2723712"/>
            <a:ext cx="3366924" cy="2689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8.33333E-7 6.17284E-7 L -0.4316 6.17284E-7 " pathEditMode="relative" rAng="0" ptsTypes="AA">
                                      <p:cBhvr>
                                        <p:cTn id="29" dur="2000" fill="hold"/>
                                        <p:tgtEl>
                                          <p:spTgt spid="30722"/>
                                        </p:tgtEl>
                                        <p:attrNameLst>
                                          <p:attrName>ppt_x</p:attrName>
                                          <p:attrName>ppt_y</p:attrName>
                                        </p:attrNameLst>
                                      </p:cBhvr>
                                      <p:rCtr x="-21580" y="0"/>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9" grpId="0" animBg="1"/>
      <p:bldP spid="19" grpId="1" animBg="1"/>
      <p:bldP spid="8"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199220" y="-212651"/>
            <a:ext cx="9537251" cy="5356152"/>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9"/>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0">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0">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0">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0">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0">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9">
              <a:extLst>
                <a:ext uri="{BEBA8EAE-BF5A-486C-A8C5-ECC9F3942E4B}">
                  <a14:imgProps xmlns:a14="http://schemas.microsoft.com/office/drawing/2010/main">
                    <a14:imgLayer r:embed="rId2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30">
              <a:extLst>
                <a:ext uri="{BEBA8EAE-BF5A-486C-A8C5-ECC9F3942E4B}">
                  <a14:imgProps xmlns:a14="http://schemas.microsoft.com/office/drawing/2010/main">
                    <a14:imgLayer r:embed="rId2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1">
              <a:extLst>
                <a:ext uri="{BEBA8EAE-BF5A-486C-A8C5-ECC9F3942E4B}">
                  <a14:imgProps xmlns:a14="http://schemas.microsoft.com/office/drawing/2010/main">
                    <a14:imgLayer r:embed="rId2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WORKPARTY">
            <a:extLst>
              <a:ext uri="{FF2B5EF4-FFF2-40B4-BE49-F238E27FC236}">
                <a16:creationId xmlns:a16="http://schemas.microsoft.com/office/drawing/2014/main" id="{779D22E7-20B8-4C81-87FF-8E20B2C85EAD}"/>
              </a:ext>
            </a:extLst>
          </p:cNvPr>
          <p:cNvPicPr>
            <a:picLocks noChangeAspect="1" noChangeArrowheads="1" noCrop="1"/>
          </p:cNvPicPr>
          <p:nvPr/>
        </p:nvPicPr>
        <p:blipFill>
          <a:blip r:embed="rId32">
            <a:extLst>
              <a:ext uri="{28A0092B-C50C-407E-A947-70E740481C1C}">
                <a14:useLocalDpi xmlns:a14="http://schemas.microsoft.com/office/drawing/2010/main" val="0"/>
              </a:ext>
            </a:extLst>
          </a:blip>
          <a:srcRect/>
          <a:stretch>
            <a:fillRect/>
          </a:stretch>
        </p:blipFill>
        <p:spPr bwMode="auto">
          <a:xfrm>
            <a:off x="3137476" y="1629996"/>
            <a:ext cx="1038059" cy="103805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E415266-B8AF-4D4B-B14A-1CD246A575D4}"/>
              </a:ext>
            </a:extLst>
          </p:cNvPr>
          <p:cNvGrpSpPr/>
          <p:nvPr/>
        </p:nvGrpSpPr>
        <p:grpSpPr>
          <a:xfrm>
            <a:off x="8780519" y="2308077"/>
            <a:ext cx="2612946" cy="2922291"/>
            <a:chOff x="2954620" y="1796136"/>
            <a:chExt cx="3465141" cy="3536579"/>
          </a:xfrm>
        </p:grpSpPr>
        <p:pic>
          <p:nvPicPr>
            <p:cNvPr id="1028" name="Picture 4" descr="Premium Vector | Cute chef girl smiling holding cookies logo hand drawn  cartoon art illustration">
              <a:extLst>
                <a:ext uri="{FF2B5EF4-FFF2-40B4-BE49-F238E27FC236}">
                  <a16:creationId xmlns:a16="http://schemas.microsoft.com/office/drawing/2014/main" id="{8FA6AC9C-FB28-4592-9BF5-1C6331CE98EB}"/>
                </a:ext>
              </a:extLst>
            </p:cNvPr>
            <p:cNvPicPr>
              <a:picLocks noChangeAspect="1" noChangeArrowheads="1"/>
            </p:cNvPicPr>
            <p:nvPr/>
          </p:nvPicPr>
          <p:blipFill rotWithShape="1">
            <a:blip r:embed="rId33">
              <a:extLst>
                <a:ext uri="{BEBA8EAE-BF5A-486C-A8C5-ECC9F3942E4B}">
                  <a14:imgProps xmlns:a14="http://schemas.microsoft.com/office/drawing/2010/main">
                    <a14:imgLayer r:embed="rId34">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Happy cute girl chef raising hand to greeting banner logo  cartoon art illustration">
              <a:extLst>
                <a:ext uri="{FF2B5EF4-FFF2-40B4-BE49-F238E27FC236}">
                  <a16:creationId xmlns:a16="http://schemas.microsoft.com/office/drawing/2014/main" id="{D6CBDAB8-3358-4931-857B-352CB1600C88}"/>
                </a:ext>
              </a:extLst>
            </p:cNvPr>
            <p:cNvPicPr>
              <a:picLocks noChangeAspect="1" noChangeArrowheads="1"/>
            </p:cNvPicPr>
            <p:nvPr/>
          </p:nvPicPr>
          <p:blipFill rotWithShape="1">
            <a:blip r:embed="rId35">
              <a:extLst>
                <a:ext uri="{BEBA8EAE-BF5A-486C-A8C5-ECC9F3942E4B}">
                  <a14:imgProps xmlns:a14="http://schemas.microsoft.com/office/drawing/2010/main">
                    <a14:imgLayer r:embed="rId36">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1" y="69436"/>
            <a:ext cx="4045726" cy="1870503"/>
          </a:xfrm>
          <a:prstGeom prst="wedgeRoundRectCallout">
            <a:avLst>
              <a:gd name="adj1" fmla="val 50927"/>
              <a:gd name="adj2" fmla="val 55778"/>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rPr>
              <a:t>Hai em đến rồi đấy à? Hôm nay thử làm việc một ngày tại cửa hàng của chị nhé! Chị đã ghi lại công việc cần làm trong quyển sổ này rồi. Các em hoàn thành tốt sẽ nhận được quà nhé!</a:t>
            </a:r>
            <a:endParaRPr lang="en-US" sz="2000" dirty="0">
              <a:solidFill>
                <a:srgbClr val="002060"/>
              </a:solidFill>
            </a:endParaRPr>
          </a:p>
        </p:txBody>
      </p:sp>
      <p:sp>
        <p:nvSpPr>
          <p:cNvPr id="49" name="Speech Bubble: Rectangle with Corners Rounded 48">
            <a:extLst>
              <a:ext uri="{FF2B5EF4-FFF2-40B4-BE49-F238E27FC236}">
                <a16:creationId xmlns:a16="http://schemas.microsoft.com/office/drawing/2014/main" id="{142CE2E2-39C4-499D-A4EB-D61AC528FC90}"/>
              </a:ext>
            </a:extLst>
          </p:cNvPr>
          <p:cNvSpPr/>
          <p:nvPr/>
        </p:nvSpPr>
        <p:spPr>
          <a:xfrm>
            <a:off x="5897211" y="1046506"/>
            <a:ext cx="2839829" cy="641843"/>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Chúng em chào chị ạ! Bọn em đến rồi đây.</a:t>
            </a:r>
            <a:endParaRPr lang="en-US" sz="2000" dirty="0">
              <a:solidFill>
                <a:srgbClr val="002060"/>
              </a:solidFill>
            </a:endParaRPr>
          </a:p>
        </p:txBody>
      </p:sp>
      <p:sp>
        <p:nvSpPr>
          <p:cNvPr id="50" name="Speech Bubble: Rectangle with Corners Rounded 49">
            <a:extLst>
              <a:ext uri="{FF2B5EF4-FFF2-40B4-BE49-F238E27FC236}">
                <a16:creationId xmlns:a16="http://schemas.microsoft.com/office/drawing/2014/main" id="{406CA899-36AB-4912-AE59-12B68E903D68}"/>
              </a:ext>
            </a:extLst>
          </p:cNvPr>
          <p:cNvSpPr/>
          <p:nvPr/>
        </p:nvSpPr>
        <p:spPr>
          <a:xfrm>
            <a:off x="5891388" y="1050359"/>
            <a:ext cx="2839829" cy="641843"/>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Vâng ạ!</a:t>
            </a:r>
            <a:endParaRPr lang="en-US" sz="2000" dirty="0">
              <a:solidFill>
                <a:srgbClr val="002060"/>
              </a:solidFill>
            </a:endParaRPr>
          </a:p>
        </p:txBody>
      </p:sp>
      <p:pic>
        <p:nvPicPr>
          <p:cNvPr id="33794"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EDC43367-506A-4474-BCC8-EFA4FA904BFA}"/>
              </a:ext>
            </a:extLst>
          </p:cNvPr>
          <p:cNvPicPr>
            <a:picLocks noChangeAspect="1" noChangeArrowheads="1"/>
          </p:cNvPicPr>
          <p:nvPr/>
        </p:nvPicPr>
        <p:blipFill rotWithShape="1">
          <a:blip r:embed="rId37">
            <a:extLst>
              <a:ext uri="{BEBA8EAE-BF5A-486C-A8C5-ECC9F3942E4B}">
                <a14:imgProps xmlns:a14="http://schemas.microsoft.com/office/drawing/2010/main">
                  <a14:imgLayer r:embed="rId38">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10557877" y="2604596"/>
            <a:ext cx="2530637" cy="28316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95062E-6 L -0.46459 -0.00124 " pathEditMode="relative" rAng="0" ptsTypes="AA">
                                      <p:cBhvr>
                                        <p:cTn id="6" dur="2000" fill="hold"/>
                                        <p:tgtEl>
                                          <p:spTgt spid="5"/>
                                        </p:tgtEl>
                                        <p:attrNameLst>
                                          <p:attrName>ppt_x</p:attrName>
                                          <p:attrName>ppt_y</p:attrName>
                                        </p:attrNameLst>
                                      </p:cBhvr>
                                      <p:rCtr x="-23229" y="-62"/>
                                    </p:animMotion>
                                  </p:childTnLst>
                                </p:cTn>
                              </p:par>
                              <p:par>
                                <p:cTn id="7" presetID="35" presetClass="path" presetSubtype="0" accel="50000" decel="50000" fill="hold" nodeType="withEffect">
                                  <p:stCondLst>
                                    <p:cond delay="0"/>
                                  </p:stCondLst>
                                  <p:childTnLst>
                                    <p:animMotion origin="layout" path="M 4.44444E-6 -1.48148E-6 L -0.45469 -0.00339 " pathEditMode="relative" rAng="0" ptsTypes="AA">
                                      <p:cBhvr>
                                        <p:cTn id="8" dur="2000" fill="hold"/>
                                        <p:tgtEl>
                                          <p:spTgt spid="33794"/>
                                        </p:tgtEl>
                                        <p:attrNameLst>
                                          <p:attrName>ppt_x</p:attrName>
                                          <p:attrName>ppt_y</p:attrName>
                                        </p:attrNameLst>
                                      </p:cBhvr>
                                      <p:rCtr x="-22743" y="-18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3" presetClass="exit" presetSubtype="10" fill="hold" grpId="1" nodeType="withEffect">
                                  <p:stCondLst>
                                    <p:cond delay="0"/>
                                  </p:stCondLst>
                                  <p:childTnLst>
                                    <p:animEffect transition="out" filter="blinds(horizontal)">
                                      <p:cBhvr>
                                        <p:cTn id="20" dur="500"/>
                                        <p:tgtEl>
                                          <p:spTgt spid="49"/>
                                        </p:tgtEl>
                                      </p:cBhvr>
                                    </p:animEffect>
                                    <p:set>
                                      <p:cBhvr>
                                        <p:cTn id="21" dur="1" fill="hold">
                                          <p:stCondLst>
                                            <p:cond delay="499"/>
                                          </p:stCondLst>
                                        </p:cTn>
                                        <p:tgtEl>
                                          <p:spTgt spid="4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48"/>
                                        </p:tgtEl>
                                      </p:cBhvr>
                                    </p:animEffect>
                                    <p:set>
                                      <p:cBhvr>
                                        <p:cTn id="26" dur="1" fill="hold">
                                          <p:stCondLst>
                                            <p:cond delay="499"/>
                                          </p:stCondLst>
                                        </p:cTn>
                                        <p:tgtEl>
                                          <p:spTgt spid="4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9" grpId="0" animBg="1"/>
      <p:bldP spid="49" grpId="1" animBg="1"/>
      <p:bldP spid="50" grpId="0" animBg="1"/>
      <p:bldP spid="5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pic>
        <p:nvPicPr>
          <p:cNvPr id="3074" name="Picture 2" descr="Blank story book on wood table vector. Cartoon Flat Style Illustration  494631 Vector Art at Vecteezy">
            <a:extLst>
              <a:ext uri="{FF2B5EF4-FFF2-40B4-BE49-F238E27FC236}">
                <a16:creationId xmlns:a16="http://schemas.microsoft.com/office/drawing/2014/main" id="{B0AE2C2A-F541-4778-B259-A5EC5E9E9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9DC457A3-FC69-4D24-9498-B174C19BEA7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946910" y="439380"/>
            <a:ext cx="2625090" cy="22788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23AA909-21EC-4432-A3A0-B0BCB77EFCC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946910" y="1796191"/>
            <a:ext cx="2625090" cy="22788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5FE301FF-7656-4EB4-A5DC-2702D2DE331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5459730" y="1118256"/>
            <a:ext cx="2625090" cy="22788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CF7FB3-3D49-4D20-BCB3-E84A42E172CF}"/>
              </a:ext>
            </a:extLst>
          </p:cNvPr>
          <p:cNvSpPr txBox="1"/>
          <p:nvPr/>
        </p:nvSpPr>
        <p:spPr>
          <a:xfrm>
            <a:off x="2371973" y="1127802"/>
            <a:ext cx="1885453"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1: </a:t>
            </a:r>
          </a:p>
          <a:p>
            <a:pPr algn="ctr"/>
            <a:r>
              <a:rPr lang="vi-VN" sz="2800" dirty="0">
                <a:solidFill>
                  <a:schemeClr val="tx2"/>
                </a:solidFill>
                <a:latin typeface="Pattaya" panose="00000500000000000000" pitchFamily="2" charset="-34"/>
                <a:cs typeface="Pattaya" panose="00000500000000000000" pitchFamily="2" charset="-34"/>
              </a:rPr>
              <a:t>Tỉa cây</a:t>
            </a:r>
            <a:endParaRPr lang="en-US" sz="2800" dirty="0">
              <a:solidFill>
                <a:schemeClr val="tx2"/>
              </a:solidFill>
              <a:latin typeface="UVN Banh Mi" pitchFamily="2" charset="0"/>
              <a:cs typeface="Pattaya" panose="00000500000000000000" pitchFamily="2" charset="-34"/>
            </a:endParaRPr>
          </a:p>
        </p:txBody>
      </p:sp>
      <p:sp>
        <p:nvSpPr>
          <p:cNvPr id="17" name="TextBox 16">
            <a:extLst>
              <a:ext uri="{FF2B5EF4-FFF2-40B4-BE49-F238E27FC236}">
                <a16:creationId xmlns:a16="http://schemas.microsoft.com/office/drawing/2014/main" id="{E0AF18B1-7126-4B79-A242-5F0CC2434D53}"/>
              </a:ext>
            </a:extLst>
          </p:cNvPr>
          <p:cNvSpPr txBox="1"/>
          <p:nvPr/>
        </p:nvSpPr>
        <p:spPr>
          <a:xfrm>
            <a:off x="2340715" y="2477290"/>
            <a:ext cx="1947969"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2: </a:t>
            </a:r>
          </a:p>
          <a:p>
            <a:pPr algn="ctr"/>
            <a:r>
              <a:rPr lang="vi-VN" sz="2800" dirty="0">
                <a:solidFill>
                  <a:schemeClr val="tx2"/>
                </a:solidFill>
                <a:latin typeface="Pattaya" panose="00000500000000000000" pitchFamily="2" charset="-34"/>
                <a:cs typeface="Pattaya" panose="00000500000000000000" pitchFamily="2" charset="-34"/>
              </a:rPr>
              <a:t>Nhận đơn</a:t>
            </a:r>
            <a:endParaRPr lang="en-US" sz="2800" dirty="0">
              <a:solidFill>
                <a:schemeClr val="tx2"/>
              </a:solidFill>
              <a:latin typeface="UVN Banh Mi" pitchFamily="2" charset="0"/>
              <a:cs typeface="Pattaya" panose="00000500000000000000" pitchFamily="2" charset="-34"/>
            </a:endParaRPr>
          </a:p>
        </p:txBody>
      </p:sp>
      <p:sp>
        <p:nvSpPr>
          <p:cNvPr id="18" name="TextBox 17">
            <a:extLst>
              <a:ext uri="{FF2B5EF4-FFF2-40B4-BE49-F238E27FC236}">
                <a16:creationId xmlns:a16="http://schemas.microsoft.com/office/drawing/2014/main" id="{392EF738-CDD3-44AD-AE59-E5010899082D}"/>
              </a:ext>
            </a:extLst>
          </p:cNvPr>
          <p:cNvSpPr txBox="1"/>
          <p:nvPr/>
        </p:nvSpPr>
        <p:spPr>
          <a:xfrm>
            <a:off x="5880007" y="1832386"/>
            <a:ext cx="1955985"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3: </a:t>
            </a:r>
          </a:p>
          <a:p>
            <a:pPr algn="ctr"/>
            <a:r>
              <a:rPr lang="vi-VN" sz="2800" dirty="0">
                <a:solidFill>
                  <a:schemeClr val="tx2"/>
                </a:solidFill>
                <a:latin typeface="Pattaya" panose="00000500000000000000" pitchFamily="2" charset="-34"/>
                <a:cs typeface="Pattaya" panose="00000500000000000000" pitchFamily="2" charset="-34"/>
              </a:rPr>
              <a:t>Ship hàng</a:t>
            </a:r>
            <a:endParaRPr lang="en-US" sz="2800" dirty="0">
              <a:solidFill>
                <a:schemeClr val="tx2"/>
              </a:solidFill>
              <a:latin typeface="UVN Banh Mi" pitchFamily="2" charset="0"/>
              <a:cs typeface="Pattaya" panose="00000500000000000000" pitchFamily="2" charset="-34"/>
            </a:endParaRPr>
          </a:p>
        </p:txBody>
      </p:sp>
      <p:grpSp>
        <p:nvGrpSpPr>
          <p:cNvPr id="7" name="Group 6">
            <a:extLst>
              <a:ext uri="{FF2B5EF4-FFF2-40B4-BE49-F238E27FC236}">
                <a16:creationId xmlns:a16="http://schemas.microsoft.com/office/drawing/2014/main" id="{C9963785-7C5B-4AF8-89E2-6AE23D0F5BF0}"/>
              </a:ext>
            </a:extLst>
          </p:cNvPr>
          <p:cNvGrpSpPr/>
          <p:nvPr/>
        </p:nvGrpSpPr>
        <p:grpSpPr>
          <a:xfrm>
            <a:off x="1299210" y="746736"/>
            <a:ext cx="1237614" cy="1461159"/>
            <a:chOff x="1299210" y="746736"/>
            <a:chExt cx="1237614" cy="1461159"/>
          </a:xfrm>
        </p:grpSpPr>
        <p:pic>
          <p:nvPicPr>
            <p:cNvPr id="11" name="Picture 4" descr="Decal Dán Tường Hình Cây Xương Rồng | Shopee Việt Nam">
              <a:extLst>
                <a:ext uri="{FF2B5EF4-FFF2-40B4-BE49-F238E27FC236}">
                  <a16:creationId xmlns:a16="http://schemas.microsoft.com/office/drawing/2014/main" id="{CDC6F2EE-C5DE-44F7-99F5-C56370F1F0E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éo tỉa biểu tượng máy tính Snips Kéo, Sprayer, Hoạt hình, Biểu tượng máy  tính png | PNGEgg">
              <a:extLst>
                <a:ext uri="{FF2B5EF4-FFF2-40B4-BE49-F238E27FC236}">
                  <a16:creationId xmlns:a16="http://schemas.microsoft.com/office/drawing/2014/main" id="{DF36B924-CF4F-4871-9A74-A82EBB20802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3084" name="Picture 12">
            <a:extLst>
              <a:ext uri="{FF2B5EF4-FFF2-40B4-BE49-F238E27FC236}">
                <a16:creationId xmlns:a16="http://schemas.microsoft.com/office/drawing/2014/main" id="{8BBB7102-FC6A-46C0-BF4E-821F35FF49D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4496577" y="1650774"/>
            <a:ext cx="1510228" cy="1206252"/>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0E249AFB-E3C1-4BB7-8E0F-50E7FEE33A3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081406" y="2207895"/>
            <a:ext cx="1290567" cy="1212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3417202" y="3637515"/>
            <a:ext cx="7810500" cy="27051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516467" y="135467"/>
            <a:ext cx="7956973" cy="708686"/>
            <a:chOff x="516467" y="135467"/>
            <a:chExt cx="7956973" cy="708686"/>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rPr>
                <a:t>4</a:t>
              </a:r>
              <a:endParaRPr kumimoji="0" lang="en-US" sz="34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9" name="TextBox 8">
              <a:extLst>
                <a:ext uri="{FF2B5EF4-FFF2-40B4-BE49-F238E27FC236}">
                  <a16:creationId xmlns:a16="http://schemas.microsoft.com/office/drawing/2014/main" id="{7E898984-D86B-7117-7A1F-256BF1C6986F}"/>
                </a:ext>
              </a:extLst>
            </p:cNvPr>
            <p:cNvSpPr txBox="1"/>
            <p:nvPr/>
          </p:nvSpPr>
          <p:spPr>
            <a:xfrm>
              <a:off x="1286934" y="228600"/>
              <a:ext cx="718650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Tìm các biểu thức có giá trị bằng nhau.</a:t>
              </a: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7343103" y="2745194"/>
            <a:ext cx="2344119" cy="234774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ABD3CA20-E3C2-653B-7778-3093CA89B218}"/>
              </a:ext>
            </a:extLst>
          </p:cNvPr>
          <p:cNvGrpSpPr/>
          <p:nvPr/>
        </p:nvGrpSpPr>
        <p:grpSpPr>
          <a:xfrm>
            <a:off x="516467" y="1072310"/>
            <a:ext cx="2976880" cy="737354"/>
            <a:chOff x="294640" y="1016120"/>
            <a:chExt cx="2225040" cy="737354"/>
          </a:xfrm>
        </p:grpSpPr>
        <p:sp>
          <p:nvSpPr>
            <p:cNvPr id="4" name="Rectangle: Rounded Corners 3">
              <a:extLst>
                <a:ext uri="{FF2B5EF4-FFF2-40B4-BE49-F238E27FC236}">
                  <a16:creationId xmlns:a16="http://schemas.microsoft.com/office/drawing/2014/main" id="{69EF4EB7-3343-C5E3-3F4E-812EC2F00C27}"/>
                </a:ext>
              </a:extLst>
            </p:cNvPr>
            <p:cNvSpPr/>
            <p:nvPr/>
          </p:nvSpPr>
          <p:spPr>
            <a:xfrm>
              <a:off x="294640" y="1016120"/>
              <a:ext cx="2225040" cy="73735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E8B76"/>
                </a:solidFill>
                <a:effectLst/>
                <a:uLnTx/>
                <a:uFillTx/>
                <a:latin typeface="Calibri" panose="020F0502020204030204" pitchFamily="34" charset="0"/>
                <a:ea typeface="+mn-ea"/>
                <a:cs typeface="Calibri" panose="020F0502020204030204" pitchFamily="34" charset="0"/>
                <a:sym typeface="Arial"/>
              </a:endParaRPr>
            </a:p>
          </p:txBody>
        </p:sp>
        <p:sp>
          <p:nvSpPr>
            <p:cNvPr id="7" name="TextBox 6">
              <a:extLst>
                <a:ext uri="{FF2B5EF4-FFF2-40B4-BE49-F238E27FC236}">
                  <a16:creationId xmlns:a16="http://schemas.microsoft.com/office/drawing/2014/main" id="{A005ED0E-3E04-4C20-FACF-D18EBCE06FF5}"/>
                </a:ext>
              </a:extLst>
            </p:cNvPr>
            <p:cNvSpPr txBox="1"/>
            <p:nvPr/>
          </p:nvSpPr>
          <p:spPr>
            <a:xfrm>
              <a:off x="294640" y="1107797"/>
              <a:ext cx="6773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75353">
                      <a:lumMod val="50000"/>
                    </a:srgbClr>
                  </a:solidFill>
                  <a:effectLst/>
                  <a:uLnTx/>
                  <a:uFillTx/>
                  <a:latin typeface="Calibri" panose="020F0502020204030204" pitchFamily="34" charset="0"/>
                  <a:cs typeface="Calibri" panose="020F0502020204030204" pitchFamily="34" charset="0"/>
                  <a:sym typeface="Arial"/>
                </a:rPr>
                <a:t>A</a:t>
              </a:r>
            </a:p>
          </p:txBody>
        </p:sp>
        <p:sp>
          <p:nvSpPr>
            <p:cNvPr id="12" name="Rectangle: Rounded Corners 11">
              <a:extLst>
                <a:ext uri="{FF2B5EF4-FFF2-40B4-BE49-F238E27FC236}">
                  <a16:creationId xmlns:a16="http://schemas.microsoft.com/office/drawing/2014/main" id="{D8689BB0-9A84-7629-8FCA-FBF60A253C5F}"/>
                </a:ext>
              </a:extLst>
            </p:cNvPr>
            <p:cNvSpPr/>
            <p:nvPr/>
          </p:nvSpPr>
          <p:spPr>
            <a:xfrm>
              <a:off x="729853" y="1077020"/>
              <a:ext cx="1652638" cy="6155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rPr>
                <a:t>400 : (8 × 5)</a:t>
              </a:r>
              <a:endParaRPr kumimoji="0" lang="en-US" sz="2800" b="1" i="0" u="none" strike="noStrike" kern="0" cap="none" spc="0" normalizeH="0" baseline="0" noProof="0" dirty="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1" name="Group 20">
            <a:extLst>
              <a:ext uri="{FF2B5EF4-FFF2-40B4-BE49-F238E27FC236}">
                <a16:creationId xmlns:a16="http://schemas.microsoft.com/office/drawing/2014/main" id="{1EDD7734-4D6E-A6C9-782D-694F5365011D}"/>
              </a:ext>
            </a:extLst>
          </p:cNvPr>
          <p:cNvGrpSpPr/>
          <p:nvPr/>
        </p:nvGrpSpPr>
        <p:grpSpPr>
          <a:xfrm>
            <a:off x="500500" y="2066121"/>
            <a:ext cx="3099043" cy="737354"/>
            <a:chOff x="294640" y="1016120"/>
            <a:chExt cx="2225040" cy="737354"/>
          </a:xfrm>
        </p:grpSpPr>
        <p:sp>
          <p:nvSpPr>
            <p:cNvPr id="22" name="Rectangle: Rounded Corners 21">
              <a:extLst>
                <a:ext uri="{FF2B5EF4-FFF2-40B4-BE49-F238E27FC236}">
                  <a16:creationId xmlns:a16="http://schemas.microsoft.com/office/drawing/2014/main" id="{D61A59D2-FFE1-F8AB-87D8-964BEAE9EE55}"/>
                </a:ext>
              </a:extLst>
            </p:cNvPr>
            <p:cNvSpPr/>
            <p:nvPr/>
          </p:nvSpPr>
          <p:spPr>
            <a:xfrm>
              <a:off x="294640" y="1016120"/>
              <a:ext cx="2225040" cy="73735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E8B76"/>
                </a:solidFill>
                <a:effectLst/>
                <a:uLnTx/>
                <a:uFillTx/>
                <a:latin typeface="Calibri" panose="020F0502020204030204" pitchFamily="34" charset="0"/>
                <a:ea typeface="+mn-ea"/>
                <a:cs typeface="Calibri" panose="020F0502020204030204" pitchFamily="34" charset="0"/>
                <a:sym typeface="Arial"/>
              </a:endParaRPr>
            </a:p>
          </p:txBody>
        </p:sp>
        <p:sp>
          <p:nvSpPr>
            <p:cNvPr id="23" name="TextBox 22">
              <a:extLst>
                <a:ext uri="{FF2B5EF4-FFF2-40B4-BE49-F238E27FC236}">
                  <a16:creationId xmlns:a16="http://schemas.microsoft.com/office/drawing/2014/main" id="{DB4C3E30-575D-7061-63E7-B77CB4C10295}"/>
                </a:ext>
              </a:extLst>
            </p:cNvPr>
            <p:cNvSpPr txBox="1"/>
            <p:nvPr/>
          </p:nvSpPr>
          <p:spPr>
            <a:xfrm>
              <a:off x="294640" y="1107797"/>
              <a:ext cx="6773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75353">
                      <a:lumMod val="50000"/>
                    </a:srgbClr>
                  </a:solidFill>
                  <a:effectLst/>
                  <a:uLnTx/>
                  <a:uFillTx/>
                  <a:latin typeface="Calibri" panose="020F0502020204030204" pitchFamily="34" charset="0"/>
                  <a:cs typeface="Calibri" panose="020F0502020204030204" pitchFamily="34" charset="0"/>
                  <a:sym typeface="Arial"/>
                </a:rPr>
                <a:t>B</a:t>
              </a:r>
            </a:p>
          </p:txBody>
        </p:sp>
        <p:sp>
          <p:nvSpPr>
            <p:cNvPr id="24" name="Rectangle: Rounded Corners 23">
              <a:extLst>
                <a:ext uri="{FF2B5EF4-FFF2-40B4-BE49-F238E27FC236}">
                  <a16:creationId xmlns:a16="http://schemas.microsoft.com/office/drawing/2014/main" id="{D4A02928-E2A1-7FE8-469C-4A5ECE0932AF}"/>
                </a:ext>
              </a:extLst>
            </p:cNvPr>
            <p:cNvSpPr/>
            <p:nvPr/>
          </p:nvSpPr>
          <p:spPr>
            <a:xfrm>
              <a:off x="697444" y="1077020"/>
              <a:ext cx="1685047" cy="6155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rPr>
                <a:t>1 200 : 6 : 100</a:t>
              </a:r>
              <a:endParaRPr kumimoji="0" lang="en-US" sz="2800" b="1" i="0" u="none" strike="noStrike" kern="0" cap="none" spc="0" normalizeH="0" baseline="0" noProof="0" dirty="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id="{455D944A-131C-B2F7-6DF2-D9D3C1C8EB2E}"/>
              </a:ext>
            </a:extLst>
          </p:cNvPr>
          <p:cNvGrpSpPr/>
          <p:nvPr/>
        </p:nvGrpSpPr>
        <p:grpSpPr>
          <a:xfrm>
            <a:off x="518451" y="3188734"/>
            <a:ext cx="3099043" cy="737354"/>
            <a:chOff x="294640" y="1016120"/>
            <a:chExt cx="2225040" cy="737354"/>
          </a:xfrm>
        </p:grpSpPr>
        <p:sp>
          <p:nvSpPr>
            <p:cNvPr id="26" name="Rectangle: Rounded Corners 25">
              <a:extLst>
                <a:ext uri="{FF2B5EF4-FFF2-40B4-BE49-F238E27FC236}">
                  <a16:creationId xmlns:a16="http://schemas.microsoft.com/office/drawing/2014/main" id="{174B1D3B-6D34-7E11-96B8-0D78104C27C8}"/>
                </a:ext>
              </a:extLst>
            </p:cNvPr>
            <p:cNvSpPr/>
            <p:nvPr/>
          </p:nvSpPr>
          <p:spPr>
            <a:xfrm>
              <a:off x="294640" y="1016120"/>
              <a:ext cx="2225040" cy="73735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E8B76"/>
                </a:solidFill>
                <a:effectLst/>
                <a:uLnTx/>
                <a:uFillTx/>
                <a:latin typeface="Calibri" panose="020F0502020204030204" pitchFamily="34" charset="0"/>
                <a:ea typeface="+mn-ea"/>
                <a:cs typeface="Calibri" panose="020F0502020204030204" pitchFamily="34" charset="0"/>
                <a:sym typeface="Arial"/>
              </a:endParaRPr>
            </a:p>
          </p:txBody>
        </p:sp>
        <p:sp>
          <p:nvSpPr>
            <p:cNvPr id="27" name="TextBox 26">
              <a:extLst>
                <a:ext uri="{FF2B5EF4-FFF2-40B4-BE49-F238E27FC236}">
                  <a16:creationId xmlns:a16="http://schemas.microsoft.com/office/drawing/2014/main" id="{535E7910-E743-559F-EEFF-687C0F8DAFDE}"/>
                </a:ext>
              </a:extLst>
            </p:cNvPr>
            <p:cNvSpPr txBox="1"/>
            <p:nvPr/>
          </p:nvSpPr>
          <p:spPr>
            <a:xfrm>
              <a:off x="294640" y="1107797"/>
              <a:ext cx="6773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75353">
                      <a:lumMod val="50000"/>
                    </a:srgbClr>
                  </a:solidFill>
                  <a:effectLst/>
                  <a:uLnTx/>
                  <a:uFillTx/>
                  <a:latin typeface="Calibri" panose="020F0502020204030204" pitchFamily="34" charset="0"/>
                  <a:cs typeface="Calibri" panose="020F0502020204030204" pitchFamily="34" charset="0"/>
                  <a:sym typeface="Arial"/>
                </a:rPr>
                <a:t>C</a:t>
              </a:r>
            </a:p>
          </p:txBody>
        </p:sp>
        <p:sp>
          <p:nvSpPr>
            <p:cNvPr id="28" name="Rectangle: Rounded Corners 27">
              <a:extLst>
                <a:ext uri="{FF2B5EF4-FFF2-40B4-BE49-F238E27FC236}">
                  <a16:creationId xmlns:a16="http://schemas.microsoft.com/office/drawing/2014/main" id="{706068AD-2EFB-930C-0355-A7F8E9101A4C}"/>
                </a:ext>
              </a:extLst>
            </p:cNvPr>
            <p:cNvSpPr/>
            <p:nvPr/>
          </p:nvSpPr>
          <p:spPr>
            <a:xfrm>
              <a:off x="729853" y="1077020"/>
              <a:ext cx="1652638" cy="6155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rPr>
                <a:t>810 : 45 : 2</a:t>
              </a:r>
              <a:endParaRPr kumimoji="0" lang="en-US" sz="2800" b="1" i="0" u="none" strike="noStrike" kern="0" cap="none" spc="0" normalizeH="0" baseline="0" noProof="0" dirty="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3" name="Group 32">
            <a:extLst>
              <a:ext uri="{FF2B5EF4-FFF2-40B4-BE49-F238E27FC236}">
                <a16:creationId xmlns:a16="http://schemas.microsoft.com/office/drawing/2014/main" id="{6B347746-6165-7FDC-587E-360673DEDA65}"/>
              </a:ext>
            </a:extLst>
          </p:cNvPr>
          <p:cNvGrpSpPr/>
          <p:nvPr/>
        </p:nvGrpSpPr>
        <p:grpSpPr>
          <a:xfrm>
            <a:off x="4738351" y="3118880"/>
            <a:ext cx="2225040" cy="737354"/>
            <a:chOff x="294640" y="1016120"/>
            <a:chExt cx="2225040" cy="737354"/>
          </a:xfrm>
        </p:grpSpPr>
        <p:sp>
          <p:nvSpPr>
            <p:cNvPr id="34" name="Rectangle: Rounded Corners 33">
              <a:extLst>
                <a:ext uri="{FF2B5EF4-FFF2-40B4-BE49-F238E27FC236}">
                  <a16:creationId xmlns:a16="http://schemas.microsoft.com/office/drawing/2014/main" id="{8EEBFE45-1E7E-0172-E622-DF3327374A8F}"/>
                </a:ext>
              </a:extLst>
            </p:cNvPr>
            <p:cNvSpPr/>
            <p:nvPr/>
          </p:nvSpPr>
          <p:spPr>
            <a:xfrm>
              <a:off x="294640" y="1016120"/>
              <a:ext cx="2225040" cy="737354"/>
            </a:xfrm>
            <a:prstGeom prst="round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E8B76"/>
                </a:solidFill>
                <a:effectLst/>
                <a:uLnTx/>
                <a:uFillTx/>
                <a:latin typeface="Calibri" panose="020F0502020204030204" pitchFamily="34" charset="0"/>
                <a:ea typeface="+mn-ea"/>
                <a:cs typeface="Calibri" panose="020F0502020204030204" pitchFamily="34" charset="0"/>
                <a:sym typeface="Arial"/>
              </a:endParaRPr>
            </a:p>
          </p:txBody>
        </p:sp>
        <p:sp>
          <p:nvSpPr>
            <p:cNvPr id="35" name="TextBox 34">
              <a:extLst>
                <a:ext uri="{FF2B5EF4-FFF2-40B4-BE49-F238E27FC236}">
                  <a16:creationId xmlns:a16="http://schemas.microsoft.com/office/drawing/2014/main" id="{A7DFD407-E8D9-F106-8EBB-4BF6E40F057A}"/>
                </a:ext>
              </a:extLst>
            </p:cNvPr>
            <p:cNvSpPr txBox="1"/>
            <p:nvPr/>
          </p:nvSpPr>
          <p:spPr>
            <a:xfrm>
              <a:off x="294640" y="1107797"/>
              <a:ext cx="6773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G</a:t>
              </a:r>
              <a:endParaRPr kumimoji="0" lang="en-US" sz="3000" b="1" i="0" u="none" strike="noStrike" kern="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sym typeface="Arial"/>
              </a:endParaRPr>
            </a:p>
          </p:txBody>
        </p:sp>
        <p:sp>
          <p:nvSpPr>
            <p:cNvPr id="36" name="Rectangle: Rounded Corners 35">
              <a:extLst>
                <a:ext uri="{FF2B5EF4-FFF2-40B4-BE49-F238E27FC236}">
                  <a16:creationId xmlns:a16="http://schemas.microsoft.com/office/drawing/2014/main" id="{AE63628A-D6A9-D506-DA22-B2D2F778381A}"/>
                </a:ext>
              </a:extLst>
            </p:cNvPr>
            <p:cNvSpPr/>
            <p:nvPr/>
          </p:nvSpPr>
          <p:spPr>
            <a:xfrm>
              <a:off x="729853" y="1077020"/>
              <a:ext cx="1652638" cy="6155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rPr>
                <a:t>100 : 50</a:t>
              </a:r>
              <a:endParaRPr kumimoji="0" lang="en-US" sz="2800" b="1" i="0" u="none" strike="noStrike" kern="0" cap="none" spc="0" normalizeH="0" baseline="0" noProof="0" dirty="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7" name="Group 36">
            <a:extLst>
              <a:ext uri="{FF2B5EF4-FFF2-40B4-BE49-F238E27FC236}">
                <a16:creationId xmlns:a16="http://schemas.microsoft.com/office/drawing/2014/main" id="{B4B1B154-2815-E9B1-498E-346DD0AE8CD8}"/>
              </a:ext>
            </a:extLst>
          </p:cNvPr>
          <p:cNvGrpSpPr/>
          <p:nvPr/>
        </p:nvGrpSpPr>
        <p:grpSpPr>
          <a:xfrm>
            <a:off x="4674892" y="1120709"/>
            <a:ext cx="2225040" cy="737354"/>
            <a:chOff x="294640" y="1016120"/>
            <a:chExt cx="2225040" cy="737354"/>
          </a:xfrm>
        </p:grpSpPr>
        <p:sp>
          <p:nvSpPr>
            <p:cNvPr id="38" name="Rectangle: Rounded Corners 37">
              <a:extLst>
                <a:ext uri="{FF2B5EF4-FFF2-40B4-BE49-F238E27FC236}">
                  <a16:creationId xmlns:a16="http://schemas.microsoft.com/office/drawing/2014/main" id="{69BD6CBD-CBE8-2CC0-207A-19426660DCA8}"/>
                </a:ext>
              </a:extLst>
            </p:cNvPr>
            <p:cNvSpPr/>
            <p:nvPr/>
          </p:nvSpPr>
          <p:spPr>
            <a:xfrm>
              <a:off x="294640" y="1016120"/>
              <a:ext cx="2225040" cy="737354"/>
            </a:xfrm>
            <a:prstGeom prst="round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E8B76"/>
                </a:solidFill>
                <a:effectLst/>
                <a:uLnTx/>
                <a:uFillTx/>
                <a:latin typeface="Calibri" panose="020F0502020204030204" pitchFamily="34" charset="0"/>
                <a:ea typeface="+mn-ea"/>
                <a:cs typeface="Calibri" panose="020F0502020204030204" pitchFamily="34" charset="0"/>
                <a:sym typeface="Arial"/>
              </a:endParaRPr>
            </a:p>
          </p:txBody>
        </p:sp>
        <p:sp>
          <p:nvSpPr>
            <p:cNvPr id="39" name="TextBox 38">
              <a:extLst>
                <a:ext uri="{FF2B5EF4-FFF2-40B4-BE49-F238E27FC236}">
                  <a16:creationId xmlns:a16="http://schemas.microsoft.com/office/drawing/2014/main" id="{81E20334-951F-0F73-844B-F10F99EBAAFC}"/>
                </a:ext>
              </a:extLst>
            </p:cNvPr>
            <p:cNvSpPr txBox="1"/>
            <p:nvPr/>
          </p:nvSpPr>
          <p:spPr>
            <a:xfrm>
              <a:off x="294640" y="1107797"/>
              <a:ext cx="6773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D</a:t>
              </a:r>
              <a:endParaRPr kumimoji="0" lang="en-US" sz="3000" b="1" i="0" u="none" strike="noStrike" kern="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sym typeface="Arial"/>
              </a:endParaRPr>
            </a:p>
          </p:txBody>
        </p:sp>
        <p:sp>
          <p:nvSpPr>
            <p:cNvPr id="40" name="Rectangle: Rounded Corners 39">
              <a:extLst>
                <a:ext uri="{FF2B5EF4-FFF2-40B4-BE49-F238E27FC236}">
                  <a16:creationId xmlns:a16="http://schemas.microsoft.com/office/drawing/2014/main" id="{8529546F-8794-98D6-3F4A-A667796CBA5B}"/>
                </a:ext>
              </a:extLst>
            </p:cNvPr>
            <p:cNvSpPr/>
            <p:nvPr/>
          </p:nvSpPr>
          <p:spPr>
            <a:xfrm>
              <a:off x="729853" y="1077020"/>
              <a:ext cx="1652638" cy="6155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rPr>
                <a:t>810 : 90</a:t>
              </a:r>
              <a:endParaRPr kumimoji="0" lang="en-US" sz="2800" b="1" i="0" u="none" strike="noStrike" kern="0" cap="none" spc="0" normalizeH="0" baseline="0" noProof="0" dirty="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1" name="Group 40">
            <a:extLst>
              <a:ext uri="{FF2B5EF4-FFF2-40B4-BE49-F238E27FC236}">
                <a16:creationId xmlns:a16="http://schemas.microsoft.com/office/drawing/2014/main" id="{02457724-A890-A4AC-C7CD-9CA6A7C748A8}"/>
              </a:ext>
            </a:extLst>
          </p:cNvPr>
          <p:cNvGrpSpPr/>
          <p:nvPr/>
        </p:nvGrpSpPr>
        <p:grpSpPr>
          <a:xfrm>
            <a:off x="4738351" y="2113477"/>
            <a:ext cx="2225040" cy="737354"/>
            <a:chOff x="294640" y="1016120"/>
            <a:chExt cx="2225040" cy="737354"/>
          </a:xfrm>
        </p:grpSpPr>
        <p:sp>
          <p:nvSpPr>
            <p:cNvPr id="42" name="Rectangle: Rounded Corners 41">
              <a:extLst>
                <a:ext uri="{FF2B5EF4-FFF2-40B4-BE49-F238E27FC236}">
                  <a16:creationId xmlns:a16="http://schemas.microsoft.com/office/drawing/2014/main" id="{8F71C0E8-83BE-8D36-EEDD-8A4600092C98}"/>
                </a:ext>
              </a:extLst>
            </p:cNvPr>
            <p:cNvSpPr/>
            <p:nvPr/>
          </p:nvSpPr>
          <p:spPr>
            <a:xfrm>
              <a:off x="294640" y="1016120"/>
              <a:ext cx="2225040" cy="737354"/>
            </a:xfrm>
            <a:prstGeom prst="round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2E8B76"/>
                </a:solidFill>
                <a:effectLst/>
                <a:uLnTx/>
                <a:uFillTx/>
                <a:latin typeface="Calibri" panose="020F0502020204030204" pitchFamily="34" charset="0"/>
                <a:ea typeface="+mn-ea"/>
                <a:cs typeface="Calibri" panose="020F0502020204030204" pitchFamily="34" charset="0"/>
                <a:sym typeface="Arial"/>
              </a:endParaRPr>
            </a:p>
          </p:txBody>
        </p:sp>
        <p:sp>
          <p:nvSpPr>
            <p:cNvPr id="43" name="TextBox 42">
              <a:extLst>
                <a:ext uri="{FF2B5EF4-FFF2-40B4-BE49-F238E27FC236}">
                  <a16:creationId xmlns:a16="http://schemas.microsoft.com/office/drawing/2014/main" id="{C4C198FD-6C63-9A73-C4B3-5293EB8436A5}"/>
                </a:ext>
              </a:extLst>
            </p:cNvPr>
            <p:cNvSpPr txBox="1"/>
            <p:nvPr/>
          </p:nvSpPr>
          <p:spPr>
            <a:xfrm>
              <a:off x="294640" y="1107797"/>
              <a:ext cx="6773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7030A0"/>
                  </a:solidFill>
                  <a:effectLst/>
                  <a:uLnTx/>
                  <a:uFillTx/>
                  <a:latin typeface="Calibri" panose="020F0502020204030204" pitchFamily="34" charset="0"/>
                  <a:cs typeface="Calibri" panose="020F0502020204030204" pitchFamily="34" charset="0"/>
                  <a:sym typeface="Arial"/>
                </a:rPr>
                <a:t>E</a:t>
              </a:r>
              <a:endParaRPr kumimoji="0" lang="en-US" sz="3000" b="1" i="0" u="none" strike="noStrike" kern="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sym typeface="Arial"/>
              </a:endParaRPr>
            </a:p>
          </p:txBody>
        </p:sp>
        <p:sp>
          <p:nvSpPr>
            <p:cNvPr id="44" name="Rectangle: Rounded Corners 43">
              <a:extLst>
                <a:ext uri="{FF2B5EF4-FFF2-40B4-BE49-F238E27FC236}">
                  <a16:creationId xmlns:a16="http://schemas.microsoft.com/office/drawing/2014/main" id="{F29A4A06-2997-F3E0-EDCE-C164AF1EEFA5}"/>
                </a:ext>
              </a:extLst>
            </p:cNvPr>
            <p:cNvSpPr/>
            <p:nvPr/>
          </p:nvSpPr>
          <p:spPr>
            <a:xfrm>
              <a:off x="603634" y="1077020"/>
              <a:ext cx="1865246" cy="61555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rPr>
                <a:t>50 : 5</a:t>
              </a:r>
              <a:endParaRPr kumimoji="0" lang="en-US" sz="2500" b="1" i="0" u="none" strike="noStrike" kern="0" cap="none" spc="0" normalizeH="0" baseline="0" noProof="0" dirty="0">
                <a:ln>
                  <a:noFill/>
                </a:ln>
                <a:solidFill>
                  <a:srgbClr val="475353">
                    <a:lumMod val="50000"/>
                  </a:srgbClr>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1547358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900" decel="100000" fill="hold"/>
                                        <p:tgtEl>
                                          <p:spTgt spid="1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37"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900" decel="100000" fill="hold"/>
                                        <p:tgtEl>
                                          <p:spTgt spid="21"/>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2" fill="hold">
                            <p:stCondLst>
                              <p:cond delay="2500"/>
                            </p:stCondLst>
                            <p:childTnLst>
                              <p:par>
                                <p:cTn id="23" presetID="37"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900" decel="100000" fill="hold"/>
                                        <p:tgtEl>
                                          <p:spTgt spid="2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29" fill="hold">
                            <p:stCondLst>
                              <p:cond delay="3500"/>
                            </p:stCondLst>
                            <p:childTnLst>
                              <p:par>
                                <p:cTn id="30" presetID="37" presetClass="entr" presetSubtype="0"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900" decel="100000" fill="hold"/>
                                        <p:tgtEl>
                                          <p:spTgt spid="33"/>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par>
                          <p:cTn id="36" fill="hold">
                            <p:stCondLst>
                              <p:cond delay="4500"/>
                            </p:stCondLst>
                            <p:childTnLst>
                              <p:par>
                                <p:cTn id="37" presetID="37"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900" decel="100000" fill="hold"/>
                                        <p:tgtEl>
                                          <p:spTgt spid="3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par>
                          <p:cTn id="43" fill="hold">
                            <p:stCondLst>
                              <p:cond delay="5500"/>
                            </p:stCondLst>
                            <p:childTnLst>
                              <p:par>
                                <p:cTn id="44" presetID="37" presetClass="entr" presetSubtype="0" fill="hold"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1000"/>
                                        <p:tgtEl>
                                          <p:spTgt spid="41"/>
                                        </p:tgtEl>
                                      </p:cBhvr>
                                    </p:animEffect>
                                    <p:anim calcmode="lin" valueType="num">
                                      <p:cBhvr>
                                        <p:cTn id="47" dur="1000" fill="hold"/>
                                        <p:tgtEl>
                                          <p:spTgt spid="41"/>
                                        </p:tgtEl>
                                        <p:attrNameLst>
                                          <p:attrName>ppt_x</p:attrName>
                                        </p:attrNameLst>
                                      </p:cBhvr>
                                      <p:tavLst>
                                        <p:tav tm="0">
                                          <p:val>
                                            <p:strVal val="#ppt_x"/>
                                          </p:val>
                                        </p:tav>
                                        <p:tav tm="100000">
                                          <p:val>
                                            <p:strVal val="#ppt_x"/>
                                          </p:val>
                                        </p:tav>
                                      </p:tavLst>
                                    </p:anim>
                                    <p:anim calcmode="lin" valueType="num">
                                      <p:cBhvr>
                                        <p:cTn id="48" dur="900" decel="100000" fill="hold"/>
                                        <p:tgtEl>
                                          <p:spTgt spid="41"/>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96569885"/>
</p:tagLst>
</file>

<file path=ppt/theme/theme1.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1315</TotalTime>
  <Words>756</Words>
  <PresentationFormat>On-screen Show (16:9)</PresentationFormat>
  <Paragraphs>124</Paragraphs>
  <Slides>23</Slides>
  <Notes>20</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Calibri</vt:lpstr>
      <vt:lpstr>LNTH-LuoLuoNotangYuanTi 1</vt:lpstr>
      <vt:lpstr>Merienda One</vt:lpstr>
      <vt:lpstr>Arial</vt:lpstr>
      <vt:lpstr>UVN Banh Mi</vt:lpstr>
      <vt:lpstr>Pattaya</vt:lpstr>
      <vt:lpstr>The Fruit Box Thesis by Slidesgo</vt:lpstr>
      <vt:lpstr>1_The Fruit Box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2023-09-09T15:35:28Z</dcterms:modified>
</cp:coreProperties>
</file>