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5"/>
  </p:notesMasterIdLst>
  <p:sldIdLst>
    <p:sldId id="257" r:id="rId4"/>
    <p:sldId id="259" r:id="rId5"/>
    <p:sldId id="286" r:id="rId6"/>
    <p:sldId id="285" r:id="rId7"/>
    <p:sldId id="282" r:id="rId8"/>
    <p:sldId id="260" r:id="rId9"/>
    <p:sldId id="261" r:id="rId10"/>
    <p:sldId id="334" r:id="rId11"/>
    <p:sldId id="335" r:id="rId12"/>
    <p:sldId id="336" r:id="rId13"/>
    <p:sldId id="337" r:id="rId14"/>
    <p:sldId id="342" r:id="rId15"/>
    <p:sldId id="343" r:id="rId16"/>
    <p:sldId id="344" r:id="rId17"/>
    <p:sldId id="345" r:id="rId18"/>
    <p:sldId id="346" r:id="rId19"/>
    <p:sldId id="347" r:id="rId20"/>
    <p:sldId id="325" r:id="rId21"/>
    <p:sldId id="313" r:id="rId22"/>
    <p:sldId id="348" r:id="rId23"/>
    <p:sldId id="290"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CC"/>
    <a:srgbClr val="FFFF99"/>
    <a:srgbClr val="66FF66"/>
    <a:srgbClr val="96FC9B"/>
    <a:srgbClr val="FFCC66"/>
    <a:srgbClr val="66FFFF"/>
    <a:srgbClr val="CC99FF"/>
    <a:srgbClr val="FF99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9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14B44-9843-4F0F-B64E-F5C00ACF29F8}" type="datetimeFigureOut">
              <a:rPr lang="vi-VN" smtClean="0"/>
              <a:t>13/07/2023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2AE58-A5D2-499C-9089-0AD7C3E89527}" type="slidenum">
              <a:rPr lang="vi-VN" smtClean="0"/>
              <a:t>‹#›</a:t>
            </a:fld>
            <a:endParaRPr lang="vi-VN"/>
          </a:p>
        </p:txBody>
      </p:sp>
    </p:spTree>
    <p:extLst>
      <p:ext uri="{BB962C8B-B14F-4D97-AF65-F5344CB8AC3E}">
        <p14:creationId xmlns:p14="http://schemas.microsoft.com/office/powerpoint/2010/main" val="637182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GV CLICK CHUỘT VÀO KHUNG ĐÁP ÁN </a:t>
            </a:r>
            <a:r>
              <a:rPr lang="en-US" b="1" dirty="0">
                <a:sym typeface="Wingdings" panose="05000000000000000000" pitchFamily="2" charset="2"/>
              </a:rPr>
              <a:t> XUẤT HIỆN KẾT QUẢ ĐÚNG/SAI</a:t>
            </a:r>
            <a:endParaRPr lang="en-US" b="1" dirty="0"/>
          </a:p>
          <a:p>
            <a:endParaRPr lang="en-US" dirty="0"/>
          </a:p>
        </p:txBody>
      </p:sp>
      <p:sp>
        <p:nvSpPr>
          <p:cNvPr id="4" name="Slide Number Placeholder 3"/>
          <p:cNvSpPr>
            <a:spLocks noGrp="1"/>
          </p:cNvSpPr>
          <p:nvPr>
            <p:ph type="sldNum" sz="quarter" idx="5"/>
          </p:nvPr>
        </p:nvSpPr>
        <p:spPr/>
        <p:txBody>
          <a:bodyPr/>
          <a:lstStyle/>
          <a:p>
            <a:fld id="{0BCA3864-D368-4202-A9AE-602D5EBF213C}" type="slidenum">
              <a:rPr lang="en-US" smtClean="0"/>
              <a:t>3</a:t>
            </a:fld>
            <a:endParaRPr lang="en-US"/>
          </a:p>
        </p:txBody>
      </p:sp>
    </p:spTree>
    <p:extLst>
      <p:ext uri="{BB962C8B-B14F-4D97-AF65-F5344CB8AC3E}">
        <p14:creationId xmlns:p14="http://schemas.microsoft.com/office/powerpoint/2010/main" val="261318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GV CLICK CHUỘT VÀO KHUNG ĐÁP ÁN </a:t>
            </a:r>
            <a:r>
              <a:rPr lang="en-US" b="1" dirty="0">
                <a:sym typeface="Wingdings" panose="05000000000000000000" pitchFamily="2" charset="2"/>
              </a:rPr>
              <a:t> XUẤT HIỆN KẾT QUẢ ĐÚNG/SAI</a:t>
            </a:r>
            <a:endParaRPr lang="en-US" b="1" dirty="0"/>
          </a:p>
          <a:p>
            <a:endParaRPr lang="en-US" dirty="0"/>
          </a:p>
        </p:txBody>
      </p:sp>
      <p:sp>
        <p:nvSpPr>
          <p:cNvPr id="4" name="Slide Number Placeholder 3"/>
          <p:cNvSpPr>
            <a:spLocks noGrp="1"/>
          </p:cNvSpPr>
          <p:nvPr>
            <p:ph type="sldNum" sz="quarter" idx="5"/>
          </p:nvPr>
        </p:nvSpPr>
        <p:spPr/>
        <p:txBody>
          <a:bodyPr/>
          <a:lstStyle/>
          <a:p>
            <a:fld id="{0BCA3864-D368-4202-A9AE-602D5EBF213C}" type="slidenum">
              <a:rPr lang="en-US" smtClean="0"/>
              <a:t>4</a:t>
            </a:fld>
            <a:endParaRPr lang="en-US"/>
          </a:p>
        </p:txBody>
      </p:sp>
    </p:spTree>
    <p:extLst>
      <p:ext uri="{BB962C8B-B14F-4D97-AF65-F5344CB8AC3E}">
        <p14:creationId xmlns:p14="http://schemas.microsoft.com/office/powerpoint/2010/main" val="403104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GV CLICK CHUỘT VÀO KHUNG ĐÁP ÁN </a:t>
            </a:r>
            <a:r>
              <a:rPr lang="en-US" b="1" dirty="0">
                <a:sym typeface="Wingdings" panose="05000000000000000000" pitchFamily="2" charset="2"/>
              </a:rPr>
              <a:t> XUẤT HIỆN KẾT QUẢ ĐÚNG/SAI</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CA3864-D368-4202-A9AE-602D5EBF2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027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FE46-87C6-1284-5BF9-66DFF6A3B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F95497C-2297-4FD2-58B5-642C0AD3B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91DC7F4-4594-7E81-D257-26DA860130E0}"/>
              </a:ext>
            </a:extLst>
          </p:cNvPr>
          <p:cNvSpPr>
            <a:spLocks noGrp="1"/>
          </p:cNvSpPr>
          <p:nvPr>
            <p:ph type="dt" sz="half" idx="10"/>
          </p:nvPr>
        </p:nvSpPr>
        <p:spPr/>
        <p:txBody>
          <a:bodyPr/>
          <a:lstStyle/>
          <a:p>
            <a:fld id="{F79914BB-A921-4131-A456-7FD4ACC0E315}" type="datetimeFigureOut">
              <a:rPr lang="vi-VN" smtClean="0"/>
              <a:t>13/07/2023</a:t>
            </a:fld>
            <a:endParaRPr lang="vi-VN"/>
          </a:p>
        </p:txBody>
      </p:sp>
      <p:sp>
        <p:nvSpPr>
          <p:cNvPr id="5" name="Footer Placeholder 4">
            <a:extLst>
              <a:ext uri="{FF2B5EF4-FFF2-40B4-BE49-F238E27FC236}">
                <a16:creationId xmlns:a16="http://schemas.microsoft.com/office/drawing/2014/main" id="{915953D3-77E7-B503-325C-F7E52B6AF6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8E75437-0C44-3D1A-2054-E6D6120781B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798577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BA7E-8FAA-46C8-3B77-E36A40B0F9B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DABD239-A26B-8B39-A6B2-7F752751A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E7BB5E-0F3F-BA5F-3360-9AF29DC95E2F}"/>
              </a:ext>
            </a:extLst>
          </p:cNvPr>
          <p:cNvSpPr>
            <a:spLocks noGrp="1"/>
          </p:cNvSpPr>
          <p:nvPr>
            <p:ph type="dt" sz="half" idx="10"/>
          </p:nvPr>
        </p:nvSpPr>
        <p:spPr/>
        <p:txBody>
          <a:bodyPr/>
          <a:lstStyle/>
          <a:p>
            <a:fld id="{F79914BB-A921-4131-A456-7FD4ACC0E315}" type="datetimeFigureOut">
              <a:rPr lang="vi-VN" smtClean="0"/>
              <a:t>13/07/2023</a:t>
            </a:fld>
            <a:endParaRPr lang="vi-VN"/>
          </a:p>
        </p:txBody>
      </p:sp>
      <p:sp>
        <p:nvSpPr>
          <p:cNvPr id="5" name="Footer Placeholder 4">
            <a:extLst>
              <a:ext uri="{FF2B5EF4-FFF2-40B4-BE49-F238E27FC236}">
                <a16:creationId xmlns:a16="http://schemas.microsoft.com/office/drawing/2014/main" id="{AE1848C1-5041-51D5-F545-13A15F11CE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BC852B-072F-A942-B0F0-F058007A058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03936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51592-6214-971F-C337-D6E7DF8A2B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8DB0D1-1472-6D6F-6724-AD896860A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987081-C494-A509-C4C6-D7F0ABB60B3E}"/>
              </a:ext>
            </a:extLst>
          </p:cNvPr>
          <p:cNvSpPr>
            <a:spLocks noGrp="1"/>
          </p:cNvSpPr>
          <p:nvPr>
            <p:ph type="dt" sz="half" idx="10"/>
          </p:nvPr>
        </p:nvSpPr>
        <p:spPr/>
        <p:txBody>
          <a:bodyPr/>
          <a:lstStyle/>
          <a:p>
            <a:fld id="{F79914BB-A921-4131-A456-7FD4ACC0E315}" type="datetimeFigureOut">
              <a:rPr lang="vi-VN" smtClean="0"/>
              <a:t>13/07/2023</a:t>
            </a:fld>
            <a:endParaRPr lang="vi-VN"/>
          </a:p>
        </p:txBody>
      </p:sp>
      <p:sp>
        <p:nvSpPr>
          <p:cNvPr id="5" name="Footer Placeholder 4">
            <a:extLst>
              <a:ext uri="{FF2B5EF4-FFF2-40B4-BE49-F238E27FC236}">
                <a16:creationId xmlns:a16="http://schemas.microsoft.com/office/drawing/2014/main" id="{430EECC2-0BB5-4749-4920-C03367DCD8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F2F34EF-4B63-80F7-204E-6180C11E1E6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078923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65794-CADB-98B7-F280-E61605A28C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FD6D698C-A1B9-74A5-F351-A5D6A856CE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31C5E25-DDEC-51E0-6F75-1CD76D1F5C76}"/>
              </a:ext>
            </a:extLst>
          </p:cNvPr>
          <p:cNvSpPr>
            <a:spLocks noGrp="1"/>
          </p:cNvSpPr>
          <p:nvPr>
            <p:ph type="dt" sz="half" idx="10"/>
          </p:nvPr>
        </p:nvSpPr>
        <p:spPr/>
        <p:txBody>
          <a:bodyPr/>
          <a:lstStyle/>
          <a:p>
            <a:fld id="{9355574B-E672-4B85-A1A9-30185C7149FA}" type="datetimeFigureOut">
              <a:rPr lang="vi-VN" smtClean="0"/>
              <a:t>13/07/2023</a:t>
            </a:fld>
            <a:endParaRPr lang="vi-VN"/>
          </a:p>
        </p:txBody>
      </p:sp>
      <p:sp>
        <p:nvSpPr>
          <p:cNvPr id="5" name="Footer Placeholder 4">
            <a:extLst>
              <a:ext uri="{FF2B5EF4-FFF2-40B4-BE49-F238E27FC236}">
                <a16:creationId xmlns:a16="http://schemas.microsoft.com/office/drawing/2014/main" id="{6FFC3CF4-4AA9-607C-79B9-E315F67CEF2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027FAC1-BC86-D0F8-E06C-7BF272CF40E2}"/>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2152258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3A4B-4F1B-4846-A022-587DE8B7083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47B27AA-A490-F918-243F-A3B4044BD2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3FFD180-2426-7C83-CFDC-4606B86C9B38}"/>
              </a:ext>
            </a:extLst>
          </p:cNvPr>
          <p:cNvSpPr>
            <a:spLocks noGrp="1"/>
          </p:cNvSpPr>
          <p:nvPr>
            <p:ph type="dt" sz="half" idx="10"/>
          </p:nvPr>
        </p:nvSpPr>
        <p:spPr/>
        <p:txBody>
          <a:bodyPr/>
          <a:lstStyle/>
          <a:p>
            <a:fld id="{9355574B-E672-4B85-A1A9-30185C7149FA}" type="datetimeFigureOut">
              <a:rPr lang="vi-VN" smtClean="0"/>
              <a:t>13/07/2023</a:t>
            </a:fld>
            <a:endParaRPr lang="vi-VN"/>
          </a:p>
        </p:txBody>
      </p:sp>
      <p:sp>
        <p:nvSpPr>
          <p:cNvPr id="5" name="Footer Placeholder 4">
            <a:extLst>
              <a:ext uri="{FF2B5EF4-FFF2-40B4-BE49-F238E27FC236}">
                <a16:creationId xmlns:a16="http://schemas.microsoft.com/office/drawing/2014/main" id="{F96A864F-8A1C-955E-512B-61EE8A8D5BE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DF9C72B-CD95-7237-07DE-E3DB03266116}"/>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2574905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204C3-9BBC-39BF-9991-F68DD4CEE7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E097194-E996-5B10-AFF0-3B50E91085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DA8D6E-C50E-CD04-754C-3621AB83A213}"/>
              </a:ext>
            </a:extLst>
          </p:cNvPr>
          <p:cNvSpPr>
            <a:spLocks noGrp="1"/>
          </p:cNvSpPr>
          <p:nvPr>
            <p:ph type="dt" sz="half" idx="10"/>
          </p:nvPr>
        </p:nvSpPr>
        <p:spPr/>
        <p:txBody>
          <a:bodyPr/>
          <a:lstStyle/>
          <a:p>
            <a:fld id="{9355574B-E672-4B85-A1A9-30185C7149FA}" type="datetimeFigureOut">
              <a:rPr lang="vi-VN" smtClean="0"/>
              <a:t>13/07/2023</a:t>
            </a:fld>
            <a:endParaRPr lang="vi-VN"/>
          </a:p>
        </p:txBody>
      </p:sp>
      <p:sp>
        <p:nvSpPr>
          <p:cNvPr id="5" name="Footer Placeholder 4">
            <a:extLst>
              <a:ext uri="{FF2B5EF4-FFF2-40B4-BE49-F238E27FC236}">
                <a16:creationId xmlns:a16="http://schemas.microsoft.com/office/drawing/2014/main" id="{7E33D297-C29F-2DF4-5C88-5E6B9177A2B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A9A974E-D615-29E9-89C2-FD7055ACD840}"/>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2250164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9945-C613-EE74-1E95-A1B8706253D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B284065-8340-E30F-0E56-A8227EA41E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A65FEAE9-FEA2-70D0-DCD0-2970F3FE83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F7F132B-48C7-82F9-83DE-81C9181FD6F9}"/>
              </a:ext>
            </a:extLst>
          </p:cNvPr>
          <p:cNvSpPr>
            <a:spLocks noGrp="1"/>
          </p:cNvSpPr>
          <p:nvPr>
            <p:ph type="dt" sz="half" idx="10"/>
          </p:nvPr>
        </p:nvSpPr>
        <p:spPr/>
        <p:txBody>
          <a:bodyPr/>
          <a:lstStyle/>
          <a:p>
            <a:fld id="{9355574B-E672-4B85-A1A9-30185C7149FA}" type="datetimeFigureOut">
              <a:rPr lang="vi-VN" smtClean="0"/>
              <a:t>13/07/2023</a:t>
            </a:fld>
            <a:endParaRPr lang="vi-VN"/>
          </a:p>
        </p:txBody>
      </p:sp>
      <p:sp>
        <p:nvSpPr>
          <p:cNvPr id="6" name="Footer Placeholder 5">
            <a:extLst>
              <a:ext uri="{FF2B5EF4-FFF2-40B4-BE49-F238E27FC236}">
                <a16:creationId xmlns:a16="http://schemas.microsoft.com/office/drawing/2014/main" id="{CF227A6E-ACB2-D140-9A71-D8F149523E0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ADAE76C-EEB4-988F-BD1C-10B002CE505D}"/>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2897857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F710C-8755-F4F3-2052-54192751B674}"/>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CA9BD6F-CC07-D84D-0B2C-1A499DFDD4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75DD52-4EF8-CCE7-391E-D5790AC057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4ABDF55-394E-2C0C-FB56-088060AF6E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106FF8-A2C4-56E9-9621-D3392658A4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84E0528-A1A9-03D9-C137-1F0391A966D3}"/>
              </a:ext>
            </a:extLst>
          </p:cNvPr>
          <p:cNvSpPr>
            <a:spLocks noGrp="1"/>
          </p:cNvSpPr>
          <p:nvPr>
            <p:ph type="dt" sz="half" idx="10"/>
          </p:nvPr>
        </p:nvSpPr>
        <p:spPr/>
        <p:txBody>
          <a:bodyPr/>
          <a:lstStyle/>
          <a:p>
            <a:fld id="{9355574B-E672-4B85-A1A9-30185C7149FA}" type="datetimeFigureOut">
              <a:rPr lang="vi-VN" smtClean="0"/>
              <a:t>13/07/2023</a:t>
            </a:fld>
            <a:endParaRPr lang="vi-VN"/>
          </a:p>
        </p:txBody>
      </p:sp>
      <p:sp>
        <p:nvSpPr>
          <p:cNvPr id="8" name="Footer Placeholder 7">
            <a:extLst>
              <a:ext uri="{FF2B5EF4-FFF2-40B4-BE49-F238E27FC236}">
                <a16:creationId xmlns:a16="http://schemas.microsoft.com/office/drawing/2014/main" id="{3CAFC97A-7FA7-126C-7B27-F57AD41A690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72E0C615-F6BD-CE7E-F4D5-D11B913B2B70}"/>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2665859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E523-8DFD-BE73-F576-5345A3F0E1E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90F0D37-6BB6-917E-1583-5E2FF800127D}"/>
              </a:ext>
            </a:extLst>
          </p:cNvPr>
          <p:cNvSpPr>
            <a:spLocks noGrp="1"/>
          </p:cNvSpPr>
          <p:nvPr>
            <p:ph type="dt" sz="half" idx="10"/>
          </p:nvPr>
        </p:nvSpPr>
        <p:spPr/>
        <p:txBody>
          <a:bodyPr/>
          <a:lstStyle/>
          <a:p>
            <a:fld id="{9355574B-E672-4B85-A1A9-30185C7149FA}" type="datetimeFigureOut">
              <a:rPr lang="vi-VN" smtClean="0"/>
              <a:t>13/07/2023</a:t>
            </a:fld>
            <a:endParaRPr lang="vi-VN"/>
          </a:p>
        </p:txBody>
      </p:sp>
      <p:sp>
        <p:nvSpPr>
          <p:cNvPr id="4" name="Footer Placeholder 3">
            <a:extLst>
              <a:ext uri="{FF2B5EF4-FFF2-40B4-BE49-F238E27FC236}">
                <a16:creationId xmlns:a16="http://schemas.microsoft.com/office/drawing/2014/main" id="{59D17970-94AD-EE99-BEF7-60C8FCE232A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07B569-FF02-BDAB-F4F1-1C96E819B433}"/>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72753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75DF74-C4DD-0AAE-85A9-A994A23D7636}"/>
              </a:ext>
            </a:extLst>
          </p:cNvPr>
          <p:cNvSpPr>
            <a:spLocks noGrp="1"/>
          </p:cNvSpPr>
          <p:nvPr>
            <p:ph type="dt" sz="half" idx="10"/>
          </p:nvPr>
        </p:nvSpPr>
        <p:spPr/>
        <p:txBody>
          <a:bodyPr/>
          <a:lstStyle/>
          <a:p>
            <a:fld id="{9355574B-E672-4B85-A1A9-30185C7149FA}" type="datetimeFigureOut">
              <a:rPr lang="vi-VN" smtClean="0"/>
              <a:t>13/07/2023</a:t>
            </a:fld>
            <a:endParaRPr lang="vi-VN"/>
          </a:p>
        </p:txBody>
      </p:sp>
      <p:sp>
        <p:nvSpPr>
          <p:cNvPr id="3" name="Footer Placeholder 2">
            <a:extLst>
              <a:ext uri="{FF2B5EF4-FFF2-40B4-BE49-F238E27FC236}">
                <a16:creationId xmlns:a16="http://schemas.microsoft.com/office/drawing/2014/main" id="{997CCDAB-34DB-B2F0-6C62-C864EC40C05D}"/>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7F97093-6487-D630-9347-7BA2EDDBCA9D}"/>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1575796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DFF8-6530-268B-4714-6CA98FD007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FE06FCA-56AB-954A-73CA-DEC104FDFB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E00F039-4573-9391-CCD1-DE28E54DA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BB6BF8-B190-4FF1-5C36-9C5D91785D07}"/>
              </a:ext>
            </a:extLst>
          </p:cNvPr>
          <p:cNvSpPr>
            <a:spLocks noGrp="1"/>
          </p:cNvSpPr>
          <p:nvPr>
            <p:ph type="dt" sz="half" idx="10"/>
          </p:nvPr>
        </p:nvSpPr>
        <p:spPr/>
        <p:txBody>
          <a:bodyPr/>
          <a:lstStyle/>
          <a:p>
            <a:fld id="{9355574B-E672-4B85-A1A9-30185C7149FA}" type="datetimeFigureOut">
              <a:rPr lang="vi-VN" smtClean="0"/>
              <a:t>13/07/2023</a:t>
            </a:fld>
            <a:endParaRPr lang="vi-VN"/>
          </a:p>
        </p:txBody>
      </p:sp>
      <p:sp>
        <p:nvSpPr>
          <p:cNvPr id="6" name="Footer Placeholder 5">
            <a:extLst>
              <a:ext uri="{FF2B5EF4-FFF2-40B4-BE49-F238E27FC236}">
                <a16:creationId xmlns:a16="http://schemas.microsoft.com/office/drawing/2014/main" id="{22F2EEA0-533F-D41C-6928-F8E78474CC6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2A9D519-DD58-DD82-10A5-9BCA1C9E3E39}"/>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244501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30FAE-64B8-D532-A949-DE54EABA7ED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F00ADCE-696E-6DB8-9C2E-33875ECAA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B8AE76-13BE-B768-FA66-22AC14DF8536}"/>
              </a:ext>
            </a:extLst>
          </p:cNvPr>
          <p:cNvSpPr>
            <a:spLocks noGrp="1"/>
          </p:cNvSpPr>
          <p:nvPr>
            <p:ph type="dt" sz="half" idx="10"/>
          </p:nvPr>
        </p:nvSpPr>
        <p:spPr/>
        <p:txBody>
          <a:bodyPr/>
          <a:lstStyle/>
          <a:p>
            <a:fld id="{F79914BB-A921-4131-A456-7FD4ACC0E315}" type="datetimeFigureOut">
              <a:rPr lang="vi-VN" smtClean="0"/>
              <a:t>13/07/2023</a:t>
            </a:fld>
            <a:endParaRPr lang="vi-VN"/>
          </a:p>
        </p:txBody>
      </p:sp>
      <p:sp>
        <p:nvSpPr>
          <p:cNvPr id="5" name="Footer Placeholder 4">
            <a:extLst>
              <a:ext uri="{FF2B5EF4-FFF2-40B4-BE49-F238E27FC236}">
                <a16:creationId xmlns:a16="http://schemas.microsoft.com/office/drawing/2014/main" id="{64A164FA-1F56-7618-F61F-CAABC326A6D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0E0DCDF-6D7A-A48A-B046-B4C0297F5D2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259688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992B-E24A-0164-7B62-43DA94D911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DCA833C6-9F63-4EED-2CDC-FD23C04313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F057EB9-D872-15DC-2E54-31CA838D0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FC5E4-C932-14F7-1AF9-0DF2F6BD1515}"/>
              </a:ext>
            </a:extLst>
          </p:cNvPr>
          <p:cNvSpPr>
            <a:spLocks noGrp="1"/>
          </p:cNvSpPr>
          <p:nvPr>
            <p:ph type="dt" sz="half" idx="10"/>
          </p:nvPr>
        </p:nvSpPr>
        <p:spPr/>
        <p:txBody>
          <a:bodyPr/>
          <a:lstStyle/>
          <a:p>
            <a:fld id="{9355574B-E672-4B85-A1A9-30185C7149FA}" type="datetimeFigureOut">
              <a:rPr lang="vi-VN" smtClean="0"/>
              <a:t>13/07/2023</a:t>
            </a:fld>
            <a:endParaRPr lang="vi-VN"/>
          </a:p>
        </p:txBody>
      </p:sp>
      <p:sp>
        <p:nvSpPr>
          <p:cNvPr id="6" name="Footer Placeholder 5">
            <a:extLst>
              <a:ext uri="{FF2B5EF4-FFF2-40B4-BE49-F238E27FC236}">
                <a16:creationId xmlns:a16="http://schemas.microsoft.com/office/drawing/2014/main" id="{407EB223-0F3D-3F55-7019-36A4874D519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3D0EFAB-D0A7-48FB-204C-234CD1025CD5}"/>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476209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4D28-6BB3-3249-1902-419E52C6E6F7}"/>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50C0EB6-1C6E-E4D6-1E97-36088CE847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E5420E3-4AC4-E175-1BA3-89B08FAF1C94}"/>
              </a:ext>
            </a:extLst>
          </p:cNvPr>
          <p:cNvSpPr>
            <a:spLocks noGrp="1"/>
          </p:cNvSpPr>
          <p:nvPr>
            <p:ph type="dt" sz="half" idx="10"/>
          </p:nvPr>
        </p:nvSpPr>
        <p:spPr/>
        <p:txBody>
          <a:bodyPr/>
          <a:lstStyle/>
          <a:p>
            <a:fld id="{9355574B-E672-4B85-A1A9-30185C7149FA}" type="datetimeFigureOut">
              <a:rPr lang="vi-VN" smtClean="0"/>
              <a:t>13/07/2023</a:t>
            </a:fld>
            <a:endParaRPr lang="vi-VN"/>
          </a:p>
        </p:txBody>
      </p:sp>
      <p:sp>
        <p:nvSpPr>
          <p:cNvPr id="5" name="Footer Placeholder 4">
            <a:extLst>
              <a:ext uri="{FF2B5EF4-FFF2-40B4-BE49-F238E27FC236}">
                <a16:creationId xmlns:a16="http://schemas.microsoft.com/office/drawing/2014/main" id="{99B5DC6A-B52E-FFF7-2097-E881B12F16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087DD12-6FB1-8FCD-D986-90B722482B1F}"/>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1512736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132C12-7CF6-86FB-AFB7-5EBEF00A29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F650C85-EEAB-C858-CE7F-C1DF8A8E06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35F409B-37E1-42DC-06E4-770F42375E7E}"/>
              </a:ext>
            </a:extLst>
          </p:cNvPr>
          <p:cNvSpPr>
            <a:spLocks noGrp="1"/>
          </p:cNvSpPr>
          <p:nvPr>
            <p:ph type="dt" sz="half" idx="10"/>
          </p:nvPr>
        </p:nvSpPr>
        <p:spPr/>
        <p:txBody>
          <a:bodyPr/>
          <a:lstStyle/>
          <a:p>
            <a:fld id="{9355574B-E672-4B85-A1A9-30185C7149FA}" type="datetimeFigureOut">
              <a:rPr lang="vi-VN" smtClean="0"/>
              <a:t>13/07/2023</a:t>
            </a:fld>
            <a:endParaRPr lang="vi-VN"/>
          </a:p>
        </p:txBody>
      </p:sp>
      <p:sp>
        <p:nvSpPr>
          <p:cNvPr id="5" name="Footer Placeholder 4">
            <a:extLst>
              <a:ext uri="{FF2B5EF4-FFF2-40B4-BE49-F238E27FC236}">
                <a16:creationId xmlns:a16="http://schemas.microsoft.com/office/drawing/2014/main" id="{604C64CC-C45B-9E92-4F09-03F992A105D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193A75D-2877-E4B2-B652-F4276CA31A1A}"/>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2527538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FE46-87C6-1284-5BF9-66DFF6A3B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F95497C-2297-4FD2-58B5-642C0AD3B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91DC7F4-4594-7E81-D257-26DA860130E0}"/>
              </a:ext>
            </a:extLst>
          </p:cNvPr>
          <p:cNvSpPr>
            <a:spLocks noGrp="1"/>
          </p:cNvSpPr>
          <p:nvPr>
            <p:ph type="dt" sz="half" idx="10"/>
          </p:nvPr>
        </p:nvSpPr>
        <p:spPr/>
        <p:txBody>
          <a:bodyPr/>
          <a:lstStyle/>
          <a:p>
            <a:fld id="{F79914BB-A921-4131-A456-7FD4ACC0E315}" type="datetimeFigureOut">
              <a:rPr lang="vi-VN" smtClean="0"/>
              <a:t>13/07/2023</a:t>
            </a:fld>
            <a:endParaRPr lang="vi-VN"/>
          </a:p>
        </p:txBody>
      </p:sp>
      <p:sp>
        <p:nvSpPr>
          <p:cNvPr id="5" name="Footer Placeholder 4">
            <a:extLst>
              <a:ext uri="{FF2B5EF4-FFF2-40B4-BE49-F238E27FC236}">
                <a16:creationId xmlns:a16="http://schemas.microsoft.com/office/drawing/2014/main" id="{915953D3-77E7-B503-325C-F7E52B6AF6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8E75437-0C44-3D1A-2054-E6D6120781B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072385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30FAE-64B8-D532-A949-DE54EABA7ED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F00ADCE-696E-6DB8-9C2E-33875ECAA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B8AE76-13BE-B768-FA66-22AC14DF8536}"/>
              </a:ext>
            </a:extLst>
          </p:cNvPr>
          <p:cNvSpPr>
            <a:spLocks noGrp="1"/>
          </p:cNvSpPr>
          <p:nvPr>
            <p:ph type="dt" sz="half" idx="10"/>
          </p:nvPr>
        </p:nvSpPr>
        <p:spPr/>
        <p:txBody>
          <a:bodyPr/>
          <a:lstStyle/>
          <a:p>
            <a:fld id="{F79914BB-A921-4131-A456-7FD4ACC0E315}" type="datetimeFigureOut">
              <a:rPr lang="vi-VN" smtClean="0"/>
              <a:t>13/07/2023</a:t>
            </a:fld>
            <a:endParaRPr lang="vi-VN"/>
          </a:p>
        </p:txBody>
      </p:sp>
      <p:sp>
        <p:nvSpPr>
          <p:cNvPr id="5" name="Footer Placeholder 4">
            <a:extLst>
              <a:ext uri="{FF2B5EF4-FFF2-40B4-BE49-F238E27FC236}">
                <a16:creationId xmlns:a16="http://schemas.microsoft.com/office/drawing/2014/main" id="{64A164FA-1F56-7618-F61F-CAABC326A6D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0E0DCDF-6D7A-A48A-B046-B4C0297F5D2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47537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FDB4-5F3E-11B1-199F-7BA1E9366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FDDC6CB-C3D9-02C7-F75C-F195A0976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269B0E-A4AA-68EB-DE9A-5FA0F34E89D4}"/>
              </a:ext>
            </a:extLst>
          </p:cNvPr>
          <p:cNvSpPr>
            <a:spLocks noGrp="1"/>
          </p:cNvSpPr>
          <p:nvPr>
            <p:ph type="dt" sz="half" idx="10"/>
          </p:nvPr>
        </p:nvSpPr>
        <p:spPr/>
        <p:txBody>
          <a:bodyPr/>
          <a:lstStyle/>
          <a:p>
            <a:fld id="{F79914BB-A921-4131-A456-7FD4ACC0E315}" type="datetimeFigureOut">
              <a:rPr lang="vi-VN" smtClean="0"/>
              <a:t>13/07/2023</a:t>
            </a:fld>
            <a:endParaRPr lang="vi-VN"/>
          </a:p>
        </p:txBody>
      </p:sp>
      <p:sp>
        <p:nvSpPr>
          <p:cNvPr id="5" name="Footer Placeholder 4">
            <a:extLst>
              <a:ext uri="{FF2B5EF4-FFF2-40B4-BE49-F238E27FC236}">
                <a16:creationId xmlns:a16="http://schemas.microsoft.com/office/drawing/2014/main" id="{53FCAB1B-6724-35CC-0C14-A312EADC8AC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1A2DE2-9450-2422-6245-EBD6F6EEE0D4}"/>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495402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E5B9-5240-9BDD-C13E-7C38D4AA1FB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D21DE53-B8AC-3B4B-B922-631880B193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4175AFF-47E8-4B10-0B49-CABF0E505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9CCD223-A855-3042-72BF-E394CF1C3E54}"/>
              </a:ext>
            </a:extLst>
          </p:cNvPr>
          <p:cNvSpPr>
            <a:spLocks noGrp="1"/>
          </p:cNvSpPr>
          <p:nvPr>
            <p:ph type="dt" sz="half" idx="10"/>
          </p:nvPr>
        </p:nvSpPr>
        <p:spPr/>
        <p:txBody>
          <a:bodyPr/>
          <a:lstStyle/>
          <a:p>
            <a:fld id="{F79914BB-A921-4131-A456-7FD4ACC0E315}" type="datetimeFigureOut">
              <a:rPr lang="vi-VN" smtClean="0"/>
              <a:t>13/07/2023</a:t>
            </a:fld>
            <a:endParaRPr lang="vi-VN"/>
          </a:p>
        </p:txBody>
      </p:sp>
      <p:sp>
        <p:nvSpPr>
          <p:cNvPr id="6" name="Footer Placeholder 5">
            <a:extLst>
              <a:ext uri="{FF2B5EF4-FFF2-40B4-BE49-F238E27FC236}">
                <a16:creationId xmlns:a16="http://schemas.microsoft.com/office/drawing/2014/main" id="{2DE407F9-2E2D-F883-F987-C7875B9951A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ECF7DC-053C-239A-A910-22723F70386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040496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E390-367B-A1C6-5E68-AE5F288B6FF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82A3ED2-7C54-35B4-F8A3-D48CF2B61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03A37-8060-76C4-0263-C9BAF3629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AB3C658-4A46-6169-2A58-BE00114F5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EC1E4-8EA3-7798-0282-4D52E8AF1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738AA3D-AB5B-E198-3CC1-CD2A08C6B821}"/>
              </a:ext>
            </a:extLst>
          </p:cNvPr>
          <p:cNvSpPr>
            <a:spLocks noGrp="1"/>
          </p:cNvSpPr>
          <p:nvPr>
            <p:ph type="dt" sz="half" idx="10"/>
          </p:nvPr>
        </p:nvSpPr>
        <p:spPr/>
        <p:txBody>
          <a:bodyPr/>
          <a:lstStyle/>
          <a:p>
            <a:fld id="{F79914BB-A921-4131-A456-7FD4ACC0E315}" type="datetimeFigureOut">
              <a:rPr lang="vi-VN" smtClean="0"/>
              <a:t>13/07/2023</a:t>
            </a:fld>
            <a:endParaRPr lang="vi-VN"/>
          </a:p>
        </p:txBody>
      </p:sp>
      <p:sp>
        <p:nvSpPr>
          <p:cNvPr id="8" name="Footer Placeholder 7">
            <a:extLst>
              <a:ext uri="{FF2B5EF4-FFF2-40B4-BE49-F238E27FC236}">
                <a16:creationId xmlns:a16="http://schemas.microsoft.com/office/drawing/2014/main" id="{CE2FC749-AE94-3AAA-75D4-91371531448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2A43B182-12CD-74E0-D40F-2D9E610A891F}"/>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929190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1ACD-7D9E-4A5A-9CCD-7AAA0FCD848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AAAF28F-35D0-502D-D07A-36E57614326F}"/>
              </a:ext>
            </a:extLst>
          </p:cNvPr>
          <p:cNvSpPr>
            <a:spLocks noGrp="1"/>
          </p:cNvSpPr>
          <p:nvPr>
            <p:ph type="dt" sz="half" idx="10"/>
          </p:nvPr>
        </p:nvSpPr>
        <p:spPr/>
        <p:txBody>
          <a:bodyPr/>
          <a:lstStyle/>
          <a:p>
            <a:fld id="{F79914BB-A921-4131-A456-7FD4ACC0E315}" type="datetimeFigureOut">
              <a:rPr lang="vi-VN" smtClean="0"/>
              <a:t>13/07/2023</a:t>
            </a:fld>
            <a:endParaRPr lang="vi-VN"/>
          </a:p>
        </p:txBody>
      </p:sp>
      <p:sp>
        <p:nvSpPr>
          <p:cNvPr id="4" name="Footer Placeholder 3">
            <a:extLst>
              <a:ext uri="{FF2B5EF4-FFF2-40B4-BE49-F238E27FC236}">
                <a16:creationId xmlns:a16="http://schemas.microsoft.com/office/drawing/2014/main" id="{80584D07-9502-7F29-433B-64A1AD0A7C9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4CE9620-4F5C-B0CE-C339-E1706E8AC9F5}"/>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916108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78EA2-4B54-0291-7218-D41707BCEEF4}"/>
              </a:ext>
            </a:extLst>
          </p:cNvPr>
          <p:cNvSpPr>
            <a:spLocks noGrp="1"/>
          </p:cNvSpPr>
          <p:nvPr>
            <p:ph type="dt" sz="half" idx="10"/>
          </p:nvPr>
        </p:nvSpPr>
        <p:spPr/>
        <p:txBody>
          <a:bodyPr/>
          <a:lstStyle/>
          <a:p>
            <a:fld id="{F79914BB-A921-4131-A456-7FD4ACC0E315}" type="datetimeFigureOut">
              <a:rPr lang="vi-VN" smtClean="0"/>
              <a:t>13/07/2023</a:t>
            </a:fld>
            <a:endParaRPr lang="vi-VN"/>
          </a:p>
        </p:txBody>
      </p:sp>
      <p:sp>
        <p:nvSpPr>
          <p:cNvPr id="3" name="Footer Placeholder 2">
            <a:extLst>
              <a:ext uri="{FF2B5EF4-FFF2-40B4-BE49-F238E27FC236}">
                <a16:creationId xmlns:a16="http://schemas.microsoft.com/office/drawing/2014/main" id="{0396306A-7BBD-9FA0-72F8-B41079FCFC5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A9C3D08-9B10-7010-0724-6B750863B72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54131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FDB4-5F3E-11B1-199F-7BA1E9366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FDDC6CB-C3D9-02C7-F75C-F195A0976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269B0E-A4AA-68EB-DE9A-5FA0F34E89D4}"/>
              </a:ext>
            </a:extLst>
          </p:cNvPr>
          <p:cNvSpPr>
            <a:spLocks noGrp="1"/>
          </p:cNvSpPr>
          <p:nvPr>
            <p:ph type="dt" sz="half" idx="10"/>
          </p:nvPr>
        </p:nvSpPr>
        <p:spPr/>
        <p:txBody>
          <a:bodyPr/>
          <a:lstStyle/>
          <a:p>
            <a:fld id="{F79914BB-A921-4131-A456-7FD4ACC0E315}" type="datetimeFigureOut">
              <a:rPr lang="vi-VN" smtClean="0"/>
              <a:t>13/07/2023</a:t>
            </a:fld>
            <a:endParaRPr lang="vi-VN"/>
          </a:p>
        </p:txBody>
      </p:sp>
      <p:sp>
        <p:nvSpPr>
          <p:cNvPr id="5" name="Footer Placeholder 4">
            <a:extLst>
              <a:ext uri="{FF2B5EF4-FFF2-40B4-BE49-F238E27FC236}">
                <a16:creationId xmlns:a16="http://schemas.microsoft.com/office/drawing/2014/main" id="{53FCAB1B-6724-35CC-0C14-A312EADC8AC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1A2DE2-9450-2422-6245-EBD6F6EEE0D4}"/>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135235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C7FB-3F66-6540-36A5-89A9B54B5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BF10E76-97AD-8C69-42E9-5A4603324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87C7A8D-C7A4-2F6C-B0EB-9FC129552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06367-70CC-A8BA-A0B1-FD3F08A68BB6}"/>
              </a:ext>
            </a:extLst>
          </p:cNvPr>
          <p:cNvSpPr>
            <a:spLocks noGrp="1"/>
          </p:cNvSpPr>
          <p:nvPr>
            <p:ph type="dt" sz="half" idx="10"/>
          </p:nvPr>
        </p:nvSpPr>
        <p:spPr/>
        <p:txBody>
          <a:bodyPr/>
          <a:lstStyle/>
          <a:p>
            <a:fld id="{F79914BB-A921-4131-A456-7FD4ACC0E315}" type="datetimeFigureOut">
              <a:rPr lang="vi-VN" smtClean="0"/>
              <a:t>13/07/2023</a:t>
            </a:fld>
            <a:endParaRPr lang="vi-VN"/>
          </a:p>
        </p:txBody>
      </p:sp>
      <p:sp>
        <p:nvSpPr>
          <p:cNvPr id="6" name="Footer Placeholder 5">
            <a:extLst>
              <a:ext uri="{FF2B5EF4-FFF2-40B4-BE49-F238E27FC236}">
                <a16:creationId xmlns:a16="http://schemas.microsoft.com/office/drawing/2014/main" id="{E1345AD5-FA76-C361-5D04-E9A0E33700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81C296-4E17-5322-F3A0-B2E2EBF652CA}"/>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366173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73D8-13D7-9B52-861F-0959E9317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B8B267B-ACA5-1721-6F44-048736882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EEE60FF-2BF6-B1AF-D11F-2A0D8A75E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FD1A9-BFE1-0DC6-F1C2-3426D7054353}"/>
              </a:ext>
            </a:extLst>
          </p:cNvPr>
          <p:cNvSpPr>
            <a:spLocks noGrp="1"/>
          </p:cNvSpPr>
          <p:nvPr>
            <p:ph type="dt" sz="half" idx="10"/>
          </p:nvPr>
        </p:nvSpPr>
        <p:spPr/>
        <p:txBody>
          <a:bodyPr/>
          <a:lstStyle/>
          <a:p>
            <a:fld id="{F79914BB-A921-4131-A456-7FD4ACC0E315}" type="datetimeFigureOut">
              <a:rPr lang="vi-VN" smtClean="0"/>
              <a:t>13/07/2023</a:t>
            </a:fld>
            <a:endParaRPr lang="vi-VN"/>
          </a:p>
        </p:txBody>
      </p:sp>
      <p:sp>
        <p:nvSpPr>
          <p:cNvPr id="6" name="Footer Placeholder 5">
            <a:extLst>
              <a:ext uri="{FF2B5EF4-FFF2-40B4-BE49-F238E27FC236}">
                <a16:creationId xmlns:a16="http://schemas.microsoft.com/office/drawing/2014/main" id="{7D45B632-DBE9-1674-9D59-B7A587A053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57F41E-9CDA-3F6C-CDE5-872B9020EA9E}"/>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004063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BA7E-8FAA-46C8-3B77-E36A40B0F9B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DABD239-A26B-8B39-A6B2-7F752751A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E7BB5E-0F3F-BA5F-3360-9AF29DC95E2F}"/>
              </a:ext>
            </a:extLst>
          </p:cNvPr>
          <p:cNvSpPr>
            <a:spLocks noGrp="1"/>
          </p:cNvSpPr>
          <p:nvPr>
            <p:ph type="dt" sz="half" idx="10"/>
          </p:nvPr>
        </p:nvSpPr>
        <p:spPr/>
        <p:txBody>
          <a:bodyPr/>
          <a:lstStyle/>
          <a:p>
            <a:fld id="{F79914BB-A921-4131-A456-7FD4ACC0E315}" type="datetimeFigureOut">
              <a:rPr lang="vi-VN" smtClean="0"/>
              <a:t>13/07/2023</a:t>
            </a:fld>
            <a:endParaRPr lang="vi-VN"/>
          </a:p>
        </p:txBody>
      </p:sp>
      <p:sp>
        <p:nvSpPr>
          <p:cNvPr id="5" name="Footer Placeholder 4">
            <a:extLst>
              <a:ext uri="{FF2B5EF4-FFF2-40B4-BE49-F238E27FC236}">
                <a16:creationId xmlns:a16="http://schemas.microsoft.com/office/drawing/2014/main" id="{AE1848C1-5041-51D5-F545-13A15F11CE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BC852B-072F-A942-B0F0-F058007A058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503915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51592-6214-971F-C337-D6E7DF8A2B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8DB0D1-1472-6D6F-6724-AD896860A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987081-C494-A509-C4C6-D7F0ABB60B3E}"/>
              </a:ext>
            </a:extLst>
          </p:cNvPr>
          <p:cNvSpPr>
            <a:spLocks noGrp="1"/>
          </p:cNvSpPr>
          <p:nvPr>
            <p:ph type="dt" sz="half" idx="10"/>
          </p:nvPr>
        </p:nvSpPr>
        <p:spPr/>
        <p:txBody>
          <a:bodyPr/>
          <a:lstStyle/>
          <a:p>
            <a:fld id="{F79914BB-A921-4131-A456-7FD4ACC0E315}" type="datetimeFigureOut">
              <a:rPr lang="vi-VN" smtClean="0"/>
              <a:t>13/07/2023</a:t>
            </a:fld>
            <a:endParaRPr lang="vi-VN"/>
          </a:p>
        </p:txBody>
      </p:sp>
      <p:sp>
        <p:nvSpPr>
          <p:cNvPr id="5" name="Footer Placeholder 4">
            <a:extLst>
              <a:ext uri="{FF2B5EF4-FFF2-40B4-BE49-F238E27FC236}">
                <a16:creationId xmlns:a16="http://schemas.microsoft.com/office/drawing/2014/main" id="{430EECC2-0BB5-4749-4920-C03367DCD8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F2F34EF-4B63-80F7-204E-6180C11E1E6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97597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E5B9-5240-9BDD-C13E-7C38D4AA1FB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D21DE53-B8AC-3B4B-B922-631880B193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4175AFF-47E8-4B10-0B49-CABF0E505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9CCD223-A855-3042-72BF-E394CF1C3E54}"/>
              </a:ext>
            </a:extLst>
          </p:cNvPr>
          <p:cNvSpPr>
            <a:spLocks noGrp="1"/>
          </p:cNvSpPr>
          <p:nvPr>
            <p:ph type="dt" sz="half" idx="10"/>
          </p:nvPr>
        </p:nvSpPr>
        <p:spPr/>
        <p:txBody>
          <a:bodyPr/>
          <a:lstStyle/>
          <a:p>
            <a:fld id="{F79914BB-A921-4131-A456-7FD4ACC0E315}" type="datetimeFigureOut">
              <a:rPr lang="vi-VN" smtClean="0"/>
              <a:t>13/07/2023</a:t>
            </a:fld>
            <a:endParaRPr lang="vi-VN"/>
          </a:p>
        </p:txBody>
      </p:sp>
      <p:sp>
        <p:nvSpPr>
          <p:cNvPr id="6" name="Footer Placeholder 5">
            <a:extLst>
              <a:ext uri="{FF2B5EF4-FFF2-40B4-BE49-F238E27FC236}">
                <a16:creationId xmlns:a16="http://schemas.microsoft.com/office/drawing/2014/main" id="{2DE407F9-2E2D-F883-F987-C7875B9951A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ECF7DC-053C-239A-A910-22723F70386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6971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E390-367B-A1C6-5E68-AE5F288B6FF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82A3ED2-7C54-35B4-F8A3-D48CF2B61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03A37-8060-76C4-0263-C9BAF3629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AB3C658-4A46-6169-2A58-BE00114F5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EC1E4-8EA3-7798-0282-4D52E8AF1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738AA3D-AB5B-E198-3CC1-CD2A08C6B821}"/>
              </a:ext>
            </a:extLst>
          </p:cNvPr>
          <p:cNvSpPr>
            <a:spLocks noGrp="1"/>
          </p:cNvSpPr>
          <p:nvPr>
            <p:ph type="dt" sz="half" idx="10"/>
          </p:nvPr>
        </p:nvSpPr>
        <p:spPr/>
        <p:txBody>
          <a:bodyPr/>
          <a:lstStyle/>
          <a:p>
            <a:fld id="{F79914BB-A921-4131-A456-7FD4ACC0E315}" type="datetimeFigureOut">
              <a:rPr lang="vi-VN" smtClean="0"/>
              <a:t>13/07/2023</a:t>
            </a:fld>
            <a:endParaRPr lang="vi-VN"/>
          </a:p>
        </p:txBody>
      </p:sp>
      <p:sp>
        <p:nvSpPr>
          <p:cNvPr id="8" name="Footer Placeholder 7">
            <a:extLst>
              <a:ext uri="{FF2B5EF4-FFF2-40B4-BE49-F238E27FC236}">
                <a16:creationId xmlns:a16="http://schemas.microsoft.com/office/drawing/2014/main" id="{CE2FC749-AE94-3AAA-75D4-91371531448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2A43B182-12CD-74E0-D40F-2D9E610A891F}"/>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286239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1ACD-7D9E-4A5A-9CCD-7AAA0FCD848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AAAF28F-35D0-502D-D07A-36E57614326F}"/>
              </a:ext>
            </a:extLst>
          </p:cNvPr>
          <p:cNvSpPr>
            <a:spLocks noGrp="1"/>
          </p:cNvSpPr>
          <p:nvPr>
            <p:ph type="dt" sz="half" idx="10"/>
          </p:nvPr>
        </p:nvSpPr>
        <p:spPr/>
        <p:txBody>
          <a:bodyPr/>
          <a:lstStyle/>
          <a:p>
            <a:fld id="{F79914BB-A921-4131-A456-7FD4ACC0E315}" type="datetimeFigureOut">
              <a:rPr lang="vi-VN" smtClean="0"/>
              <a:t>13/07/2023</a:t>
            </a:fld>
            <a:endParaRPr lang="vi-VN"/>
          </a:p>
        </p:txBody>
      </p:sp>
      <p:sp>
        <p:nvSpPr>
          <p:cNvPr id="4" name="Footer Placeholder 3">
            <a:extLst>
              <a:ext uri="{FF2B5EF4-FFF2-40B4-BE49-F238E27FC236}">
                <a16:creationId xmlns:a16="http://schemas.microsoft.com/office/drawing/2014/main" id="{80584D07-9502-7F29-433B-64A1AD0A7C9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4CE9620-4F5C-B0CE-C339-E1706E8AC9F5}"/>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33659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78EA2-4B54-0291-7218-D41707BCEEF4}"/>
              </a:ext>
            </a:extLst>
          </p:cNvPr>
          <p:cNvSpPr>
            <a:spLocks noGrp="1"/>
          </p:cNvSpPr>
          <p:nvPr>
            <p:ph type="dt" sz="half" idx="10"/>
          </p:nvPr>
        </p:nvSpPr>
        <p:spPr/>
        <p:txBody>
          <a:bodyPr/>
          <a:lstStyle/>
          <a:p>
            <a:fld id="{F79914BB-A921-4131-A456-7FD4ACC0E315}" type="datetimeFigureOut">
              <a:rPr lang="vi-VN" smtClean="0"/>
              <a:t>13/07/2023</a:t>
            </a:fld>
            <a:endParaRPr lang="vi-VN"/>
          </a:p>
        </p:txBody>
      </p:sp>
      <p:sp>
        <p:nvSpPr>
          <p:cNvPr id="3" name="Footer Placeholder 2">
            <a:extLst>
              <a:ext uri="{FF2B5EF4-FFF2-40B4-BE49-F238E27FC236}">
                <a16:creationId xmlns:a16="http://schemas.microsoft.com/office/drawing/2014/main" id="{0396306A-7BBD-9FA0-72F8-B41079FCFC5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A9C3D08-9B10-7010-0724-6B750863B72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463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C7FB-3F66-6540-36A5-89A9B54B5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BF10E76-97AD-8C69-42E9-5A4603324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87C7A8D-C7A4-2F6C-B0EB-9FC129552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06367-70CC-A8BA-A0B1-FD3F08A68BB6}"/>
              </a:ext>
            </a:extLst>
          </p:cNvPr>
          <p:cNvSpPr>
            <a:spLocks noGrp="1"/>
          </p:cNvSpPr>
          <p:nvPr>
            <p:ph type="dt" sz="half" idx="10"/>
          </p:nvPr>
        </p:nvSpPr>
        <p:spPr/>
        <p:txBody>
          <a:bodyPr/>
          <a:lstStyle/>
          <a:p>
            <a:fld id="{F79914BB-A921-4131-A456-7FD4ACC0E315}" type="datetimeFigureOut">
              <a:rPr lang="vi-VN" smtClean="0"/>
              <a:t>13/07/2023</a:t>
            </a:fld>
            <a:endParaRPr lang="vi-VN"/>
          </a:p>
        </p:txBody>
      </p:sp>
      <p:sp>
        <p:nvSpPr>
          <p:cNvPr id="6" name="Footer Placeholder 5">
            <a:extLst>
              <a:ext uri="{FF2B5EF4-FFF2-40B4-BE49-F238E27FC236}">
                <a16:creationId xmlns:a16="http://schemas.microsoft.com/office/drawing/2014/main" id="{E1345AD5-FA76-C361-5D04-E9A0E33700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81C296-4E17-5322-F3A0-B2E2EBF652CA}"/>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476850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73D8-13D7-9B52-861F-0959E9317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B8B267B-ACA5-1721-6F44-048736882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EEE60FF-2BF6-B1AF-D11F-2A0D8A75E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FD1A9-BFE1-0DC6-F1C2-3426D7054353}"/>
              </a:ext>
            </a:extLst>
          </p:cNvPr>
          <p:cNvSpPr>
            <a:spLocks noGrp="1"/>
          </p:cNvSpPr>
          <p:nvPr>
            <p:ph type="dt" sz="half" idx="10"/>
          </p:nvPr>
        </p:nvSpPr>
        <p:spPr/>
        <p:txBody>
          <a:bodyPr/>
          <a:lstStyle/>
          <a:p>
            <a:fld id="{F79914BB-A921-4131-A456-7FD4ACC0E315}" type="datetimeFigureOut">
              <a:rPr lang="vi-VN" smtClean="0"/>
              <a:t>13/07/2023</a:t>
            </a:fld>
            <a:endParaRPr lang="vi-VN"/>
          </a:p>
        </p:txBody>
      </p:sp>
      <p:sp>
        <p:nvSpPr>
          <p:cNvPr id="6" name="Footer Placeholder 5">
            <a:extLst>
              <a:ext uri="{FF2B5EF4-FFF2-40B4-BE49-F238E27FC236}">
                <a16:creationId xmlns:a16="http://schemas.microsoft.com/office/drawing/2014/main" id="{7D45B632-DBE9-1674-9D59-B7A587A053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57F41E-9CDA-3F6C-CDE5-872B9020EA9E}"/>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53702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66A8D08-AB4B-4FA4-8484-262076948F3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4FD440EA-8A0F-13AF-6B39-7E3D8D4A5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2430CF4-2D9C-6FA0-EAA2-B3369DF917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8118BEC-B3F6-D20F-20F6-B98B8AB37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914BB-A921-4131-A456-7FD4ACC0E315}" type="datetimeFigureOut">
              <a:rPr lang="vi-VN" smtClean="0"/>
              <a:t>13/07/2023</a:t>
            </a:fld>
            <a:endParaRPr lang="vi-VN"/>
          </a:p>
        </p:txBody>
      </p:sp>
      <p:sp>
        <p:nvSpPr>
          <p:cNvPr id="5" name="Footer Placeholder 4">
            <a:extLst>
              <a:ext uri="{FF2B5EF4-FFF2-40B4-BE49-F238E27FC236}">
                <a16:creationId xmlns:a16="http://schemas.microsoft.com/office/drawing/2014/main" id="{21723FA9-436D-E7A6-3C8F-4D237CCFF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B922AAF9-7704-625F-5233-FC11A0185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4B942-28F7-453E-8C9F-E4811E1ADBC1}" type="slidenum">
              <a:rPr lang="vi-VN" smtClean="0"/>
              <a:t>‹#›</a:t>
            </a:fld>
            <a:endParaRPr lang="vi-VN"/>
          </a:p>
        </p:txBody>
      </p:sp>
    </p:spTree>
    <p:extLst>
      <p:ext uri="{BB962C8B-B14F-4D97-AF65-F5344CB8AC3E}">
        <p14:creationId xmlns:p14="http://schemas.microsoft.com/office/powerpoint/2010/main" val="3357537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90C5EC7-31CB-4ACA-9215-F3D486FF061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5CF00631-D5F8-CE2D-F634-167FD1C2A7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17B04D7-2866-30D3-9392-3F3468028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3F6CCBE-A667-110B-10E1-6EB473B082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5574B-E672-4B85-A1A9-30185C7149FA}" type="datetimeFigureOut">
              <a:rPr lang="vi-VN" smtClean="0"/>
              <a:t>13/07/2023</a:t>
            </a:fld>
            <a:endParaRPr lang="vi-VN"/>
          </a:p>
        </p:txBody>
      </p:sp>
      <p:sp>
        <p:nvSpPr>
          <p:cNvPr id="5" name="Footer Placeholder 4">
            <a:extLst>
              <a:ext uri="{FF2B5EF4-FFF2-40B4-BE49-F238E27FC236}">
                <a16:creationId xmlns:a16="http://schemas.microsoft.com/office/drawing/2014/main" id="{0C22CBC5-E949-AC52-AFF2-8691E8BF98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36B568A2-F651-3C48-D438-DD04AB2093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F39E2-0F44-440B-B3DF-398E9F65A1DD}" type="slidenum">
              <a:rPr lang="vi-VN" smtClean="0"/>
              <a:t>‹#›</a:t>
            </a:fld>
            <a:endParaRPr lang="vi-VN"/>
          </a:p>
        </p:txBody>
      </p:sp>
    </p:spTree>
    <p:extLst>
      <p:ext uri="{BB962C8B-B14F-4D97-AF65-F5344CB8AC3E}">
        <p14:creationId xmlns:p14="http://schemas.microsoft.com/office/powerpoint/2010/main" val="1592615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93ADF961-329B-478E-B6B2-AB674D4D345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4FD440EA-8A0F-13AF-6B39-7E3D8D4A5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2430CF4-2D9C-6FA0-EAA2-B3369DF917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8118BEC-B3F6-D20F-20F6-B98B8AB37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914BB-A921-4131-A456-7FD4ACC0E315}" type="datetimeFigureOut">
              <a:rPr lang="vi-VN" smtClean="0"/>
              <a:t>13/07/2023</a:t>
            </a:fld>
            <a:endParaRPr lang="vi-VN"/>
          </a:p>
        </p:txBody>
      </p:sp>
      <p:sp>
        <p:nvSpPr>
          <p:cNvPr id="5" name="Footer Placeholder 4">
            <a:extLst>
              <a:ext uri="{FF2B5EF4-FFF2-40B4-BE49-F238E27FC236}">
                <a16:creationId xmlns:a16="http://schemas.microsoft.com/office/drawing/2014/main" id="{21723FA9-436D-E7A6-3C8F-4D237CCFF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B922AAF9-7704-625F-5233-FC11A0185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4B942-28F7-453E-8C9F-E4811E1ADBC1}" type="slidenum">
              <a:rPr lang="vi-VN" smtClean="0"/>
              <a:t>‹#›</a:t>
            </a:fld>
            <a:endParaRPr lang="vi-VN"/>
          </a:p>
        </p:txBody>
      </p:sp>
    </p:spTree>
    <p:extLst>
      <p:ext uri="{BB962C8B-B14F-4D97-AF65-F5344CB8AC3E}">
        <p14:creationId xmlns:p14="http://schemas.microsoft.com/office/powerpoint/2010/main" val="1885597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2.mp3"/><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xml"/><Relationship Id="rId5" Type="http://schemas.openxmlformats.org/officeDocument/2006/relationships/slideLayout" Target="../slideLayouts/slideLayout2.xml"/><Relationship Id="rId10" Type="http://schemas.openxmlformats.org/officeDocument/2006/relationships/image" Target="../media/image6.png"/><Relationship Id="rId4" Type="http://schemas.openxmlformats.org/officeDocument/2006/relationships/audio" Target="../media/media2.mp3"/><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2.mp3"/><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5" Type="http://schemas.openxmlformats.org/officeDocument/2006/relationships/slideLayout" Target="../slideLayouts/slideLayout2.xml"/><Relationship Id="rId10" Type="http://schemas.openxmlformats.org/officeDocument/2006/relationships/image" Target="../media/image6.png"/><Relationship Id="rId4" Type="http://schemas.openxmlformats.org/officeDocument/2006/relationships/audio" Target="../media/media2.mp3"/><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2.mp3"/><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5" Type="http://schemas.openxmlformats.org/officeDocument/2006/relationships/slideLayout" Target="../slideLayouts/slideLayout7.xml"/><Relationship Id="rId10" Type="http://schemas.openxmlformats.org/officeDocument/2006/relationships/image" Target="../media/image6.png"/><Relationship Id="rId4" Type="http://schemas.openxmlformats.org/officeDocument/2006/relationships/audio" Target="../media/media2.mp3"/><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sp>
        <p:nvSpPr>
          <p:cNvPr id="13" name="Hộp Văn bản 1">
            <a:extLst>
              <a:ext uri="{FF2B5EF4-FFF2-40B4-BE49-F238E27FC236}">
                <a16:creationId xmlns:a16="http://schemas.microsoft.com/office/drawing/2014/main" id="{7A51D327-3C85-FB84-A0AA-C21F03B09E27}"/>
              </a:ext>
            </a:extLst>
          </p:cNvPr>
          <p:cNvSpPr txBox="1"/>
          <p:nvPr/>
        </p:nvSpPr>
        <p:spPr>
          <a:xfrm>
            <a:off x="3128962" y="1600357"/>
            <a:ext cx="593407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33CC33"/>
                </a:solidFill>
                <a:effectLst/>
                <a:uLnTx/>
                <a:uFillTx/>
                <a:latin typeface="UTM Duepuntozero" panose="02040603050506020204" pitchFamily="18" charset="0"/>
                <a:ea typeface="+mn-ea"/>
                <a:cs typeface="Arial"/>
                <a:sym typeface="Arial"/>
              </a:rPr>
              <a:t>Thứ</a:t>
            </a:r>
            <a:r>
              <a:rPr kumimoji="0" lang="en-US" sz="4000" b="0" i="0" u="none" strike="noStrike" kern="0" cap="none" spc="0" normalizeH="0" baseline="0" noProof="0" dirty="0">
                <a:ln>
                  <a:noFill/>
                </a:ln>
                <a:solidFill>
                  <a:srgbClr val="33CC33"/>
                </a:solidFill>
                <a:effectLst/>
                <a:uLnTx/>
                <a:uFillTx/>
                <a:latin typeface="UTM Duepuntozero" panose="02040603050506020204" pitchFamily="18" charset="0"/>
                <a:ea typeface="+mn-ea"/>
                <a:cs typeface="Arial"/>
                <a:sym typeface="Arial"/>
              </a:rPr>
              <a:t> … </a:t>
            </a:r>
            <a:r>
              <a:rPr kumimoji="0" lang="en-US" sz="4000" b="0" i="0" u="none" strike="noStrike" kern="0" cap="none" spc="0" normalizeH="0" baseline="0" noProof="0" dirty="0" err="1">
                <a:ln>
                  <a:noFill/>
                </a:ln>
                <a:solidFill>
                  <a:srgbClr val="33CC33"/>
                </a:solidFill>
                <a:effectLst/>
                <a:uLnTx/>
                <a:uFillTx/>
                <a:latin typeface="UTM Duepuntozero" panose="02040603050506020204" pitchFamily="18" charset="0"/>
                <a:ea typeface="+mn-ea"/>
                <a:cs typeface="Arial"/>
                <a:sym typeface="Arial"/>
              </a:rPr>
              <a:t>ngày</a:t>
            </a:r>
            <a:r>
              <a:rPr kumimoji="0" lang="en-US" sz="4000" b="0" i="0" u="none" strike="noStrike" kern="0" cap="none" spc="0" normalizeH="0" baseline="0" noProof="0" dirty="0">
                <a:ln>
                  <a:noFill/>
                </a:ln>
                <a:solidFill>
                  <a:srgbClr val="33CC33"/>
                </a:solidFill>
                <a:effectLst/>
                <a:uLnTx/>
                <a:uFillTx/>
                <a:latin typeface="UTM Duepuntozero" panose="02040603050506020204" pitchFamily="18" charset="0"/>
                <a:ea typeface="+mn-ea"/>
                <a:cs typeface="Arial"/>
                <a:sym typeface="Arial"/>
              </a:rPr>
              <a:t> … </a:t>
            </a:r>
            <a:r>
              <a:rPr kumimoji="0" lang="en-US" sz="4000" b="0" i="0" u="none" strike="noStrike" kern="0" cap="none" spc="0" normalizeH="0" baseline="0" noProof="0" dirty="0" err="1">
                <a:ln>
                  <a:noFill/>
                </a:ln>
                <a:solidFill>
                  <a:srgbClr val="33CC33"/>
                </a:solidFill>
                <a:effectLst/>
                <a:uLnTx/>
                <a:uFillTx/>
                <a:latin typeface="UTM Duepuntozero" panose="02040603050506020204" pitchFamily="18" charset="0"/>
                <a:ea typeface="+mn-ea"/>
                <a:cs typeface="Arial"/>
                <a:sym typeface="Arial"/>
              </a:rPr>
              <a:t>tháng</a:t>
            </a:r>
            <a:r>
              <a:rPr kumimoji="0" lang="en-US" sz="4000" b="0" i="0" u="none" strike="noStrike" kern="0" cap="none" spc="0" normalizeH="0" baseline="0" noProof="0" dirty="0">
                <a:ln>
                  <a:noFill/>
                </a:ln>
                <a:solidFill>
                  <a:srgbClr val="33CC33"/>
                </a:solidFill>
                <a:effectLst/>
                <a:uLnTx/>
                <a:uFillTx/>
                <a:latin typeface="UTM Duepuntozero" panose="02040603050506020204" pitchFamily="18" charset="0"/>
                <a:ea typeface="+mn-ea"/>
                <a:cs typeface="Arial"/>
                <a:sym typeface="Arial"/>
              </a:rPr>
              <a:t> … </a:t>
            </a:r>
            <a:r>
              <a:rPr kumimoji="0" lang="en-US" sz="4000" b="0" i="0" u="none" strike="noStrike" kern="0" cap="none" spc="0" normalizeH="0" baseline="0" noProof="0" dirty="0" err="1">
                <a:ln>
                  <a:noFill/>
                </a:ln>
                <a:solidFill>
                  <a:srgbClr val="33CC33"/>
                </a:solidFill>
                <a:effectLst/>
                <a:uLnTx/>
                <a:uFillTx/>
                <a:latin typeface="UTM Duepuntozero" panose="02040603050506020204" pitchFamily="18" charset="0"/>
                <a:ea typeface="+mn-ea"/>
                <a:cs typeface="Arial"/>
                <a:sym typeface="Arial"/>
              </a:rPr>
              <a:t>năm</a:t>
            </a:r>
            <a:r>
              <a:rPr kumimoji="0" lang="en-US" sz="4000" b="0" i="0" u="none" strike="noStrike" kern="0" cap="none" spc="0" normalizeH="0" baseline="0" noProof="0" dirty="0">
                <a:ln>
                  <a:noFill/>
                </a:ln>
                <a:solidFill>
                  <a:srgbClr val="33CC33"/>
                </a:solidFill>
                <a:effectLst/>
                <a:uLnTx/>
                <a:uFillTx/>
                <a:latin typeface="UTM Duepuntozero" panose="02040603050506020204" pitchFamily="18" charset="0"/>
                <a:ea typeface="+mn-ea"/>
                <a:cs typeface="Arial"/>
                <a:sym typeface="Arial"/>
              </a:rPr>
              <a:t> …</a:t>
            </a:r>
          </a:p>
        </p:txBody>
      </p:sp>
      <p:sp>
        <p:nvSpPr>
          <p:cNvPr id="14" name="TextBox 13">
            <a:extLst>
              <a:ext uri="{FF2B5EF4-FFF2-40B4-BE49-F238E27FC236}">
                <a16:creationId xmlns:a16="http://schemas.microsoft.com/office/drawing/2014/main" id="{1E2502AD-EC36-760F-05C9-8867E060C07A}"/>
              </a:ext>
            </a:extLst>
          </p:cNvPr>
          <p:cNvSpPr txBox="1"/>
          <p:nvPr/>
        </p:nvSpPr>
        <p:spPr>
          <a:xfrm>
            <a:off x="3057468" y="2229140"/>
            <a:ext cx="609452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1200" cap="none" spc="0" normalizeH="0" baseline="0" noProof="0">
                <a:ln>
                  <a:noFill/>
                </a:ln>
                <a:solidFill>
                  <a:srgbClr val="000066"/>
                </a:solidFill>
                <a:effectLst/>
                <a:uLnTx/>
                <a:uFillTx/>
                <a:latin typeface="UTM Edwardian" panose="02040603050506020204" pitchFamily="18" charset="0"/>
                <a:ea typeface="+mn-ea"/>
                <a:cs typeface="+mn-cs"/>
              </a:rPr>
              <a:t>Toán</a:t>
            </a:r>
          </a:p>
        </p:txBody>
      </p:sp>
      <p:sp>
        <p:nvSpPr>
          <p:cNvPr id="15" name="TextBox 14">
            <a:extLst>
              <a:ext uri="{FF2B5EF4-FFF2-40B4-BE49-F238E27FC236}">
                <a16:creationId xmlns:a16="http://schemas.microsoft.com/office/drawing/2014/main" id="{B6D850D9-4B45-BE49-B3C9-6F494081213B}"/>
              </a:ext>
            </a:extLst>
          </p:cNvPr>
          <p:cNvSpPr txBox="1"/>
          <p:nvPr/>
        </p:nvSpPr>
        <p:spPr>
          <a:xfrm>
            <a:off x="3130659" y="4480663"/>
            <a:ext cx="609452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a:ln>
                  <a:noFill/>
                </a:ln>
                <a:solidFill>
                  <a:srgbClr val="FF0066"/>
                </a:solidFill>
                <a:effectLst/>
                <a:uLnTx/>
                <a:uFillTx/>
                <a:latin typeface="UTM Cookies" panose="02040603050506020204" pitchFamily="18" charset="0"/>
                <a:ea typeface="+mn-ea"/>
                <a:cs typeface="+mn-cs"/>
                <a:sym typeface="Arial"/>
              </a:rPr>
              <a:t>TIẾT 4</a:t>
            </a:r>
            <a:endParaRPr kumimoji="0" lang="en-US" sz="3600" b="0" i="0" u="none" strike="noStrike" kern="0" cap="none" spc="0" normalizeH="0" baseline="0" noProof="0" dirty="0">
              <a:ln>
                <a:noFill/>
              </a:ln>
              <a:solidFill>
                <a:srgbClr val="FF0066"/>
              </a:solidFill>
              <a:effectLst/>
              <a:uLnTx/>
              <a:uFillTx/>
              <a:latin typeface="UTM Cookies" panose="02040603050506020204" pitchFamily="18" charset="0"/>
              <a:ea typeface="+mn-ea"/>
              <a:cs typeface="+mn-cs"/>
              <a:sym typeface="Arial"/>
            </a:endParaRPr>
          </a:p>
        </p:txBody>
      </p:sp>
      <p:sp>
        <p:nvSpPr>
          <p:cNvPr id="16" name="TextBox 15">
            <a:extLst>
              <a:ext uri="{FF2B5EF4-FFF2-40B4-BE49-F238E27FC236}">
                <a16:creationId xmlns:a16="http://schemas.microsoft.com/office/drawing/2014/main" id="{638A2F2E-1203-9319-FD59-424DBF17CE2B}"/>
              </a:ext>
            </a:extLst>
          </p:cNvPr>
          <p:cNvSpPr txBox="1"/>
          <p:nvPr/>
        </p:nvSpPr>
        <p:spPr>
          <a:xfrm>
            <a:off x="2786017" y="3048454"/>
            <a:ext cx="6619963" cy="1458476"/>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it-IT" sz="4000" b="1" i="0" u="none" strike="noStrike" kern="1200" cap="none" spc="0" normalizeH="0" baseline="0" noProof="0">
                <a:ln>
                  <a:solidFill>
                    <a:srgbClr val="0070C0"/>
                  </a:solidFill>
                </a:ln>
                <a:solidFill>
                  <a:srgbClr val="9933FF"/>
                </a:solidFill>
                <a:effectLst/>
                <a:uLnTx/>
                <a:uFillTx/>
                <a:latin typeface="SVN-Poky's" panose="020B0606040200020203" pitchFamily="34" charset="0"/>
                <a:ea typeface="Calibri" panose="020F0502020204030204" pitchFamily="34" charset="0"/>
                <a:cs typeface="Times New Roman" panose="02020603050405020304" pitchFamily="18" charset="0"/>
              </a:rPr>
              <a:t>Bài 52</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it-IT" sz="4000" b="1" i="0" u="none" strike="noStrike" kern="1200" cap="none" spc="0" normalizeH="0" baseline="0" noProof="0">
                <a:ln>
                  <a:solidFill>
                    <a:srgbClr val="0070C0"/>
                  </a:solidFill>
                </a:ln>
                <a:solidFill>
                  <a:srgbClr val="9933FF"/>
                </a:solidFill>
                <a:effectLst/>
                <a:uLnTx/>
                <a:uFillTx/>
                <a:latin typeface="SVN-Poky's" panose="020B0606040200020203" pitchFamily="34" charset="0"/>
                <a:ea typeface="Calibri" panose="020F0502020204030204" pitchFamily="34" charset="0"/>
                <a:cs typeface="Times New Roman" panose="02020603050405020304" pitchFamily="18" charset="0"/>
              </a:rPr>
              <a:t>Chia cho số có hai chữ số</a:t>
            </a:r>
            <a:endParaRPr kumimoji="0" lang="it-IT" sz="4000" b="1" i="0" u="none" strike="noStrike" kern="1200" cap="none" spc="0" normalizeH="0" baseline="0" noProof="0" dirty="0">
              <a:ln>
                <a:solidFill>
                  <a:srgbClr val="0070C0"/>
                </a:solidFill>
              </a:ln>
              <a:solidFill>
                <a:srgbClr val="9933FF"/>
              </a:solidFill>
              <a:effectLst/>
              <a:uLnTx/>
              <a:uFillTx/>
              <a:latin typeface="SVN-Poky's" panose="020B0606040200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4165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900" decel="100000" fill="hold"/>
                                        <p:tgtEl>
                                          <p:spTgt spid="1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360717-807D-DF60-1784-8FF51E107A0E}"/>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09300DC9-A91F-5F43-A354-6F374CC2E76C}"/>
              </a:ext>
            </a:extLst>
          </p:cNvPr>
          <p:cNvSpPr/>
          <p:nvPr/>
        </p:nvSpPr>
        <p:spPr>
          <a:xfrm>
            <a:off x="868680" y="914400"/>
            <a:ext cx="10454640" cy="4926542"/>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D7CD972B-BED1-FE85-F8FB-BD15BDEBFCF2}"/>
              </a:ext>
            </a:extLst>
          </p:cNvPr>
          <p:cNvGrpSpPr/>
          <p:nvPr/>
        </p:nvGrpSpPr>
        <p:grpSpPr>
          <a:xfrm>
            <a:off x="1159238" y="1467891"/>
            <a:ext cx="587224" cy="646331"/>
            <a:chOff x="759165" y="645780"/>
            <a:chExt cx="587224" cy="646331"/>
          </a:xfrm>
        </p:grpSpPr>
        <p:sp>
          <p:nvSpPr>
            <p:cNvPr id="8" name="Oval 7">
              <a:extLst>
                <a:ext uri="{FF2B5EF4-FFF2-40B4-BE49-F238E27FC236}">
                  <a16:creationId xmlns:a16="http://schemas.microsoft.com/office/drawing/2014/main" id="{E2A68941-5076-0FFA-37AF-EA5B042B9CFB}"/>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C58D9C44-FABD-0105-6CBA-FA9CFDC5B5B1}"/>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LNTH-Hoa Nho LNTH" pitchFamily="2" charset="0"/>
                  <a:ea typeface="+mn-ea"/>
                  <a:cs typeface="+mn-cs"/>
                </a:rPr>
                <a:t>6</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7" name="TextBox 6">
            <a:extLst>
              <a:ext uri="{FF2B5EF4-FFF2-40B4-BE49-F238E27FC236}">
                <a16:creationId xmlns:a16="http://schemas.microsoft.com/office/drawing/2014/main" id="{9A5E696D-311B-E3E4-B1C0-5DFCF765C168}"/>
              </a:ext>
            </a:extLst>
          </p:cNvPr>
          <p:cNvSpPr txBox="1"/>
          <p:nvPr/>
        </p:nvSpPr>
        <p:spPr>
          <a:xfrm>
            <a:off x="1746462" y="1168459"/>
            <a:ext cx="8888396" cy="2862322"/>
          </a:xfrm>
          <a:prstGeom prst="rect">
            <a:avLst/>
          </a:prstGeom>
          <a:noFill/>
        </p:spPr>
        <p:txBody>
          <a:bodyPr wrap="square" rtlCol="0">
            <a:spAutoFit/>
          </a:bodyPr>
          <a:lstStyle>
            <a:defPPr>
              <a:defRPr lang="vi-VN"/>
            </a:defPPr>
            <a:lvl1pPr>
              <a:defRPr sz="4400" b="1">
                <a:solidFill>
                  <a:srgbClr val="FF5050"/>
                </a:solidFill>
              </a:defRPr>
            </a:lvl1pPr>
          </a:lstStyle>
          <a:p>
            <a:pPr lvl="0" algn="just"/>
            <a:r>
              <a:rPr lang="vi-VN" sz="3600" b="0">
                <a:solidFill>
                  <a:sysClr val="windowText" lastClr="000000"/>
                </a:solidFill>
              </a:rPr>
              <a:t>Một cửa hàng thực phẩm nhập về 8</a:t>
            </a:r>
            <a:r>
              <a:rPr lang="en-US" sz="3600" b="0">
                <a:solidFill>
                  <a:sysClr val="windowText" lastClr="000000"/>
                </a:solidFill>
              </a:rPr>
              <a:t> </a:t>
            </a:r>
            <a:r>
              <a:rPr lang="vi-VN" sz="3600" b="0">
                <a:solidFill>
                  <a:sysClr val="windowText" lastClr="000000"/>
                </a:solidFill>
              </a:rPr>
              <a:t>190 quả trứng gà và 6 000 quả trứng vịt. Trứng được để trong các vỉ, mỗi vỉ có 30 quả. Hỏi cửa hàng đó đã nhập về tất cả bao nhiêu vỉ trứng? </a:t>
            </a:r>
            <a:endParaRPr kumimoji="0" lang="vi-VN" sz="3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E719E132-BC9C-4776-B159-72CE354DE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783439"/>
            <a:ext cx="2767184" cy="1657990"/>
          </a:xfrm>
          <a:prstGeom prst="rect">
            <a:avLst/>
          </a:prstGeom>
        </p:spPr>
      </p:pic>
      <p:cxnSp>
        <p:nvCxnSpPr>
          <p:cNvPr id="15" name="Straight Connector 14">
            <a:extLst>
              <a:ext uri="{FF2B5EF4-FFF2-40B4-BE49-F238E27FC236}">
                <a16:creationId xmlns:a16="http://schemas.microsoft.com/office/drawing/2014/main" id="{FE40BEFC-1C89-422D-816C-93024BA26EC8}"/>
              </a:ext>
            </a:extLst>
          </p:cNvPr>
          <p:cNvCxnSpPr>
            <a:cxnSpLocks/>
          </p:cNvCxnSpPr>
          <p:nvPr/>
        </p:nvCxnSpPr>
        <p:spPr>
          <a:xfrm>
            <a:off x="7465101" y="1723870"/>
            <a:ext cx="299803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466BD0-BB4E-4FA9-BC9E-868DE91CDDA1}"/>
              </a:ext>
            </a:extLst>
          </p:cNvPr>
          <p:cNvCxnSpPr>
            <a:cxnSpLocks/>
          </p:cNvCxnSpPr>
          <p:nvPr/>
        </p:nvCxnSpPr>
        <p:spPr>
          <a:xfrm flipV="1">
            <a:off x="1888760" y="2338467"/>
            <a:ext cx="7180289"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4F2135B-4F9B-4177-A0B1-9AB991F5836A}"/>
              </a:ext>
            </a:extLst>
          </p:cNvPr>
          <p:cNvCxnSpPr>
            <a:cxnSpLocks/>
          </p:cNvCxnSpPr>
          <p:nvPr/>
        </p:nvCxnSpPr>
        <p:spPr>
          <a:xfrm flipV="1">
            <a:off x="6730583" y="2815877"/>
            <a:ext cx="3732551" cy="254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F57D02C-CD1F-458E-B0B2-FF6245A4A387}"/>
              </a:ext>
            </a:extLst>
          </p:cNvPr>
          <p:cNvCxnSpPr>
            <a:cxnSpLocks/>
          </p:cNvCxnSpPr>
          <p:nvPr/>
        </p:nvCxnSpPr>
        <p:spPr>
          <a:xfrm flipV="1">
            <a:off x="6505730" y="3451824"/>
            <a:ext cx="3939808" cy="127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671FD41-0CCA-460F-BDAD-D025BA7DE7F1}"/>
              </a:ext>
            </a:extLst>
          </p:cNvPr>
          <p:cNvCxnSpPr>
            <a:cxnSpLocks/>
          </p:cNvCxnSpPr>
          <p:nvPr/>
        </p:nvCxnSpPr>
        <p:spPr>
          <a:xfrm flipV="1">
            <a:off x="1717301" y="3971217"/>
            <a:ext cx="2734778" cy="168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919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360717-807D-DF60-1784-8FF51E107A0E}"/>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09300DC9-A91F-5F43-A354-6F374CC2E76C}"/>
              </a:ext>
            </a:extLst>
          </p:cNvPr>
          <p:cNvSpPr/>
          <p:nvPr/>
        </p:nvSpPr>
        <p:spPr>
          <a:xfrm>
            <a:off x="868680" y="914400"/>
            <a:ext cx="10454640" cy="4926542"/>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DE7243E-6F6C-4E0B-9402-AA68C59BE0F3}"/>
              </a:ext>
            </a:extLst>
          </p:cNvPr>
          <p:cNvPicPr>
            <a:picLocks noChangeAspect="1"/>
          </p:cNvPicPr>
          <p:nvPr/>
        </p:nvPicPr>
        <p:blipFill>
          <a:blip r:embed="rId4"/>
          <a:stretch>
            <a:fillRect/>
          </a:stretch>
        </p:blipFill>
        <p:spPr>
          <a:xfrm>
            <a:off x="1843495" y="1558641"/>
            <a:ext cx="8505009" cy="3740717"/>
          </a:xfrm>
          <a:prstGeom prst="rect">
            <a:avLst/>
          </a:prstGeom>
        </p:spPr>
      </p:pic>
    </p:spTree>
    <p:extLst>
      <p:ext uri="{BB962C8B-B14F-4D97-AF65-F5344CB8AC3E}">
        <p14:creationId xmlns:p14="http://schemas.microsoft.com/office/powerpoint/2010/main" val="146101129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75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360717-807D-DF60-1784-8FF51E107A0E}"/>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09300DC9-A91F-5F43-A354-6F374CC2E76C}"/>
              </a:ext>
            </a:extLst>
          </p:cNvPr>
          <p:cNvSpPr/>
          <p:nvPr/>
        </p:nvSpPr>
        <p:spPr>
          <a:xfrm>
            <a:off x="299054" y="306035"/>
            <a:ext cx="11438244" cy="6245929"/>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D7CD972B-BED1-FE85-F8FB-BD15BDEBFCF2}"/>
              </a:ext>
            </a:extLst>
          </p:cNvPr>
          <p:cNvGrpSpPr/>
          <p:nvPr/>
        </p:nvGrpSpPr>
        <p:grpSpPr>
          <a:xfrm>
            <a:off x="610350" y="582249"/>
            <a:ext cx="587224" cy="646331"/>
            <a:chOff x="759165" y="645780"/>
            <a:chExt cx="587224" cy="646331"/>
          </a:xfrm>
        </p:grpSpPr>
        <p:sp>
          <p:nvSpPr>
            <p:cNvPr id="8" name="Oval 7">
              <a:extLst>
                <a:ext uri="{FF2B5EF4-FFF2-40B4-BE49-F238E27FC236}">
                  <a16:creationId xmlns:a16="http://schemas.microsoft.com/office/drawing/2014/main" id="{E2A68941-5076-0FFA-37AF-EA5B042B9CFB}"/>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C58D9C44-FABD-0105-6CBA-FA9CFDC5B5B1}"/>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LNTH-Hoa Nho LNTH" pitchFamily="2" charset="0"/>
                  <a:ea typeface="+mn-ea"/>
                  <a:cs typeface="+mn-cs"/>
                </a:rPr>
                <a:t>6</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7" name="TextBox 6">
            <a:extLst>
              <a:ext uri="{FF2B5EF4-FFF2-40B4-BE49-F238E27FC236}">
                <a16:creationId xmlns:a16="http://schemas.microsoft.com/office/drawing/2014/main" id="{9A5E696D-311B-E3E4-B1C0-5DFCF765C168}"/>
              </a:ext>
            </a:extLst>
          </p:cNvPr>
          <p:cNvSpPr txBox="1"/>
          <p:nvPr/>
        </p:nvSpPr>
        <p:spPr>
          <a:xfrm>
            <a:off x="1197574" y="507900"/>
            <a:ext cx="8888396" cy="1815882"/>
          </a:xfrm>
          <a:prstGeom prst="rect">
            <a:avLst/>
          </a:prstGeom>
          <a:noFill/>
        </p:spPr>
        <p:txBody>
          <a:bodyPr wrap="square" rtlCol="0">
            <a:spAutoFit/>
          </a:bodyPr>
          <a:lstStyle>
            <a:defPPr>
              <a:defRPr lang="vi-VN"/>
            </a:defPPr>
            <a:lvl1pPr>
              <a:defRPr sz="4400" b="1">
                <a:solidFill>
                  <a:srgbClr val="FF5050"/>
                </a:solidFil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Một cửa hàng thực phẩm nhập về 8 190 quả trứng gà và 6 000 quả trứng vịt. Trứng được để trong các vỉ, mỗi vỉ có 30 quả. Hỏi cửa hàng đó đã nhập về tất cả bao nhiêu vỉ trứng? </a:t>
            </a:r>
            <a:endParaRPr kumimoji="0" lang="vi-VN"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E719E132-BC9C-4776-B159-72CE354DE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2964" y="863689"/>
            <a:ext cx="1794334" cy="1075096"/>
          </a:xfrm>
          <a:prstGeom prst="rect">
            <a:avLst/>
          </a:prstGeom>
        </p:spPr>
      </p:pic>
      <p:sp>
        <p:nvSpPr>
          <p:cNvPr id="11" name="TextBox 10">
            <a:extLst>
              <a:ext uri="{FF2B5EF4-FFF2-40B4-BE49-F238E27FC236}">
                <a16:creationId xmlns:a16="http://schemas.microsoft.com/office/drawing/2014/main" id="{B255DC23-0A10-4305-8E56-3E354A1F2572}"/>
              </a:ext>
            </a:extLst>
          </p:cNvPr>
          <p:cNvSpPr txBox="1"/>
          <p:nvPr/>
        </p:nvSpPr>
        <p:spPr>
          <a:xfrm>
            <a:off x="454702" y="2323782"/>
            <a:ext cx="11030270" cy="3785652"/>
          </a:xfrm>
          <a:prstGeom prst="rect">
            <a:avLst/>
          </a:prstGeom>
          <a:noFill/>
        </p:spPr>
        <p:txBody>
          <a:bodyPr wrap="square" rtlCol="0">
            <a:spAutoFit/>
          </a:bodyPr>
          <a:lstStyle>
            <a:defPPr>
              <a:defRPr lang="vi-VN"/>
            </a:defPPr>
            <a:lvl1pPr>
              <a:defRPr sz="4400" b="1">
                <a:solidFill>
                  <a:srgbClr val="FF505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Bài giải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Cửa hàng đó có tất cả số quả trứng là: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8 190 + 6</a:t>
            </a:r>
            <a:r>
              <a:rPr kumimoji="0" lang="en-US" sz="4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 </a:t>
            </a:r>
            <a:r>
              <a:rPr kumimoji="0" lang="vi-VN" sz="4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000 = 14 190</a:t>
            </a:r>
            <a:r>
              <a:rPr kumimoji="0" lang="en-US" sz="4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 (quả trứng)</a:t>
            </a:r>
            <a:endParaRPr kumimoji="0" lang="vi-VN" sz="4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Cửa hàng đó đã nhập về tất cả </a:t>
            </a:r>
            <a:r>
              <a:rPr kumimoji="0" lang="en-US" sz="4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số vỉ trứng là:</a:t>
            </a:r>
            <a:endParaRPr kumimoji="0" lang="vi-VN" sz="4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14</a:t>
            </a:r>
            <a:r>
              <a:rPr kumimoji="0" lang="en-US" sz="4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 </a:t>
            </a:r>
            <a:r>
              <a:rPr kumimoji="0" lang="vi-VN" sz="4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190</a:t>
            </a:r>
            <a:r>
              <a:rPr kumimoji="0" lang="en-US" sz="4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 </a:t>
            </a:r>
            <a:r>
              <a:rPr kumimoji="0" lang="vi-VN" sz="4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 30 =</a:t>
            </a:r>
            <a:r>
              <a:rPr kumimoji="0" lang="en-US" sz="4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 </a:t>
            </a:r>
            <a:r>
              <a:rPr kumimoji="0" lang="vi-VN" sz="4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473</a:t>
            </a:r>
            <a:r>
              <a:rPr kumimoji="0" lang="en-US" sz="4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 (vỉ)</a:t>
            </a:r>
            <a:endParaRPr kumimoji="0" lang="vi-VN" sz="4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Vậy c</a:t>
            </a:r>
            <a:r>
              <a:rPr kumimoji="0" lang="vi-VN" sz="4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ửa hàng đó đã nhập về tất cả 473 vỉ trứng</a:t>
            </a:r>
          </a:p>
        </p:txBody>
      </p:sp>
    </p:spTree>
    <p:extLst>
      <p:ext uri="{BB962C8B-B14F-4D97-AF65-F5344CB8AC3E}">
        <p14:creationId xmlns:p14="http://schemas.microsoft.com/office/powerpoint/2010/main" val="2321148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2BD628-23B9-728E-8745-D0A31A902240}"/>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EF087196-6C90-B00E-6327-9E116AD7ACF0}"/>
              </a:ext>
            </a:extLst>
          </p:cNvPr>
          <p:cNvSpPr/>
          <p:nvPr/>
        </p:nvSpPr>
        <p:spPr>
          <a:xfrm>
            <a:off x="342900" y="266330"/>
            <a:ext cx="11506200" cy="6158883"/>
          </a:xfrm>
          <a:prstGeom prst="roundRect">
            <a:avLst>
              <a:gd name="adj" fmla="val 7994"/>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E91FA67-5A24-8914-8C88-7F8BB753036F}"/>
              </a:ext>
            </a:extLst>
          </p:cNvPr>
          <p:cNvSpPr txBox="1"/>
          <p:nvPr/>
        </p:nvSpPr>
        <p:spPr>
          <a:xfrm>
            <a:off x="1145704" y="825451"/>
            <a:ext cx="990059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Quan sát hình vẽ dưới đây để thực hiện các mục </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Vui học và Thử thách.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DD8BB9D2-A64A-4833-A7AE-56ABBBA3C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01" y="2461790"/>
            <a:ext cx="10948595" cy="2566328"/>
          </a:xfrm>
          <a:prstGeom prst="rect">
            <a:avLst/>
          </a:prstGeom>
        </p:spPr>
      </p:pic>
    </p:spTree>
    <p:extLst>
      <p:ext uri="{BB962C8B-B14F-4D97-AF65-F5344CB8AC3E}">
        <p14:creationId xmlns:p14="http://schemas.microsoft.com/office/powerpoint/2010/main" val="27593185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2BD628-23B9-728E-8745-D0A31A902240}"/>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EF087196-6C90-B00E-6327-9E116AD7ACF0}"/>
              </a:ext>
            </a:extLst>
          </p:cNvPr>
          <p:cNvSpPr/>
          <p:nvPr/>
        </p:nvSpPr>
        <p:spPr>
          <a:xfrm>
            <a:off x="342900" y="266330"/>
            <a:ext cx="11506200" cy="6158883"/>
          </a:xfrm>
          <a:prstGeom prst="roundRect">
            <a:avLst>
              <a:gd name="adj" fmla="val 7994"/>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E91FA67-5A24-8914-8C88-7F8BB753036F}"/>
              </a:ext>
            </a:extLst>
          </p:cNvPr>
          <p:cNvSpPr txBox="1"/>
          <p:nvPr/>
        </p:nvSpPr>
        <p:spPr>
          <a:xfrm>
            <a:off x="2217676" y="3345771"/>
            <a:ext cx="9097788"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Người ta dựng các cột đèn dọc bên đường đi để chiếu sáng vào ban đêm. Khoảng cách giữa hai cột đèn liền nhau là 34 m. Chiều dài đoạn đường tính từ cột đèn đầu tiên đến cột đèn cuối cùng ở hình vẽ trên là </a:t>
            </a:r>
            <a:r>
              <a:rPr kumimoji="0" lang="vi-VN" sz="3200" b="0" i="0" u="none" strike="noStrike" kern="1200" cap="none" spc="0" normalizeH="0" baseline="0" noProof="0">
                <a:ln>
                  <a:noFill/>
                </a:ln>
                <a:solidFill>
                  <a:srgbClr val="00B0F0"/>
                </a:solidFill>
                <a:effectLst/>
                <a:uLnTx/>
                <a:uFillTx/>
                <a:latin typeface="Arial" panose="020B0604020202020204" pitchFamily="34" charset="0"/>
                <a:ea typeface="+mn-ea"/>
                <a:cs typeface="+mn-cs"/>
              </a:rPr>
              <a:t>.?.</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m. </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DD8BB9D2-A64A-4833-A7AE-56ABBBA3C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02" y="496911"/>
            <a:ext cx="10948595" cy="2566328"/>
          </a:xfrm>
          <a:prstGeom prst="rect">
            <a:avLst/>
          </a:prstGeom>
        </p:spPr>
      </p:pic>
      <p:pic>
        <p:nvPicPr>
          <p:cNvPr id="6" name="Picture 5">
            <a:extLst>
              <a:ext uri="{FF2B5EF4-FFF2-40B4-BE49-F238E27FC236}">
                <a16:creationId xmlns:a16="http://schemas.microsoft.com/office/drawing/2014/main" id="{7027E614-72E4-42E4-838B-58439628B4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02" y="3425507"/>
            <a:ext cx="1430089" cy="1327228"/>
          </a:xfrm>
          <a:prstGeom prst="rect">
            <a:avLst/>
          </a:prstGeom>
        </p:spPr>
      </p:pic>
    </p:spTree>
    <p:extLst>
      <p:ext uri="{BB962C8B-B14F-4D97-AF65-F5344CB8AC3E}">
        <p14:creationId xmlns:p14="http://schemas.microsoft.com/office/powerpoint/2010/main" val="4189296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2BD628-23B9-728E-8745-D0A31A902240}"/>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EF087196-6C90-B00E-6327-9E116AD7ACF0}"/>
              </a:ext>
            </a:extLst>
          </p:cNvPr>
          <p:cNvSpPr/>
          <p:nvPr/>
        </p:nvSpPr>
        <p:spPr>
          <a:xfrm>
            <a:off x="339047" y="266330"/>
            <a:ext cx="11510053" cy="6325340"/>
          </a:xfrm>
          <a:prstGeom prst="roundRect">
            <a:avLst>
              <a:gd name="adj" fmla="val 7994"/>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E91FA67-5A24-8914-8C88-7F8BB753036F}"/>
              </a:ext>
            </a:extLst>
          </p:cNvPr>
          <p:cNvSpPr txBox="1"/>
          <p:nvPr/>
        </p:nvSpPr>
        <p:spPr>
          <a:xfrm>
            <a:off x="811316" y="1884914"/>
            <a:ext cx="10569368"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Người ta dựng các cột đèn dọc bên đường đi để chiếu sáng vào ban đêm. Khoảng cách giữa hai cột đèn liền nhau là 34 m. Chiều dài đoạn đường tính từ cột đèn đầu tiên đến cột đèn cuối cùng ở hình vẽ trên là </a:t>
            </a:r>
            <a:r>
              <a:rPr kumimoji="0" lang="vi-VN" sz="2400" b="0" i="0" u="none" strike="noStrike" kern="1200" cap="none" spc="0" normalizeH="0" baseline="0" noProof="0">
                <a:ln>
                  <a:noFill/>
                </a:ln>
                <a:solidFill>
                  <a:srgbClr val="00B0F0"/>
                </a:solidFill>
                <a:effectLst/>
                <a:uLnTx/>
                <a:uFillTx/>
                <a:latin typeface="Arial" panose="020B0604020202020204" pitchFamily="34" charset="0"/>
                <a:ea typeface="+mn-ea"/>
                <a:cs typeface="+mn-cs"/>
              </a:rPr>
              <a:t>.?.</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m. </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DD8BB9D2-A64A-4833-A7AE-56ABBBA3C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699" y="331770"/>
            <a:ext cx="6828409" cy="1600565"/>
          </a:xfrm>
          <a:prstGeom prst="rect">
            <a:avLst/>
          </a:prstGeom>
        </p:spPr>
      </p:pic>
      <p:pic>
        <p:nvPicPr>
          <p:cNvPr id="6" name="Picture 5">
            <a:extLst>
              <a:ext uri="{FF2B5EF4-FFF2-40B4-BE49-F238E27FC236}">
                <a16:creationId xmlns:a16="http://schemas.microsoft.com/office/drawing/2014/main" id="{7027E614-72E4-42E4-838B-58439628B4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755" y="266330"/>
            <a:ext cx="1430089" cy="1327228"/>
          </a:xfrm>
          <a:prstGeom prst="rect">
            <a:avLst/>
          </a:prstGeom>
        </p:spPr>
      </p:pic>
      <p:sp>
        <p:nvSpPr>
          <p:cNvPr id="7" name="TextBox 6">
            <a:extLst>
              <a:ext uri="{FF2B5EF4-FFF2-40B4-BE49-F238E27FC236}">
                <a16:creationId xmlns:a16="http://schemas.microsoft.com/office/drawing/2014/main" id="{117B8501-03E7-4865-A994-5D65887A82D4}"/>
              </a:ext>
            </a:extLst>
          </p:cNvPr>
          <p:cNvSpPr txBox="1"/>
          <p:nvPr/>
        </p:nvSpPr>
        <p:spPr>
          <a:xfrm>
            <a:off x="5015620" y="2989171"/>
            <a:ext cx="1765323"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Arial" panose="020B0604020202020204" pitchFamily="34" charset="0"/>
                <a:ea typeface="+mn-ea"/>
                <a:cs typeface="+mn-cs"/>
              </a:rPr>
              <a:t>Bài giải</a:t>
            </a:r>
            <a:endParaRPr kumimoji="0" lang="vi-VN" sz="32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289F2666-95C0-4675-A16C-896987B8DE67}"/>
              </a:ext>
            </a:extLst>
          </p:cNvPr>
          <p:cNvSpPr txBox="1"/>
          <p:nvPr/>
        </p:nvSpPr>
        <p:spPr>
          <a:xfrm>
            <a:off x="969501" y="3504598"/>
            <a:ext cx="10411183"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Arial" panose="020B0604020202020204" pitchFamily="34" charset="0"/>
                <a:ea typeface="+mn-ea"/>
                <a:cs typeface="+mn-cs"/>
              </a:rPr>
              <a:t>Khoảng cách giữa hai cột đèn liền nhau là 34m.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Arial" panose="020B0604020202020204" pitchFamily="34" charset="0"/>
                <a:ea typeface="+mn-ea"/>
                <a:cs typeface="+mn-cs"/>
              </a:rPr>
              <a:t>Và có </a:t>
            </a:r>
            <a:r>
              <a:rPr kumimoji="0" lang="en-US" sz="3200" b="0" i="0" u="none" strike="noStrike" kern="1200" cap="none" spc="0" normalizeH="0" baseline="0" noProof="0">
                <a:ln>
                  <a:noFill/>
                </a:ln>
                <a:solidFill>
                  <a:srgbClr val="ED7D31">
                    <a:lumMod val="75000"/>
                  </a:srgbClr>
                </a:solidFill>
                <a:effectLst/>
                <a:uLnTx/>
                <a:uFillTx/>
                <a:latin typeface="Arial" panose="020B0604020202020204" pitchFamily="34" charset="0"/>
                <a:ea typeface="+mn-ea"/>
                <a:cs typeface="+mn-cs"/>
              </a:rPr>
              <a:t>5 khoảng cách</a:t>
            </a:r>
            <a:r>
              <a:rPr kumimoji="0" lang="en-US" sz="3200" b="0" i="0" u="none" strike="noStrike" kern="1200" cap="none" spc="0" normalizeH="0" baseline="0" noProof="0">
                <a:ln>
                  <a:noFill/>
                </a:ln>
                <a:solidFill>
                  <a:srgbClr val="002060"/>
                </a:solidFill>
                <a:effectLst/>
                <a:uLnTx/>
                <a:uFillTx/>
                <a:latin typeface="Arial" panose="020B0604020202020204" pitchFamily="34" charset="0"/>
                <a:ea typeface="+mn-ea"/>
                <a:cs typeface="+mn-cs"/>
              </a:rPr>
              <a:t> giữa hai cột đèn liền nhau như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Arial" panose="020B0604020202020204" pitchFamily="34" charset="0"/>
                <a:ea typeface="+mn-ea"/>
                <a:cs typeface="+mn-cs"/>
              </a:rPr>
              <a:t>Vậy chiều dài đoạn đường tính từ cột đèn đầu tiên đến cột đèn cuối cùng ở hình vẽ trên là: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Arial" panose="020B0604020202020204" pitchFamily="34" charset="0"/>
                <a:ea typeface="+mn-ea"/>
                <a:cs typeface="+mn-cs"/>
              </a:rPr>
              <a:t>34 x 5 = </a:t>
            </a:r>
            <a:r>
              <a:rPr kumimoji="0" lang="en-US" sz="3200" b="0" i="0" u="none" strike="noStrike" kern="1200" cap="none" spc="0" normalizeH="0" baseline="0" noProof="0">
                <a:ln>
                  <a:noFill/>
                </a:ln>
                <a:solidFill>
                  <a:srgbClr val="ED7D31">
                    <a:lumMod val="75000"/>
                  </a:srgbClr>
                </a:solidFill>
                <a:effectLst/>
                <a:uLnTx/>
                <a:uFillTx/>
                <a:latin typeface="Arial" panose="020B0604020202020204" pitchFamily="34" charset="0"/>
                <a:ea typeface="+mn-ea"/>
                <a:cs typeface="+mn-cs"/>
              </a:rPr>
              <a:t>170 (m)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Arial" panose="020B0604020202020204" pitchFamily="34" charset="0"/>
                <a:ea typeface="+mn-ea"/>
                <a:cs typeface="+mn-cs"/>
              </a:rPr>
              <a:t>           Đáp số: </a:t>
            </a:r>
            <a:r>
              <a:rPr kumimoji="0" lang="en-US" sz="3200" b="0" i="0" u="none" strike="noStrike" kern="1200" cap="none" spc="0" normalizeH="0" baseline="0" noProof="0">
                <a:ln>
                  <a:noFill/>
                </a:ln>
                <a:solidFill>
                  <a:srgbClr val="ED7D31">
                    <a:lumMod val="75000"/>
                  </a:srgbClr>
                </a:solidFill>
                <a:effectLst/>
                <a:uLnTx/>
                <a:uFillTx/>
                <a:latin typeface="Arial" panose="020B0604020202020204" pitchFamily="34" charset="0"/>
                <a:ea typeface="+mn-ea"/>
                <a:cs typeface="+mn-cs"/>
              </a:rPr>
              <a:t>170 (m)</a:t>
            </a:r>
            <a:endParaRPr kumimoji="0" lang="vi-VN" sz="3200" b="0" i="0" u="none" strike="noStrike" kern="1200" cap="none" spc="0" normalizeH="0" baseline="0" noProof="0">
              <a:ln>
                <a:noFill/>
              </a:ln>
              <a:solidFill>
                <a:srgbClr val="ED7D31">
                  <a:lumMod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8539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2BD628-23B9-728E-8745-D0A31A902240}"/>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EF087196-6C90-B00E-6327-9E116AD7ACF0}"/>
              </a:ext>
            </a:extLst>
          </p:cNvPr>
          <p:cNvSpPr/>
          <p:nvPr/>
        </p:nvSpPr>
        <p:spPr>
          <a:xfrm>
            <a:off x="351248" y="236804"/>
            <a:ext cx="11489504" cy="6257760"/>
          </a:xfrm>
          <a:prstGeom prst="roundRect">
            <a:avLst>
              <a:gd name="adj" fmla="val 7994"/>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E91FA67-5A24-8914-8C88-7F8BB753036F}"/>
              </a:ext>
            </a:extLst>
          </p:cNvPr>
          <p:cNvSpPr txBox="1"/>
          <p:nvPr/>
        </p:nvSpPr>
        <p:spPr>
          <a:xfrm>
            <a:off x="543323" y="1946337"/>
            <a:ext cx="11105354"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Người ta dựng các cột đèn ở một bên của một đoạn đường. Chiều dài của đoạn đường tính từ cột đèn đầu tiên đến cột đèn cuối cùng là 646 m. Khoảng cách giữa hai cột đèn liền nhau là 34 m. Có .?. cột đèn trên đoạn đường đó.</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DD8BB9D2-A64A-4833-A7AE-56ABBBA3C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731" y="432787"/>
            <a:ext cx="6828409" cy="1600565"/>
          </a:xfrm>
          <a:prstGeom prst="rect">
            <a:avLst/>
          </a:prstGeom>
        </p:spPr>
      </p:pic>
      <p:sp>
        <p:nvSpPr>
          <p:cNvPr id="8" name="TextBox 7">
            <a:extLst>
              <a:ext uri="{FF2B5EF4-FFF2-40B4-BE49-F238E27FC236}">
                <a16:creationId xmlns:a16="http://schemas.microsoft.com/office/drawing/2014/main" id="{15778DA9-CBB4-4BEB-909A-79E03BA006B9}"/>
              </a:ext>
            </a:extLst>
          </p:cNvPr>
          <p:cNvSpPr txBox="1"/>
          <p:nvPr/>
        </p:nvSpPr>
        <p:spPr>
          <a:xfrm>
            <a:off x="4858081" y="3028757"/>
            <a:ext cx="1765323"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Bài giải</a:t>
            </a:r>
            <a:endParaRPr kumimoji="0" lang="vi-VN" sz="28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3AC61D9A-F2F4-4D7A-8F5F-D5F7CF7A10EB}"/>
              </a:ext>
            </a:extLst>
          </p:cNvPr>
          <p:cNvSpPr txBox="1"/>
          <p:nvPr/>
        </p:nvSpPr>
        <p:spPr>
          <a:xfrm>
            <a:off x="620828" y="3620286"/>
            <a:ext cx="10724312" cy="24006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002060"/>
                </a:solidFill>
                <a:effectLst/>
                <a:uLnTx/>
                <a:uFillTx/>
                <a:latin typeface="Arial" panose="020B0604020202020204" pitchFamily="34" charset="0"/>
                <a:ea typeface="+mn-ea"/>
                <a:cs typeface="+mn-cs"/>
              </a:rPr>
              <a:t>Số khoảng cách giữa 2 cột đèn liền nhau trên đoạn đường là: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002060"/>
                </a:solidFill>
                <a:effectLst/>
                <a:uLnTx/>
                <a:uFillTx/>
                <a:latin typeface="Arial" panose="020B0604020202020204" pitchFamily="34" charset="0"/>
                <a:ea typeface="+mn-ea"/>
                <a:cs typeface="+mn-cs"/>
              </a:rPr>
              <a:t>646 : 34 = </a:t>
            </a:r>
            <a:r>
              <a:rPr kumimoji="0" lang="en-US" sz="3000" b="0" i="0" u="none" strike="noStrike" kern="1200" cap="none" spc="0" normalizeH="0" baseline="0" noProof="0">
                <a:ln>
                  <a:noFill/>
                </a:ln>
                <a:solidFill>
                  <a:srgbClr val="ED7D31">
                    <a:lumMod val="75000"/>
                  </a:srgbClr>
                </a:solidFill>
                <a:effectLst/>
                <a:uLnTx/>
                <a:uFillTx/>
                <a:latin typeface="Arial" panose="020B0604020202020204" pitchFamily="34" charset="0"/>
                <a:ea typeface="+mn-ea"/>
                <a:cs typeface="+mn-cs"/>
              </a:rPr>
              <a:t>19 (khoảng cách)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002060"/>
                </a:solidFill>
                <a:effectLst/>
                <a:uLnTx/>
                <a:uFillTx/>
                <a:latin typeface="Arial" panose="020B0604020202020204" pitchFamily="34" charset="0"/>
                <a:ea typeface="+mn-ea"/>
                <a:cs typeface="+mn-cs"/>
              </a:rPr>
              <a:t>Số cột đèn để tạo ra 19 khoảng cách  trên đoạn đường đó là: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002060"/>
                </a:solidFill>
                <a:effectLst/>
                <a:uLnTx/>
                <a:uFillTx/>
                <a:latin typeface="Arial" panose="020B0604020202020204" pitchFamily="34" charset="0"/>
                <a:ea typeface="+mn-ea"/>
                <a:cs typeface="+mn-cs"/>
              </a:rPr>
              <a:t>19 + 1  = </a:t>
            </a:r>
            <a:r>
              <a:rPr kumimoji="0" lang="en-US" sz="3000" b="0" i="0" u="none" strike="noStrike" kern="1200" cap="none" spc="0" normalizeH="0" baseline="0" noProof="0">
                <a:ln>
                  <a:noFill/>
                </a:ln>
                <a:solidFill>
                  <a:srgbClr val="ED7D31">
                    <a:lumMod val="75000"/>
                  </a:srgbClr>
                </a:solidFill>
                <a:effectLst/>
                <a:uLnTx/>
                <a:uFillTx/>
                <a:latin typeface="Arial" panose="020B0604020202020204" pitchFamily="34" charset="0"/>
                <a:ea typeface="+mn-ea"/>
                <a:cs typeface="+mn-cs"/>
              </a:rPr>
              <a:t>20 (cột đèn)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002060"/>
                </a:solidFill>
                <a:effectLst/>
                <a:uLnTx/>
                <a:uFillTx/>
                <a:latin typeface="Arial" panose="020B0604020202020204" pitchFamily="34" charset="0"/>
                <a:ea typeface="+mn-ea"/>
                <a:cs typeface="+mn-cs"/>
              </a:rPr>
              <a:t>  Vậy có </a:t>
            </a:r>
            <a:r>
              <a:rPr kumimoji="0" lang="en-US" sz="3000" b="0" i="0" u="none" strike="noStrike" kern="1200" cap="none" spc="0" normalizeH="0" baseline="0" noProof="0">
                <a:ln>
                  <a:noFill/>
                </a:ln>
                <a:solidFill>
                  <a:srgbClr val="ED7D31">
                    <a:lumMod val="75000"/>
                  </a:srgbClr>
                </a:solidFill>
                <a:effectLst/>
                <a:uLnTx/>
                <a:uFillTx/>
                <a:latin typeface="Arial" panose="020B0604020202020204" pitchFamily="34" charset="0"/>
                <a:ea typeface="+mn-ea"/>
                <a:cs typeface="+mn-cs"/>
              </a:rPr>
              <a:t>20 cột đèn</a:t>
            </a:r>
            <a:r>
              <a:rPr kumimoji="0" lang="en-US" sz="3000" b="0" i="0" u="none" strike="noStrike" kern="1200" cap="none" spc="0" normalizeH="0" baseline="0" noProof="0">
                <a:ln>
                  <a:noFill/>
                </a:ln>
                <a:solidFill>
                  <a:srgbClr val="002060"/>
                </a:solidFill>
                <a:effectLst/>
                <a:uLnTx/>
                <a:uFillTx/>
                <a:latin typeface="Arial" panose="020B0604020202020204" pitchFamily="34" charset="0"/>
                <a:ea typeface="+mn-ea"/>
                <a:cs typeface="+mn-cs"/>
              </a:rPr>
              <a:t> trên đoạn đường đó </a:t>
            </a:r>
            <a:endParaRPr kumimoji="0" lang="vi-VN" sz="3000" b="0" i="0" u="none" strike="noStrike" kern="1200" cap="none" spc="0" normalizeH="0" baseline="0" noProof="0">
              <a:ln>
                <a:noFill/>
              </a:ln>
              <a:solidFill>
                <a:srgbClr val="ED7D31">
                  <a:lumMod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75538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2BD628-23B9-728E-8745-D0A31A902240}"/>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EF087196-6C90-B00E-6327-9E116AD7ACF0}"/>
              </a:ext>
            </a:extLst>
          </p:cNvPr>
          <p:cNvSpPr/>
          <p:nvPr/>
        </p:nvSpPr>
        <p:spPr>
          <a:xfrm>
            <a:off x="351248" y="300120"/>
            <a:ext cx="11489504" cy="6257760"/>
          </a:xfrm>
          <a:prstGeom prst="roundRect">
            <a:avLst>
              <a:gd name="adj" fmla="val 7994"/>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B324C66-F0B6-470E-B49C-94DCC04D2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110" y="2496451"/>
            <a:ext cx="8383128" cy="3884675"/>
          </a:xfrm>
          <a:prstGeom prst="rect">
            <a:avLst/>
          </a:prstGeom>
        </p:spPr>
      </p:pic>
      <p:pic>
        <p:nvPicPr>
          <p:cNvPr id="13" name="Picture 12">
            <a:extLst>
              <a:ext uri="{FF2B5EF4-FFF2-40B4-BE49-F238E27FC236}">
                <a16:creationId xmlns:a16="http://schemas.microsoft.com/office/drawing/2014/main" id="{B440FACE-79F6-40E0-B92D-151A669557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675" y="15301"/>
            <a:ext cx="1483177" cy="1241929"/>
          </a:xfrm>
          <a:prstGeom prst="rect">
            <a:avLst/>
          </a:prstGeom>
        </p:spPr>
      </p:pic>
      <p:sp>
        <p:nvSpPr>
          <p:cNvPr id="14" name="TextBox 13">
            <a:extLst>
              <a:ext uri="{FF2B5EF4-FFF2-40B4-BE49-F238E27FC236}">
                <a16:creationId xmlns:a16="http://schemas.microsoft.com/office/drawing/2014/main" id="{1B66C4E5-1DD9-43A6-8070-FDCE16590753}"/>
              </a:ext>
            </a:extLst>
          </p:cNvPr>
          <p:cNvSpPr txBox="1"/>
          <p:nvPr/>
        </p:nvSpPr>
        <p:spPr>
          <a:xfrm>
            <a:off x="923098" y="664886"/>
            <a:ext cx="10830227"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mn-cs"/>
              </a:rPr>
              <a:t>Nếu có dịp, em đếm số cây trồng trên một đoạn đường đến trường. Ước lượng khoảng cách giữa hai cây liền nhau và tính độ dài đoạn đường đó. </a:t>
            </a: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07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E670FB-3F5A-8785-6D40-ECC5F6AAFAA1}"/>
              </a:ext>
            </a:extLst>
          </p:cNvPr>
          <p:cNvPicPr>
            <a:picLocks noChangeAspect="1"/>
          </p:cNvPicPr>
          <p:nvPr/>
        </p:nvPicPr>
        <p:blipFill rotWithShape="1">
          <a:blip r:embed="rId2"/>
          <a:srcRect t="809" r="679" b="-1"/>
          <a:stretch/>
        </p:blipFill>
        <p:spPr>
          <a:xfrm>
            <a:off x="0" y="0"/>
            <a:ext cx="12192000" cy="6858000"/>
          </a:xfrm>
          <a:prstGeom prst="rect">
            <a:avLst/>
          </a:prstGeom>
        </p:spPr>
      </p:pic>
      <p:sp>
        <p:nvSpPr>
          <p:cNvPr id="2" name="TextBox 1">
            <a:extLst>
              <a:ext uri="{FF2B5EF4-FFF2-40B4-BE49-F238E27FC236}">
                <a16:creationId xmlns:a16="http://schemas.microsoft.com/office/drawing/2014/main" id="{BE7F859B-BFAD-0AE7-AB6F-40547F0BA342}"/>
              </a:ext>
            </a:extLst>
          </p:cNvPr>
          <p:cNvSpPr txBox="1"/>
          <p:nvPr/>
        </p:nvSpPr>
        <p:spPr>
          <a:xfrm>
            <a:off x="4138890" y="1085154"/>
            <a:ext cx="3673460" cy="2800767"/>
          </a:xfrm>
          <a:prstGeom prst="rect">
            <a:avLst/>
          </a:prstGeom>
          <a:noFill/>
        </p:spPr>
        <p:txBody>
          <a:bodyPr wrap="square" rtlCol="0">
            <a:spAutoFit/>
          </a:bodyPr>
          <a:lstStyle/>
          <a:p>
            <a:pPr algn="ctr"/>
            <a:r>
              <a:rPr lang="en-US" sz="8800" b="1">
                <a:ln w="12700">
                  <a:solidFill>
                    <a:srgbClr val="B25D55"/>
                  </a:solidFill>
                  <a:prstDash val="solid"/>
                </a:ln>
                <a:solidFill>
                  <a:srgbClr val="FFFF66"/>
                </a:solidFill>
                <a:effectLst>
                  <a:outerShdw dist="38100" dir="2700000" algn="tl" rotWithShape="0">
                    <a:srgbClr val="841B1A"/>
                  </a:outerShdw>
                </a:effectLst>
                <a:latin typeface="iCiel Crocante" panose="02000000000000000000" pitchFamily="50" charset="0"/>
              </a:rPr>
              <a:t>CỦNG CỐ</a:t>
            </a:r>
            <a:endParaRPr lang="en-US" sz="8800" b="1" dirty="0">
              <a:ln w="12700">
                <a:solidFill>
                  <a:srgbClr val="B25D55"/>
                </a:solidFill>
                <a:prstDash val="solid"/>
              </a:ln>
              <a:solidFill>
                <a:srgbClr val="FFFF66"/>
              </a:solidFill>
              <a:effectLst>
                <a:outerShdw dist="38100" dir="2700000" algn="tl" rotWithShape="0">
                  <a:srgbClr val="841B1A"/>
                </a:outerShdw>
              </a:effectLst>
              <a:latin typeface="iCiel Crocante" panose="02000000000000000000" pitchFamily="50" charset="0"/>
            </a:endParaRPr>
          </a:p>
        </p:txBody>
      </p:sp>
    </p:spTree>
    <p:extLst>
      <p:ext uri="{BB962C8B-B14F-4D97-AF65-F5344CB8AC3E}">
        <p14:creationId xmlns:p14="http://schemas.microsoft.com/office/powerpoint/2010/main" val="139894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7DCDF3-E89B-440F-3DE5-CB8410034897}"/>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ED462063-5EE7-3977-9458-DE332EFE28F6}"/>
              </a:ext>
            </a:extLst>
          </p:cNvPr>
          <p:cNvSpPr/>
          <p:nvPr/>
        </p:nvSpPr>
        <p:spPr>
          <a:xfrm>
            <a:off x="342900" y="508355"/>
            <a:ext cx="11506200" cy="5768266"/>
          </a:xfrm>
          <a:prstGeom prst="roundRect">
            <a:avLst>
              <a:gd name="adj" fmla="val 11588"/>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91A8473-8F60-F4E9-9C12-7DCAAB827D45}"/>
              </a:ext>
            </a:extLst>
          </p:cNvPr>
          <p:cNvSpPr txBox="1"/>
          <p:nvPr/>
        </p:nvSpPr>
        <p:spPr>
          <a:xfrm>
            <a:off x="4465342" y="953622"/>
            <a:ext cx="997309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5050"/>
                </a:solidFill>
                <a:effectLst/>
                <a:uLnTx/>
                <a:uFillTx/>
                <a:latin typeface="Calibri" panose="020F0502020204030204"/>
                <a:ea typeface="+mn-ea"/>
                <a:cs typeface="+mn-cs"/>
              </a:rPr>
              <a:t>Đúng hay sai? </a:t>
            </a:r>
            <a:endParaRPr kumimoji="0" lang="vi-VN" sz="4400" b="0" i="0" u="none" strike="noStrike" kern="1200" cap="none" spc="0" normalizeH="0" baseline="0" noProof="0" dirty="0">
              <a:ln>
                <a:noFill/>
              </a:ln>
              <a:solidFill>
                <a:srgbClr val="FF5050"/>
              </a:solidFill>
              <a:effectLst/>
              <a:uLnTx/>
              <a:uFillTx/>
              <a:latin typeface="Arial" panose="020B0604020202020204" pitchFamily="34" charset="0"/>
              <a:ea typeface="+mn-ea"/>
              <a:cs typeface="+mn-cs"/>
            </a:endParaRPr>
          </a:p>
        </p:txBody>
      </p:sp>
      <p:grpSp>
        <p:nvGrpSpPr>
          <p:cNvPr id="11" name="Group 10">
            <a:extLst>
              <a:ext uri="{FF2B5EF4-FFF2-40B4-BE49-F238E27FC236}">
                <a16:creationId xmlns:a16="http://schemas.microsoft.com/office/drawing/2014/main" id="{6461728D-B11B-B27B-B82D-54412D655C3E}"/>
              </a:ext>
            </a:extLst>
          </p:cNvPr>
          <p:cNvGrpSpPr/>
          <p:nvPr/>
        </p:nvGrpSpPr>
        <p:grpSpPr>
          <a:xfrm>
            <a:off x="3406906" y="1988454"/>
            <a:ext cx="3739812" cy="2292202"/>
            <a:chOff x="454249" y="2236302"/>
            <a:chExt cx="3739812" cy="2292202"/>
          </a:xfrm>
        </p:grpSpPr>
        <p:sp>
          <p:nvSpPr>
            <p:cNvPr id="13" name="TextBox 12">
              <a:extLst>
                <a:ext uri="{FF2B5EF4-FFF2-40B4-BE49-F238E27FC236}">
                  <a16:creationId xmlns:a16="http://schemas.microsoft.com/office/drawing/2014/main" id="{8567916A-426A-4D2A-C848-114FFC0A0CC1}"/>
                </a:ext>
              </a:extLst>
            </p:cNvPr>
            <p:cNvSpPr txBox="1"/>
            <p:nvPr/>
          </p:nvSpPr>
          <p:spPr>
            <a:xfrm>
              <a:off x="2996523" y="2826211"/>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9</a:t>
              </a:r>
            </a:p>
          </p:txBody>
        </p:sp>
        <p:sp>
          <p:nvSpPr>
            <p:cNvPr id="14" name="TextBox 13">
              <a:extLst>
                <a:ext uri="{FF2B5EF4-FFF2-40B4-BE49-F238E27FC236}">
                  <a16:creationId xmlns:a16="http://schemas.microsoft.com/office/drawing/2014/main" id="{D6EA7454-26A1-DA71-AF53-0F0108791407}"/>
                </a:ext>
              </a:extLst>
            </p:cNvPr>
            <p:cNvSpPr txBox="1"/>
            <p:nvPr/>
          </p:nvSpPr>
          <p:spPr>
            <a:xfrm>
              <a:off x="2705495" y="2820258"/>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0</a:t>
              </a:r>
            </a:p>
          </p:txBody>
        </p:sp>
        <p:sp>
          <p:nvSpPr>
            <p:cNvPr id="15" name="TextBox 14">
              <a:extLst>
                <a:ext uri="{FF2B5EF4-FFF2-40B4-BE49-F238E27FC236}">
                  <a16:creationId xmlns:a16="http://schemas.microsoft.com/office/drawing/2014/main" id="{A0E1CFBE-5575-C779-D8D5-5D4F2C585972}"/>
                </a:ext>
              </a:extLst>
            </p:cNvPr>
            <p:cNvSpPr txBox="1"/>
            <p:nvPr/>
          </p:nvSpPr>
          <p:spPr>
            <a:xfrm>
              <a:off x="454249" y="2263153"/>
              <a:ext cx="2209708"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25338</a:t>
              </a:r>
            </a:p>
          </p:txBody>
        </p:sp>
        <p:sp>
          <p:nvSpPr>
            <p:cNvPr id="16" name="TextBox 15">
              <a:extLst>
                <a:ext uri="{FF2B5EF4-FFF2-40B4-BE49-F238E27FC236}">
                  <a16:creationId xmlns:a16="http://schemas.microsoft.com/office/drawing/2014/main" id="{E1D22F15-6C83-3A64-AE7E-A3651DACF4B8}"/>
                </a:ext>
              </a:extLst>
            </p:cNvPr>
            <p:cNvSpPr txBox="1"/>
            <p:nvPr/>
          </p:nvSpPr>
          <p:spPr>
            <a:xfrm>
              <a:off x="2781897" y="2236302"/>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82</a:t>
              </a:r>
            </a:p>
          </p:txBody>
        </p:sp>
        <p:cxnSp>
          <p:nvCxnSpPr>
            <p:cNvPr id="17" name="Straight Connector 16">
              <a:extLst>
                <a:ext uri="{FF2B5EF4-FFF2-40B4-BE49-F238E27FC236}">
                  <a16:creationId xmlns:a16="http://schemas.microsoft.com/office/drawing/2014/main" id="{A3C4F9D6-6773-D430-695E-D4A61CDC2371}"/>
                </a:ext>
              </a:extLst>
            </p:cNvPr>
            <p:cNvCxnSpPr>
              <a:cxnSpLocks/>
            </p:cNvCxnSpPr>
            <p:nvPr/>
          </p:nvCxnSpPr>
          <p:spPr>
            <a:xfrm>
              <a:off x="3087198" y="2855561"/>
              <a:ext cx="11068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F1A3DD-E99F-5532-0F6D-89FF86E96763}"/>
                </a:ext>
              </a:extLst>
            </p:cNvPr>
            <p:cNvCxnSpPr>
              <a:cxnSpLocks/>
            </p:cNvCxnSpPr>
            <p:nvPr/>
          </p:nvCxnSpPr>
          <p:spPr>
            <a:xfrm flipV="1">
              <a:off x="3087198" y="2370306"/>
              <a:ext cx="0" cy="2158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6D56C67-9DAB-6D75-E6E9-832C583E5B8E}"/>
                </a:ext>
              </a:extLst>
            </p:cNvPr>
            <p:cNvSpPr txBox="1"/>
            <p:nvPr/>
          </p:nvSpPr>
          <p:spPr>
            <a:xfrm>
              <a:off x="2392856" y="2823344"/>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3</a:t>
              </a:r>
            </a:p>
          </p:txBody>
        </p:sp>
        <p:sp>
          <p:nvSpPr>
            <p:cNvPr id="20" name="TextBox 19">
              <a:extLst>
                <a:ext uri="{FF2B5EF4-FFF2-40B4-BE49-F238E27FC236}">
                  <a16:creationId xmlns:a16="http://schemas.microsoft.com/office/drawing/2014/main" id="{D52AA079-13CF-35BC-EFB0-DF67331AC4A8}"/>
                </a:ext>
              </a:extLst>
            </p:cNvPr>
            <p:cNvSpPr txBox="1"/>
            <p:nvPr/>
          </p:nvSpPr>
          <p:spPr>
            <a:xfrm>
              <a:off x="1507217" y="2820258"/>
              <a:ext cx="395920"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0</a:t>
              </a:r>
            </a:p>
          </p:txBody>
        </p:sp>
        <p:sp>
          <p:nvSpPr>
            <p:cNvPr id="21" name="TextBox 20">
              <a:extLst>
                <a:ext uri="{FF2B5EF4-FFF2-40B4-BE49-F238E27FC236}">
                  <a16:creationId xmlns:a16="http://schemas.microsoft.com/office/drawing/2014/main" id="{9842C1DD-488E-AFD4-B7A3-A44484DBE6FE}"/>
                </a:ext>
              </a:extLst>
            </p:cNvPr>
            <p:cNvSpPr txBox="1"/>
            <p:nvPr/>
          </p:nvSpPr>
          <p:spPr>
            <a:xfrm>
              <a:off x="1379049" y="3364791"/>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a:t>
              </a:r>
            </a:p>
          </p:txBody>
        </p:sp>
        <p:sp>
          <p:nvSpPr>
            <p:cNvPr id="22" name="TextBox 21">
              <a:extLst>
                <a:ext uri="{FF2B5EF4-FFF2-40B4-BE49-F238E27FC236}">
                  <a16:creationId xmlns:a16="http://schemas.microsoft.com/office/drawing/2014/main" id="{90AE8366-1939-FDCF-9FC8-0DFCCC71CB2C}"/>
                </a:ext>
              </a:extLst>
            </p:cNvPr>
            <p:cNvSpPr txBox="1"/>
            <p:nvPr/>
          </p:nvSpPr>
          <p:spPr>
            <a:xfrm>
              <a:off x="1777344" y="2820258"/>
              <a:ext cx="395920"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a:t>
              </a:r>
            </a:p>
          </p:txBody>
        </p:sp>
        <p:sp>
          <p:nvSpPr>
            <p:cNvPr id="23" name="TextBox 22">
              <a:extLst>
                <a:ext uri="{FF2B5EF4-FFF2-40B4-BE49-F238E27FC236}">
                  <a16:creationId xmlns:a16="http://schemas.microsoft.com/office/drawing/2014/main" id="{F8BC5561-078D-28D7-E2F3-A642D9057A5F}"/>
                </a:ext>
              </a:extLst>
            </p:cNvPr>
            <p:cNvSpPr txBox="1"/>
            <p:nvPr/>
          </p:nvSpPr>
          <p:spPr>
            <a:xfrm>
              <a:off x="2090474" y="2769042"/>
              <a:ext cx="51570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3</a:t>
              </a:r>
              <a:endPar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E454E963-1555-4F0C-8A64-43664F2D88A3}"/>
                </a:ext>
              </a:extLst>
            </p:cNvPr>
            <p:cNvSpPr txBox="1"/>
            <p:nvPr/>
          </p:nvSpPr>
          <p:spPr>
            <a:xfrm>
              <a:off x="1678438" y="3366176"/>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8</a:t>
              </a:r>
            </a:p>
          </p:txBody>
        </p:sp>
      </p:grpSp>
      <p:pic>
        <p:nvPicPr>
          <p:cNvPr id="56" name="Picture 55">
            <a:extLst>
              <a:ext uri="{FF2B5EF4-FFF2-40B4-BE49-F238E27FC236}">
                <a16:creationId xmlns:a16="http://schemas.microsoft.com/office/drawing/2014/main" id="{D4155B01-D765-4227-897D-BF2ACA66858D}"/>
              </a:ext>
            </a:extLst>
          </p:cNvPr>
          <p:cNvPicPr>
            <a:picLocks noChangeAspect="1"/>
          </p:cNvPicPr>
          <p:nvPr/>
        </p:nvPicPr>
        <p:blipFill>
          <a:blip r:embed="rId3"/>
          <a:stretch>
            <a:fillRect/>
          </a:stretch>
        </p:blipFill>
        <p:spPr>
          <a:xfrm>
            <a:off x="7023674" y="3062280"/>
            <a:ext cx="3498282" cy="2892727"/>
          </a:xfrm>
          <a:prstGeom prst="rect">
            <a:avLst/>
          </a:prstGeom>
        </p:spPr>
      </p:pic>
    </p:spTree>
    <p:extLst>
      <p:ext uri="{BB962C8B-B14F-4D97-AF65-F5344CB8AC3E}">
        <p14:creationId xmlns:p14="http://schemas.microsoft.com/office/powerpoint/2010/main" val="74044676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34" presetClass="emph" presetSubtype="0" fill="hold" grpId="1" nodeType="afterEffect">
                                      <p:stCondLst>
                                        <p:cond delay="0"/>
                                      </p:stCondLst>
                                      <p:iterate type="lt">
                                        <p:tmPct val="4762"/>
                                      </p:iterate>
                                      <p:childTnLst>
                                        <p:animMotion origin="layout" path="M 2.5E-6 -1.11111E-6 L 2.5E-6 -0.07222 " pathEditMode="relative" rAng="0" ptsTypes="AA">
                                          <p:cBhvr>
                                            <p:cTn id="12" dur="250" accel="50000" decel="50000" autoRev="1" fill="hold">
                                              <p:stCondLst>
                                                <p:cond delay="0"/>
                                              </p:stCondLst>
                                            </p:cTn>
                                            <p:tgtEl>
                                              <p:spTgt spid="8"/>
                                            </p:tgtEl>
                                            <p:attrNameLst>
                                              <p:attrName>ppt_x</p:attrName>
                                              <p:attrName>ppt_y</p:attrName>
                                            </p:attrNameLst>
                                          </p:cBhvr>
                                          <p:rCtr x="0" y="-3611"/>
                                        </p:animMotion>
                                        <p:animRot by="1500000">
                                          <p:cBhvr>
                                            <p:cTn id="13" dur="125" fill="hold">
                                              <p:stCondLst>
                                                <p:cond delay="0"/>
                                              </p:stCondLst>
                                            </p:cTn>
                                            <p:tgtEl>
                                              <p:spTgt spid="8"/>
                                            </p:tgtEl>
                                            <p:attrNameLst>
                                              <p:attrName>r</p:attrName>
                                            </p:attrNameLst>
                                          </p:cBhvr>
                                        </p:animRot>
                                        <p:animRot by="-1500000">
                                          <p:cBhvr>
                                            <p:cTn id="14" dur="125" fill="hold">
                                              <p:stCondLst>
                                                <p:cond delay="125"/>
                                              </p:stCondLst>
                                            </p:cTn>
                                            <p:tgtEl>
                                              <p:spTgt spid="8"/>
                                            </p:tgtEl>
                                            <p:attrNameLst>
                                              <p:attrName>r</p:attrName>
                                            </p:attrNameLst>
                                          </p:cBhvr>
                                        </p:animRot>
                                        <p:animRot by="-1500000">
                                          <p:cBhvr>
                                            <p:cTn id="15" dur="125" fill="hold">
                                              <p:stCondLst>
                                                <p:cond delay="250"/>
                                              </p:stCondLst>
                                            </p:cTn>
                                            <p:tgtEl>
                                              <p:spTgt spid="8"/>
                                            </p:tgtEl>
                                            <p:attrNameLst>
                                              <p:attrName>r</p:attrName>
                                            </p:attrNameLst>
                                          </p:cBhvr>
                                        </p:animRot>
                                        <p:animRot by="1500000">
                                          <p:cBhvr>
                                            <p:cTn id="16" dur="125" fill="hold">
                                              <p:stCondLst>
                                                <p:cond delay="375"/>
                                              </p:stCondLst>
                                            </p:cTn>
                                            <p:tgtEl>
                                              <p:spTgt spid="8"/>
                                            </p:tgtEl>
                                            <p:attrNameLst>
                                              <p:attrName>r</p:attrName>
                                            </p:attrNameLst>
                                          </p:cBhvr>
                                        </p:animRot>
                                      </p:childTnLst>
                                    </p:cTn>
                                  </p:par>
                                </p:childTnLst>
                              </p:cTn>
                            </p:par>
                            <p:par>
                              <p:cTn id="17" fill="hold">
                                <p:stCondLst>
                                  <p:cond delay="1238"/>
                                </p:stCondLst>
                                <p:childTnLst>
                                  <p:par>
                                    <p:cTn id="18" presetID="49" presetClass="entr" presetSubtype="0"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6" fill="hold" nodeType="clickEffect" p14:presetBounceEnd="60000">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14:bounceEnd="60000">
                                          <p:cBhvr additive="base">
                                            <p:cTn id="28" dur="1000" fill="hold"/>
                                            <p:tgtEl>
                                              <p:spTgt spid="56"/>
                                            </p:tgtEl>
                                            <p:attrNameLst>
                                              <p:attrName>ppt_x</p:attrName>
                                            </p:attrNameLst>
                                          </p:cBhvr>
                                          <p:tavLst>
                                            <p:tav tm="0">
                                              <p:val>
                                                <p:strVal val="1+#ppt_w/2"/>
                                              </p:val>
                                            </p:tav>
                                            <p:tav tm="100000">
                                              <p:val>
                                                <p:strVal val="#ppt_x"/>
                                              </p:val>
                                            </p:tav>
                                          </p:tavLst>
                                        </p:anim>
                                        <p:anim calcmode="lin" valueType="num" p14:bounceEnd="60000">
                                          <p:cBhvr additive="base">
                                            <p:cTn id="29" dur="10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34" presetClass="emph" presetSubtype="0" fill="hold" grpId="1" nodeType="afterEffect">
                                      <p:stCondLst>
                                        <p:cond delay="0"/>
                                      </p:stCondLst>
                                      <p:iterate type="lt">
                                        <p:tmPct val="4762"/>
                                      </p:iterate>
                                      <p:childTnLst>
                                        <p:animMotion origin="layout" path="M 2.5E-6 -1.11111E-6 L 2.5E-6 -0.07222 " pathEditMode="relative" rAng="0" ptsTypes="AA">
                                          <p:cBhvr>
                                            <p:cTn id="12" dur="250" accel="50000" decel="50000" autoRev="1" fill="hold">
                                              <p:stCondLst>
                                                <p:cond delay="0"/>
                                              </p:stCondLst>
                                            </p:cTn>
                                            <p:tgtEl>
                                              <p:spTgt spid="8"/>
                                            </p:tgtEl>
                                            <p:attrNameLst>
                                              <p:attrName>ppt_x</p:attrName>
                                              <p:attrName>ppt_y</p:attrName>
                                            </p:attrNameLst>
                                          </p:cBhvr>
                                          <p:rCtr x="0" y="-3611"/>
                                        </p:animMotion>
                                        <p:animRot by="1500000">
                                          <p:cBhvr>
                                            <p:cTn id="13" dur="125" fill="hold">
                                              <p:stCondLst>
                                                <p:cond delay="0"/>
                                              </p:stCondLst>
                                            </p:cTn>
                                            <p:tgtEl>
                                              <p:spTgt spid="8"/>
                                            </p:tgtEl>
                                            <p:attrNameLst>
                                              <p:attrName>r</p:attrName>
                                            </p:attrNameLst>
                                          </p:cBhvr>
                                        </p:animRot>
                                        <p:animRot by="-1500000">
                                          <p:cBhvr>
                                            <p:cTn id="14" dur="125" fill="hold">
                                              <p:stCondLst>
                                                <p:cond delay="125"/>
                                              </p:stCondLst>
                                            </p:cTn>
                                            <p:tgtEl>
                                              <p:spTgt spid="8"/>
                                            </p:tgtEl>
                                            <p:attrNameLst>
                                              <p:attrName>r</p:attrName>
                                            </p:attrNameLst>
                                          </p:cBhvr>
                                        </p:animRot>
                                        <p:animRot by="-1500000">
                                          <p:cBhvr>
                                            <p:cTn id="15" dur="125" fill="hold">
                                              <p:stCondLst>
                                                <p:cond delay="250"/>
                                              </p:stCondLst>
                                            </p:cTn>
                                            <p:tgtEl>
                                              <p:spTgt spid="8"/>
                                            </p:tgtEl>
                                            <p:attrNameLst>
                                              <p:attrName>r</p:attrName>
                                            </p:attrNameLst>
                                          </p:cBhvr>
                                        </p:animRot>
                                        <p:animRot by="1500000">
                                          <p:cBhvr>
                                            <p:cTn id="16" dur="125" fill="hold">
                                              <p:stCondLst>
                                                <p:cond delay="375"/>
                                              </p:stCondLst>
                                            </p:cTn>
                                            <p:tgtEl>
                                              <p:spTgt spid="8"/>
                                            </p:tgtEl>
                                            <p:attrNameLst>
                                              <p:attrName>r</p:attrName>
                                            </p:attrNameLst>
                                          </p:cBhvr>
                                        </p:animRot>
                                      </p:childTnLst>
                                    </p:cTn>
                                  </p:par>
                                </p:childTnLst>
                              </p:cTn>
                            </p:par>
                            <p:par>
                              <p:cTn id="17" fill="hold">
                                <p:stCondLst>
                                  <p:cond delay="1238"/>
                                </p:stCondLst>
                                <p:childTnLst>
                                  <p:par>
                                    <p:cTn id="18" presetID="49" presetClass="entr" presetSubtype="0"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6"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1000" fill="hold"/>
                                            <p:tgtEl>
                                              <p:spTgt spid="56"/>
                                            </p:tgtEl>
                                            <p:attrNameLst>
                                              <p:attrName>ppt_x</p:attrName>
                                            </p:attrNameLst>
                                          </p:cBhvr>
                                          <p:tavLst>
                                            <p:tav tm="0">
                                              <p:val>
                                                <p:strVal val="1+#ppt_w/2"/>
                                              </p:val>
                                            </p:tav>
                                            <p:tav tm="100000">
                                              <p:val>
                                                <p:strVal val="#ppt_x"/>
                                              </p:val>
                                            </p:tav>
                                          </p:tavLst>
                                        </p:anim>
                                        <p:anim calcmode="lin" valueType="num">
                                          <p:cBhvr additive="base">
                                            <p:cTn id="29" dur="10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E670FB-3F5A-8785-6D40-ECC5F6AAFAA1}"/>
              </a:ext>
            </a:extLst>
          </p:cNvPr>
          <p:cNvPicPr>
            <a:picLocks noChangeAspect="1"/>
          </p:cNvPicPr>
          <p:nvPr/>
        </p:nvPicPr>
        <p:blipFill rotWithShape="1">
          <a:blip r:embed="rId2"/>
          <a:srcRect t="809" r="679" b="-1"/>
          <a:stretch/>
        </p:blipFill>
        <p:spPr>
          <a:xfrm>
            <a:off x="0" y="0"/>
            <a:ext cx="12192000" cy="6858000"/>
          </a:xfrm>
          <a:prstGeom prst="rect">
            <a:avLst/>
          </a:prstGeom>
        </p:spPr>
      </p:pic>
      <p:sp>
        <p:nvSpPr>
          <p:cNvPr id="7" name="TextBox 6">
            <a:extLst>
              <a:ext uri="{FF2B5EF4-FFF2-40B4-BE49-F238E27FC236}">
                <a16:creationId xmlns:a16="http://schemas.microsoft.com/office/drawing/2014/main" id="{87F29446-3CCB-8B36-ECED-CA9DE0C55BAC}"/>
              </a:ext>
            </a:extLst>
          </p:cNvPr>
          <p:cNvSpPr txBox="1"/>
          <p:nvPr/>
        </p:nvSpPr>
        <p:spPr>
          <a:xfrm>
            <a:off x="3968410" y="880968"/>
            <a:ext cx="3808429" cy="3046988"/>
          </a:xfrm>
          <a:prstGeom prst="rect">
            <a:avLst/>
          </a:prstGeom>
          <a:noFill/>
        </p:spPr>
        <p:txBody>
          <a:bodyPr wrap="square" rtlCol="0">
            <a:spAutoFit/>
          </a:bodyPr>
          <a:lstStyle/>
          <a:p>
            <a:pPr algn="ctr"/>
            <a:r>
              <a:rPr lang="en-US" sz="9600" b="1" dirty="0">
                <a:ln w="12700">
                  <a:solidFill>
                    <a:srgbClr val="B25D55"/>
                  </a:solidFill>
                  <a:prstDash val="solid"/>
                </a:ln>
                <a:solidFill>
                  <a:srgbClr val="FFFF66"/>
                </a:solidFill>
                <a:effectLst>
                  <a:outerShdw dist="38100" dir="2700000" algn="tl" rotWithShape="0">
                    <a:srgbClr val="841B1A"/>
                  </a:outerShdw>
                </a:effectLst>
                <a:latin typeface="iCiel Crocante" panose="02000000000000000000" pitchFamily="50" charset="0"/>
              </a:rPr>
              <a:t>KHỞI ĐỘNG</a:t>
            </a:r>
          </a:p>
        </p:txBody>
      </p:sp>
    </p:spTree>
    <p:extLst>
      <p:ext uri="{BB962C8B-B14F-4D97-AF65-F5344CB8AC3E}">
        <p14:creationId xmlns:p14="http://schemas.microsoft.com/office/powerpoint/2010/main" val="1339179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
                                        </p:tgtEl>
                                        <p:attrNameLst>
                                          <p:attrName>ppt_x</p:attrName>
                                          <p:attrName>ppt_y</p:attrName>
                                        </p:attrNameLst>
                                      </p:cBhvr>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7DCDF3-E89B-440F-3DE5-CB8410034897}"/>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ED462063-5EE7-3977-9458-DE332EFE28F6}"/>
              </a:ext>
            </a:extLst>
          </p:cNvPr>
          <p:cNvSpPr/>
          <p:nvPr/>
        </p:nvSpPr>
        <p:spPr>
          <a:xfrm>
            <a:off x="342900" y="508355"/>
            <a:ext cx="11506200" cy="5768266"/>
          </a:xfrm>
          <a:prstGeom prst="roundRect">
            <a:avLst>
              <a:gd name="adj" fmla="val 11588"/>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6461728D-B11B-B27B-B82D-54412D655C3E}"/>
              </a:ext>
            </a:extLst>
          </p:cNvPr>
          <p:cNvGrpSpPr/>
          <p:nvPr/>
        </p:nvGrpSpPr>
        <p:grpSpPr>
          <a:xfrm>
            <a:off x="3691719" y="2282899"/>
            <a:ext cx="3739812" cy="2292202"/>
            <a:chOff x="454249" y="2236302"/>
            <a:chExt cx="3739812" cy="2292202"/>
          </a:xfrm>
        </p:grpSpPr>
        <p:sp>
          <p:nvSpPr>
            <p:cNvPr id="13" name="TextBox 12">
              <a:extLst>
                <a:ext uri="{FF2B5EF4-FFF2-40B4-BE49-F238E27FC236}">
                  <a16:creationId xmlns:a16="http://schemas.microsoft.com/office/drawing/2014/main" id="{8567916A-426A-4D2A-C848-114FFC0A0CC1}"/>
                </a:ext>
              </a:extLst>
            </p:cNvPr>
            <p:cNvSpPr txBox="1"/>
            <p:nvPr/>
          </p:nvSpPr>
          <p:spPr>
            <a:xfrm>
              <a:off x="2996523" y="2826211"/>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9</a:t>
              </a:r>
            </a:p>
          </p:txBody>
        </p:sp>
        <p:sp>
          <p:nvSpPr>
            <p:cNvPr id="14" name="TextBox 13">
              <a:extLst>
                <a:ext uri="{FF2B5EF4-FFF2-40B4-BE49-F238E27FC236}">
                  <a16:creationId xmlns:a16="http://schemas.microsoft.com/office/drawing/2014/main" id="{D6EA7454-26A1-DA71-AF53-0F0108791407}"/>
                </a:ext>
              </a:extLst>
            </p:cNvPr>
            <p:cNvSpPr txBox="1"/>
            <p:nvPr/>
          </p:nvSpPr>
          <p:spPr>
            <a:xfrm>
              <a:off x="2705495" y="2820258"/>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0</a:t>
              </a:r>
            </a:p>
          </p:txBody>
        </p:sp>
        <p:sp>
          <p:nvSpPr>
            <p:cNvPr id="15" name="TextBox 14">
              <a:extLst>
                <a:ext uri="{FF2B5EF4-FFF2-40B4-BE49-F238E27FC236}">
                  <a16:creationId xmlns:a16="http://schemas.microsoft.com/office/drawing/2014/main" id="{A0E1CFBE-5575-C779-D8D5-5D4F2C585972}"/>
                </a:ext>
              </a:extLst>
            </p:cNvPr>
            <p:cNvSpPr txBox="1"/>
            <p:nvPr/>
          </p:nvSpPr>
          <p:spPr>
            <a:xfrm>
              <a:off x="454249" y="2263153"/>
              <a:ext cx="2209708"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25338</a:t>
              </a:r>
            </a:p>
          </p:txBody>
        </p:sp>
        <p:sp>
          <p:nvSpPr>
            <p:cNvPr id="16" name="TextBox 15">
              <a:extLst>
                <a:ext uri="{FF2B5EF4-FFF2-40B4-BE49-F238E27FC236}">
                  <a16:creationId xmlns:a16="http://schemas.microsoft.com/office/drawing/2014/main" id="{E1D22F15-6C83-3A64-AE7E-A3651DACF4B8}"/>
                </a:ext>
              </a:extLst>
            </p:cNvPr>
            <p:cNvSpPr txBox="1"/>
            <p:nvPr/>
          </p:nvSpPr>
          <p:spPr>
            <a:xfrm>
              <a:off x="2781897" y="2236302"/>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82</a:t>
              </a:r>
            </a:p>
          </p:txBody>
        </p:sp>
        <p:cxnSp>
          <p:nvCxnSpPr>
            <p:cNvPr id="17" name="Straight Connector 16">
              <a:extLst>
                <a:ext uri="{FF2B5EF4-FFF2-40B4-BE49-F238E27FC236}">
                  <a16:creationId xmlns:a16="http://schemas.microsoft.com/office/drawing/2014/main" id="{A3C4F9D6-6773-D430-695E-D4A61CDC2371}"/>
                </a:ext>
              </a:extLst>
            </p:cNvPr>
            <p:cNvCxnSpPr>
              <a:cxnSpLocks/>
            </p:cNvCxnSpPr>
            <p:nvPr/>
          </p:nvCxnSpPr>
          <p:spPr>
            <a:xfrm>
              <a:off x="3087198" y="2855561"/>
              <a:ext cx="11068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F1A3DD-E99F-5532-0F6D-89FF86E96763}"/>
                </a:ext>
              </a:extLst>
            </p:cNvPr>
            <p:cNvCxnSpPr>
              <a:cxnSpLocks/>
            </p:cNvCxnSpPr>
            <p:nvPr/>
          </p:nvCxnSpPr>
          <p:spPr>
            <a:xfrm flipV="1">
              <a:off x="3087198" y="2370306"/>
              <a:ext cx="0" cy="2158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6D56C67-9DAB-6D75-E6E9-832C583E5B8E}"/>
                </a:ext>
              </a:extLst>
            </p:cNvPr>
            <p:cNvSpPr txBox="1"/>
            <p:nvPr/>
          </p:nvSpPr>
          <p:spPr>
            <a:xfrm>
              <a:off x="2392856" y="2823344"/>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3</a:t>
              </a:r>
            </a:p>
          </p:txBody>
        </p:sp>
        <p:sp>
          <p:nvSpPr>
            <p:cNvPr id="20" name="TextBox 19">
              <a:extLst>
                <a:ext uri="{FF2B5EF4-FFF2-40B4-BE49-F238E27FC236}">
                  <a16:creationId xmlns:a16="http://schemas.microsoft.com/office/drawing/2014/main" id="{D52AA079-13CF-35BC-EFB0-DF67331AC4A8}"/>
                </a:ext>
              </a:extLst>
            </p:cNvPr>
            <p:cNvSpPr txBox="1"/>
            <p:nvPr/>
          </p:nvSpPr>
          <p:spPr>
            <a:xfrm>
              <a:off x="1507217" y="2820258"/>
              <a:ext cx="395920"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0</a:t>
              </a:r>
            </a:p>
          </p:txBody>
        </p:sp>
        <p:sp>
          <p:nvSpPr>
            <p:cNvPr id="21" name="TextBox 20">
              <a:extLst>
                <a:ext uri="{FF2B5EF4-FFF2-40B4-BE49-F238E27FC236}">
                  <a16:creationId xmlns:a16="http://schemas.microsoft.com/office/drawing/2014/main" id="{9842C1DD-488E-AFD4-B7A3-A44484DBE6FE}"/>
                </a:ext>
              </a:extLst>
            </p:cNvPr>
            <p:cNvSpPr txBox="1"/>
            <p:nvPr/>
          </p:nvSpPr>
          <p:spPr>
            <a:xfrm>
              <a:off x="1695960" y="3469719"/>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0</a:t>
              </a:r>
            </a:p>
          </p:txBody>
        </p:sp>
        <p:sp>
          <p:nvSpPr>
            <p:cNvPr id="22" name="TextBox 21">
              <a:extLst>
                <a:ext uri="{FF2B5EF4-FFF2-40B4-BE49-F238E27FC236}">
                  <a16:creationId xmlns:a16="http://schemas.microsoft.com/office/drawing/2014/main" id="{90AE8366-1939-FDCF-9FC8-0DFCCC71CB2C}"/>
                </a:ext>
              </a:extLst>
            </p:cNvPr>
            <p:cNvSpPr txBox="1"/>
            <p:nvPr/>
          </p:nvSpPr>
          <p:spPr>
            <a:xfrm>
              <a:off x="1777344" y="2820258"/>
              <a:ext cx="395920"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a:t>
              </a:r>
            </a:p>
          </p:txBody>
        </p:sp>
        <p:sp>
          <p:nvSpPr>
            <p:cNvPr id="23" name="TextBox 22">
              <a:extLst>
                <a:ext uri="{FF2B5EF4-FFF2-40B4-BE49-F238E27FC236}">
                  <a16:creationId xmlns:a16="http://schemas.microsoft.com/office/drawing/2014/main" id="{F8BC5561-078D-28D7-E2F3-A642D9057A5F}"/>
                </a:ext>
              </a:extLst>
            </p:cNvPr>
            <p:cNvSpPr txBox="1"/>
            <p:nvPr/>
          </p:nvSpPr>
          <p:spPr>
            <a:xfrm>
              <a:off x="2090474" y="2784032"/>
              <a:ext cx="51570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3</a:t>
              </a:r>
              <a:endPar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E454E963-1555-4F0C-8A64-43664F2D88A3}"/>
                </a:ext>
              </a:extLst>
            </p:cNvPr>
            <p:cNvSpPr txBox="1"/>
            <p:nvPr/>
          </p:nvSpPr>
          <p:spPr>
            <a:xfrm>
              <a:off x="1665469" y="2825865"/>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8</a:t>
              </a:r>
            </a:p>
          </p:txBody>
        </p:sp>
        <p:sp>
          <p:nvSpPr>
            <p:cNvPr id="24" name="TextBox 23">
              <a:extLst>
                <a:ext uri="{FF2B5EF4-FFF2-40B4-BE49-F238E27FC236}">
                  <a16:creationId xmlns:a16="http://schemas.microsoft.com/office/drawing/2014/main" id="{B9F732E1-603C-42F1-BF6C-FD79EC6D3F7F}"/>
                </a:ext>
              </a:extLst>
            </p:cNvPr>
            <p:cNvSpPr txBox="1"/>
            <p:nvPr/>
          </p:nvSpPr>
          <p:spPr>
            <a:xfrm>
              <a:off x="1351783" y="3471652"/>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0</a:t>
              </a:r>
            </a:p>
          </p:txBody>
        </p:sp>
      </p:grpSp>
    </p:spTree>
    <p:extLst>
      <p:ext uri="{BB962C8B-B14F-4D97-AF65-F5344CB8AC3E}">
        <p14:creationId xmlns:p14="http://schemas.microsoft.com/office/powerpoint/2010/main" val="159163804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34" presetClass="emph" presetSubtype="0" fill="hold" grpId="1" nodeType="afterEffect">
                                      <p:stCondLst>
                                        <p:cond delay="0"/>
                                      </p:stCondLst>
                                      <p:iterate type="lt">
                                        <p:tmPct val="4762"/>
                                      </p:iterate>
                                      <p:childTnLst>
                                        <p:animMotion origin="layout" path="M 2.5E-6 -1.11111E-6 L 2.5E-6 -0.07222 " pathEditMode="relative" rAng="0" ptsTypes="AA">
                                          <p:cBhvr>
                                            <p:cTn id="12" dur="250" accel="50000" decel="50000" autoRev="1" fill="hold">
                                              <p:stCondLst>
                                                <p:cond delay="0"/>
                                              </p:stCondLst>
                                            </p:cTn>
                                            <p:tgtEl>
                                              <p:spTgt spid="8"/>
                                            </p:tgtEl>
                                            <p:attrNameLst>
                                              <p:attrName>ppt_x</p:attrName>
                                              <p:attrName>ppt_y</p:attrName>
                                            </p:attrNameLst>
                                          </p:cBhvr>
                                          <p:rCtr x="0" y="-3611"/>
                                        </p:animMotion>
                                        <p:animRot by="1500000">
                                          <p:cBhvr>
                                            <p:cTn id="13" dur="125" fill="hold">
                                              <p:stCondLst>
                                                <p:cond delay="0"/>
                                              </p:stCondLst>
                                            </p:cTn>
                                            <p:tgtEl>
                                              <p:spTgt spid="8"/>
                                            </p:tgtEl>
                                            <p:attrNameLst>
                                              <p:attrName>r</p:attrName>
                                            </p:attrNameLst>
                                          </p:cBhvr>
                                        </p:animRot>
                                        <p:animRot by="-1500000">
                                          <p:cBhvr>
                                            <p:cTn id="14" dur="125" fill="hold">
                                              <p:stCondLst>
                                                <p:cond delay="125"/>
                                              </p:stCondLst>
                                            </p:cTn>
                                            <p:tgtEl>
                                              <p:spTgt spid="8"/>
                                            </p:tgtEl>
                                            <p:attrNameLst>
                                              <p:attrName>r</p:attrName>
                                            </p:attrNameLst>
                                          </p:cBhvr>
                                        </p:animRot>
                                        <p:animRot by="-1500000">
                                          <p:cBhvr>
                                            <p:cTn id="15" dur="125" fill="hold">
                                              <p:stCondLst>
                                                <p:cond delay="250"/>
                                              </p:stCondLst>
                                            </p:cTn>
                                            <p:tgtEl>
                                              <p:spTgt spid="8"/>
                                            </p:tgtEl>
                                            <p:attrNameLst>
                                              <p:attrName>r</p:attrName>
                                            </p:attrNameLst>
                                          </p:cBhvr>
                                        </p:animRot>
                                        <p:animRot by="1500000">
                                          <p:cBhvr>
                                            <p:cTn id="16" dur="125" fill="hold">
                                              <p:stCondLst>
                                                <p:cond delay="375"/>
                                              </p:stCondLst>
                                            </p:cTn>
                                            <p:tgtEl>
                                              <p:spTgt spid="8"/>
                                            </p:tgtEl>
                                            <p:attrNameLst>
                                              <p:attrName>r</p:attrName>
                                            </p:attrNameLst>
                                          </p:cBhvr>
                                        </p:animRot>
                                      </p:childTnLst>
                                    </p:cTn>
                                  </p:par>
                                </p:childTnLst>
                              </p:cTn>
                            </p:par>
                            <p:par>
                              <p:cTn id="17" fill="hold">
                                <p:stCondLst>
                                  <p:cond delay="1238"/>
                                </p:stCondLst>
                                <p:childTnLst>
                                  <p:par>
                                    <p:cTn id="18" presetID="49" presetClass="entr" presetSubtype="0"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6"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1000" fill="hold"/>
                                            <p:tgtEl>
                                              <p:spTgt spid="56"/>
                                            </p:tgtEl>
                                            <p:attrNameLst>
                                              <p:attrName>ppt_x</p:attrName>
                                            </p:attrNameLst>
                                          </p:cBhvr>
                                          <p:tavLst>
                                            <p:tav tm="0">
                                              <p:val>
                                                <p:strVal val="1+#ppt_w/2"/>
                                              </p:val>
                                            </p:tav>
                                            <p:tav tm="100000">
                                              <p:val>
                                                <p:strVal val="#ppt_x"/>
                                              </p:val>
                                            </p:tav>
                                          </p:tavLst>
                                        </p:anim>
                                        <p:anim calcmode="lin" valueType="num">
                                          <p:cBhvr additive="base">
                                            <p:cTn id="29" dur="10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FADE2CCE-6744-4265-D889-DF6A3B73E4B6}"/>
              </a:ext>
            </a:extLst>
          </p:cNvPr>
          <p:cNvGrpSpPr/>
          <p:nvPr/>
        </p:nvGrpSpPr>
        <p:grpSpPr>
          <a:xfrm>
            <a:off x="430266" y="2503680"/>
            <a:ext cx="11761734" cy="1269472"/>
            <a:chOff x="4149463" y="8200590"/>
            <a:chExt cx="7193902" cy="1269472"/>
          </a:xfrm>
        </p:grpSpPr>
        <p:sp>
          <p:nvSpPr>
            <p:cNvPr id="3" name="TextBox 2">
              <a:extLst>
                <a:ext uri="{FF2B5EF4-FFF2-40B4-BE49-F238E27FC236}">
                  <a16:creationId xmlns:a16="http://schemas.microsoft.com/office/drawing/2014/main" id="{93540131-E6E1-1FBE-4F2E-FA1F2B7F3F3A}"/>
                </a:ext>
              </a:extLst>
            </p:cNvPr>
            <p:cNvSpPr txBox="1"/>
            <p:nvPr/>
          </p:nvSpPr>
          <p:spPr>
            <a:xfrm>
              <a:off x="4149463" y="8204395"/>
              <a:ext cx="7193902" cy="1265667"/>
            </a:xfrm>
            <a:prstGeom prst="rect">
              <a:avLst/>
            </a:prstGeom>
            <a:noFill/>
          </p:spPr>
          <p:txBody>
            <a:bodyPr wrap="square" rtlCol="0">
              <a:spAutoFit/>
            </a:bodyPr>
            <a:lstStyle/>
            <a:p>
              <a:pPr algn="ctr">
                <a:lnSpc>
                  <a:spcPct val="130000"/>
                </a:lnSpc>
              </a:pPr>
              <a:r>
                <a:rPr lang="en-US" sz="6600" b="1" dirty="0">
                  <a:ln w="3302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TẠM BIỆT VÀ HẸN GẶP LẠI</a:t>
              </a:r>
            </a:p>
          </p:txBody>
        </p:sp>
        <p:sp>
          <p:nvSpPr>
            <p:cNvPr id="4" name="TextBox 3">
              <a:extLst>
                <a:ext uri="{FF2B5EF4-FFF2-40B4-BE49-F238E27FC236}">
                  <a16:creationId xmlns:a16="http://schemas.microsoft.com/office/drawing/2014/main" id="{5507C563-4FAB-10FA-3318-3CF009CB52FC}"/>
                </a:ext>
              </a:extLst>
            </p:cNvPr>
            <p:cNvSpPr txBox="1"/>
            <p:nvPr/>
          </p:nvSpPr>
          <p:spPr>
            <a:xfrm>
              <a:off x="4149463" y="8200590"/>
              <a:ext cx="7193902" cy="1265667"/>
            </a:xfrm>
            <a:prstGeom prst="rect">
              <a:avLst/>
            </a:prstGeom>
            <a:noFill/>
          </p:spPr>
          <p:txBody>
            <a:bodyPr wrap="square" rtlCol="0">
              <a:spAutoFit/>
            </a:bodyPr>
            <a:lstStyle/>
            <a:p>
              <a:pPr algn="ctr">
                <a:lnSpc>
                  <a:spcPct val="130000"/>
                </a:lnSpc>
              </a:pPr>
              <a:r>
                <a:rPr lang="en-US" sz="66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T</a:t>
              </a:r>
              <a:r>
                <a:rPr lang="en-US" sz="66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Ạ</a:t>
              </a:r>
              <a:r>
                <a:rPr lang="en-US" sz="66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M</a:t>
              </a:r>
              <a:r>
                <a:rPr lang="en-US" sz="66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66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B</a:t>
              </a:r>
              <a:r>
                <a:rPr lang="en-US" sz="66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I</a:t>
              </a:r>
              <a:r>
                <a:rPr lang="en-US" sz="66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Ệ</a:t>
              </a:r>
              <a:r>
                <a:rPr lang="en-US" sz="66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T </a:t>
              </a:r>
              <a:r>
                <a:rPr lang="en-US" sz="66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V</a:t>
              </a:r>
              <a:r>
                <a:rPr lang="en-US" sz="66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À</a:t>
              </a:r>
              <a:r>
                <a:rPr lang="en-US" sz="66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66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H</a:t>
              </a:r>
              <a:r>
                <a:rPr lang="en-US" sz="66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Ẹ</a:t>
              </a:r>
              <a:r>
                <a:rPr lang="en-US" sz="66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N </a:t>
              </a:r>
              <a:r>
                <a:rPr lang="en-US" sz="66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G</a:t>
              </a:r>
              <a:r>
                <a:rPr lang="en-US" sz="66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Ặ</a:t>
              </a:r>
              <a:r>
                <a:rPr lang="en-US" sz="66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P</a:t>
              </a:r>
              <a:r>
                <a:rPr lang="en-US" sz="66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66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L</a:t>
              </a:r>
              <a:r>
                <a:rPr lang="en-US" sz="66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Ạ</a:t>
              </a:r>
              <a:r>
                <a:rPr lang="en-US" sz="66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I </a:t>
              </a:r>
            </a:p>
          </p:txBody>
        </p:sp>
      </p:grpSp>
    </p:spTree>
    <p:extLst>
      <p:ext uri="{BB962C8B-B14F-4D97-AF65-F5344CB8AC3E}">
        <p14:creationId xmlns:p14="http://schemas.microsoft.com/office/powerpoint/2010/main" val="1625832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41879F-13E6-D8C6-4EA7-CE8E8A7C14BB}"/>
              </a:ext>
            </a:extLst>
          </p:cNvPr>
          <p:cNvPicPr>
            <a:picLocks noChangeAspect="1"/>
          </p:cNvPicPr>
          <p:nvPr/>
        </p:nvPicPr>
        <p:blipFill>
          <a:blip r:embed="rId7"/>
          <a:stretch>
            <a:fillRect/>
          </a:stretch>
        </p:blipFill>
        <p:spPr>
          <a:xfrm>
            <a:off x="0" y="0"/>
            <a:ext cx="12192000" cy="6858000"/>
          </a:xfrm>
          <a:prstGeom prst="rect">
            <a:avLst/>
          </a:prstGeom>
        </p:spPr>
      </p:pic>
      <p:sp>
        <p:nvSpPr>
          <p:cNvPr id="12" name="d">
            <a:extLst>
              <a:ext uri="{FF2B5EF4-FFF2-40B4-BE49-F238E27FC236}">
                <a16:creationId xmlns:a16="http://schemas.microsoft.com/office/drawing/2014/main" id="{FF90DB8D-7380-485A-EEC9-D7509689630D}"/>
              </a:ext>
            </a:extLst>
          </p:cNvPr>
          <p:cNvSpPr/>
          <p:nvPr/>
        </p:nvSpPr>
        <p:spPr>
          <a:xfrm>
            <a:off x="3350228" y="3912913"/>
            <a:ext cx="5746496" cy="1202273"/>
          </a:xfrm>
          <a:prstGeom prst="roundRect">
            <a:avLst/>
          </a:prstGeom>
          <a:solidFill>
            <a:srgbClr val="CCFFFF"/>
          </a:solidFill>
          <a:ln w="7620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a:solidFill>
                  <a:srgbClr val="002060"/>
                </a:solidFill>
                <a:latin typeface="Calibri" panose="020F0502020204030204"/>
              </a:rPr>
              <a:t>B</a:t>
            </a:r>
            <a:r>
              <a:rPr kumimoji="0" lang="en-US" sz="5400" b="1" i="0" u="none" strike="noStrike" kern="1200" cap="none" spc="0" normalizeH="0" baseline="0" noProof="0">
                <a:ln>
                  <a:noFill/>
                </a:ln>
                <a:solidFill>
                  <a:srgbClr val="002060"/>
                </a:solidFill>
                <a:effectLst/>
                <a:uLnTx/>
                <a:uFillTx/>
                <a:latin typeface="Calibri" panose="020F0502020204030204"/>
                <a:ea typeface="+mn-ea"/>
                <a:cs typeface="+mn-cs"/>
              </a:rPr>
              <a:t>. </a:t>
            </a:r>
            <a:r>
              <a:rPr lang="en-US" sz="5400" b="1">
                <a:solidFill>
                  <a:srgbClr val="002060"/>
                </a:solidFill>
                <a:latin typeface="Calibri" panose="020F0502020204030204"/>
              </a:rPr>
              <a:t>lớn hơn</a:t>
            </a:r>
            <a:endParaRPr kumimoji="0" lang="en-US" sz="5400" b="1" i="0" u="none" strike="noStrike" kern="1200" cap="none" spc="0" normalizeH="0" baseline="0" noProof="0" dirty="0">
              <a:ln>
                <a:noFill/>
              </a:ln>
              <a:solidFill>
                <a:srgbClr val="002060"/>
              </a:solidFill>
              <a:effectLst/>
              <a:uLnTx/>
              <a:uFillTx/>
              <a:latin typeface="Calibri" panose="020F0502020204030204"/>
            </a:endParaRPr>
          </a:p>
        </p:txBody>
      </p:sp>
      <p:sp>
        <p:nvSpPr>
          <p:cNvPr id="2" name="Rectangle: Rounded Corners 1">
            <a:extLst>
              <a:ext uri="{FF2B5EF4-FFF2-40B4-BE49-F238E27FC236}">
                <a16:creationId xmlns:a16="http://schemas.microsoft.com/office/drawing/2014/main" id="{C5F299AE-2CE6-17F9-5EE4-8B648352358C}"/>
              </a:ext>
            </a:extLst>
          </p:cNvPr>
          <p:cNvSpPr/>
          <p:nvPr/>
        </p:nvSpPr>
        <p:spPr>
          <a:xfrm>
            <a:off x="597408" y="217424"/>
            <a:ext cx="11082528" cy="1804416"/>
          </a:xfrm>
          <a:custGeom>
            <a:avLst/>
            <a:gdLst>
              <a:gd name="connsiteX0" fmla="*/ 0 w 11082528"/>
              <a:gd name="connsiteY0" fmla="*/ 300742 h 1804416"/>
              <a:gd name="connsiteX1" fmla="*/ 300742 w 11082528"/>
              <a:gd name="connsiteY1" fmla="*/ 0 h 1804416"/>
              <a:gd name="connsiteX2" fmla="*/ 10781786 w 11082528"/>
              <a:gd name="connsiteY2" fmla="*/ 0 h 1804416"/>
              <a:gd name="connsiteX3" fmla="*/ 11082528 w 11082528"/>
              <a:gd name="connsiteY3" fmla="*/ 300742 h 1804416"/>
              <a:gd name="connsiteX4" fmla="*/ 11082528 w 11082528"/>
              <a:gd name="connsiteY4" fmla="*/ 1503674 h 1804416"/>
              <a:gd name="connsiteX5" fmla="*/ 10781786 w 11082528"/>
              <a:gd name="connsiteY5" fmla="*/ 1804416 h 1804416"/>
              <a:gd name="connsiteX6" fmla="*/ 300742 w 11082528"/>
              <a:gd name="connsiteY6" fmla="*/ 1804416 h 1804416"/>
              <a:gd name="connsiteX7" fmla="*/ 0 w 11082528"/>
              <a:gd name="connsiteY7" fmla="*/ 1503674 h 1804416"/>
              <a:gd name="connsiteX8" fmla="*/ 0 w 11082528"/>
              <a:gd name="connsiteY8" fmla="*/ 300742 h 18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2528" h="1804416" fill="none" extrusionOk="0">
                <a:moveTo>
                  <a:pt x="0" y="300742"/>
                </a:moveTo>
                <a:cubicBezTo>
                  <a:pt x="-22174" y="135074"/>
                  <a:pt x="149708" y="-17579"/>
                  <a:pt x="300742" y="0"/>
                </a:cubicBezTo>
                <a:cubicBezTo>
                  <a:pt x="4819053" y="111930"/>
                  <a:pt x="9170882" y="-66876"/>
                  <a:pt x="10781786" y="0"/>
                </a:cubicBezTo>
                <a:cubicBezTo>
                  <a:pt x="10932901" y="14760"/>
                  <a:pt x="11074315" y="122454"/>
                  <a:pt x="11082528" y="300742"/>
                </a:cubicBezTo>
                <a:cubicBezTo>
                  <a:pt x="11107244" y="658858"/>
                  <a:pt x="11033095" y="921092"/>
                  <a:pt x="11082528" y="1503674"/>
                </a:cubicBezTo>
                <a:cubicBezTo>
                  <a:pt x="11087306" y="1659461"/>
                  <a:pt x="10954189" y="1815608"/>
                  <a:pt x="10781786" y="1804416"/>
                </a:cubicBezTo>
                <a:cubicBezTo>
                  <a:pt x="9293965" y="1670224"/>
                  <a:pt x="2576434" y="1649072"/>
                  <a:pt x="300742" y="1804416"/>
                </a:cubicBezTo>
                <a:cubicBezTo>
                  <a:pt x="128612" y="1779304"/>
                  <a:pt x="7788" y="1675050"/>
                  <a:pt x="0" y="1503674"/>
                </a:cubicBezTo>
                <a:cubicBezTo>
                  <a:pt x="-55142" y="1151427"/>
                  <a:pt x="76381" y="463550"/>
                  <a:pt x="0" y="300742"/>
                </a:cubicBezTo>
                <a:close/>
              </a:path>
              <a:path w="11082528" h="1804416" stroke="0" extrusionOk="0">
                <a:moveTo>
                  <a:pt x="0" y="300742"/>
                </a:moveTo>
                <a:cubicBezTo>
                  <a:pt x="-22167" y="154789"/>
                  <a:pt x="137832" y="-9633"/>
                  <a:pt x="300742" y="0"/>
                </a:cubicBezTo>
                <a:cubicBezTo>
                  <a:pt x="5014999" y="-31899"/>
                  <a:pt x="9658018" y="-75219"/>
                  <a:pt x="10781786" y="0"/>
                </a:cubicBezTo>
                <a:cubicBezTo>
                  <a:pt x="10917692" y="-1927"/>
                  <a:pt x="11074100" y="130866"/>
                  <a:pt x="11082528" y="300742"/>
                </a:cubicBezTo>
                <a:cubicBezTo>
                  <a:pt x="11002656" y="585092"/>
                  <a:pt x="11041409" y="1354663"/>
                  <a:pt x="11082528" y="1503674"/>
                </a:cubicBezTo>
                <a:cubicBezTo>
                  <a:pt x="11076745" y="1647165"/>
                  <a:pt x="10959577" y="1835069"/>
                  <a:pt x="10781786" y="1804416"/>
                </a:cubicBezTo>
                <a:cubicBezTo>
                  <a:pt x="6945124" y="1776719"/>
                  <a:pt x="4423524" y="1836874"/>
                  <a:pt x="300742" y="1804416"/>
                </a:cubicBezTo>
                <a:cubicBezTo>
                  <a:pt x="123768" y="1798344"/>
                  <a:pt x="5369" y="1675528"/>
                  <a:pt x="0" y="1503674"/>
                </a:cubicBezTo>
                <a:cubicBezTo>
                  <a:pt x="73356" y="1023221"/>
                  <a:pt x="82284" y="871102"/>
                  <a:pt x="0" y="300742"/>
                </a:cubicBezTo>
                <a:close/>
              </a:path>
            </a:pathLst>
          </a:custGeom>
          <a:solidFill>
            <a:srgbClr val="FFFFCC"/>
          </a:solidFill>
          <a:ln w="57150">
            <a:solidFill>
              <a:srgbClr val="002060"/>
            </a:solidFill>
            <a:prstDash val="dash"/>
            <a:extLst>
              <a:ext uri="{C807C97D-BFC1-408E-A445-0C87EB9F89A2}">
                <ask:lineSketchStyleProps xmlns:ask="http://schemas.microsoft.com/office/drawing/2018/sketchyshapes" sd="330396460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chemeClr val="tx1"/>
                </a:solidFill>
              </a:rPr>
              <a:t>Số</a:t>
            </a:r>
            <a:r>
              <a:rPr lang="en-US" sz="5400" dirty="0">
                <a:solidFill>
                  <a:schemeClr val="tx1"/>
                </a:solidFill>
              </a:rPr>
              <a:t> </a:t>
            </a:r>
            <a:r>
              <a:rPr lang="en-US" sz="5400" dirty="0" err="1">
                <a:solidFill>
                  <a:schemeClr val="tx1"/>
                </a:solidFill>
              </a:rPr>
              <a:t>dư</a:t>
            </a:r>
            <a:r>
              <a:rPr lang="en-US" sz="5400" dirty="0">
                <a:solidFill>
                  <a:schemeClr val="tx1"/>
                </a:solidFill>
              </a:rPr>
              <a:t> </a:t>
            </a:r>
            <a:r>
              <a:rPr lang="en-US" sz="5400" dirty="0" err="1">
                <a:solidFill>
                  <a:schemeClr val="tx1"/>
                </a:solidFill>
              </a:rPr>
              <a:t>luôn</a:t>
            </a:r>
            <a:r>
              <a:rPr lang="en-US" sz="5400" dirty="0">
                <a:solidFill>
                  <a:schemeClr val="tx1"/>
                </a:solidFill>
              </a:rPr>
              <a:t> .?. </a:t>
            </a:r>
            <a:r>
              <a:rPr lang="en-US" sz="5400" dirty="0" err="1">
                <a:solidFill>
                  <a:schemeClr val="tx1"/>
                </a:solidFill>
              </a:rPr>
              <a:t>số</a:t>
            </a:r>
            <a:r>
              <a:rPr lang="en-US" sz="5400" dirty="0">
                <a:solidFill>
                  <a:schemeClr val="tx1"/>
                </a:solidFill>
              </a:rPr>
              <a:t> chia </a:t>
            </a:r>
          </a:p>
        </p:txBody>
      </p:sp>
      <p:sp>
        <p:nvSpPr>
          <p:cNvPr id="3" name="a">
            <a:extLst>
              <a:ext uri="{FF2B5EF4-FFF2-40B4-BE49-F238E27FC236}">
                <a16:creationId xmlns:a16="http://schemas.microsoft.com/office/drawing/2014/main" id="{EC8F2D14-B61E-6D61-7B9F-30F44746AAE9}"/>
              </a:ext>
            </a:extLst>
          </p:cNvPr>
          <p:cNvSpPr/>
          <p:nvPr/>
        </p:nvSpPr>
        <p:spPr>
          <a:xfrm>
            <a:off x="3391426" y="5466548"/>
            <a:ext cx="5718030" cy="1202272"/>
          </a:xfrm>
          <a:prstGeom prst="roundRect">
            <a:avLst/>
          </a:prstGeom>
          <a:solidFill>
            <a:srgbClr val="CCFFFF"/>
          </a:solidFill>
          <a:ln w="7620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a:solidFill>
                  <a:srgbClr val="002060"/>
                </a:solidFill>
                <a:latin typeface="Calibri" panose="020F0502020204030204"/>
              </a:rPr>
              <a:t>C</a:t>
            </a:r>
            <a:r>
              <a:rPr kumimoji="0" lang="en-US" sz="5400" b="1" i="0" u="none" strike="noStrike" kern="1200" cap="none" spc="0" normalizeH="0" baseline="0" noProof="0">
                <a:ln>
                  <a:noFill/>
                </a:ln>
                <a:solidFill>
                  <a:srgbClr val="002060"/>
                </a:solidFill>
                <a:effectLst/>
                <a:uLnTx/>
                <a:uFillTx/>
                <a:latin typeface="Calibri" panose="020F0502020204030204"/>
                <a:ea typeface="+mn-ea"/>
                <a:cs typeface="+mn-cs"/>
              </a:rPr>
              <a:t>. </a:t>
            </a:r>
            <a:r>
              <a:rPr lang="en-US" sz="5400" b="1" noProof="0">
                <a:solidFill>
                  <a:srgbClr val="002060"/>
                </a:solidFill>
                <a:latin typeface="Calibri" panose="020F0502020204030204"/>
              </a:rPr>
              <a:t>bằng</a:t>
            </a:r>
            <a:endParaRPr kumimoji="0" lang="en-US" sz="5400" b="1" i="0" u="none" strike="noStrike" kern="1200" cap="none" spc="0" normalizeH="0" baseline="0" noProof="0" dirty="0">
              <a:ln>
                <a:noFill/>
              </a:ln>
              <a:solidFill>
                <a:srgbClr val="002060"/>
              </a:solidFill>
              <a:effectLst/>
              <a:uLnTx/>
              <a:uFillTx/>
              <a:latin typeface="Calibri" panose="020F0502020204030204"/>
            </a:endParaRPr>
          </a:p>
        </p:txBody>
      </p:sp>
      <p:sp>
        <p:nvSpPr>
          <p:cNvPr id="4" name="b">
            <a:extLst>
              <a:ext uri="{FF2B5EF4-FFF2-40B4-BE49-F238E27FC236}">
                <a16:creationId xmlns:a16="http://schemas.microsoft.com/office/drawing/2014/main" id="{D6D087FB-2AEA-9672-ABD5-E98BB5D17AD6}"/>
              </a:ext>
            </a:extLst>
          </p:cNvPr>
          <p:cNvSpPr/>
          <p:nvPr/>
        </p:nvSpPr>
        <p:spPr>
          <a:xfrm>
            <a:off x="3350228" y="2289335"/>
            <a:ext cx="5759228" cy="1202272"/>
          </a:xfrm>
          <a:prstGeom prst="roundRect">
            <a:avLst/>
          </a:prstGeom>
          <a:solidFill>
            <a:srgbClr val="CCFFFF"/>
          </a:solidFill>
          <a:ln w="7620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a:solidFill>
                  <a:srgbClr val="002060"/>
                </a:solidFill>
                <a:latin typeface="Calibri" panose="020F0502020204030204"/>
              </a:rPr>
              <a:t>A</a:t>
            </a:r>
            <a:r>
              <a:rPr kumimoji="0" lang="en-US" sz="5400" b="1" i="0" u="none" strike="noStrike" kern="1200" cap="none" spc="0" normalizeH="0" baseline="0" noProof="0">
                <a:ln>
                  <a:noFill/>
                </a:ln>
                <a:solidFill>
                  <a:srgbClr val="002060"/>
                </a:solidFill>
                <a:effectLst/>
                <a:uLnTx/>
                <a:uFillTx/>
                <a:latin typeface="Calibri" panose="020F0502020204030204"/>
                <a:ea typeface="+mn-ea"/>
                <a:cs typeface="+mn-cs"/>
              </a:rPr>
              <a:t>. </a:t>
            </a:r>
            <a:r>
              <a:rPr lang="en-US" sz="5400" b="1">
                <a:solidFill>
                  <a:srgbClr val="002060"/>
                </a:solidFill>
                <a:latin typeface="Calibri" panose="020F0502020204030204"/>
              </a:rPr>
              <a:t>bé hơn</a:t>
            </a:r>
            <a:endParaRPr kumimoji="0" lang="en-US" sz="5400" b="1" i="0" u="none" strike="noStrike" kern="1200" cap="none" spc="0" normalizeH="0" baseline="0" noProof="0" dirty="0">
              <a:ln>
                <a:noFill/>
              </a:ln>
              <a:solidFill>
                <a:srgbClr val="002060"/>
              </a:solidFill>
              <a:effectLst/>
              <a:uLnTx/>
              <a:uFillTx/>
              <a:latin typeface="Calibri" panose="020F0502020204030204"/>
            </a:endParaRPr>
          </a:p>
        </p:txBody>
      </p:sp>
      <p:pic>
        <p:nvPicPr>
          <p:cNvPr id="6" name="Đúng">
            <a:extLst>
              <a:ext uri="{FF2B5EF4-FFF2-40B4-BE49-F238E27FC236}">
                <a16:creationId xmlns:a16="http://schemas.microsoft.com/office/drawing/2014/main" id="{35193865-BEC4-431A-69DE-6552DD94CFE8}"/>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2790011" y="2283784"/>
            <a:ext cx="1358864" cy="1084686"/>
          </a:xfrm>
          <a:prstGeom prst="rect">
            <a:avLst/>
          </a:prstGeom>
        </p:spPr>
      </p:pic>
      <p:pic>
        <p:nvPicPr>
          <p:cNvPr id="7" name="Am-thanh-tra-loi-sai-www_tiengdong_com">
            <a:hlinkClick r:id="" action="ppaction://media"/>
            <a:extLst>
              <a:ext uri="{FF2B5EF4-FFF2-40B4-BE49-F238E27FC236}">
                <a16:creationId xmlns:a16="http://schemas.microsoft.com/office/drawing/2014/main" id="{C773819E-0865-9847-F0E4-4F104333419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7477" y="632983"/>
            <a:ext cx="487363" cy="487363"/>
          </a:xfrm>
          <a:prstGeom prst="rect">
            <a:avLst/>
          </a:prstGeom>
        </p:spPr>
      </p:pic>
      <p:pic>
        <p:nvPicPr>
          <p:cNvPr id="8" name="Tieng-tinh-tinh-www_nhacchuongvui_com">
            <a:hlinkClick r:id="" action="ppaction://media"/>
            <a:extLst>
              <a:ext uri="{FF2B5EF4-FFF2-40B4-BE49-F238E27FC236}">
                <a16:creationId xmlns:a16="http://schemas.microsoft.com/office/drawing/2014/main" id="{215551AD-8FF7-EAC2-385D-50E88FD0C3E8}"/>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110107" y="-242119"/>
            <a:ext cx="487363" cy="487363"/>
          </a:xfrm>
          <a:prstGeom prst="rect">
            <a:avLst/>
          </a:prstGeom>
        </p:spPr>
      </p:pic>
      <p:pic>
        <p:nvPicPr>
          <p:cNvPr id="9" name="Am-thanh-tra-loi-sai-www_tiengdong_com">
            <a:hlinkClick r:id="" action="ppaction://media"/>
            <a:extLst>
              <a:ext uri="{FF2B5EF4-FFF2-40B4-BE49-F238E27FC236}">
                <a16:creationId xmlns:a16="http://schemas.microsoft.com/office/drawing/2014/main" id="{368D0035-08FD-BBCE-B0CA-8F7C0FA5320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7477" y="1407239"/>
            <a:ext cx="487363" cy="487363"/>
          </a:xfrm>
          <a:prstGeom prst="rect">
            <a:avLst/>
          </a:prstGeom>
        </p:spPr>
      </p:pic>
    </p:spTree>
    <p:extLst>
      <p:ext uri="{BB962C8B-B14F-4D97-AF65-F5344CB8AC3E}">
        <p14:creationId xmlns:p14="http://schemas.microsoft.com/office/powerpoint/2010/main" val="220706965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5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5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5000">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14:bounceEnd="65000">
                                          <p:cBhvr additive="base">
                                            <p:cTn id="11" dur="1000" fill="hold"/>
                                            <p:tgtEl>
                                              <p:spTgt spid="12"/>
                                            </p:tgtEl>
                                            <p:attrNameLst>
                                              <p:attrName>ppt_x</p:attrName>
                                            </p:attrNameLst>
                                          </p:cBhvr>
                                          <p:tavLst>
                                            <p:tav tm="0">
                                              <p:val>
                                                <p:strVal val="#ppt_x"/>
                                              </p:val>
                                            </p:tav>
                                            <p:tav tm="100000">
                                              <p:val>
                                                <p:strVal val="#ppt_x"/>
                                              </p:val>
                                            </p:tav>
                                          </p:tavLst>
                                        </p:anim>
                                        <p:anim calcmode="lin" valueType="num" p14:bounceEnd="65000">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5000">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14:bounceEnd="65000">
                                          <p:cBhvr additive="base">
                                            <p:cTn id="15" dur="1000" fill="hold"/>
                                            <p:tgtEl>
                                              <p:spTgt spid="3"/>
                                            </p:tgtEl>
                                            <p:attrNameLst>
                                              <p:attrName>ppt_x</p:attrName>
                                            </p:attrNameLst>
                                          </p:cBhvr>
                                          <p:tavLst>
                                            <p:tav tm="0">
                                              <p:val>
                                                <p:strVal val="#ppt_x"/>
                                              </p:val>
                                            </p:tav>
                                            <p:tav tm="100000">
                                              <p:val>
                                                <p:strVal val="#ppt_x"/>
                                              </p:val>
                                            </p:tav>
                                          </p:tavLst>
                                        </p:anim>
                                        <p:anim calcmode="lin" valueType="num" p14:bounceEnd="65000">
                                          <p:cBhvr additive="base">
                                            <p:cTn id="1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26" presetClass="emph" presetSubtype="0" fill="hold" grpId="2" nodeType="withEffect">
                                      <p:stCondLst>
                                        <p:cond delay="0"/>
                                      </p:stCondLst>
                                      <p:childTnLst>
                                        <p:animEffect transition="out" filter="fade">
                                          <p:cBhvr>
                                            <p:cTn id="21" dur="500" tmFilter="0, 0; .2, .5; .8, .5; 1, 0"/>
                                            <p:tgtEl>
                                              <p:spTgt spid="3"/>
                                            </p:tgtEl>
                                          </p:cBhvr>
                                        </p:animEffect>
                                        <p:animScale>
                                          <p:cBhvr>
                                            <p:cTn id="22" dur="250" autoRev="1" fill="hold"/>
                                            <p:tgtEl>
                                              <p:spTgt spid="3"/>
                                            </p:tgtEl>
                                          </p:cBhvr>
                                          <p:by x="105000" y="105000"/>
                                        </p:animScale>
                                      </p:childTnLst>
                                    </p:cTn>
                                  </p:par>
                                  <p:par>
                                    <p:cTn id="23" presetID="1" presetClass="mediacall" presetSubtype="0" fill="hold" nodeType="withEffect">
                                      <p:stCondLst>
                                        <p:cond delay="0"/>
                                      </p:stCondLst>
                                      <p:childTnLst>
                                        <p:cmd type="call" cmd="playFrom(0.0)">
                                          <p:cBhvr>
                                            <p:cTn id="24" dur="5120" fill="hold"/>
                                            <p:tgtEl>
                                              <p:spTgt spid="7"/>
                                            </p:tgtEl>
                                          </p:cBhvr>
                                        </p:cmd>
                                      </p:childTnLst>
                                    </p:cTn>
                                  </p:par>
                                </p:childTnLst>
                              </p:cTn>
                            </p:par>
                          </p:childTnLst>
                        </p:cTn>
                      </p:par>
                    </p:childTnLst>
                  </p:cTn>
                  <p:nextCondLst>
                    <p:cond evt="onClick" delay="0">
                      <p:tgtEl>
                        <p:spTgt spid="3"/>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26" presetClass="emph" presetSubtype="0" fill="hold" grpId="1" nodeType="withEffect">
                                      <p:stCondLst>
                                        <p:cond delay="0"/>
                                      </p:stCondLst>
                                      <p:childTnLst>
                                        <p:animEffect transition="out" filter="fade">
                                          <p:cBhvr>
                                            <p:cTn id="29" dur="500" tmFilter="0, 0; .2, .5; .8, .5; 1, 0"/>
                                            <p:tgtEl>
                                              <p:spTgt spid="4"/>
                                            </p:tgtEl>
                                          </p:cBhvr>
                                        </p:animEffect>
                                        <p:animScale>
                                          <p:cBhvr>
                                            <p:cTn id="30" dur="250" autoRev="1" fill="hold"/>
                                            <p:tgtEl>
                                              <p:spTgt spid="4"/>
                                            </p:tgtEl>
                                          </p:cBhvr>
                                          <p:by x="105000" y="105000"/>
                                        </p:animScale>
                                      </p:childTnLst>
                                    </p:cTn>
                                  </p:par>
                                  <p:par>
                                    <p:cTn id="31" presetID="49" presetClass="entr" presetSubtype="0" decel="10000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par>
                                    <p:cTn id="37" presetID="1" presetClass="mediacall" presetSubtype="0" fill="hold" nodeType="withEffect">
                                      <p:stCondLst>
                                        <p:cond delay="0"/>
                                      </p:stCondLst>
                                      <p:childTnLst>
                                        <p:cmd type="call" cmd="playFrom(0.0)">
                                          <p:cBhvr>
                                            <p:cTn id="38" dur="3448" fill="hold"/>
                                            <p:tgtEl>
                                              <p:spTgt spid="8"/>
                                            </p:tgtEl>
                                          </p:cBhvr>
                                        </p:cmd>
                                      </p:childTnLst>
                                    </p:cTn>
                                  </p:par>
                                  <p:par>
                                    <p:cTn id="39" presetID="32" presetClass="emph" presetSubtype="0" fill="hold" nodeType="withEffect">
                                      <p:stCondLst>
                                        <p:cond delay="200"/>
                                      </p:stCondLst>
                                      <p:childTnLs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par>
                                    <p:cTn id="45" presetID="10" presetClass="exit" presetSubtype="0" fill="hold" grpId="1" nodeType="withEffect">
                                      <p:stCondLst>
                                        <p:cond delay="200"/>
                                      </p:stCondLst>
                                      <p:childTnLst>
                                        <p:animEffect transition="out" filter="fad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par>
                                    <p:cTn id="48" presetID="10" presetClass="exit" presetSubtype="0" fill="hold" grpId="1" nodeType="withEffect">
                                      <p:stCondLst>
                                        <p:cond delay="20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26" presetClass="emph" presetSubtype="0" fill="hold" grpId="2" nodeType="withEffect">
                                      <p:stCondLst>
                                        <p:cond delay="0"/>
                                      </p:stCondLst>
                                      <p:childTnLst>
                                        <p:animEffect transition="out" filter="fade">
                                          <p:cBhvr>
                                            <p:cTn id="55" dur="500" tmFilter="0, 0; .2, .5; .8, .5; 1, 0"/>
                                            <p:tgtEl>
                                              <p:spTgt spid="12"/>
                                            </p:tgtEl>
                                          </p:cBhvr>
                                        </p:animEffect>
                                        <p:animScale>
                                          <p:cBhvr>
                                            <p:cTn id="56" dur="250" autoRev="1" fill="hold"/>
                                            <p:tgtEl>
                                              <p:spTgt spid="12"/>
                                            </p:tgtEl>
                                          </p:cBhvr>
                                          <p:by x="105000" y="105000"/>
                                        </p:animScale>
                                      </p:childTnLst>
                                    </p:cTn>
                                  </p:par>
                                  <p:par>
                                    <p:cTn id="57" presetID="1" presetClass="mediacall" presetSubtype="0" fill="hold" nodeType="withEffect">
                                      <p:stCondLst>
                                        <p:cond delay="0"/>
                                      </p:stCondLst>
                                      <p:childTnLst>
                                        <p:cmd type="call" cmd="playFrom(0.0)">
                                          <p:cBhvr>
                                            <p:cTn id="58" dur="5120" fill="hold"/>
                                            <p:tgtEl>
                                              <p:spTgt spid="9"/>
                                            </p:tgtEl>
                                          </p:cBhvr>
                                        </p:cmd>
                                      </p:childTnLst>
                                    </p:cTn>
                                  </p:par>
                                </p:childTnLst>
                              </p:cTn>
                            </p:par>
                          </p:childTnLst>
                        </p:cTn>
                      </p:par>
                    </p:childTnLst>
                  </p:cTn>
                  <p:nextCondLst>
                    <p:cond evt="onClick" delay="0">
                      <p:tgtEl>
                        <p:spTgt spid="12"/>
                      </p:tgtEl>
                    </p:cond>
                  </p:nextCondLst>
                </p:seq>
                <p:audio>
                  <p:cMediaNode vol="80000">
                    <p:cTn id="59" fill="hold" display="0">
                      <p:stCondLst>
                        <p:cond delay="indefinite"/>
                      </p:stCondLst>
                      <p:endCondLst>
                        <p:cond evt="onStopAudio" delay="0">
                          <p:tgtEl>
                            <p:sldTgt/>
                          </p:tgtEl>
                        </p:cond>
                      </p:endCondLst>
                    </p:cTn>
                    <p:tgtEl>
                      <p:spTgt spid="7"/>
                    </p:tgtEl>
                  </p:cMediaNode>
                </p:audio>
                <p:audio>
                  <p:cMediaNode vol="80000">
                    <p:cTn id="60" fill="hold" display="0">
                      <p:stCondLst>
                        <p:cond delay="indefinite"/>
                      </p:stCondLst>
                      <p:endCondLst>
                        <p:cond evt="onStopAudio" delay="0">
                          <p:tgtEl>
                            <p:sldTgt/>
                          </p:tgtEl>
                        </p:cond>
                      </p:endCondLst>
                    </p:cTn>
                    <p:tgtEl>
                      <p:spTgt spid="8"/>
                    </p:tgtEl>
                  </p:cMediaNode>
                </p:audio>
                <p:audio>
                  <p:cMediaNode vol="80000">
                    <p:cTn id="61" fill="hold" display="0">
                      <p:stCondLst>
                        <p:cond delay="indefinite"/>
                      </p:stCondLst>
                      <p:endCondLst>
                        <p:cond evt="onStopAudio" delay="0">
                          <p:tgtEl>
                            <p:sldTgt/>
                          </p:tgtEl>
                        </p:cond>
                      </p:endCondLst>
                    </p:cTn>
                    <p:tgtEl>
                      <p:spTgt spid="9"/>
                    </p:tgtEl>
                  </p:cMediaNode>
                </p:audio>
              </p:childTnLst>
            </p:cTn>
          </p:par>
        </p:tnLst>
        <p:bldLst>
          <p:bldP spid="12" grpId="0" animBg="1"/>
          <p:bldP spid="12" grpId="1" animBg="1"/>
          <p:bldP spid="12" grpId="2" animBg="1"/>
          <p:bldP spid="3" grpId="0" animBg="1"/>
          <p:bldP spid="3" grpId="1" animBg="1"/>
          <p:bldP spid="3" grpId="2" animBg="1"/>
          <p:bldP spid="4" grpId="0" animBg="1"/>
          <p:bldP spid="4"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26" presetClass="emph" presetSubtype="0" fill="hold" grpId="2" nodeType="withEffect">
                                      <p:stCondLst>
                                        <p:cond delay="0"/>
                                      </p:stCondLst>
                                      <p:childTnLst>
                                        <p:animEffect transition="out" filter="fade">
                                          <p:cBhvr>
                                            <p:cTn id="21" dur="500" tmFilter="0, 0; .2, .5; .8, .5; 1, 0"/>
                                            <p:tgtEl>
                                              <p:spTgt spid="3"/>
                                            </p:tgtEl>
                                          </p:cBhvr>
                                        </p:animEffect>
                                        <p:animScale>
                                          <p:cBhvr>
                                            <p:cTn id="22" dur="250" autoRev="1" fill="hold"/>
                                            <p:tgtEl>
                                              <p:spTgt spid="3"/>
                                            </p:tgtEl>
                                          </p:cBhvr>
                                          <p:by x="105000" y="105000"/>
                                        </p:animScale>
                                      </p:childTnLst>
                                    </p:cTn>
                                  </p:par>
                                  <p:par>
                                    <p:cTn id="23" presetID="1" presetClass="mediacall" presetSubtype="0" fill="hold" nodeType="withEffect">
                                      <p:stCondLst>
                                        <p:cond delay="0"/>
                                      </p:stCondLst>
                                      <p:childTnLst>
                                        <p:cmd type="call" cmd="playFrom(0.0)">
                                          <p:cBhvr>
                                            <p:cTn id="24" dur="5120" fill="hold"/>
                                            <p:tgtEl>
                                              <p:spTgt spid="7"/>
                                            </p:tgtEl>
                                          </p:cBhvr>
                                        </p:cmd>
                                      </p:childTnLst>
                                    </p:cTn>
                                  </p:par>
                                </p:childTnLst>
                              </p:cTn>
                            </p:par>
                          </p:childTnLst>
                        </p:cTn>
                      </p:par>
                    </p:childTnLst>
                  </p:cTn>
                  <p:nextCondLst>
                    <p:cond evt="onClick" delay="0">
                      <p:tgtEl>
                        <p:spTgt spid="3"/>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26" presetClass="emph" presetSubtype="0" fill="hold" grpId="1" nodeType="withEffect">
                                      <p:stCondLst>
                                        <p:cond delay="0"/>
                                      </p:stCondLst>
                                      <p:childTnLst>
                                        <p:animEffect transition="out" filter="fade">
                                          <p:cBhvr>
                                            <p:cTn id="29" dur="500" tmFilter="0, 0; .2, .5; .8, .5; 1, 0"/>
                                            <p:tgtEl>
                                              <p:spTgt spid="4"/>
                                            </p:tgtEl>
                                          </p:cBhvr>
                                        </p:animEffect>
                                        <p:animScale>
                                          <p:cBhvr>
                                            <p:cTn id="30" dur="250" autoRev="1" fill="hold"/>
                                            <p:tgtEl>
                                              <p:spTgt spid="4"/>
                                            </p:tgtEl>
                                          </p:cBhvr>
                                          <p:by x="105000" y="105000"/>
                                        </p:animScale>
                                      </p:childTnLst>
                                    </p:cTn>
                                  </p:par>
                                  <p:par>
                                    <p:cTn id="31" presetID="49" presetClass="entr" presetSubtype="0" decel="10000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par>
                                    <p:cTn id="37" presetID="1" presetClass="mediacall" presetSubtype="0" fill="hold" nodeType="withEffect">
                                      <p:stCondLst>
                                        <p:cond delay="0"/>
                                      </p:stCondLst>
                                      <p:childTnLst>
                                        <p:cmd type="call" cmd="playFrom(0.0)">
                                          <p:cBhvr>
                                            <p:cTn id="38" dur="3448" fill="hold"/>
                                            <p:tgtEl>
                                              <p:spTgt spid="8"/>
                                            </p:tgtEl>
                                          </p:cBhvr>
                                        </p:cmd>
                                      </p:childTnLst>
                                    </p:cTn>
                                  </p:par>
                                  <p:par>
                                    <p:cTn id="39" presetID="32" presetClass="emph" presetSubtype="0" fill="hold" nodeType="withEffect">
                                      <p:stCondLst>
                                        <p:cond delay="200"/>
                                      </p:stCondLst>
                                      <p:childTnLs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par>
                                    <p:cTn id="45" presetID="10" presetClass="exit" presetSubtype="0" fill="hold" grpId="1" nodeType="withEffect">
                                      <p:stCondLst>
                                        <p:cond delay="200"/>
                                      </p:stCondLst>
                                      <p:childTnLst>
                                        <p:animEffect transition="out" filter="fad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par>
                                    <p:cTn id="48" presetID="10" presetClass="exit" presetSubtype="0" fill="hold" grpId="1" nodeType="withEffect">
                                      <p:stCondLst>
                                        <p:cond delay="20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26" presetClass="emph" presetSubtype="0" fill="hold" grpId="2" nodeType="withEffect">
                                      <p:stCondLst>
                                        <p:cond delay="0"/>
                                      </p:stCondLst>
                                      <p:childTnLst>
                                        <p:animEffect transition="out" filter="fade">
                                          <p:cBhvr>
                                            <p:cTn id="55" dur="500" tmFilter="0, 0; .2, .5; .8, .5; 1, 0"/>
                                            <p:tgtEl>
                                              <p:spTgt spid="12"/>
                                            </p:tgtEl>
                                          </p:cBhvr>
                                        </p:animEffect>
                                        <p:animScale>
                                          <p:cBhvr>
                                            <p:cTn id="56" dur="250" autoRev="1" fill="hold"/>
                                            <p:tgtEl>
                                              <p:spTgt spid="12"/>
                                            </p:tgtEl>
                                          </p:cBhvr>
                                          <p:by x="105000" y="105000"/>
                                        </p:animScale>
                                      </p:childTnLst>
                                    </p:cTn>
                                  </p:par>
                                  <p:par>
                                    <p:cTn id="57" presetID="1" presetClass="mediacall" presetSubtype="0" fill="hold" nodeType="withEffect">
                                      <p:stCondLst>
                                        <p:cond delay="0"/>
                                      </p:stCondLst>
                                      <p:childTnLst>
                                        <p:cmd type="call" cmd="playFrom(0.0)">
                                          <p:cBhvr>
                                            <p:cTn id="58" dur="5120" fill="hold"/>
                                            <p:tgtEl>
                                              <p:spTgt spid="9"/>
                                            </p:tgtEl>
                                          </p:cBhvr>
                                        </p:cmd>
                                      </p:childTnLst>
                                    </p:cTn>
                                  </p:par>
                                </p:childTnLst>
                              </p:cTn>
                            </p:par>
                          </p:childTnLst>
                        </p:cTn>
                      </p:par>
                    </p:childTnLst>
                  </p:cTn>
                  <p:nextCondLst>
                    <p:cond evt="onClick" delay="0">
                      <p:tgtEl>
                        <p:spTgt spid="12"/>
                      </p:tgtEl>
                    </p:cond>
                  </p:nextCondLst>
                </p:seq>
                <p:audio>
                  <p:cMediaNode vol="80000">
                    <p:cTn id="59" fill="hold" display="0">
                      <p:stCondLst>
                        <p:cond delay="indefinite"/>
                      </p:stCondLst>
                      <p:endCondLst>
                        <p:cond evt="onStopAudio" delay="0">
                          <p:tgtEl>
                            <p:sldTgt/>
                          </p:tgtEl>
                        </p:cond>
                      </p:endCondLst>
                    </p:cTn>
                    <p:tgtEl>
                      <p:spTgt spid="7"/>
                    </p:tgtEl>
                  </p:cMediaNode>
                </p:audio>
                <p:audio>
                  <p:cMediaNode vol="80000">
                    <p:cTn id="60" fill="hold" display="0">
                      <p:stCondLst>
                        <p:cond delay="indefinite"/>
                      </p:stCondLst>
                      <p:endCondLst>
                        <p:cond evt="onStopAudio" delay="0">
                          <p:tgtEl>
                            <p:sldTgt/>
                          </p:tgtEl>
                        </p:cond>
                      </p:endCondLst>
                    </p:cTn>
                    <p:tgtEl>
                      <p:spTgt spid="8"/>
                    </p:tgtEl>
                  </p:cMediaNode>
                </p:audio>
                <p:audio>
                  <p:cMediaNode vol="80000">
                    <p:cTn id="61" fill="hold" display="0">
                      <p:stCondLst>
                        <p:cond delay="indefinite"/>
                      </p:stCondLst>
                      <p:endCondLst>
                        <p:cond evt="onStopAudio" delay="0">
                          <p:tgtEl>
                            <p:sldTgt/>
                          </p:tgtEl>
                        </p:cond>
                      </p:endCondLst>
                    </p:cTn>
                    <p:tgtEl>
                      <p:spTgt spid="9"/>
                    </p:tgtEl>
                  </p:cMediaNode>
                </p:audio>
              </p:childTnLst>
            </p:cTn>
          </p:par>
        </p:tnLst>
        <p:bldLst>
          <p:bldP spid="12" grpId="0" animBg="1"/>
          <p:bldP spid="12" grpId="1" animBg="1"/>
          <p:bldP spid="12" grpId="2" animBg="1"/>
          <p:bldP spid="3" grpId="0" animBg="1"/>
          <p:bldP spid="3" grpId="1" animBg="1"/>
          <p:bldP spid="3" grpId="2" animBg="1"/>
          <p:bldP spid="4" grpId="0" animBg="1"/>
          <p:bldP spid="4" grpId="1"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266BC0-8598-A5DC-569A-30D4560AFD71}"/>
              </a:ext>
            </a:extLst>
          </p:cNvPr>
          <p:cNvPicPr>
            <a:picLocks noChangeAspect="1"/>
          </p:cNvPicPr>
          <p:nvPr/>
        </p:nvPicPr>
        <p:blipFill>
          <a:blip r:embed="rId7"/>
          <a:stretch>
            <a:fillRect/>
          </a:stretch>
        </p:blipFill>
        <p:spPr>
          <a:xfrm>
            <a:off x="0" y="0"/>
            <a:ext cx="12192000" cy="6858000"/>
          </a:xfrm>
          <a:prstGeom prst="rect">
            <a:avLst/>
          </a:prstGeom>
        </p:spPr>
      </p:pic>
      <p:sp>
        <p:nvSpPr>
          <p:cNvPr id="12" name="d">
            <a:extLst>
              <a:ext uri="{FF2B5EF4-FFF2-40B4-BE49-F238E27FC236}">
                <a16:creationId xmlns:a16="http://schemas.microsoft.com/office/drawing/2014/main" id="{FF90DB8D-7380-485A-EEC9-D7509689630D}"/>
              </a:ext>
            </a:extLst>
          </p:cNvPr>
          <p:cNvSpPr/>
          <p:nvPr/>
        </p:nvSpPr>
        <p:spPr>
          <a:xfrm>
            <a:off x="2059136" y="3912913"/>
            <a:ext cx="8328680" cy="1202273"/>
          </a:xfrm>
          <a:prstGeom prst="roundRect">
            <a:avLst/>
          </a:prstGeom>
          <a:solidFill>
            <a:srgbClr val="CCFFFF"/>
          </a:solidFill>
          <a:ln w="7620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5400" b="1">
                <a:solidFill>
                  <a:srgbClr val="002060"/>
                </a:solidFill>
                <a:latin typeface="Calibri" panose="020F0502020204030204"/>
              </a:rPr>
              <a:t>B</a:t>
            </a:r>
            <a:r>
              <a:rPr kumimoji="0" lang="en-US" sz="5400" b="1" i="0" u="none" strike="noStrike" kern="1200" cap="none" spc="0" normalizeH="0" baseline="0" noProof="0">
                <a:ln>
                  <a:noFill/>
                </a:ln>
                <a:solidFill>
                  <a:srgbClr val="002060"/>
                </a:solidFill>
                <a:effectLst/>
                <a:uLnTx/>
                <a:uFillTx/>
                <a:latin typeface="Calibri" panose="020F0502020204030204"/>
                <a:ea typeface="+mn-ea"/>
                <a:cs typeface="+mn-cs"/>
              </a:rPr>
              <a:t>. </a:t>
            </a:r>
            <a:r>
              <a:rPr lang="en-US" sz="5400" b="1">
                <a:solidFill>
                  <a:srgbClr val="002060"/>
                </a:solidFill>
              </a:rPr>
              <a:t>thương chia với số chia</a:t>
            </a:r>
            <a:endParaRPr kumimoji="0" lang="en-US" sz="5400" b="1" i="0" u="none" strike="noStrike" kern="1200" cap="none" spc="0" normalizeH="0" baseline="0" noProof="0" dirty="0">
              <a:ln>
                <a:noFill/>
              </a:ln>
              <a:solidFill>
                <a:srgbClr val="002060"/>
              </a:solidFill>
              <a:effectLst/>
              <a:uLnTx/>
              <a:uFillTx/>
              <a:latin typeface="Calibri" panose="020F0502020204030204"/>
            </a:endParaRPr>
          </a:p>
        </p:txBody>
      </p:sp>
      <p:sp>
        <p:nvSpPr>
          <p:cNvPr id="2" name="Rectangle: Rounded Corners 1">
            <a:extLst>
              <a:ext uri="{FF2B5EF4-FFF2-40B4-BE49-F238E27FC236}">
                <a16:creationId xmlns:a16="http://schemas.microsoft.com/office/drawing/2014/main" id="{C5F299AE-2CE6-17F9-5EE4-8B648352358C}"/>
              </a:ext>
            </a:extLst>
          </p:cNvPr>
          <p:cNvSpPr/>
          <p:nvPr/>
        </p:nvSpPr>
        <p:spPr>
          <a:xfrm>
            <a:off x="597408" y="217424"/>
            <a:ext cx="11082528" cy="1804416"/>
          </a:xfrm>
          <a:custGeom>
            <a:avLst/>
            <a:gdLst>
              <a:gd name="connsiteX0" fmla="*/ 0 w 11082528"/>
              <a:gd name="connsiteY0" fmla="*/ 300742 h 1804416"/>
              <a:gd name="connsiteX1" fmla="*/ 300742 w 11082528"/>
              <a:gd name="connsiteY1" fmla="*/ 0 h 1804416"/>
              <a:gd name="connsiteX2" fmla="*/ 10781786 w 11082528"/>
              <a:gd name="connsiteY2" fmla="*/ 0 h 1804416"/>
              <a:gd name="connsiteX3" fmla="*/ 11082528 w 11082528"/>
              <a:gd name="connsiteY3" fmla="*/ 300742 h 1804416"/>
              <a:gd name="connsiteX4" fmla="*/ 11082528 w 11082528"/>
              <a:gd name="connsiteY4" fmla="*/ 1503674 h 1804416"/>
              <a:gd name="connsiteX5" fmla="*/ 10781786 w 11082528"/>
              <a:gd name="connsiteY5" fmla="*/ 1804416 h 1804416"/>
              <a:gd name="connsiteX6" fmla="*/ 300742 w 11082528"/>
              <a:gd name="connsiteY6" fmla="*/ 1804416 h 1804416"/>
              <a:gd name="connsiteX7" fmla="*/ 0 w 11082528"/>
              <a:gd name="connsiteY7" fmla="*/ 1503674 h 1804416"/>
              <a:gd name="connsiteX8" fmla="*/ 0 w 11082528"/>
              <a:gd name="connsiteY8" fmla="*/ 300742 h 18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2528" h="1804416" fill="none" extrusionOk="0">
                <a:moveTo>
                  <a:pt x="0" y="300742"/>
                </a:moveTo>
                <a:cubicBezTo>
                  <a:pt x="-22174" y="135074"/>
                  <a:pt x="149708" y="-17579"/>
                  <a:pt x="300742" y="0"/>
                </a:cubicBezTo>
                <a:cubicBezTo>
                  <a:pt x="4819053" y="111930"/>
                  <a:pt x="9170882" y="-66876"/>
                  <a:pt x="10781786" y="0"/>
                </a:cubicBezTo>
                <a:cubicBezTo>
                  <a:pt x="10932901" y="14760"/>
                  <a:pt x="11074315" y="122454"/>
                  <a:pt x="11082528" y="300742"/>
                </a:cubicBezTo>
                <a:cubicBezTo>
                  <a:pt x="11107244" y="658858"/>
                  <a:pt x="11033095" y="921092"/>
                  <a:pt x="11082528" y="1503674"/>
                </a:cubicBezTo>
                <a:cubicBezTo>
                  <a:pt x="11087306" y="1659461"/>
                  <a:pt x="10954189" y="1815608"/>
                  <a:pt x="10781786" y="1804416"/>
                </a:cubicBezTo>
                <a:cubicBezTo>
                  <a:pt x="9293965" y="1670224"/>
                  <a:pt x="2576434" y="1649072"/>
                  <a:pt x="300742" y="1804416"/>
                </a:cubicBezTo>
                <a:cubicBezTo>
                  <a:pt x="128612" y="1779304"/>
                  <a:pt x="7788" y="1675050"/>
                  <a:pt x="0" y="1503674"/>
                </a:cubicBezTo>
                <a:cubicBezTo>
                  <a:pt x="-55142" y="1151427"/>
                  <a:pt x="76381" y="463550"/>
                  <a:pt x="0" y="300742"/>
                </a:cubicBezTo>
                <a:close/>
              </a:path>
              <a:path w="11082528" h="1804416" stroke="0" extrusionOk="0">
                <a:moveTo>
                  <a:pt x="0" y="300742"/>
                </a:moveTo>
                <a:cubicBezTo>
                  <a:pt x="-22167" y="154789"/>
                  <a:pt x="137832" y="-9633"/>
                  <a:pt x="300742" y="0"/>
                </a:cubicBezTo>
                <a:cubicBezTo>
                  <a:pt x="5014999" y="-31899"/>
                  <a:pt x="9658018" y="-75219"/>
                  <a:pt x="10781786" y="0"/>
                </a:cubicBezTo>
                <a:cubicBezTo>
                  <a:pt x="10917692" y="-1927"/>
                  <a:pt x="11074100" y="130866"/>
                  <a:pt x="11082528" y="300742"/>
                </a:cubicBezTo>
                <a:cubicBezTo>
                  <a:pt x="11002656" y="585092"/>
                  <a:pt x="11041409" y="1354663"/>
                  <a:pt x="11082528" y="1503674"/>
                </a:cubicBezTo>
                <a:cubicBezTo>
                  <a:pt x="11076745" y="1647165"/>
                  <a:pt x="10959577" y="1835069"/>
                  <a:pt x="10781786" y="1804416"/>
                </a:cubicBezTo>
                <a:cubicBezTo>
                  <a:pt x="6945124" y="1776719"/>
                  <a:pt x="4423524" y="1836874"/>
                  <a:pt x="300742" y="1804416"/>
                </a:cubicBezTo>
                <a:cubicBezTo>
                  <a:pt x="123768" y="1798344"/>
                  <a:pt x="5369" y="1675528"/>
                  <a:pt x="0" y="1503674"/>
                </a:cubicBezTo>
                <a:cubicBezTo>
                  <a:pt x="73356" y="1023221"/>
                  <a:pt x="82284" y="871102"/>
                  <a:pt x="0" y="300742"/>
                </a:cubicBezTo>
                <a:close/>
              </a:path>
            </a:pathLst>
          </a:custGeom>
          <a:solidFill>
            <a:srgbClr val="FFFFCC"/>
          </a:solidFill>
          <a:ln w="57150">
            <a:solidFill>
              <a:srgbClr val="002060"/>
            </a:solidFill>
            <a:prstDash val="dash"/>
            <a:extLst>
              <a:ext uri="{C807C97D-BFC1-408E-A445-0C87EB9F89A2}">
                <ask:lineSketchStyleProps xmlns:ask="http://schemas.microsoft.com/office/drawing/2018/sketchyshapes" sd="330396460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tx1"/>
                </a:solidFill>
              </a:rPr>
              <a:t>Muốn tìm số bị chia, ta lấy…</a:t>
            </a:r>
            <a:endParaRPr lang="en-US" sz="5400" dirty="0">
              <a:solidFill>
                <a:schemeClr val="tx1"/>
              </a:solidFill>
            </a:endParaRPr>
          </a:p>
        </p:txBody>
      </p:sp>
      <p:sp>
        <p:nvSpPr>
          <p:cNvPr id="3" name="a">
            <a:extLst>
              <a:ext uri="{FF2B5EF4-FFF2-40B4-BE49-F238E27FC236}">
                <a16:creationId xmlns:a16="http://schemas.microsoft.com/office/drawing/2014/main" id="{EC8F2D14-B61E-6D61-7B9F-30F44746AAE9}"/>
              </a:ext>
            </a:extLst>
          </p:cNvPr>
          <p:cNvSpPr/>
          <p:nvPr/>
        </p:nvSpPr>
        <p:spPr>
          <a:xfrm>
            <a:off x="2065532" y="2353728"/>
            <a:ext cx="8287422" cy="1202272"/>
          </a:xfrm>
          <a:prstGeom prst="roundRect">
            <a:avLst/>
          </a:prstGeom>
          <a:solidFill>
            <a:srgbClr val="CCFFFF"/>
          </a:solidFill>
          <a:ln w="7620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5400" b="1">
                <a:solidFill>
                  <a:srgbClr val="002060"/>
                </a:solidFill>
                <a:latin typeface="Calibri" panose="020F0502020204030204"/>
              </a:rPr>
              <a:t>A</a:t>
            </a:r>
            <a:r>
              <a:rPr kumimoji="0" lang="en-US" sz="5400" b="1" i="0" u="none" strike="noStrike" kern="1200" cap="none" spc="0" normalizeH="0" baseline="0" noProof="0">
                <a:ln>
                  <a:noFill/>
                </a:ln>
                <a:solidFill>
                  <a:srgbClr val="002060"/>
                </a:solidFill>
                <a:effectLst/>
                <a:uLnTx/>
                <a:uFillTx/>
                <a:latin typeface="Calibri" panose="020F0502020204030204"/>
                <a:ea typeface="+mn-ea"/>
                <a:cs typeface="+mn-cs"/>
              </a:rPr>
              <a:t>. </a:t>
            </a:r>
            <a:r>
              <a:rPr lang="en-US" sz="5400" b="1" noProof="0">
                <a:solidFill>
                  <a:srgbClr val="002060"/>
                </a:solidFill>
              </a:rPr>
              <a:t>số chia</a:t>
            </a:r>
            <a:r>
              <a:rPr lang="en-US" sz="5400" b="1">
                <a:solidFill>
                  <a:srgbClr val="002060"/>
                </a:solidFill>
              </a:rPr>
              <a:t> chia với thương</a:t>
            </a:r>
            <a:endParaRPr kumimoji="0" lang="en-US" sz="5400" b="1" i="0" u="none" strike="noStrike" kern="1200" cap="none" spc="0" normalizeH="0" baseline="0" noProof="0" dirty="0">
              <a:ln>
                <a:noFill/>
              </a:ln>
              <a:solidFill>
                <a:srgbClr val="002060"/>
              </a:solidFill>
              <a:effectLst/>
              <a:uLnTx/>
              <a:uFillTx/>
              <a:latin typeface="Calibri" panose="020F0502020204030204"/>
            </a:endParaRPr>
          </a:p>
        </p:txBody>
      </p:sp>
      <p:sp>
        <p:nvSpPr>
          <p:cNvPr id="4" name="b">
            <a:extLst>
              <a:ext uri="{FF2B5EF4-FFF2-40B4-BE49-F238E27FC236}">
                <a16:creationId xmlns:a16="http://schemas.microsoft.com/office/drawing/2014/main" id="{D6D087FB-2AEA-9672-ABD5-E98BB5D17AD6}"/>
              </a:ext>
            </a:extLst>
          </p:cNvPr>
          <p:cNvSpPr/>
          <p:nvPr/>
        </p:nvSpPr>
        <p:spPr>
          <a:xfrm>
            <a:off x="2071868" y="5472099"/>
            <a:ext cx="8328680" cy="1202272"/>
          </a:xfrm>
          <a:prstGeom prst="roundRect">
            <a:avLst/>
          </a:prstGeom>
          <a:solidFill>
            <a:srgbClr val="CCFFFF"/>
          </a:solidFill>
          <a:ln w="7620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a:solidFill>
                  <a:srgbClr val="002060"/>
                </a:solidFill>
                <a:latin typeface="Calibri" panose="020F0502020204030204"/>
              </a:rPr>
              <a:t>C</a:t>
            </a:r>
            <a:r>
              <a:rPr kumimoji="0" lang="en-US" sz="5400" b="1" i="0" u="none" strike="noStrike" kern="1200" cap="none" spc="0" normalizeH="0" baseline="0" noProof="0">
                <a:ln>
                  <a:noFill/>
                </a:ln>
                <a:solidFill>
                  <a:srgbClr val="002060"/>
                </a:solidFill>
                <a:effectLst/>
                <a:uLnTx/>
                <a:uFillTx/>
                <a:latin typeface="Calibri" panose="020F0502020204030204"/>
                <a:ea typeface="+mn-ea"/>
                <a:cs typeface="+mn-cs"/>
              </a:rPr>
              <a:t>. </a:t>
            </a:r>
            <a:r>
              <a:rPr lang="en-US" sz="5400" b="1" noProof="0">
                <a:solidFill>
                  <a:srgbClr val="002060"/>
                </a:solidFill>
                <a:latin typeface="Calibri" panose="020F0502020204030204"/>
              </a:rPr>
              <a:t>t</a:t>
            </a:r>
            <a:r>
              <a:rPr lang="en-US" sz="5400" b="1">
                <a:solidFill>
                  <a:srgbClr val="002060"/>
                </a:solidFill>
                <a:latin typeface="Calibri" panose="020F0502020204030204"/>
              </a:rPr>
              <a:t>hương nhân với số chia</a:t>
            </a:r>
            <a:endParaRPr kumimoji="0" lang="en-US" sz="5400" b="1" i="0" u="none" strike="noStrike" kern="1200" cap="none" spc="0" normalizeH="0" baseline="0" noProof="0" dirty="0">
              <a:ln>
                <a:noFill/>
              </a:ln>
              <a:solidFill>
                <a:srgbClr val="002060"/>
              </a:solidFill>
              <a:effectLst/>
              <a:uLnTx/>
              <a:uFillTx/>
              <a:latin typeface="Calibri" panose="020F0502020204030204"/>
            </a:endParaRPr>
          </a:p>
        </p:txBody>
      </p:sp>
      <p:pic>
        <p:nvPicPr>
          <p:cNvPr id="6" name="Đúng">
            <a:extLst>
              <a:ext uri="{FF2B5EF4-FFF2-40B4-BE49-F238E27FC236}">
                <a16:creationId xmlns:a16="http://schemas.microsoft.com/office/drawing/2014/main" id="{35193865-BEC4-431A-69DE-6552DD94CFE8}"/>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1381206" y="5472099"/>
            <a:ext cx="1355860" cy="1084686"/>
          </a:xfrm>
          <a:prstGeom prst="rect">
            <a:avLst/>
          </a:prstGeom>
        </p:spPr>
      </p:pic>
      <p:pic>
        <p:nvPicPr>
          <p:cNvPr id="7" name="Am-thanh-tra-loi-sai-www_tiengdong_com">
            <a:hlinkClick r:id="" action="ppaction://media"/>
            <a:extLst>
              <a:ext uri="{FF2B5EF4-FFF2-40B4-BE49-F238E27FC236}">
                <a16:creationId xmlns:a16="http://schemas.microsoft.com/office/drawing/2014/main" id="{C773819E-0865-9847-F0E4-4F104333419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7477" y="632983"/>
            <a:ext cx="487363" cy="487363"/>
          </a:xfrm>
          <a:prstGeom prst="rect">
            <a:avLst/>
          </a:prstGeom>
        </p:spPr>
      </p:pic>
      <p:pic>
        <p:nvPicPr>
          <p:cNvPr id="8" name="Tieng-tinh-tinh-www_nhacchuongvui_com">
            <a:hlinkClick r:id="" action="ppaction://media"/>
            <a:extLst>
              <a:ext uri="{FF2B5EF4-FFF2-40B4-BE49-F238E27FC236}">
                <a16:creationId xmlns:a16="http://schemas.microsoft.com/office/drawing/2014/main" id="{215551AD-8FF7-EAC2-385D-50E88FD0C3E8}"/>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110107" y="-242119"/>
            <a:ext cx="487363" cy="487363"/>
          </a:xfrm>
          <a:prstGeom prst="rect">
            <a:avLst/>
          </a:prstGeom>
        </p:spPr>
      </p:pic>
      <p:pic>
        <p:nvPicPr>
          <p:cNvPr id="9" name="Am-thanh-tra-loi-sai-www_tiengdong_com">
            <a:hlinkClick r:id="" action="ppaction://media"/>
            <a:extLst>
              <a:ext uri="{FF2B5EF4-FFF2-40B4-BE49-F238E27FC236}">
                <a16:creationId xmlns:a16="http://schemas.microsoft.com/office/drawing/2014/main" id="{368D0035-08FD-BBCE-B0CA-8F7C0FA5320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7477" y="1407239"/>
            <a:ext cx="487363" cy="487363"/>
          </a:xfrm>
          <a:prstGeom prst="rect">
            <a:avLst/>
          </a:prstGeom>
        </p:spPr>
      </p:pic>
    </p:spTree>
    <p:extLst>
      <p:ext uri="{BB962C8B-B14F-4D97-AF65-F5344CB8AC3E}">
        <p14:creationId xmlns:p14="http://schemas.microsoft.com/office/powerpoint/2010/main" val="34822530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5000">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14:bounceEnd="65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5000">
                                      <p:stCondLst>
                                        <p:cond delay="750"/>
                                      </p:stCondLst>
                                      <p:childTnLst>
                                        <p:set>
                                          <p:cBhvr>
                                            <p:cTn id="10" dur="1" fill="hold">
                                              <p:stCondLst>
                                                <p:cond delay="0"/>
                                              </p:stCondLst>
                                            </p:cTn>
                                            <p:tgtEl>
                                              <p:spTgt spid="12"/>
                                            </p:tgtEl>
                                            <p:attrNameLst>
                                              <p:attrName>style.visibility</p:attrName>
                                            </p:attrNameLst>
                                          </p:cBhvr>
                                          <p:to>
                                            <p:strVal val="visible"/>
                                          </p:to>
                                        </p:set>
                                        <p:anim calcmode="lin" valueType="num" p14:bounceEnd="65000">
                                          <p:cBhvr additive="base">
                                            <p:cTn id="11" dur="1000" fill="hold"/>
                                            <p:tgtEl>
                                              <p:spTgt spid="12"/>
                                            </p:tgtEl>
                                            <p:attrNameLst>
                                              <p:attrName>ppt_x</p:attrName>
                                            </p:attrNameLst>
                                          </p:cBhvr>
                                          <p:tavLst>
                                            <p:tav tm="0">
                                              <p:val>
                                                <p:strVal val="#ppt_x"/>
                                              </p:val>
                                            </p:tav>
                                            <p:tav tm="100000">
                                              <p:val>
                                                <p:strVal val="#ppt_x"/>
                                              </p:val>
                                            </p:tav>
                                          </p:tavLst>
                                        </p:anim>
                                        <p:anim calcmode="lin" valueType="num" p14:bounceEnd="65000">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5000">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14:bounceEnd="65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65000">
                                          <p:cBhvr additive="base">
                                            <p:cTn id="1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26" presetClass="emph" presetSubtype="0" fill="hold" grpId="2" nodeType="withEffect">
                                      <p:stCondLst>
                                        <p:cond delay="0"/>
                                      </p:stCondLst>
                                      <p:childTnLst>
                                        <p:animEffect transition="out" filter="fade">
                                          <p:cBhvr>
                                            <p:cTn id="21" dur="500" tmFilter="0, 0; .2, .5; .8, .5; 1, 0"/>
                                            <p:tgtEl>
                                              <p:spTgt spid="3"/>
                                            </p:tgtEl>
                                          </p:cBhvr>
                                        </p:animEffect>
                                        <p:animScale>
                                          <p:cBhvr>
                                            <p:cTn id="22" dur="250" autoRev="1" fill="hold"/>
                                            <p:tgtEl>
                                              <p:spTgt spid="3"/>
                                            </p:tgtEl>
                                          </p:cBhvr>
                                          <p:by x="105000" y="105000"/>
                                        </p:animScale>
                                      </p:childTnLst>
                                    </p:cTn>
                                  </p:par>
                                  <p:par>
                                    <p:cTn id="23" presetID="1" presetClass="mediacall" presetSubtype="0" fill="hold" nodeType="withEffect">
                                      <p:stCondLst>
                                        <p:cond delay="0"/>
                                      </p:stCondLst>
                                      <p:childTnLst>
                                        <p:cmd type="call" cmd="playFrom(0.0)">
                                          <p:cBhvr>
                                            <p:cTn id="24" dur="5120" fill="hold"/>
                                            <p:tgtEl>
                                              <p:spTgt spid="7"/>
                                            </p:tgtEl>
                                          </p:cBhvr>
                                        </p:cmd>
                                      </p:childTnLst>
                                    </p:cTn>
                                  </p:par>
                                </p:childTnLst>
                              </p:cTn>
                            </p:par>
                          </p:childTnLst>
                        </p:cTn>
                      </p:par>
                    </p:childTnLst>
                  </p:cTn>
                  <p:nextCondLst>
                    <p:cond evt="onClick" delay="0">
                      <p:tgtEl>
                        <p:spTgt spid="3"/>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26" presetClass="emph" presetSubtype="0" fill="hold" grpId="1" nodeType="withEffect">
                                      <p:stCondLst>
                                        <p:cond delay="0"/>
                                      </p:stCondLst>
                                      <p:childTnLst>
                                        <p:animEffect transition="out" filter="fade">
                                          <p:cBhvr>
                                            <p:cTn id="29" dur="500" tmFilter="0, 0; .2, .5; .8, .5; 1, 0"/>
                                            <p:tgtEl>
                                              <p:spTgt spid="4"/>
                                            </p:tgtEl>
                                          </p:cBhvr>
                                        </p:animEffect>
                                        <p:animScale>
                                          <p:cBhvr>
                                            <p:cTn id="30" dur="250" autoRev="1" fill="hold"/>
                                            <p:tgtEl>
                                              <p:spTgt spid="4"/>
                                            </p:tgtEl>
                                          </p:cBhvr>
                                          <p:by x="105000" y="105000"/>
                                        </p:animScale>
                                      </p:childTnLst>
                                    </p:cTn>
                                  </p:par>
                                  <p:par>
                                    <p:cTn id="31" presetID="49" presetClass="entr" presetSubtype="0" decel="10000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par>
                                    <p:cTn id="37" presetID="1" presetClass="mediacall" presetSubtype="0" fill="hold" nodeType="withEffect">
                                      <p:stCondLst>
                                        <p:cond delay="0"/>
                                      </p:stCondLst>
                                      <p:childTnLst>
                                        <p:cmd type="call" cmd="playFrom(0.0)">
                                          <p:cBhvr>
                                            <p:cTn id="38" dur="3448" fill="hold"/>
                                            <p:tgtEl>
                                              <p:spTgt spid="8"/>
                                            </p:tgtEl>
                                          </p:cBhvr>
                                        </p:cmd>
                                      </p:childTnLst>
                                    </p:cTn>
                                  </p:par>
                                  <p:par>
                                    <p:cTn id="39" presetID="32" presetClass="emph" presetSubtype="0" fill="hold" nodeType="withEffect">
                                      <p:stCondLst>
                                        <p:cond delay="200"/>
                                      </p:stCondLst>
                                      <p:childTnLs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par>
                                    <p:cTn id="45" presetID="10" presetClass="exit" presetSubtype="0" fill="hold" grpId="1" nodeType="withEffect">
                                      <p:stCondLst>
                                        <p:cond delay="200"/>
                                      </p:stCondLst>
                                      <p:childTnLst>
                                        <p:animEffect transition="out" filter="fad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par>
                                    <p:cTn id="48" presetID="10" presetClass="exit" presetSubtype="0" fill="hold" grpId="1" nodeType="withEffect">
                                      <p:stCondLst>
                                        <p:cond delay="20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26" presetClass="emph" presetSubtype="0" fill="hold" grpId="2" nodeType="withEffect">
                                      <p:stCondLst>
                                        <p:cond delay="0"/>
                                      </p:stCondLst>
                                      <p:childTnLst>
                                        <p:animEffect transition="out" filter="fade">
                                          <p:cBhvr>
                                            <p:cTn id="55" dur="500" tmFilter="0, 0; .2, .5; .8, .5; 1, 0"/>
                                            <p:tgtEl>
                                              <p:spTgt spid="12"/>
                                            </p:tgtEl>
                                          </p:cBhvr>
                                        </p:animEffect>
                                        <p:animScale>
                                          <p:cBhvr>
                                            <p:cTn id="56" dur="250" autoRev="1" fill="hold"/>
                                            <p:tgtEl>
                                              <p:spTgt spid="12"/>
                                            </p:tgtEl>
                                          </p:cBhvr>
                                          <p:by x="105000" y="105000"/>
                                        </p:animScale>
                                      </p:childTnLst>
                                    </p:cTn>
                                  </p:par>
                                  <p:par>
                                    <p:cTn id="57" presetID="1" presetClass="mediacall" presetSubtype="0" fill="hold" nodeType="withEffect">
                                      <p:stCondLst>
                                        <p:cond delay="0"/>
                                      </p:stCondLst>
                                      <p:childTnLst>
                                        <p:cmd type="call" cmd="playFrom(0.0)">
                                          <p:cBhvr>
                                            <p:cTn id="58" dur="5120" fill="hold"/>
                                            <p:tgtEl>
                                              <p:spTgt spid="9"/>
                                            </p:tgtEl>
                                          </p:cBhvr>
                                        </p:cmd>
                                      </p:childTnLst>
                                    </p:cTn>
                                  </p:par>
                                </p:childTnLst>
                              </p:cTn>
                            </p:par>
                          </p:childTnLst>
                        </p:cTn>
                      </p:par>
                    </p:childTnLst>
                  </p:cTn>
                  <p:nextCondLst>
                    <p:cond evt="onClick" delay="0">
                      <p:tgtEl>
                        <p:spTgt spid="12"/>
                      </p:tgtEl>
                    </p:cond>
                  </p:nextCondLst>
                </p:seq>
                <p:audio>
                  <p:cMediaNode vol="80000">
                    <p:cTn id="59" fill="hold" display="0">
                      <p:stCondLst>
                        <p:cond delay="indefinite"/>
                      </p:stCondLst>
                      <p:endCondLst>
                        <p:cond evt="onStopAudio" delay="0">
                          <p:tgtEl>
                            <p:sldTgt/>
                          </p:tgtEl>
                        </p:cond>
                      </p:endCondLst>
                    </p:cTn>
                    <p:tgtEl>
                      <p:spTgt spid="7"/>
                    </p:tgtEl>
                  </p:cMediaNode>
                </p:audio>
                <p:audio>
                  <p:cMediaNode vol="80000">
                    <p:cTn id="60" fill="hold" display="0">
                      <p:stCondLst>
                        <p:cond delay="indefinite"/>
                      </p:stCondLst>
                      <p:endCondLst>
                        <p:cond evt="onStopAudio" delay="0">
                          <p:tgtEl>
                            <p:sldTgt/>
                          </p:tgtEl>
                        </p:cond>
                      </p:endCondLst>
                    </p:cTn>
                    <p:tgtEl>
                      <p:spTgt spid="8"/>
                    </p:tgtEl>
                  </p:cMediaNode>
                </p:audio>
                <p:audio>
                  <p:cMediaNode vol="80000">
                    <p:cTn id="61" fill="hold" display="0">
                      <p:stCondLst>
                        <p:cond delay="indefinite"/>
                      </p:stCondLst>
                      <p:endCondLst>
                        <p:cond evt="onStopAudio" delay="0">
                          <p:tgtEl>
                            <p:sldTgt/>
                          </p:tgtEl>
                        </p:cond>
                      </p:endCondLst>
                    </p:cTn>
                    <p:tgtEl>
                      <p:spTgt spid="9"/>
                    </p:tgtEl>
                  </p:cMediaNode>
                </p:audio>
              </p:childTnLst>
            </p:cTn>
          </p:par>
        </p:tnLst>
        <p:bldLst>
          <p:bldP spid="12" grpId="0" animBg="1"/>
          <p:bldP spid="12" grpId="1" animBg="1"/>
          <p:bldP spid="12" grpId="2" animBg="1"/>
          <p:bldP spid="3" grpId="0" animBg="1"/>
          <p:bldP spid="3" grpId="1" animBg="1"/>
          <p:bldP spid="3" grpId="2" animBg="1"/>
          <p:bldP spid="4" grpId="0" animBg="1"/>
          <p:bldP spid="4"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7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26" presetClass="emph" presetSubtype="0" fill="hold" grpId="2" nodeType="withEffect">
                                      <p:stCondLst>
                                        <p:cond delay="0"/>
                                      </p:stCondLst>
                                      <p:childTnLst>
                                        <p:animEffect transition="out" filter="fade">
                                          <p:cBhvr>
                                            <p:cTn id="21" dur="500" tmFilter="0, 0; .2, .5; .8, .5; 1, 0"/>
                                            <p:tgtEl>
                                              <p:spTgt spid="3"/>
                                            </p:tgtEl>
                                          </p:cBhvr>
                                        </p:animEffect>
                                        <p:animScale>
                                          <p:cBhvr>
                                            <p:cTn id="22" dur="250" autoRev="1" fill="hold"/>
                                            <p:tgtEl>
                                              <p:spTgt spid="3"/>
                                            </p:tgtEl>
                                          </p:cBhvr>
                                          <p:by x="105000" y="105000"/>
                                        </p:animScale>
                                      </p:childTnLst>
                                    </p:cTn>
                                  </p:par>
                                  <p:par>
                                    <p:cTn id="23" presetID="1" presetClass="mediacall" presetSubtype="0" fill="hold" nodeType="withEffect">
                                      <p:stCondLst>
                                        <p:cond delay="0"/>
                                      </p:stCondLst>
                                      <p:childTnLst>
                                        <p:cmd type="call" cmd="playFrom(0.0)">
                                          <p:cBhvr>
                                            <p:cTn id="24" dur="5120" fill="hold"/>
                                            <p:tgtEl>
                                              <p:spTgt spid="7"/>
                                            </p:tgtEl>
                                          </p:cBhvr>
                                        </p:cmd>
                                      </p:childTnLst>
                                    </p:cTn>
                                  </p:par>
                                </p:childTnLst>
                              </p:cTn>
                            </p:par>
                          </p:childTnLst>
                        </p:cTn>
                      </p:par>
                    </p:childTnLst>
                  </p:cTn>
                  <p:nextCondLst>
                    <p:cond evt="onClick" delay="0">
                      <p:tgtEl>
                        <p:spTgt spid="3"/>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26" presetClass="emph" presetSubtype="0" fill="hold" grpId="1" nodeType="withEffect">
                                      <p:stCondLst>
                                        <p:cond delay="0"/>
                                      </p:stCondLst>
                                      <p:childTnLst>
                                        <p:animEffect transition="out" filter="fade">
                                          <p:cBhvr>
                                            <p:cTn id="29" dur="500" tmFilter="0, 0; .2, .5; .8, .5; 1, 0"/>
                                            <p:tgtEl>
                                              <p:spTgt spid="4"/>
                                            </p:tgtEl>
                                          </p:cBhvr>
                                        </p:animEffect>
                                        <p:animScale>
                                          <p:cBhvr>
                                            <p:cTn id="30" dur="250" autoRev="1" fill="hold"/>
                                            <p:tgtEl>
                                              <p:spTgt spid="4"/>
                                            </p:tgtEl>
                                          </p:cBhvr>
                                          <p:by x="105000" y="105000"/>
                                        </p:animScale>
                                      </p:childTnLst>
                                    </p:cTn>
                                  </p:par>
                                  <p:par>
                                    <p:cTn id="31" presetID="49" presetClass="entr" presetSubtype="0" decel="10000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par>
                                    <p:cTn id="37" presetID="1" presetClass="mediacall" presetSubtype="0" fill="hold" nodeType="withEffect">
                                      <p:stCondLst>
                                        <p:cond delay="0"/>
                                      </p:stCondLst>
                                      <p:childTnLst>
                                        <p:cmd type="call" cmd="playFrom(0.0)">
                                          <p:cBhvr>
                                            <p:cTn id="38" dur="3448" fill="hold"/>
                                            <p:tgtEl>
                                              <p:spTgt spid="8"/>
                                            </p:tgtEl>
                                          </p:cBhvr>
                                        </p:cmd>
                                      </p:childTnLst>
                                    </p:cTn>
                                  </p:par>
                                  <p:par>
                                    <p:cTn id="39" presetID="32" presetClass="emph" presetSubtype="0" fill="hold" nodeType="withEffect">
                                      <p:stCondLst>
                                        <p:cond delay="200"/>
                                      </p:stCondLst>
                                      <p:childTnLs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par>
                                    <p:cTn id="45" presetID="10" presetClass="exit" presetSubtype="0" fill="hold" grpId="1" nodeType="withEffect">
                                      <p:stCondLst>
                                        <p:cond delay="200"/>
                                      </p:stCondLst>
                                      <p:childTnLst>
                                        <p:animEffect transition="out" filter="fad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par>
                                    <p:cTn id="48" presetID="10" presetClass="exit" presetSubtype="0" fill="hold" grpId="1" nodeType="withEffect">
                                      <p:stCondLst>
                                        <p:cond delay="20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26" presetClass="emph" presetSubtype="0" fill="hold" grpId="2" nodeType="withEffect">
                                      <p:stCondLst>
                                        <p:cond delay="0"/>
                                      </p:stCondLst>
                                      <p:childTnLst>
                                        <p:animEffect transition="out" filter="fade">
                                          <p:cBhvr>
                                            <p:cTn id="55" dur="500" tmFilter="0, 0; .2, .5; .8, .5; 1, 0"/>
                                            <p:tgtEl>
                                              <p:spTgt spid="12"/>
                                            </p:tgtEl>
                                          </p:cBhvr>
                                        </p:animEffect>
                                        <p:animScale>
                                          <p:cBhvr>
                                            <p:cTn id="56" dur="250" autoRev="1" fill="hold"/>
                                            <p:tgtEl>
                                              <p:spTgt spid="12"/>
                                            </p:tgtEl>
                                          </p:cBhvr>
                                          <p:by x="105000" y="105000"/>
                                        </p:animScale>
                                      </p:childTnLst>
                                    </p:cTn>
                                  </p:par>
                                  <p:par>
                                    <p:cTn id="57" presetID="1" presetClass="mediacall" presetSubtype="0" fill="hold" nodeType="withEffect">
                                      <p:stCondLst>
                                        <p:cond delay="0"/>
                                      </p:stCondLst>
                                      <p:childTnLst>
                                        <p:cmd type="call" cmd="playFrom(0.0)">
                                          <p:cBhvr>
                                            <p:cTn id="58" dur="5120" fill="hold"/>
                                            <p:tgtEl>
                                              <p:spTgt spid="9"/>
                                            </p:tgtEl>
                                          </p:cBhvr>
                                        </p:cmd>
                                      </p:childTnLst>
                                    </p:cTn>
                                  </p:par>
                                </p:childTnLst>
                              </p:cTn>
                            </p:par>
                          </p:childTnLst>
                        </p:cTn>
                      </p:par>
                    </p:childTnLst>
                  </p:cTn>
                  <p:nextCondLst>
                    <p:cond evt="onClick" delay="0">
                      <p:tgtEl>
                        <p:spTgt spid="12"/>
                      </p:tgtEl>
                    </p:cond>
                  </p:nextCondLst>
                </p:seq>
                <p:audio>
                  <p:cMediaNode vol="80000">
                    <p:cTn id="59" fill="hold" display="0">
                      <p:stCondLst>
                        <p:cond delay="indefinite"/>
                      </p:stCondLst>
                      <p:endCondLst>
                        <p:cond evt="onStopAudio" delay="0">
                          <p:tgtEl>
                            <p:sldTgt/>
                          </p:tgtEl>
                        </p:cond>
                      </p:endCondLst>
                    </p:cTn>
                    <p:tgtEl>
                      <p:spTgt spid="7"/>
                    </p:tgtEl>
                  </p:cMediaNode>
                </p:audio>
                <p:audio>
                  <p:cMediaNode vol="80000">
                    <p:cTn id="60" fill="hold" display="0">
                      <p:stCondLst>
                        <p:cond delay="indefinite"/>
                      </p:stCondLst>
                      <p:endCondLst>
                        <p:cond evt="onStopAudio" delay="0">
                          <p:tgtEl>
                            <p:sldTgt/>
                          </p:tgtEl>
                        </p:cond>
                      </p:endCondLst>
                    </p:cTn>
                    <p:tgtEl>
                      <p:spTgt spid="8"/>
                    </p:tgtEl>
                  </p:cMediaNode>
                </p:audio>
                <p:audio>
                  <p:cMediaNode vol="80000">
                    <p:cTn id="61" fill="hold" display="0">
                      <p:stCondLst>
                        <p:cond delay="indefinite"/>
                      </p:stCondLst>
                      <p:endCondLst>
                        <p:cond evt="onStopAudio" delay="0">
                          <p:tgtEl>
                            <p:sldTgt/>
                          </p:tgtEl>
                        </p:cond>
                      </p:endCondLst>
                    </p:cTn>
                    <p:tgtEl>
                      <p:spTgt spid="9"/>
                    </p:tgtEl>
                  </p:cMediaNode>
                </p:audio>
              </p:childTnLst>
            </p:cTn>
          </p:par>
        </p:tnLst>
        <p:bldLst>
          <p:bldP spid="12" grpId="0" animBg="1"/>
          <p:bldP spid="12" grpId="1" animBg="1"/>
          <p:bldP spid="12" grpId="2" animBg="1"/>
          <p:bldP spid="3" grpId="0" animBg="1"/>
          <p:bldP spid="3" grpId="1" animBg="1"/>
          <p:bldP spid="3" grpId="2" animBg="1"/>
          <p:bldP spid="4" grpId="0" animBg="1"/>
          <p:bldP spid="4" grpId="1"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88D35D-44C8-2ECA-E9B7-A8148F44C512}"/>
              </a:ext>
            </a:extLst>
          </p:cNvPr>
          <p:cNvPicPr>
            <a:picLocks noChangeAspect="1"/>
          </p:cNvPicPr>
          <p:nvPr/>
        </p:nvPicPr>
        <p:blipFill>
          <a:blip r:embed="rId7"/>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5F299AE-2CE6-17F9-5EE4-8B648352358C}"/>
              </a:ext>
            </a:extLst>
          </p:cNvPr>
          <p:cNvSpPr/>
          <p:nvPr/>
        </p:nvSpPr>
        <p:spPr>
          <a:xfrm>
            <a:off x="597408" y="217424"/>
            <a:ext cx="11082528" cy="1804416"/>
          </a:xfrm>
          <a:custGeom>
            <a:avLst/>
            <a:gdLst>
              <a:gd name="connsiteX0" fmla="*/ 0 w 11082528"/>
              <a:gd name="connsiteY0" fmla="*/ 300742 h 1804416"/>
              <a:gd name="connsiteX1" fmla="*/ 300742 w 11082528"/>
              <a:gd name="connsiteY1" fmla="*/ 0 h 1804416"/>
              <a:gd name="connsiteX2" fmla="*/ 10781786 w 11082528"/>
              <a:gd name="connsiteY2" fmla="*/ 0 h 1804416"/>
              <a:gd name="connsiteX3" fmla="*/ 11082528 w 11082528"/>
              <a:gd name="connsiteY3" fmla="*/ 300742 h 1804416"/>
              <a:gd name="connsiteX4" fmla="*/ 11082528 w 11082528"/>
              <a:gd name="connsiteY4" fmla="*/ 1503674 h 1804416"/>
              <a:gd name="connsiteX5" fmla="*/ 10781786 w 11082528"/>
              <a:gd name="connsiteY5" fmla="*/ 1804416 h 1804416"/>
              <a:gd name="connsiteX6" fmla="*/ 300742 w 11082528"/>
              <a:gd name="connsiteY6" fmla="*/ 1804416 h 1804416"/>
              <a:gd name="connsiteX7" fmla="*/ 0 w 11082528"/>
              <a:gd name="connsiteY7" fmla="*/ 1503674 h 1804416"/>
              <a:gd name="connsiteX8" fmla="*/ 0 w 11082528"/>
              <a:gd name="connsiteY8" fmla="*/ 300742 h 18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2528" h="1804416" fill="none" extrusionOk="0">
                <a:moveTo>
                  <a:pt x="0" y="300742"/>
                </a:moveTo>
                <a:cubicBezTo>
                  <a:pt x="-22174" y="135074"/>
                  <a:pt x="149708" y="-17579"/>
                  <a:pt x="300742" y="0"/>
                </a:cubicBezTo>
                <a:cubicBezTo>
                  <a:pt x="4819053" y="111930"/>
                  <a:pt x="9170882" y="-66876"/>
                  <a:pt x="10781786" y="0"/>
                </a:cubicBezTo>
                <a:cubicBezTo>
                  <a:pt x="10932901" y="14760"/>
                  <a:pt x="11074315" y="122454"/>
                  <a:pt x="11082528" y="300742"/>
                </a:cubicBezTo>
                <a:cubicBezTo>
                  <a:pt x="11107244" y="658858"/>
                  <a:pt x="11033095" y="921092"/>
                  <a:pt x="11082528" y="1503674"/>
                </a:cubicBezTo>
                <a:cubicBezTo>
                  <a:pt x="11087306" y="1659461"/>
                  <a:pt x="10954189" y="1815608"/>
                  <a:pt x="10781786" y="1804416"/>
                </a:cubicBezTo>
                <a:cubicBezTo>
                  <a:pt x="9293965" y="1670224"/>
                  <a:pt x="2576434" y="1649072"/>
                  <a:pt x="300742" y="1804416"/>
                </a:cubicBezTo>
                <a:cubicBezTo>
                  <a:pt x="128612" y="1779304"/>
                  <a:pt x="7788" y="1675050"/>
                  <a:pt x="0" y="1503674"/>
                </a:cubicBezTo>
                <a:cubicBezTo>
                  <a:pt x="-55142" y="1151427"/>
                  <a:pt x="76381" y="463550"/>
                  <a:pt x="0" y="300742"/>
                </a:cubicBezTo>
                <a:close/>
              </a:path>
              <a:path w="11082528" h="1804416" stroke="0" extrusionOk="0">
                <a:moveTo>
                  <a:pt x="0" y="300742"/>
                </a:moveTo>
                <a:cubicBezTo>
                  <a:pt x="-22167" y="154789"/>
                  <a:pt x="137832" y="-9633"/>
                  <a:pt x="300742" y="0"/>
                </a:cubicBezTo>
                <a:cubicBezTo>
                  <a:pt x="5014999" y="-31899"/>
                  <a:pt x="9658018" y="-75219"/>
                  <a:pt x="10781786" y="0"/>
                </a:cubicBezTo>
                <a:cubicBezTo>
                  <a:pt x="10917692" y="-1927"/>
                  <a:pt x="11074100" y="130866"/>
                  <a:pt x="11082528" y="300742"/>
                </a:cubicBezTo>
                <a:cubicBezTo>
                  <a:pt x="11002656" y="585092"/>
                  <a:pt x="11041409" y="1354663"/>
                  <a:pt x="11082528" y="1503674"/>
                </a:cubicBezTo>
                <a:cubicBezTo>
                  <a:pt x="11076745" y="1647165"/>
                  <a:pt x="10959577" y="1835069"/>
                  <a:pt x="10781786" y="1804416"/>
                </a:cubicBezTo>
                <a:cubicBezTo>
                  <a:pt x="6945124" y="1776719"/>
                  <a:pt x="4423524" y="1836874"/>
                  <a:pt x="300742" y="1804416"/>
                </a:cubicBezTo>
                <a:cubicBezTo>
                  <a:pt x="123768" y="1798344"/>
                  <a:pt x="5369" y="1675528"/>
                  <a:pt x="0" y="1503674"/>
                </a:cubicBezTo>
                <a:cubicBezTo>
                  <a:pt x="73356" y="1023221"/>
                  <a:pt x="82284" y="871102"/>
                  <a:pt x="0" y="300742"/>
                </a:cubicBezTo>
                <a:close/>
              </a:path>
            </a:pathLst>
          </a:custGeom>
          <a:solidFill>
            <a:srgbClr val="FFFFCC"/>
          </a:solidFill>
          <a:ln w="57150">
            <a:solidFill>
              <a:srgbClr val="002060"/>
            </a:solidFill>
            <a:prstDash val="dash"/>
            <a:extLst>
              <a:ext uri="{C807C97D-BFC1-408E-A445-0C87EB9F89A2}">
                <ask:lineSketchStyleProps xmlns:ask="http://schemas.microsoft.com/office/drawing/2018/sketchyshapes" sd="330396460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black"/>
                </a:solidFill>
                <a:effectLst/>
                <a:uLnTx/>
                <a:uFillTx/>
                <a:latin typeface="Calibri" panose="020F0502020204030204"/>
                <a:ea typeface="+mn-ea"/>
                <a:cs typeface="+mn-cs"/>
              </a:rPr>
              <a:t>648 : ..?.. = 12</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a">
            <a:extLst>
              <a:ext uri="{FF2B5EF4-FFF2-40B4-BE49-F238E27FC236}">
                <a16:creationId xmlns:a16="http://schemas.microsoft.com/office/drawing/2014/main" id="{EC8F2D14-B61E-6D61-7B9F-30F44746AAE9}"/>
              </a:ext>
            </a:extLst>
          </p:cNvPr>
          <p:cNvSpPr/>
          <p:nvPr/>
        </p:nvSpPr>
        <p:spPr>
          <a:xfrm>
            <a:off x="3350228" y="2353728"/>
            <a:ext cx="5718030" cy="1202272"/>
          </a:xfrm>
          <a:prstGeom prst="roundRect">
            <a:avLst/>
          </a:prstGeom>
          <a:solidFill>
            <a:srgbClr val="CCFFFF"/>
          </a:solidFill>
          <a:ln w="7620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2060"/>
                </a:solidFill>
                <a:effectLst/>
                <a:uLnTx/>
                <a:uFillTx/>
                <a:latin typeface="Calibri" panose="020F0502020204030204"/>
                <a:ea typeface="+mn-ea"/>
                <a:cs typeface="+mn-cs"/>
              </a:rPr>
              <a:t>A. 50</a:t>
            </a:r>
            <a:endParaRPr kumimoji="0" lang="en-US" sz="5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 name="b">
            <a:extLst>
              <a:ext uri="{FF2B5EF4-FFF2-40B4-BE49-F238E27FC236}">
                <a16:creationId xmlns:a16="http://schemas.microsoft.com/office/drawing/2014/main" id="{D6D087FB-2AEA-9672-ABD5-E98BB5D17AD6}"/>
              </a:ext>
            </a:extLst>
          </p:cNvPr>
          <p:cNvSpPr/>
          <p:nvPr/>
        </p:nvSpPr>
        <p:spPr>
          <a:xfrm>
            <a:off x="3362960" y="3903128"/>
            <a:ext cx="5746496" cy="1202272"/>
          </a:xfrm>
          <a:prstGeom prst="roundRect">
            <a:avLst/>
          </a:prstGeom>
          <a:solidFill>
            <a:srgbClr val="CCFFFF"/>
          </a:solidFill>
          <a:ln w="7620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2060"/>
                </a:solidFill>
                <a:effectLst/>
                <a:uLnTx/>
                <a:uFillTx/>
                <a:latin typeface="Calibri" panose="020F0502020204030204"/>
                <a:ea typeface="+mn-ea"/>
                <a:cs typeface="+mn-cs"/>
              </a:rPr>
              <a:t>B. 54</a:t>
            </a:r>
            <a:endParaRPr kumimoji="0" lang="en-US" sz="5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 name="Đúng">
            <a:extLst>
              <a:ext uri="{FF2B5EF4-FFF2-40B4-BE49-F238E27FC236}">
                <a16:creationId xmlns:a16="http://schemas.microsoft.com/office/drawing/2014/main" id="{35193865-BEC4-431A-69DE-6552DD94CFE8}"/>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2793015" y="3897577"/>
            <a:ext cx="1355860" cy="1084686"/>
          </a:xfrm>
          <a:prstGeom prst="rect">
            <a:avLst/>
          </a:prstGeom>
        </p:spPr>
      </p:pic>
      <p:pic>
        <p:nvPicPr>
          <p:cNvPr id="7" name="Am-thanh-tra-loi-sai-www_tiengdong_com">
            <a:hlinkClick r:id="" action="ppaction://media"/>
            <a:extLst>
              <a:ext uri="{FF2B5EF4-FFF2-40B4-BE49-F238E27FC236}">
                <a16:creationId xmlns:a16="http://schemas.microsoft.com/office/drawing/2014/main" id="{C773819E-0865-9847-F0E4-4F104333419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7477" y="632983"/>
            <a:ext cx="487363" cy="487363"/>
          </a:xfrm>
          <a:prstGeom prst="rect">
            <a:avLst/>
          </a:prstGeom>
        </p:spPr>
      </p:pic>
      <p:pic>
        <p:nvPicPr>
          <p:cNvPr id="8" name="Tieng-tinh-tinh-www_nhacchuongvui_com">
            <a:hlinkClick r:id="" action="ppaction://media"/>
            <a:extLst>
              <a:ext uri="{FF2B5EF4-FFF2-40B4-BE49-F238E27FC236}">
                <a16:creationId xmlns:a16="http://schemas.microsoft.com/office/drawing/2014/main" id="{215551AD-8FF7-EAC2-385D-50E88FD0C3E8}"/>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110107" y="-242119"/>
            <a:ext cx="487363" cy="487363"/>
          </a:xfrm>
          <a:prstGeom prst="rect">
            <a:avLst/>
          </a:prstGeom>
        </p:spPr>
      </p:pic>
      <p:pic>
        <p:nvPicPr>
          <p:cNvPr id="9" name="Am-thanh-tra-loi-sai-www_tiengdong_com">
            <a:hlinkClick r:id="" action="ppaction://media"/>
            <a:extLst>
              <a:ext uri="{FF2B5EF4-FFF2-40B4-BE49-F238E27FC236}">
                <a16:creationId xmlns:a16="http://schemas.microsoft.com/office/drawing/2014/main" id="{368D0035-08FD-BBCE-B0CA-8F7C0FA5320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7477" y="1407239"/>
            <a:ext cx="487363" cy="487363"/>
          </a:xfrm>
          <a:prstGeom prst="rect">
            <a:avLst/>
          </a:prstGeom>
        </p:spPr>
      </p:pic>
      <p:sp>
        <p:nvSpPr>
          <p:cNvPr id="12" name="d">
            <a:extLst>
              <a:ext uri="{FF2B5EF4-FFF2-40B4-BE49-F238E27FC236}">
                <a16:creationId xmlns:a16="http://schemas.microsoft.com/office/drawing/2014/main" id="{FF90DB8D-7380-485A-EEC9-D7509689630D}"/>
              </a:ext>
            </a:extLst>
          </p:cNvPr>
          <p:cNvSpPr/>
          <p:nvPr/>
        </p:nvSpPr>
        <p:spPr>
          <a:xfrm>
            <a:off x="3362960" y="5447433"/>
            <a:ext cx="5746496" cy="1202273"/>
          </a:xfrm>
          <a:prstGeom prst="roundRect">
            <a:avLst/>
          </a:prstGeom>
          <a:solidFill>
            <a:srgbClr val="CCFFFF"/>
          </a:solidFill>
          <a:ln w="7620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2060"/>
                </a:solidFill>
                <a:effectLst/>
                <a:uLnTx/>
                <a:uFillTx/>
                <a:latin typeface="Calibri" panose="020F0502020204030204"/>
                <a:ea typeface="+mn-ea"/>
                <a:cs typeface="+mn-cs"/>
              </a:rPr>
              <a:t>C. 445</a:t>
            </a:r>
            <a:endParaRPr kumimoji="0" lang="en-US" sz="5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15624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5000">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14:bounceEnd="65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5000">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14:bounceEnd="65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5000">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5000">
                                      <p:stCondLst>
                                        <p:cond delay="1500"/>
                                      </p:stCondLst>
                                      <p:childTnLst>
                                        <p:set>
                                          <p:cBhvr>
                                            <p:cTn id="14" dur="1" fill="hold">
                                              <p:stCondLst>
                                                <p:cond delay="0"/>
                                              </p:stCondLst>
                                            </p:cTn>
                                            <p:tgtEl>
                                              <p:spTgt spid="12"/>
                                            </p:tgtEl>
                                            <p:attrNameLst>
                                              <p:attrName>style.visibility</p:attrName>
                                            </p:attrNameLst>
                                          </p:cBhvr>
                                          <p:to>
                                            <p:strVal val="visible"/>
                                          </p:to>
                                        </p:set>
                                        <p:anim calcmode="lin" valueType="num" p14:bounceEnd="65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5000">
                                          <p:cBhvr additive="base">
                                            <p:cTn id="16"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26" presetClass="emph" presetSubtype="0" fill="hold" grpId="2" nodeType="withEffect">
                                      <p:stCondLst>
                                        <p:cond delay="0"/>
                                      </p:stCondLst>
                                      <p:childTnLst>
                                        <p:animEffect transition="out" filter="fade">
                                          <p:cBhvr>
                                            <p:cTn id="21" dur="500" tmFilter="0, 0; .2, .5; .8, .5; 1, 0"/>
                                            <p:tgtEl>
                                              <p:spTgt spid="3"/>
                                            </p:tgtEl>
                                          </p:cBhvr>
                                        </p:animEffect>
                                        <p:animScale>
                                          <p:cBhvr>
                                            <p:cTn id="22" dur="250" autoRev="1" fill="hold"/>
                                            <p:tgtEl>
                                              <p:spTgt spid="3"/>
                                            </p:tgtEl>
                                          </p:cBhvr>
                                          <p:by x="105000" y="105000"/>
                                        </p:animScale>
                                      </p:childTnLst>
                                    </p:cTn>
                                  </p:par>
                                  <p:par>
                                    <p:cTn id="23" presetID="1" presetClass="mediacall" presetSubtype="0" fill="hold" nodeType="withEffect">
                                      <p:stCondLst>
                                        <p:cond delay="0"/>
                                      </p:stCondLst>
                                      <p:childTnLst>
                                        <p:cmd type="call" cmd="playFrom(0.0)">
                                          <p:cBhvr>
                                            <p:cTn id="24" dur="5120" fill="hold"/>
                                            <p:tgtEl>
                                              <p:spTgt spid="7"/>
                                            </p:tgtEl>
                                          </p:cBhvr>
                                        </p:cmd>
                                      </p:childTnLst>
                                    </p:cTn>
                                  </p:par>
                                </p:childTnLst>
                              </p:cTn>
                            </p:par>
                          </p:childTnLst>
                        </p:cTn>
                      </p:par>
                    </p:childTnLst>
                  </p:cTn>
                  <p:nextCondLst>
                    <p:cond evt="onClick" delay="0">
                      <p:tgtEl>
                        <p:spTgt spid="3"/>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26" presetClass="emph" presetSubtype="0" fill="hold" grpId="1" nodeType="withEffect">
                                      <p:stCondLst>
                                        <p:cond delay="0"/>
                                      </p:stCondLst>
                                      <p:childTnLst>
                                        <p:animEffect transition="out" filter="fade">
                                          <p:cBhvr>
                                            <p:cTn id="29" dur="500" tmFilter="0, 0; .2, .5; .8, .5; 1, 0"/>
                                            <p:tgtEl>
                                              <p:spTgt spid="4"/>
                                            </p:tgtEl>
                                          </p:cBhvr>
                                        </p:animEffect>
                                        <p:animScale>
                                          <p:cBhvr>
                                            <p:cTn id="30" dur="250" autoRev="1" fill="hold"/>
                                            <p:tgtEl>
                                              <p:spTgt spid="4"/>
                                            </p:tgtEl>
                                          </p:cBhvr>
                                          <p:by x="105000" y="105000"/>
                                        </p:animScale>
                                      </p:childTnLst>
                                    </p:cTn>
                                  </p:par>
                                  <p:par>
                                    <p:cTn id="31" presetID="49" presetClass="entr" presetSubtype="0" decel="10000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par>
                                    <p:cTn id="37" presetID="1" presetClass="mediacall" presetSubtype="0" fill="hold" nodeType="withEffect">
                                      <p:stCondLst>
                                        <p:cond delay="0"/>
                                      </p:stCondLst>
                                      <p:childTnLst>
                                        <p:cmd type="call" cmd="playFrom(0.0)">
                                          <p:cBhvr>
                                            <p:cTn id="38" dur="3448" fill="hold"/>
                                            <p:tgtEl>
                                              <p:spTgt spid="8"/>
                                            </p:tgtEl>
                                          </p:cBhvr>
                                        </p:cmd>
                                      </p:childTnLst>
                                    </p:cTn>
                                  </p:par>
                                  <p:par>
                                    <p:cTn id="39" presetID="32" presetClass="emph" presetSubtype="0" fill="hold" nodeType="withEffect">
                                      <p:stCondLst>
                                        <p:cond delay="200"/>
                                      </p:stCondLst>
                                      <p:childTnLs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par>
                                    <p:cTn id="45" presetID="10" presetClass="exit" presetSubtype="0" fill="hold" grpId="1" nodeType="withEffect">
                                      <p:stCondLst>
                                        <p:cond delay="200"/>
                                      </p:stCondLst>
                                      <p:childTnLst>
                                        <p:animEffect transition="out" filter="fad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par>
                                    <p:cTn id="48" presetID="10" presetClass="exit" presetSubtype="0" fill="hold" grpId="1" nodeType="withEffect">
                                      <p:stCondLst>
                                        <p:cond delay="20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26" presetClass="emph" presetSubtype="0" fill="hold" grpId="2" nodeType="withEffect">
                                      <p:stCondLst>
                                        <p:cond delay="0"/>
                                      </p:stCondLst>
                                      <p:childTnLst>
                                        <p:animEffect transition="out" filter="fade">
                                          <p:cBhvr>
                                            <p:cTn id="55" dur="500" tmFilter="0, 0; .2, .5; .8, .5; 1, 0"/>
                                            <p:tgtEl>
                                              <p:spTgt spid="12"/>
                                            </p:tgtEl>
                                          </p:cBhvr>
                                        </p:animEffect>
                                        <p:animScale>
                                          <p:cBhvr>
                                            <p:cTn id="56" dur="250" autoRev="1" fill="hold"/>
                                            <p:tgtEl>
                                              <p:spTgt spid="12"/>
                                            </p:tgtEl>
                                          </p:cBhvr>
                                          <p:by x="105000" y="105000"/>
                                        </p:animScale>
                                      </p:childTnLst>
                                    </p:cTn>
                                  </p:par>
                                  <p:par>
                                    <p:cTn id="57" presetID="1" presetClass="mediacall" presetSubtype="0" fill="hold" nodeType="withEffect">
                                      <p:stCondLst>
                                        <p:cond delay="0"/>
                                      </p:stCondLst>
                                      <p:childTnLst>
                                        <p:cmd type="call" cmd="playFrom(0.0)">
                                          <p:cBhvr>
                                            <p:cTn id="58" dur="5120" fill="hold"/>
                                            <p:tgtEl>
                                              <p:spTgt spid="9"/>
                                            </p:tgtEl>
                                          </p:cBhvr>
                                        </p:cmd>
                                      </p:childTnLst>
                                    </p:cTn>
                                  </p:par>
                                </p:childTnLst>
                              </p:cTn>
                            </p:par>
                          </p:childTnLst>
                        </p:cTn>
                      </p:par>
                    </p:childTnLst>
                  </p:cTn>
                  <p:nextCondLst>
                    <p:cond evt="onClick" delay="0">
                      <p:tgtEl>
                        <p:spTgt spid="12"/>
                      </p:tgtEl>
                    </p:cond>
                  </p:nextCondLst>
                </p:seq>
                <p:audio>
                  <p:cMediaNode vol="80000">
                    <p:cTn id="59" fill="hold" display="0">
                      <p:stCondLst>
                        <p:cond delay="indefinite"/>
                      </p:stCondLst>
                      <p:endCondLst>
                        <p:cond evt="onStopAudio" delay="0">
                          <p:tgtEl>
                            <p:sldTgt/>
                          </p:tgtEl>
                        </p:cond>
                      </p:endCondLst>
                    </p:cTn>
                    <p:tgtEl>
                      <p:spTgt spid="7"/>
                    </p:tgtEl>
                  </p:cMediaNode>
                </p:audio>
                <p:audio>
                  <p:cMediaNode vol="80000">
                    <p:cTn id="60" fill="hold" display="0">
                      <p:stCondLst>
                        <p:cond delay="indefinite"/>
                      </p:stCondLst>
                      <p:endCondLst>
                        <p:cond evt="onStopAudio" delay="0">
                          <p:tgtEl>
                            <p:sldTgt/>
                          </p:tgtEl>
                        </p:cond>
                      </p:endCondLst>
                    </p:cTn>
                    <p:tgtEl>
                      <p:spTgt spid="8"/>
                    </p:tgtEl>
                  </p:cMediaNode>
                </p:audio>
                <p:audio>
                  <p:cMediaNode vol="80000">
                    <p:cTn id="61" fill="hold" display="0">
                      <p:stCondLst>
                        <p:cond delay="indefinite"/>
                      </p:stCondLst>
                      <p:endCondLst>
                        <p:cond evt="onStopAudio" delay="0">
                          <p:tgtEl>
                            <p:sldTgt/>
                          </p:tgtEl>
                        </p:cond>
                      </p:endCondLst>
                    </p:cTn>
                    <p:tgtEl>
                      <p:spTgt spid="9"/>
                    </p:tgtEl>
                  </p:cMediaNode>
                </p:audio>
              </p:childTnLst>
            </p:cTn>
          </p:par>
        </p:tnLst>
        <p:bldLst>
          <p:bldP spid="3" grpId="0" animBg="1"/>
          <p:bldP spid="3" grpId="1" animBg="1"/>
          <p:bldP spid="3" grpId="2" animBg="1"/>
          <p:bldP spid="4" grpId="0" animBg="1"/>
          <p:bldP spid="4" grpId="1" animBg="1"/>
          <p:bldP spid="12" grpId="0" animBg="1"/>
          <p:bldP spid="12" grpId="1" animBg="1"/>
          <p:bldP spid="12" grpId="2"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26" presetClass="emph" presetSubtype="0" fill="hold" grpId="2" nodeType="withEffect">
                                      <p:stCondLst>
                                        <p:cond delay="0"/>
                                      </p:stCondLst>
                                      <p:childTnLst>
                                        <p:animEffect transition="out" filter="fade">
                                          <p:cBhvr>
                                            <p:cTn id="21" dur="500" tmFilter="0, 0; .2, .5; .8, .5; 1, 0"/>
                                            <p:tgtEl>
                                              <p:spTgt spid="3"/>
                                            </p:tgtEl>
                                          </p:cBhvr>
                                        </p:animEffect>
                                        <p:animScale>
                                          <p:cBhvr>
                                            <p:cTn id="22" dur="250" autoRev="1" fill="hold"/>
                                            <p:tgtEl>
                                              <p:spTgt spid="3"/>
                                            </p:tgtEl>
                                          </p:cBhvr>
                                          <p:by x="105000" y="105000"/>
                                        </p:animScale>
                                      </p:childTnLst>
                                    </p:cTn>
                                  </p:par>
                                  <p:par>
                                    <p:cTn id="23" presetID="1" presetClass="mediacall" presetSubtype="0" fill="hold" nodeType="withEffect">
                                      <p:stCondLst>
                                        <p:cond delay="0"/>
                                      </p:stCondLst>
                                      <p:childTnLst>
                                        <p:cmd type="call" cmd="playFrom(0.0)">
                                          <p:cBhvr>
                                            <p:cTn id="24" dur="5120" fill="hold"/>
                                            <p:tgtEl>
                                              <p:spTgt spid="7"/>
                                            </p:tgtEl>
                                          </p:cBhvr>
                                        </p:cmd>
                                      </p:childTnLst>
                                    </p:cTn>
                                  </p:par>
                                </p:childTnLst>
                              </p:cTn>
                            </p:par>
                          </p:childTnLst>
                        </p:cTn>
                      </p:par>
                    </p:childTnLst>
                  </p:cTn>
                  <p:nextCondLst>
                    <p:cond evt="onClick" delay="0">
                      <p:tgtEl>
                        <p:spTgt spid="3"/>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26" presetClass="emph" presetSubtype="0" fill="hold" grpId="1" nodeType="withEffect">
                                      <p:stCondLst>
                                        <p:cond delay="0"/>
                                      </p:stCondLst>
                                      <p:childTnLst>
                                        <p:animEffect transition="out" filter="fade">
                                          <p:cBhvr>
                                            <p:cTn id="29" dur="500" tmFilter="0, 0; .2, .5; .8, .5; 1, 0"/>
                                            <p:tgtEl>
                                              <p:spTgt spid="4"/>
                                            </p:tgtEl>
                                          </p:cBhvr>
                                        </p:animEffect>
                                        <p:animScale>
                                          <p:cBhvr>
                                            <p:cTn id="30" dur="250" autoRev="1" fill="hold"/>
                                            <p:tgtEl>
                                              <p:spTgt spid="4"/>
                                            </p:tgtEl>
                                          </p:cBhvr>
                                          <p:by x="105000" y="105000"/>
                                        </p:animScale>
                                      </p:childTnLst>
                                    </p:cTn>
                                  </p:par>
                                  <p:par>
                                    <p:cTn id="31" presetID="49" presetClass="entr" presetSubtype="0" decel="10000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par>
                                    <p:cTn id="37" presetID="1" presetClass="mediacall" presetSubtype="0" fill="hold" nodeType="withEffect">
                                      <p:stCondLst>
                                        <p:cond delay="0"/>
                                      </p:stCondLst>
                                      <p:childTnLst>
                                        <p:cmd type="call" cmd="playFrom(0.0)">
                                          <p:cBhvr>
                                            <p:cTn id="38" dur="3448" fill="hold"/>
                                            <p:tgtEl>
                                              <p:spTgt spid="8"/>
                                            </p:tgtEl>
                                          </p:cBhvr>
                                        </p:cmd>
                                      </p:childTnLst>
                                    </p:cTn>
                                  </p:par>
                                  <p:par>
                                    <p:cTn id="39" presetID="32" presetClass="emph" presetSubtype="0" fill="hold" nodeType="withEffect">
                                      <p:stCondLst>
                                        <p:cond delay="200"/>
                                      </p:stCondLst>
                                      <p:childTnLs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par>
                                    <p:cTn id="45" presetID="10" presetClass="exit" presetSubtype="0" fill="hold" grpId="1" nodeType="withEffect">
                                      <p:stCondLst>
                                        <p:cond delay="200"/>
                                      </p:stCondLst>
                                      <p:childTnLst>
                                        <p:animEffect transition="out" filter="fad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par>
                                    <p:cTn id="48" presetID="10" presetClass="exit" presetSubtype="0" fill="hold" grpId="1" nodeType="withEffect">
                                      <p:stCondLst>
                                        <p:cond delay="20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26" presetClass="emph" presetSubtype="0" fill="hold" grpId="2" nodeType="withEffect">
                                      <p:stCondLst>
                                        <p:cond delay="0"/>
                                      </p:stCondLst>
                                      <p:childTnLst>
                                        <p:animEffect transition="out" filter="fade">
                                          <p:cBhvr>
                                            <p:cTn id="55" dur="500" tmFilter="0, 0; .2, .5; .8, .5; 1, 0"/>
                                            <p:tgtEl>
                                              <p:spTgt spid="12"/>
                                            </p:tgtEl>
                                          </p:cBhvr>
                                        </p:animEffect>
                                        <p:animScale>
                                          <p:cBhvr>
                                            <p:cTn id="56" dur="250" autoRev="1" fill="hold"/>
                                            <p:tgtEl>
                                              <p:spTgt spid="12"/>
                                            </p:tgtEl>
                                          </p:cBhvr>
                                          <p:by x="105000" y="105000"/>
                                        </p:animScale>
                                      </p:childTnLst>
                                    </p:cTn>
                                  </p:par>
                                  <p:par>
                                    <p:cTn id="57" presetID="1" presetClass="mediacall" presetSubtype="0" fill="hold" nodeType="withEffect">
                                      <p:stCondLst>
                                        <p:cond delay="0"/>
                                      </p:stCondLst>
                                      <p:childTnLst>
                                        <p:cmd type="call" cmd="playFrom(0.0)">
                                          <p:cBhvr>
                                            <p:cTn id="58" dur="5120" fill="hold"/>
                                            <p:tgtEl>
                                              <p:spTgt spid="9"/>
                                            </p:tgtEl>
                                          </p:cBhvr>
                                        </p:cmd>
                                      </p:childTnLst>
                                    </p:cTn>
                                  </p:par>
                                </p:childTnLst>
                              </p:cTn>
                            </p:par>
                          </p:childTnLst>
                        </p:cTn>
                      </p:par>
                    </p:childTnLst>
                  </p:cTn>
                  <p:nextCondLst>
                    <p:cond evt="onClick" delay="0">
                      <p:tgtEl>
                        <p:spTgt spid="12"/>
                      </p:tgtEl>
                    </p:cond>
                  </p:nextCondLst>
                </p:seq>
                <p:audio>
                  <p:cMediaNode vol="80000">
                    <p:cTn id="59" fill="hold" display="0">
                      <p:stCondLst>
                        <p:cond delay="indefinite"/>
                      </p:stCondLst>
                      <p:endCondLst>
                        <p:cond evt="onStopAudio" delay="0">
                          <p:tgtEl>
                            <p:sldTgt/>
                          </p:tgtEl>
                        </p:cond>
                      </p:endCondLst>
                    </p:cTn>
                    <p:tgtEl>
                      <p:spTgt spid="7"/>
                    </p:tgtEl>
                  </p:cMediaNode>
                </p:audio>
                <p:audio>
                  <p:cMediaNode vol="80000">
                    <p:cTn id="60" fill="hold" display="0">
                      <p:stCondLst>
                        <p:cond delay="indefinite"/>
                      </p:stCondLst>
                      <p:endCondLst>
                        <p:cond evt="onStopAudio" delay="0">
                          <p:tgtEl>
                            <p:sldTgt/>
                          </p:tgtEl>
                        </p:cond>
                      </p:endCondLst>
                    </p:cTn>
                    <p:tgtEl>
                      <p:spTgt spid="8"/>
                    </p:tgtEl>
                  </p:cMediaNode>
                </p:audio>
                <p:audio>
                  <p:cMediaNode vol="80000">
                    <p:cTn id="61" fill="hold" display="0">
                      <p:stCondLst>
                        <p:cond delay="indefinite"/>
                      </p:stCondLst>
                      <p:endCondLst>
                        <p:cond evt="onStopAudio" delay="0">
                          <p:tgtEl>
                            <p:sldTgt/>
                          </p:tgtEl>
                        </p:cond>
                      </p:endCondLst>
                    </p:cTn>
                    <p:tgtEl>
                      <p:spTgt spid="9"/>
                    </p:tgtEl>
                  </p:cMediaNode>
                </p:audio>
              </p:childTnLst>
            </p:cTn>
          </p:par>
        </p:tnLst>
        <p:bldLst>
          <p:bldP spid="3" grpId="0" animBg="1"/>
          <p:bldP spid="3" grpId="1" animBg="1"/>
          <p:bldP spid="3" grpId="2" animBg="1"/>
          <p:bldP spid="4" grpId="0" animBg="1"/>
          <p:bldP spid="4" grpId="1" animBg="1"/>
          <p:bldP spid="12" grpId="0" animBg="1"/>
          <p:bldP spid="12" grpId="1" animBg="1"/>
          <p:bldP spid="12" grpId="2"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E670FB-3F5A-8785-6D40-ECC5F6AAFAA1}"/>
              </a:ext>
            </a:extLst>
          </p:cNvPr>
          <p:cNvPicPr>
            <a:picLocks noChangeAspect="1"/>
          </p:cNvPicPr>
          <p:nvPr/>
        </p:nvPicPr>
        <p:blipFill rotWithShape="1">
          <a:blip r:embed="rId2"/>
          <a:srcRect t="809" r="679" b="-1"/>
          <a:stretch/>
        </p:blipFill>
        <p:spPr>
          <a:xfrm>
            <a:off x="0" y="0"/>
            <a:ext cx="12192000" cy="6858000"/>
          </a:xfrm>
          <a:prstGeom prst="rect">
            <a:avLst/>
          </a:prstGeom>
        </p:spPr>
      </p:pic>
      <p:sp>
        <p:nvSpPr>
          <p:cNvPr id="7" name="TextBox 6">
            <a:extLst>
              <a:ext uri="{FF2B5EF4-FFF2-40B4-BE49-F238E27FC236}">
                <a16:creationId xmlns:a16="http://schemas.microsoft.com/office/drawing/2014/main" id="{87F29446-3CCB-8B36-ECED-CA9DE0C55BAC}"/>
              </a:ext>
            </a:extLst>
          </p:cNvPr>
          <p:cNvSpPr txBox="1"/>
          <p:nvPr/>
        </p:nvSpPr>
        <p:spPr>
          <a:xfrm>
            <a:off x="4048309" y="925357"/>
            <a:ext cx="3808429" cy="3046988"/>
          </a:xfrm>
          <a:prstGeom prst="rect">
            <a:avLst/>
          </a:prstGeom>
          <a:noFill/>
        </p:spPr>
        <p:txBody>
          <a:bodyPr wrap="square" rtlCol="0">
            <a:spAutoFit/>
          </a:bodyPr>
          <a:lstStyle/>
          <a:p>
            <a:pPr algn="ctr"/>
            <a:r>
              <a:rPr lang="en-US" sz="9600" b="1">
                <a:ln w="12700">
                  <a:solidFill>
                    <a:srgbClr val="B25D55"/>
                  </a:solidFill>
                  <a:prstDash val="solid"/>
                </a:ln>
                <a:solidFill>
                  <a:srgbClr val="FFFF66"/>
                </a:solidFill>
                <a:effectLst>
                  <a:outerShdw dist="38100" dir="2700000" algn="tl" rotWithShape="0">
                    <a:srgbClr val="841B1A"/>
                  </a:outerShdw>
                </a:effectLst>
                <a:latin typeface="iCiel Crocante" panose="02000000000000000000" pitchFamily="50" charset="0"/>
              </a:rPr>
              <a:t>LUYỆN </a:t>
            </a:r>
          </a:p>
          <a:p>
            <a:pPr algn="ctr"/>
            <a:r>
              <a:rPr lang="en-US" sz="9600" b="1">
                <a:ln w="12700">
                  <a:solidFill>
                    <a:srgbClr val="B25D55"/>
                  </a:solidFill>
                  <a:prstDash val="solid"/>
                </a:ln>
                <a:solidFill>
                  <a:srgbClr val="FFFF66"/>
                </a:solidFill>
                <a:effectLst>
                  <a:outerShdw dist="38100" dir="2700000" algn="tl" rotWithShape="0">
                    <a:srgbClr val="841B1A"/>
                  </a:outerShdw>
                </a:effectLst>
                <a:latin typeface="iCiel Crocante" panose="02000000000000000000" pitchFamily="50" charset="0"/>
              </a:rPr>
              <a:t>TẬP</a:t>
            </a:r>
            <a:endParaRPr lang="en-US" sz="9600" b="1" dirty="0">
              <a:ln w="12700">
                <a:solidFill>
                  <a:srgbClr val="B25D55"/>
                </a:solidFill>
                <a:prstDash val="solid"/>
              </a:ln>
              <a:solidFill>
                <a:srgbClr val="FFFF66"/>
              </a:solidFill>
              <a:effectLst>
                <a:outerShdw dist="38100" dir="2700000" algn="tl" rotWithShape="0">
                  <a:srgbClr val="841B1A"/>
                </a:outerShdw>
              </a:effectLst>
              <a:latin typeface="iCiel Crocante" panose="02000000000000000000" pitchFamily="50" charset="0"/>
            </a:endParaRPr>
          </a:p>
        </p:txBody>
      </p:sp>
    </p:spTree>
    <p:extLst>
      <p:ext uri="{BB962C8B-B14F-4D97-AF65-F5344CB8AC3E}">
        <p14:creationId xmlns:p14="http://schemas.microsoft.com/office/powerpoint/2010/main" val="2255605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
                                        </p:tgtEl>
                                        <p:attrNameLst>
                                          <p:attrName>ppt_x</p:attrName>
                                          <p:attrName>ppt_y</p:attrName>
                                        </p:attrNameLst>
                                      </p:cBhvr>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360717-807D-DF60-1784-8FF51E107A0E}"/>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09300DC9-A91F-5F43-A354-6F374CC2E76C}"/>
              </a:ext>
            </a:extLst>
          </p:cNvPr>
          <p:cNvSpPr/>
          <p:nvPr/>
        </p:nvSpPr>
        <p:spPr>
          <a:xfrm>
            <a:off x="868680" y="914400"/>
            <a:ext cx="10454640" cy="4926542"/>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CD972B-BED1-FE85-F8FB-BD15BDEBFCF2}"/>
              </a:ext>
            </a:extLst>
          </p:cNvPr>
          <p:cNvGrpSpPr/>
          <p:nvPr/>
        </p:nvGrpSpPr>
        <p:grpSpPr>
          <a:xfrm>
            <a:off x="1159238" y="1467891"/>
            <a:ext cx="587224" cy="646331"/>
            <a:chOff x="759165" y="645780"/>
            <a:chExt cx="587224" cy="646331"/>
          </a:xfrm>
        </p:grpSpPr>
        <p:sp>
          <p:nvSpPr>
            <p:cNvPr id="8" name="Oval 7">
              <a:extLst>
                <a:ext uri="{FF2B5EF4-FFF2-40B4-BE49-F238E27FC236}">
                  <a16:creationId xmlns:a16="http://schemas.microsoft.com/office/drawing/2014/main" id="{E2A68941-5076-0FFA-37AF-EA5B042B9CFB}"/>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9" name="TextBox 8">
              <a:extLst>
                <a:ext uri="{FF2B5EF4-FFF2-40B4-BE49-F238E27FC236}">
                  <a16:creationId xmlns:a16="http://schemas.microsoft.com/office/drawing/2014/main" id="{C58D9C44-FABD-0105-6CBA-FA9CFDC5B5B1}"/>
                </a:ext>
              </a:extLst>
            </p:cNvPr>
            <p:cNvSpPr txBox="1"/>
            <p:nvPr/>
          </p:nvSpPr>
          <p:spPr>
            <a:xfrm>
              <a:off x="822606" y="645780"/>
              <a:ext cx="523783" cy="646331"/>
            </a:xfrm>
            <a:prstGeom prst="rect">
              <a:avLst/>
            </a:prstGeom>
            <a:noFill/>
          </p:spPr>
          <p:txBody>
            <a:bodyPr wrap="square" rtlCol="0">
              <a:spAutoFit/>
            </a:bodyPr>
            <a:lstStyle/>
            <a:p>
              <a:r>
                <a:rPr lang="en-US" sz="3600">
                  <a:solidFill>
                    <a:schemeClr val="bg1"/>
                  </a:solidFill>
                  <a:latin typeface="LNTH-Hoa Nho LNTH" pitchFamily="2" charset="0"/>
                </a:rPr>
                <a:t>5</a:t>
              </a:r>
              <a:endParaRPr lang="vi-VN" sz="3600" dirty="0">
                <a:solidFill>
                  <a:schemeClr val="bg1"/>
                </a:solidFill>
              </a:endParaRPr>
            </a:p>
          </p:txBody>
        </p:sp>
      </p:grpSp>
      <p:sp>
        <p:nvSpPr>
          <p:cNvPr id="7" name="TextBox 6">
            <a:extLst>
              <a:ext uri="{FF2B5EF4-FFF2-40B4-BE49-F238E27FC236}">
                <a16:creationId xmlns:a16="http://schemas.microsoft.com/office/drawing/2014/main" id="{9A5E696D-311B-E3E4-B1C0-5DFCF765C168}"/>
              </a:ext>
            </a:extLst>
          </p:cNvPr>
          <p:cNvSpPr txBox="1"/>
          <p:nvPr/>
        </p:nvSpPr>
        <p:spPr>
          <a:xfrm>
            <a:off x="2144366" y="1108498"/>
            <a:ext cx="8888396" cy="1754326"/>
          </a:xfrm>
          <a:prstGeom prst="rect">
            <a:avLst/>
          </a:prstGeom>
          <a:noFill/>
        </p:spPr>
        <p:txBody>
          <a:bodyPr wrap="square" rtlCol="0">
            <a:spAutoFit/>
          </a:bodyPr>
          <a:lstStyle>
            <a:defPPr>
              <a:defRPr lang="vi-VN"/>
            </a:defPPr>
            <a:lvl1pPr>
              <a:defRPr sz="4400" b="1">
                <a:solidFill>
                  <a:srgbClr val="FF5050"/>
                </a:solidFill>
              </a:defRPr>
            </a:lvl1pPr>
          </a:lstStyle>
          <a:p>
            <a:r>
              <a:rPr lang="vi-VN" sz="3600" b="0">
                <a:solidFill>
                  <a:sysClr val="windowText" lastClr="000000"/>
                </a:solidFill>
              </a:rPr>
              <a:t>Một khu vườn hình chữ nhật có diện tích là 4 050 m2, chiều rộng là 45 m. </a:t>
            </a:r>
            <a:endParaRPr lang="en-US" sz="3600" b="0">
              <a:solidFill>
                <a:sysClr val="windowText" lastClr="000000"/>
              </a:solidFill>
            </a:endParaRPr>
          </a:p>
          <a:p>
            <a:r>
              <a:rPr lang="vi-VN" sz="3600" b="0">
                <a:solidFill>
                  <a:sysClr val="windowText" lastClr="000000"/>
                </a:solidFill>
              </a:rPr>
              <a:t>Tính chu vi khu vườn đó.</a:t>
            </a:r>
            <a:endParaRPr lang="vi-VN" sz="3600" b="0" dirty="0">
              <a:solidFill>
                <a:sysClr val="windowText" lastClr="000000"/>
              </a:solidFill>
            </a:endParaRPr>
          </a:p>
        </p:txBody>
      </p:sp>
      <p:pic>
        <p:nvPicPr>
          <p:cNvPr id="13" name="Picture 12">
            <a:extLst>
              <a:ext uri="{FF2B5EF4-FFF2-40B4-BE49-F238E27FC236}">
                <a16:creationId xmlns:a16="http://schemas.microsoft.com/office/drawing/2014/main" id="{0A295438-4306-4B0F-A2F7-126D7B7BC59E}"/>
              </a:ext>
            </a:extLst>
          </p:cNvPr>
          <p:cNvPicPr>
            <a:picLocks noChangeAspect="1"/>
          </p:cNvPicPr>
          <p:nvPr/>
        </p:nvPicPr>
        <p:blipFill>
          <a:blip r:embed="rId3"/>
          <a:stretch>
            <a:fillRect/>
          </a:stretch>
        </p:blipFill>
        <p:spPr>
          <a:xfrm>
            <a:off x="5131725" y="3783972"/>
            <a:ext cx="2913678" cy="3074028"/>
          </a:xfrm>
          <a:prstGeom prst="rect">
            <a:avLst/>
          </a:prstGeom>
        </p:spPr>
      </p:pic>
      <p:cxnSp>
        <p:nvCxnSpPr>
          <p:cNvPr id="6" name="Straight Connector 5">
            <a:extLst>
              <a:ext uri="{FF2B5EF4-FFF2-40B4-BE49-F238E27FC236}">
                <a16:creationId xmlns:a16="http://schemas.microsoft.com/office/drawing/2014/main" id="{A86BE920-200C-4E61-AB3B-9323DF1AF60F}"/>
              </a:ext>
            </a:extLst>
          </p:cNvPr>
          <p:cNvCxnSpPr>
            <a:cxnSpLocks/>
          </p:cNvCxnSpPr>
          <p:nvPr/>
        </p:nvCxnSpPr>
        <p:spPr>
          <a:xfrm>
            <a:off x="2323475" y="1648918"/>
            <a:ext cx="81696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EB2F5B-843E-4521-933F-CF1C03A9E2D2}"/>
              </a:ext>
            </a:extLst>
          </p:cNvPr>
          <p:cNvCxnSpPr>
            <a:cxnSpLocks/>
          </p:cNvCxnSpPr>
          <p:nvPr/>
        </p:nvCxnSpPr>
        <p:spPr>
          <a:xfrm>
            <a:off x="2144366" y="2278505"/>
            <a:ext cx="257753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F37059C-6B7B-4118-85F1-C919EC503A0B}"/>
              </a:ext>
            </a:extLst>
          </p:cNvPr>
          <p:cNvCxnSpPr>
            <a:cxnSpLocks/>
          </p:cNvCxnSpPr>
          <p:nvPr/>
        </p:nvCxnSpPr>
        <p:spPr>
          <a:xfrm flipV="1">
            <a:off x="4820497" y="2278505"/>
            <a:ext cx="3648946" cy="149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F1B50AF-7F92-4260-A42F-8F84C13C2F1C}"/>
              </a:ext>
            </a:extLst>
          </p:cNvPr>
          <p:cNvCxnSpPr>
            <a:cxnSpLocks/>
          </p:cNvCxnSpPr>
          <p:nvPr/>
        </p:nvCxnSpPr>
        <p:spPr>
          <a:xfrm>
            <a:off x="2144366" y="2862824"/>
            <a:ext cx="23227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184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360717-807D-DF60-1784-8FF51E107A0E}"/>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09300DC9-A91F-5F43-A354-6F374CC2E76C}"/>
              </a:ext>
            </a:extLst>
          </p:cNvPr>
          <p:cNvSpPr/>
          <p:nvPr/>
        </p:nvSpPr>
        <p:spPr>
          <a:xfrm>
            <a:off x="868680" y="914400"/>
            <a:ext cx="10454640" cy="4926542"/>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D7CD972B-BED1-FE85-F8FB-BD15BDEBFCF2}"/>
              </a:ext>
            </a:extLst>
          </p:cNvPr>
          <p:cNvGrpSpPr/>
          <p:nvPr/>
        </p:nvGrpSpPr>
        <p:grpSpPr>
          <a:xfrm>
            <a:off x="1159238" y="1467891"/>
            <a:ext cx="587224" cy="646331"/>
            <a:chOff x="759165" y="645780"/>
            <a:chExt cx="587224" cy="646331"/>
          </a:xfrm>
        </p:grpSpPr>
        <p:sp>
          <p:nvSpPr>
            <p:cNvPr id="8" name="Oval 7">
              <a:extLst>
                <a:ext uri="{FF2B5EF4-FFF2-40B4-BE49-F238E27FC236}">
                  <a16:creationId xmlns:a16="http://schemas.microsoft.com/office/drawing/2014/main" id="{E2A68941-5076-0FFA-37AF-EA5B042B9CFB}"/>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C58D9C44-FABD-0105-6CBA-FA9CFDC5B5B1}"/>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LNTH-Hoa Nho LNTH" pitchFamily="2" charset="0"/>
                  <a:ea typeface="+mn-ea"/>
                  <a:cs typeface="+mn-cs"/>
                </a:rPr>
                <a:t>5</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A5E696D-311B-E3E4-B1C0-5DFCF765C168}"/>
                  </a:ext>
                </a:extLst>
              </p:cNvPr>
              <p:cNvSpPr txBox="1"/>
              <p:nvPr/>
            </p:nvSpPr>
            <p:spPr>
              <a:xfrm>
                <a:off x="2144366" y="1108498"/>
                <a:ext cx="8888396" cy="1801775"/>
              </a:xfrm>
              <a:prstGeom prst="rect">
                <a:avLst/>
              </a:prstGeom>
              <a:noFill/>
            </p:spPr>
            <p:txBody>
              <a:bodyPr wrap="square" rtlCol="0">
                <a:spAutoFit/>
              </a:bodyPr>
              <a:lstStyle>
                <a:defPPr>
                  <a:defRPr lang="vi-VN"/>
                </a:defPPr>
                <a:lvl1pPr>
                  <a:defRPr sz="4400" b="1">
                    <a:solidFill>
                      <a:srgbClr val="FF505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Một khu vườn hình chữ nhật có diện tích là 4 050 </a:t>
                </a:r>
                <a14:m>
                  <m:oMath xmlns:m="http://schemas.openxmlformats.org/officeDocument/2006/math">
                    <m:sSup>
                      <m:sSupPr>
                        <m:ctrlPr>
                          <a:rPr kumimoji="0" lang="vi-VN" sz="36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ctrlPr>
                      </m:sSupPr>
                      <m:e>
                        <m:r>
                          <a:rPr kumimoji="0" lang="en-US" sz="36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t>𝑚</m:t>
                        </m:r>
                      </m:e>
                      <m:sup>
                        <m:r>
                          <a:rPr kumimoji="0" lang="en-US" sz="36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t>2</m:t>
                        </m:r>
                      </m:sup>
                    </m:sSup>
                  </m:oMath>
                </a14:m>
                <a:r>
                  <a:rPr kumimoji="0" lang="vi-VN" sz="36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 chiều rộng là 45 m. </a:t>
                </a:r>
                <a:endParaRPr kumimoji="0" lang="en-US" sz="36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Tính chu vi khu vườn đó.</a:t>
                </a:r>
                <a:endParaRPr kumimoji="0" lang="vi-VN" sz="3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mc:Choice>
        <mc:Fallback xmlns="">
          <p:sp>
            <p:nvSpPr>
              <p:cNvPr id="7" name="TextBox 6">
                <a:extLst>
                  <a:ext uri="{FF2B5EF4-FFF2-40B4-BE49-F238E27FC236}">
                    <a16:creationId xmlns:a16="http://schemas.microsoft.com/office/drawing/2014/main" id="{9A5E696D-311B-E3E4-B1C0-5DFCF765C168}"/>
                  </a:ext>
                </a:extLst>
              </p:cNvPr>
              <p:cNvSpPr txBox="1">
                <a:spLocks noRot="1" noChangeAspect="1" noMove="1" noResize="1" noEditPoints="1" noAdjustHandles="1" noChangeArrowheads="1" noChangeShapeType="1" noTextEdit="1"/>
              </p:cNvSpPr>
              <p:nvPr/>
            </p:nvSpPr>
            <p:spPr>
              <a:xfrm>
                <a:off x="2144366" y="1108498"/>
                <a:ext cx="8888396" cy="1801775"/>
              </a:xfrm>
              <a:prstGeom prst="rect">
                <a:avLst/>
              </a:prstGeom>
              <a:blipFill>
                <a:blip r:embed="rId3"/>
                <a:stretch>
                  <a:fillRect l="-2126" t="-5424" b="-9492"/>
                </a:stretch>
              </a:blipFill>
            </p:spPr>
            <p:txBody>
              <a:bodyPr/>
              <a:lstStyle/>
              <a:p>
                <a:r>
                  <a:rPr lang="en-US">
                    <a:noFill/>
                  </a:rPr>
                  <a:t> </a:t>
                </a:r>
              </a:p>
            </p:txBody>
          </p:sp>
        </mc:Fallback>
      </mc:AlternateContent>
      <p:sp>
        <p:nvSpPr>
          <p:cNvPr id="3" name="Arrow: Right 2">
            <a:extLst>
              <a:ext uri="{FF2B5EF4-FFF2-40B4-BE49-F238E27FC236}">
                <a16:creationId xmlns:a16="http://schemas.microsoft.com/office/drawing/2014/main" id="{1934D502-15F6-456A-9B2C-296DFA270B4F}"/>
              </a:ext>
            </a:extLst>
          </p:cNvPr>
          <p:cNvSpPr/>
          <p:nvPr/>
        </p:nvSpPr>
        <p:spPr>
          <a:xfrm>
            <a:off x="1159238" y="3142246"/>
            <a:ext cx="1125035" cy="55311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DD0ED1A-20A7-4F7B-960B-BCEC58B21DCA}"/>
              </a:ext>
            </a:extLst>
          </p:cNvPr>
          <p:cNvSpPr txBox="1"/>
          <p:nvPr/>
        </p:nvSpPr>
        <p:spPr>
          <a:xfrm>
            <a:off x="2624243" y="3010381"/>
            <a:ext cx="8888396" cy="1200329"/>
          </a:xfrm>
          <a:prstGeom prst="rect">
            <a:avLst/>
          </a:prstGeom>
          <a:noFill/>
        </p:spPr>
        <p:txBody>
          <a:bodyPr wrap="square" rtlCol="0">
            <a:spAutoFit/>
          </a:bodyPr>
          <a:lstStyle>
            <a:defPPr>
              <a:defRPr lang="vi-VN"/>
            </a:defPPr>
            <a:lvl1pPr>
              <a:defRPr sz="4400" b="1">
                <a:solidFill>
                  <a:srgbClr val="FF505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mn-cs"/>
              </a:rPr>
              <a:t>Nêu cách t</a:t>
            </a:r>
            <a:r>
              <a:rPr kumimoji="0" lang="vi-VN" sz="3600" b="0" i="0" u="none" strike="noStrike" kern="1200" cap="none" spc="0" normalizeH="0" baseline="0" noProof="0">
                <a:ln>
                  <a:noFill/>
                </a:ln>
                <a:solidFill>
                  <a:srgbClr val="FF0000"/>
                </a:solidFill>
                <a:effectLst/>
                <a:uLnTx/>
                <a:uFillTx/>
                <a:latin typeface="Arial" panose="020B0604020202020204" pitchFamily="34" charset="0"/>
                <a:ea typeface="+mn-ea"/>
                <a:cs typeface="+mn-cs"/>
              </a:rPr>
              <a:t>ính diện tích hình chữ nhật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srgbClr val="00B050"/>
                </a:solidFill>
                <a:effectLst/>
                <a:uLnTx/>
                <a:uFillTx/>
                <a:latin typeface="Arial" panose="020B0604020202020204" pitchFamily="34" charset="0"/>
                <a:ea typeface="+mn-ea"/>
                <a:cs typeface="+mn-cs"/>
              </a:rPr>
              <a:t>Diện tích</a:t>
            </a:r>
            <a:r>
              <a:rPr kumimoji="0" lang="en-US" sz="3600" b="0" i="0" u="none" strike="noStrike" kern="1200" cap="none" spc="0" normalizeH="0" baseline="0" noProof="0">
                <a:ln>
                  <a:noFill/>
                </a:ln>
                <a:solidFill>
                  <a:srgbClr val="00B050"/>
                </a:solidFill>
                <a:effectLst/>
                <a:uLnTx/>
                <a:uFillTx/>
                <a:latin typeface="Arial" panose="020B0604020202020204" pitchFamily="34" charset="0"/>
                <a:ea typeface="+mn-ea"/>
                <a:cs typeface="+mn-cs"/>
              </a:rPr>
              <a:t>=</a:t>
            </a:r>
            <a:r>
              <a:rPr kumimoji="0" lang="vi-VN" sz="3600" b="0" i="0" u="none" strike="noStrike" kern="1200" cap="none" spc="0" normalizeH="0" baseline="0" noProof="0">
                <a:ln>
                  <a:noFill/>
                </a:ln>
                <a:solidFill>
                  <a:srgbClr val="00B050"/>
                </a:solidFill>
                <a:effectLst/>
                <a:uLnTx/>
                <a:uFillTx/>
                <a:latin typeface="Arial" panose="020B0604020202020204" pitchFamily="34" charset="0"/>
                <a:ea typeface="+mn-ea"/>
                <a:cs typeface="+mn-cs"/>
              </a:rPr>
              <a:t> Chiều dài × Chiều rộng</a:t>
            </a:r>
          </a:p>
        </p:txBody>
      </p:sp>
      <p:sp>
        <p:nvSpPr>
          <p:cNvPr id="17" name="TextBox 16">
            <a:extLst>
              <a:ext uri="{FF2B5EF4-FFF2-40B4-BE49-F238E27FC236}">
                <a16:creationId xmlns:a16="http://schemas.microsoft.com/office/drawing/2014/main" id="{676977E2-FD53-47B4-9E21-AA1E6894BFD4}"/>
              </a:ext>
            </a:extLst>
          </p:cNvPr>
          <p:cNvSpPr txBox="1"/>
          <p:nvPr/>
        </p:nvSpPr>
        <p:spPr>
          <a:xfrm>
            <a:off x="2529584" y="4425661"/>
            <a:ext cx="8888396" cy="1200329"/>
          </a:xfrm>
          <a:prstGeom prst="rect">
            <a:avLst/>
          </a:prstGeom>
          <a:noFill/>
        </p:spPr>
        <p:txBody>
          <a:bodyPr wrap="square" rtlCol="0">
            <a:spAutoFit/>
          </a:bodyPr>
          <a:lstStyle>
            <a:defPPr>
              <a:defRPr lang="vi-VN"/>
            </a:defPPr>
            <a:lvl1pPr>
              <a:defRPr sz="4400" b="1">
                <a:solidFill>
                  <a:srgbClr val="FF505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mn-cs"/>
              </a:rPr>
              <a:t>Nêu cách t</a:t>
            </a:r>
            <a:r>
              <a:rPr kumimoji="0" lang="vi-VN" sz="3600" b="0" i="0" u="none" strike="noStrike" kern="1200" cap="none" spc="0" normalizeH="0" baseline="0" noProof="0">
                <a:ln>
                  <a:noFill/>
                </a:ln>
                <a:solidFill>
                  <a:srgbClr val="FF0000"/>
                </a:solidFill>
                <a:effectLst/>
                <a:uLnTx/>
                <a:uFillTx/>
                <a:latin typeface="Arial" panose="020B0604020202020204" pitchFamily="34" charset="0"/>
                <a:ea typeface="+mn-ea"/>
                <a:cs typeface="+mn-cs"/>
              </a:rPr>
              <a:t>ính </a:t>
            </a:r>
            <a:r>
              <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mn-cs"/>
              </a:rPr>
              <a:t>chu vi</a:t>
            </a:r>
            <a:r>
              <a:rPr kumimoji="0" lang="vi-VN" sz="3600" b="0" i="0" u="none" strike="noStrike" kern="1200" cap="none" spc="0" normalizeH="0" baseline="0" noProof="0">
                <a:ln>
                  <a:noFill/>
                </a:ln>
                <a:solidFill>
                  <a:srgbClr val="FF0000"/>
                </a:solidFill>
                <a:effectLst/>
                <a:uLnTx/>
                <a:uFillTx/>
                <a:latin typeface="Arial" panose="020B0604020202020204" pitchFamily="34" charset="0"/>
                <a:ea typeface="+mn-ea"/>
                <a:cs typeface="+mn-cs"/>
              </a:rPr>
              <a:t> hình chữ nhật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Arial" panose="020B0604020202020204" pitchFamily="34" charset="0"/>
                <a:ea typeface="+mn-ea"/>
                <a:cs typeface="+mn-cs"/>
              </a:rPr>
              <a:t>Chu vi = (</a:t>
            </a:r>
            <a:r>
              <a:rPr kumimoji="0" lang="vi-VN" sz="3600" b="0" i="0" u="none" strike="noStrike" kern="1200" cap="none" spc="0" normalizeH="0" baseline="0" noProof="0">
                <a:ln>
                  <a:noFill/>
                </a:ln>
                <a:solidFill>
                  <a:srgbClr val="00B050"/>
                </a:solidFill>
                <a:effectLst/>
                <a:uLnTx/>
                <a:uFillTx/>
                <a:latin typeface="Arial" panose="020B0604020202020204" pitchFamily="34" charset="0"/>
                <a:ea typeface="+mn-ea"/>
                <a:cs typeface="+mn-cs"/>
              </a:rPr>
              <a:t>Chiều dài </a:t>
            </a:r>
            <a:r>
              <a:rPr lang="en-US" sz="3600" b="0">
                <a:solidFill>
                  <a:srgbClr val="00B050"/>
                </a:solidFill>
                <a:latin typeface="Arial" panose="020B0604020202020204" pitchFamily="34" charset="0"/>
              </a:rPr>
              <a:t>+</a:t>
            </a:r>
            <a:r>
              <a:rPr kumimoji="0" lang="vi-VN" sz="3600" b="0" i="0" u="none" strike="noStrike" kern="1200" cap="none" spc="0" normalizeH="0" baseline="0" noProof="0">
                <a:ln>
                  <a:noFill/>
                </a:ln>
                <a:solidFill>
                  <a:srgbClr val="00B050"/>
                </a:solidFill>
                <a:effectLst/>
                <a:uLnTx/>
                <a:uFillTx/>
                <a:latin typeface="Arial" panose="020B0604020202020204" pitchFamily="34" charset="0"/>
                <a:ea typeface="+mn-ea"/>
                <a:cs typeface="+mn-cs"/>
              </a:rPr>
              <a:t> Chiều rộng</a:t>
            </a:r>
            <a:r>
              <a:rPr kumimoji="0" lang="en-US" sz="3600" b="0" i="0" u="none" strike="noStrike" kern="1200" cap="none" spc="0" normalizeH="0" baseline="0" noProof="0">
                <a:ln>
                  <a:noFill/>
                </a:ln>
                <a:solidFill>
                  <a:srgbClr val="00B050"/>
                </a:solidFill>
                <a:effectLst/>
                <a:uLnTx/>
                <a:uFillTx/>
                <a:latin typeface="Arial" panose="020B0604020202020204" pitchFamily="34" charset="0"/>
                <a:ea typeface="+mn-ea"/>
                <a:cs typeface="+mn-cs"/>
              </a:rPr>
              <a:t>)</a:t>
            </a:r>
            <a:r>
              <a:rPr kumimoji="0" lang="vi-VN" sz="3600" b="0" i="0" u="none" strike="noStrike" kern="1200" cap="none" spc="0" normalizeH="0" baseline="0" noProof="0">
                <a:ln>
                  <a:noFill/>
                </a:ln>
                <a:solidFill>
                  <a:srgbClr val="00B050"/>
                </a:solidFill>
                <a:effectLst/>
                <a:uLnTx/>
                <a:uFillTx/>
                <a:latin typeface="Arial" panose="020B0604020202020204" pitchFamily="34" charset="0"/>
                <a:ea typeface="+mn-ea"/>
                <a:cs typeface="+mn-cs"/>
              </a:rPr>
              <a:t> </a:t>
            </a:r>
            <a:r>
              <a:rPr kumimoji="0" lang="en-US" sz="3600" b="0" i="0" u="none" strike="noStrike" kern="1200" cap="none" spc="0" normalizeH="0" baseline="0" noProof="0">
                <a:ln>
                  <a:noFill/>
                </a:ln>
                <a:solidFill>
                  <a:srgbClr val="00B050"/>
                </a:solidFill>
                <a:effectLst/>
                <a:uLnTx/>
                <a:uFillTx/>
                <a:latin typeface="Arial" panose="020B0604020202020204" pitchFamily="34" charset="0"/>
                <a:ea typeface="+mn-ea"/>
                <a:cs typeface="+mn-cs"/>
              </a:rPr>
              <a:t>x2</a:t>
            </a:r>
            <a:endParaRPr kumimoji="0" lang="vi-VN" sz="3600" b="0" i="0" u="none" strike="noStrike" kern="1200" cap="none" spc="0" normalizeH="0" baseline="0" noProof="0">
              <a:ln>
                <a:noFill/>
              </a:ln>
              <a:solidFill>
                <a:srgbClr val="00B05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23967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down)">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barn(inVertic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barn(inVertical)">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Effect transition="in" filter="barn(inVertical)">
                                      <p:cBhvr>
                                        <p:cTn id="2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360717-807D-DF60-1784-8FF51E107A0E}"/>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09300DC9-A91F-5F43-A354-6F374CC2E76C}"/>
              </a:ext>
            </a:extLst>
          </p:cNvPr>
          <p:cNvSpPr/>
          <p:nvPr/>
        </p:nvSpPr>
        <p:spPr>
          <a:xfrm>
            <a:off x="868680" y="914400"/>
            <a:ext cx="10454640" cy="547141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D7CD972B-BED1-FE85-F8FB-BD15BDEBFCF2}"/>
              </a:ext>
            </a:extLst>
          </p:cNvPr>
          <p:cNvGrpSpPr/>
          <p:nvPr/>
        </p:nvGrpSpPr>
        <p:grpSpPr>
          <a:xfrm>
            <a:off x="1159238" y="1467891"/>
            <a:ext cx="587224" cy="646331"/>
            <a:chOff x="759165" y="645780"/>
            <a:chExt cx="587224" cy="646331"/>
          </a:xfrm>
        </p:grpSpPr>
        <p:sp>
          <p:nvSpPr>
            <p:cNvPr id="8" name="Oval 7">
              <a:extLst>
                <a:ext uri="{FF2B5EF4-FFF2-40B4-BE49-F238E27FC236}">
                  <a16:creationId xmlns:a16="http://schemas.microsoft.com/office/drawing/2014/main" id="{E2A68941-5076-0FFA-37AF-EA5B042B9CFB}"/>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C58D9C44-FABD-0105-6CBA-FA9CFDC5B5B1}"/>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LNTH-Hoa Nho LNTH" pitchFamily="2" charset="0"/>
                  <a:ea typeface="+mn-ea"/>
                  <a:cs typeface="+mn-cs"/>
                </a:rPr>
                <a:t>5</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A5E696D-311B-E3E4-B1C0-5DFCF765C168}"/>
                  </a:ext>
                </a:extLst>
              </p:cNvPr>
              <p:cNvSpPr txBox="1"/>
              <p:nvPr/>
            </p:nvSpPr>
            <p:spPr>
              <a:xfrm>
                <a:off x="2144366" y="1108498"/>
                <a:ext cx="8888396" cy="1801775"/>
              </a:xfrm>
              <a:prstGeom prst="rect">
                <a:avLst/>
              </a:prstGeom>
              <a:noFill/>
            </p:spPr>
            <p:txBody>
              <a:bodyPr wrap="square" rtlCol="0">
                <a:spAutoFit/>
              </a:bodyPr>
              <a:lstStyle>
                <a:defPPr>
                  <a:defRPr lang="vi-VN"/>
                </a:defPPr>
                <a:lvl1pPr>
                  <a:defRPr sz="4400" b="1">
                    <a:solidFill>
                      <a:srgbClr val="FF505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Một khu vườn hình chữ nhật có diện tích là 4 050 </a:t>
                </a:r>
                <a14:m>
                  <m:oMath xmlns:m="http://schemas.openxmlformats.org/officeDocument/2006/math">
                    <m:sSup>
                      <m:sSupPr>
                        <m:ctrlPr>
                          <a:rPr kumimoji="0" lang="vi-VN" sz="36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ctrlPr>
                      </m:sSupPr>
                      <m:e>
                        <m:r>
                          <a:rPr kumimoji="0" lang="en-US" sz="36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t>𝑚</m:t>
                        </m:r>
                      </m:e>
                      <m:sup>
                        <m:r>
                          <a:rPr kumimoji="0" lang="en-US" sz="36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t>2</m:t>
                        </m:r>
                      </m:sup>
                    </m:sSup>
                  </m:oMath>
                </a14:m>
                <a:r>
                  <a:rPr kumimoji="0" lang="vi-VN" sz="36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 chiều rộng là 45 m. </a:t>
                </a:r>
                <a:endParaRPr kumimoji="0" lang="en-US" sz="36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Tính chu vi khu vườn đó.</a:t>
                </a:r>
                <a:endParaRPr kumimoji="0" lang="vi-VN" sz="3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mc:Choice>
        <mc:Fallback xmlns="">
          <p:sp>
            <p:nvSpPr>
              <p:cNvPr id="7" name="TextBox 6">
                <a:extLst>
                  <a:ext uri="{FF2B5EF4-FFF2-40B4-BE49-F238E27FC236}">
                    <a16:creationId xmlns:a16="http://schemas.microsoft.com/office/drawing/2014/main" id="{9A5E696D-311B-E3E4-B1C0-5DFCF765C168}"/>
                  </a:ext>
                </a:extLst>
              </p:cNvPr>
              <p:cNvSpPr txBox="1">
                <a:spLocks noRot="1" noChangeAspect="1" noMove="1" noResize="1" noEditPoints="1" noAdjustHandles="1" noChangeArrowheads="1" noChangeShapeType="1" noTextEdit="1"/>
              </p:cNvSpPr>
              <p:nvPr/>
            </p:nvSpPr>
            <p:spPr>
              <a:xfrm>
                <a:off x="2144366" y="1108498"/>
                <a:ext cx="8888396" cy="1801775"/>
              </a:xfrm>
              <a:prstGeom prst="rect">
                <a:avLst/>
              </a:prstGeom>
              <a:blipFill>
                <a:blip r:embed="rId3"/>
                <a:stretch>
                  <a:fillRect l="-2126" t="-5424" b="-9492"/>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8DD0ED1A-20A7-4F7B-960B-BCEC58B21DCA}"/>
              </a:ext>
            </a:extLst>
          </p:cNvPr>
          <p:cNvSpPr txBox="1"/>
          <p:nvPr/>
        </p:nvSpPr>
        <p:spPr>
          <a:xfrm>
            <a:off x="5322473" y="2731340"/>
            <a:ext cx="8888396" cy="646331"/>
          </a:xfrm>
          <a:prstGeom prst="rect">
            <a:avLst/>
          </a:prstGeom>
          <a:noFill/>
        </p:spPr>
        <p:txBody>
          <a:bodyPr wrap="square" rtlCol="0">
            <a:spAutoFit/>
          </a:bodyPr>
          <a:lstStyle>
            <a:defPPr>
              <a:defRPr lang="vi-VN"/>
            </a:defPPr>
            <a:lvl1pPr>
              <a:defRPr sz="4400" b="1">
                <a:solidFill>
                  <a:srgbClr val="FF505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mn-cs"/>
              </a:rPr>
              <a:t>Bài</a:t>
            </a:r>
            <a:r>
              <a:rPr kumimoji="0" lang="en-US" sz="3600" b="0" i="0" u="none" strike="noStrike" kern="1200" cap="none" spc="0" normalizeH="0" noProof="0">
                <a:ln>
                  <a:noFill/>
                </a:ln>
                <a:solidFill>
                  <a:srgbClr val="FF0000"/>
                </a:solidFill>
                <a:effectLst/>
                <a:uLnTx/>
                <a:uFillTx/>
                <a:latin typeface="Arial" panose="020B0604020202020204" pitchFamily="34" charset="0"/>
                <a:ea typeface="+mn-ea"/>
                <a:cs typeface="+mn-cs"/>
              </a:rPr>
              <a:t> giải</a:t>
            </a:r>
            <a:endParaRPr kumimoji="0" lang="vi-VN" sz="3600" b="0" i="0" u="none" strike="noStrike" kern="1200" cap="none" spc="0" normalizeH="0" baseline="0" noProof="0">
              <a:ln>
                <a:noFill/>
              </a:ln>
              <a:solidFill>
                <a:srgbClr val="00B050"/>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676977E2-FD53-47B4-9E21-AA1E6894BFD4}"/>
              </a:ext>
            </a:extLst>
          </p:cNvPr>
          <p:cNvSpPr txBox="1"/>
          <p:nvPr/>
        </p:nvSpPr>
        <p:spPr>
          <a:xfrm>
            <a:off x="2274751" y="3286036"/>
            <a:ext cx="8888396" cy="2862322"/>
          </a:xfrm>
          <a:prstGeom prst="rect">
            <a:avLst/>
          </a:prstGeom>
          <a:noFill/>
        </p:spPr>
        <p:txBody>
          <a:bodyPr wrap="square" rtlCol="0">
            <a:spAutoFit/>
          </a:bodyPr>
          <a:lstStyle>
            <a:defPPr>
              <a:defRPr lang="vi-VN"/>
            </a:defPPr>
            <a:lvl1pPr>
              <a:defRPr sz="4400" b="1">
                <a:solidFill>
                  <a:srgbClr val="FF505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mn-cs"/>
              </a:rPr>
              <a:t>Chiều</a:t>
            </a:r>
            <a:r>
              <a:rPr kumimoji="0" lang="en-US" sz="3600" b="0" i="0" u="none" strike="noStrike" kern="1200" cap="none" spc="0" normalizeH="0" noProof="0">
                <a:ln>
                  <a:noFill/>
                </a:ln>
                <a:solidFill>
                  <a:srgbClr val="FF0000"/>
                </a:solidFill>
                <a:effectLst/>
                <a:uLnTx/>
                <a:uFillTx/>
                <a:latin typeface="Arial" panose="020B0604020202020204" pitchFamily="34" charset="0"/>
                <a:ea typeface="+mn-ea"/>
                <a:cs typeface="+mn-cs"/>
              </a:rPr>
              <a:t> dài khu vườn hình chữ nhật là:</a:t>
            </a:r>
            <a:endParaRPr kumimoji="0" lang="vi-VN" sz="36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Arial" panose="020B0604020202020204" pitchFamily="34" charset="0"/>
                <a:ea typeface="+mn-ea"/>
                <a:cs typeface="+mn-cs"/>
              </a:rPr>
              <a:t>		4 050 : 45 = 90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0">
                <a:solidFill>
                  <a:srgbClr val="FF0000"/>
                </a:solidFill>
                <a:latin typeface="Arial" panose="020B0604020202020204" pitchFamily="34" charset="0"/>
              </a:rPr>
              <a:t>Chu vi khu vườn hình chữ nhật là:</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0">
                <a:solidFill>
                  <a:srgbClr val="FF0000"/>
                </a:solidFill>
                <a:latin typeface="Arial" panose="020B0604020202020204" pitchFamily="34" charset="0"/>
              </a:rPr>
              <a:t>		</a:t>
            </a:r>
            <a:r>
              <a:rPr lang="en-US" sz="3600" b="0">
                <a:solidFill>
                  <a:srgbClr val="00B050"/>
                </a:solidFill>
                <a:latin typeface="Arial" panose="020B0604020202020204" pitchFamily="34" charset="0"/>
              </a:rPr>
              <a:t>( 90 + 45 ) x 2 = 270 (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0">
                <a:solidFill>
                  <a:srgbClr val="00B050"/>
                </a:solidFill>
                <a:latin typeface="Arial" panose="020B0604020202020204" pitchFamily="34" charset="0"/>
              </a:rPr>
              <a:t>					</a:t>
            </a:r>
            <a:r>
              <a:rPr lang="en-US" sz="3600" b="0">
                <a:solidFill>
                  <a:srgbClr val="FF0000"/>
                </a:solidFill>
                <a:latin typeface="Arial" panose="020B0604020202020204" pitchFamily="34" charset="0"/>
              </a:rPr>
              <a:t>Đáp số: 270 m </a:t>
            </a:r>
            <a:endParaRPr kumimoji="0" lang="vi-VN" sz="3600" b="0" i="0" u="none" strike="noStrike" kern="1200" cap="none" spc="0" normalizeH="0" baseline="0" noProof="0">
              <a:ln>
                <a:noFill/>
              </a:ln>
              <a:solidFill>
                <a:srgbClr val="FF0000"/>
              </a:solidFill>
              <a:effectLst/>
              <a:uLnTx/>
              <a:uFillTx/>
              <a:latin typeface="Arial" panose="020B0604020202020204" pitchFamily="34" charset="0"/>
            </a:endParaRPr>
          </a:p>
        </p:txBody>
      </p:sp>
    </p:spTree>
    <p:extLst>
      <p:ext uri="{BB962C8B-B14F-4D97-AF65-F5344CB8AC3E}">
        <p14:creationId xmlns:p14="http://schemas.microsoft.com/office/powerpoint/2010/main" val="17436867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barn(inVertic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barn(inVertical)">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barn(inVertical)">
                                      <p:cBhvr>
                                        <p:cTn id="22" dur="5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animEffect transition="in" filter="barn(inVertical)">
                                      <p:cBhvr>
                                        <p:cTn id="27" dur="500"/>
                                        <p:tgtEl>
                                          <p:spTgt spid="1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xEl>
                                              <p:pRg st="4" end="4"/>
                                            </p:txEl>
                                          </p:spTgt>
                                        </p:tgtEl>
                                        <p:attrNameLst>
                                          <p:attrName>style.visibility</p:attrName>
                                        </p:attrNameLst>
                                      </p:cBhvr>
                                      <p:to>
                                        <p:strVal val="visible"/>
                                      </p:to>
                                    </p:set>
                                    <p:animEffect transition="in" filter="barn(inVertical)">
                                      <p:cBhvr>
                                        <p:cTn id="32"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3085</TotalTime>
  <Words>838</Words>
  <Application>Microsoft Office PowerPoint</Application>
  <PresentationFormat>Widescreen</PresentationFormat>
  <Paragraphs>98</Paragraphs>
  <Slides>21</Slides>
  <Notes>3</Notes>
  <HiddenSlides>0</HiddenSlides>
  <MMClips>9</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21</vt:i4>
      </vt:variant>
    </vt:vector>
  </HeadingPairs>
  <TitlesOfParts>
    <vt:vector size="35" baseType="lpstr">
      <vt:lpstr>Arial</vt:lpstr>
      <vt:lpstr>Calibri</vt:lpstr>
      <vt:lpstr>Calibri Light</vt:lpstr>
      <vt:lpstr>Cambria Math</vt:lpstr>
      <vt:lpstr>iCiel Crocante</vt:lpstr>
      <vt:lpstr>LNTH-Hoa Nho LNTH</vt:lpstr>
      <vt:lpstr>SVN-Poky's</vt:lpstr>
      <vt:lpstr>Times New Roman</vt:lpstr>
      <vt:lpstr>UTM Cookies</vt:lpstr>
      <vt:lpstr>UTM Duepuntozero</vt:lpstr>
      <vt:lpstr>UTM Edwardian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23</cp:revision>
  <dcterms:created xsi:type="dcterms:W3CDTF">2022-11-18T06:18:46Z</dcterms:created>
  <dcterms:modified xsi:type="dcterms:W3CDTF">2023-07-13T14:22:56Z</dcterms:modified>
  <cp:category>9Slide.vn</cp:category>
</cp:coreProperties>
</file>