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22" r:id="rId3"/>
    <p:sldId id="267" r:id="rId4"/>
    <p:sldId id="257" r:id="rId5"/>
    <p:sldId id="273" r:id="rId6"/>
    <p:sldId id="275" r:id="rId7"/>
    <p:sldId id="274" r:id="rId8"/>
    <p:sldId id="277" r:id="rId9"/>
    <p:sldId id="278" r:id="rId10"/>
    <p:sldId id="279" r:id="rId11"/>
    <p:sldId id="281" r:id="rId12"/>
    <p:sldId id="280" r:id="rId13"/>
    <p:sldId id="268" r:id="rId14"/>
    <p:sldId id="317" r:id="rId15"/>
    <p:sldId id="318" r:id="rId16"/>
    <p:sldId id="282" r:id="rId17"/>
    <p:sldId id="258" r:id="rId18"/>
    <p:sldId id="264" r:id="rId19"/>
    <p:sldId id="262" r:id="rId20"/>
    <p:sldId id="260" r:id="rId21"/>
    <p:sldId id="263" r:id="rId22"/>
    <p:sldId id="256" r:id="rId23"/>
    <p:sldId id="265" r:id="rId24"/>
    <p:sldId id="270" r:id="rId25"/>
    <p:sldId id="320" r:id="rId26"/>
    <p:sldId id="321" r:id="rId27"/>
    <p:sldId id="319" r:id="rId28"/>
    <p:sldId id="25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90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E213-B0C3-42E1-9890-180A8C055AC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0EEB-9F0C-4D83-965B-AAC57AA3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96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E213-B0C3-42E1-9890-180A8C055AC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0EEB-9F0C-4D83-965B-AAC57AA3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5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E213-B0C3-42E1-9890-180A8C055AC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0EEB-9F0C-4D83-965B-AAC57AA3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59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98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28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95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3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76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6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50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E213-B0C3-42E1-9890-180A8C055AC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0EEB-9F0C-4D83-965B-AAC57AA3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71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75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61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0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E213-B0C3-42E1-9890-180A8C055AC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0EEB-9F0C-4D83-965B-AAC57AA3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41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E213-B0C3-42E1-9890-180A8C055AC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0EEB-9F0C-4D83-965B-AAC57AA3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9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E213-B0C3-42E1-9890-180A8C055AC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0EEB-9F0C-4D83-965B-AAC57AA3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1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E213-B0C3-42E1-9890-180A8C055AC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0EEB-9F0C-4D83-965B-AAC57AA3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8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E213-B0C3-42E1-9890-180A8C055AC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0EEB-9F0C-4D83-965B-AAC57AA3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1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E213-B0C3-42E1-9890-180A8C055AC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0EEB-9F0C-4D83-965B-AAC57AA3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9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E213-B0C3-42E1-9890-180A8C055AC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0EEB-9F0C-4D83-965B-AAC57AA3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6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8E213-B0C3-42E1-9890-180A8C055AC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00EEB-9F0C-4D83-965B-AAC57AA3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0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40811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Blackadder ITC" panose="04020505051007020D02" pitchFamily="82" charset="0"/>
              </a:rPr>
              <a:t>Unit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25" y="440811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FAC86-C8E1-49B9-850F-81B68245A1D6}"/>
              </a:ext>
            </a:extLst>
          </p:cNvPr>
          <p:cNvSpPr txBox="1"/>
          <p:nvPr/>
        </p:nvSpPr>
        <p:spPr>
          <a:xfrm>
            <a:off x="4424181" y="1459194"/>
            <a:ext cx="75976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Lao UI" panose="020B0604020202020204" pitchFamily="34" charset="0"/>
              </a:rPr>
              <a:t>I go to school by bus.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1BAAB2-8FB4-4E1C-8CE9-480F27344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5103" y="4099739"/>
            <a:ext cx="9144000" cy="2387600"/>
          </a:xfrm>
        </p:spPr>
        <p:txBody>
          <a:bodyPr/>
          <a:lstStyle/>
          <a:p>
            <a:r>
              <a:rPr lang="en-US" dirty="0">
                <a:latin typeface="Curlz MT" panose="04040404050702020202" pitchFamily="82" charset="0"/>
              </a:rPr>
              <a:t>Lesson 1</a:t>
            </a:r>
          </a:p>
        </p:txBody>
      </p:sp>
      <p:pic>
        <p:nvPicPr>
          <p:cNvPr id="11" name="Picture 10" descr="A yellow and black bus&#10;&#10;Description automatically generated with low confidence">
            <a:extLst>
              <a:ext uri="{FF2B5EF4-FFF2-40B4-BE49-F238E27FC236}">
                <a16:creationId xmlns:a16="http://schemas.microsoft.com/office/drawing/2014/main" id="{36599959-983E-4ACC-A073-38B48F3C9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 b="28376"/>
          <a:stretch/>
        </p:blipFill>
        <p:spPr>
          <a:xfrm>
            <a:off x="5662550" y="2933204"/>
            <a:ext cx="4987637" cy="2565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17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9559-B455-46B8-AE0E-92F91C70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345884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Listen and sing</a:t>
            </a: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1EAA690-0943-4D0D-9CF4-E8826A4A0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66" y="263200"/>
            <a:ext cx="5641334" cy="6594800"/>
          </a:xfrm>
        </p:spPr>
      </p:pic>
    </p:spTree>
    <p:extLst>
      <p:ext uri="{BB962C8B-B14F-4D97-AF65-F5344CB8AC3E}">
        <p14:creationId xmlns:p14="http://schemas.microsoft.com/office/powerpoint/2010/main" val="79112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231A-F20D-4D5F-AE6F-C960BBCDB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 59">
            <a:hlinkClick r:id="" action="ppaction://media"/>
            <a:extLst>
              <a:ext uri="{FF2B5EF4-FFF2-40B4-BE49-F238E27FC236}">
                <a16:creationId xmlns:a16="http://schemas.microsoft.com/office/drawing/2014/main" id="{F1940405-D8E5-495A-91CE-56ADCA0778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427348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C50D4-84E7-4BAF-935D-AB55F02F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380365"/>
            <a:ext cx="448056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Write.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0768AF-DF05-4998-AEAD-79A89AD01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80" y="130741"/>
            <a:ext cx="5871475" cy="587147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7F7EE-8801-4E68-BDFD-19403FB94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75"/>
          <a:stretch/>
        </p:blipFill>
        <p:spPr>
          <a:xfrm>
            <a:off x="678209" y="2192217"/>
            <a:ext cx="6098294" cy="2690734"/>
          </a:xfrm>
          <a:custGeom>
            <a:avLst/>
            <a:gdLst>
              <a:gd name="connsiteX0" fmla="*/ 0 w 6098294"/>
              <a:gd name="connsiteY0" fmla="*/ 0 h 2690734"/>
              <a:gd name="connsiteX1" fmla="*/ 493407 w 6098294"/>
              <a:gd name="connsiteY1" fmla="*/ 0 h 2690734"/>
              <a:gd name="connsiteX2" fmla="*/ 986815 w 6098294"/>
              <a:gd name="connsiteY2" fmla="*/ 0 h 2690734"/>
              <a:gd name="connsiteX3" fmla="*/ 1663171 w 6098294"/>
              <a:gd name="connsiteY3" fmla="*/ 0 h 2690734"/>
              <a:gd name="connsiteX4" fmla="*/ 2278544 w 6098294"/>
              <a:gd name="connsiteY4" fmla="*/ 0 h 2690734"/>
              <a:gd name="connsiteX5" fmla="*/ 2954901 w 6098294"/>
              <a:gd name="connsiteY5" fmla="*/ 0 h 2690734"/>
              <a:gd name="connsiteX6" fmla="*/ 3448308 w 6098294"/>
              <a:gd name="connsiteY6" fmla="*/ 0 h 2690734"/>
              <a:gd name="connsiteX7" fmla="*/ 3880733 w 6098294"/>
              <a:gd name="connsiteY7" fmla="*/ 0 h 2690734"/>
              <a:gd name="connsiteX8" fmla="*/ 4313157 w 6098294"/>
              <a:gd name="connsiteY8" fmla="*/ 0 h 2690734"/>
              <a:gd name="connsiteX9" fmla="*/ 4745582 w 6098294"/>
              <a:gd name="connsiteY9" fmla="*/ 0 h 2690734"/>
              <a:gd name="connsiteX10" fmla="*/ 5360955 w 6098294"/>
              <a:gd name="connsiteY10" fmla="*/ 0 h 2690734"/>
              <a:gd name="connsiteX11" fmla="*/ 6098294 w 6098294"/>
              <a:gd name="connsiteY11" fmla="*/ 0 h 2690734"/>
              <a:gd name="connsiteX12" fmla="*/ 6098294 w 6098294"/>
              <a:gd name="connsiteY12" fmla="*/ 591961 h 2690734"/>
              <a:gd name="connsiteX13" fmla="*/ 6098294 w 6098294"/>
              <a:gd name="connsiteY13" fmla="*/ 1049386 h 2690734"/>
              <a:gd name="connsiteX14" fmla="*/ 6098294 w 6098294"/>
              <a:gd name="connsiteY14" fmla="*/ 1614440 h 2690734"/>
              <a:gd name="connsiteX15" fmla="*/ 6098294 w 6098294"/>
              <a:gd name="connsiteY15" fmla="*/ 2206402 h 2690734"/>
              <a:gd name="connsiteX16" fmla="*/ 6098294 w 6098294"/>
              <a:gd name="connsiteY16" fmla="*/ 2690734 h 2690734"/>
              <a:gd name="connsiteX17" fmla="*/ 5543904 w 6098294"/>
              <a:gd name="connsiteY17" fmla="*/ 2690734 h 2690734"/>
              <a:gd name="connsiteX18" fmla="*/ 4867547 w 6098294"/>
              <a:gd name="connsiteY18" fmla="*/ 2690734 h 2690734"/>
              <a:gd name="connsiteX19" fmla="*/ 4191191 w 6098294"/>
              <a:gd name="connsiteY19" fmla="*/ 2690734 h 2690734"/>
              <a:gd name="connsiteX20" fmla="*/ 3697784 w 6098294"/>
              <a:gd name="connsiteY20" fmla="*/ 2690734 h 2690734"/>
              <a:gd name="connsiteX21" fmla="*/ 3326342 w 6098294"/>
              <a:gd name="connsiteY21" fmla="*/ 2690734 h 2690734"/>
              <a:gd name="connsiteX22" fmla="*/ 2832935 w 6098294"/>
              <a:gd name="connsiteY22" fmla="*/ 2690734 h 2690734"/>
              <a:gd name="connsiteX23" fmla="*/ 2217561 w 6098294"/>
              <a:gd name="connsiteY23" fmla="*/ 2690734 h 2690734"/>
              <a:gd name="connsiteX24" fmla="*/ 1541205 w 6098294"/>
              <a:gd name="connsiteY24" fmla="*/ 2690734 h 2690734"/>
              <a:gd name="connsiteX25" fmla="*/ 1047798 w 6098294"/>
              <a:gd name="connsiteY25" fmla="*/ 2690734 h 2690734"/>
              <a:gd name="connsiteX26" fmla="*/ 0 w 6098294"/>
              <a:gd name="connsiteY26" fmla="*/ 2690734 h 2690734"/>
              <a:gd name="connsiteX27" fmla="*/ 0 w 6098294"/>
              <a:gd name="connsiteY27" fmla="*/ 2125680 h 2690734"/>
              <a:gd name="connsiteX28" fmla="*/ 0 w 6098294"/>
              <a:gd name="connsiteY28" fmla="*/ 1641348 h 2690734"/>
              <a:gd name="connsiteX29" fmla="*/ 0 w 6098294"/>
              <a:gd name="connsiteY29" fmla="*/ 1076294 h 2690734"/>
              <a:gd name="connsiteX30" fmla="*/ 0 w 6098294"/>
              <a:gd name="connsiteY30" fmla="*/ 618869 h 2690734"/>
              <a:gd name="connsiteX31" fmla="*/ 0 w 6098294"/>
              <a:gd name="connsiteY31" fmla="*/ 0 h 269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98294" h="2690734" fill="none" extrusionOk="0">
                <a:moveTo>
                  <a:pt x="0" y="0"/>
                </a:moveTo>
                <a:cubicBezTo>
                  <a:pt x="199042" y="-44146"/>
                  <a:pt x="304103" y="36137"/>
                  <a:pt x="493407" y="0"/>
                </a:cubicBezTo>
                <a:cubicBezTo>
                  <a:pt x="682711" y="-36137"/>
                  <a:pt x="765612" y="16950"/>
                  <a:pt x="986815" y="0"/>
                </a:cubicBezTo>
                <a:cubicBezTo>
                  <a:pt x="1208018" y="-16950"/>
                  <a:pt x="1406862" y="75865"/>
                  <a:pt x="1663171" y="0"/>
                </a:cubicBezTo>
                <a:cubicBezTo>
                  <a:pt x="1919480" y="-75865"/>
                  <a:pt x="2065696" y="25682"/>
                  <a:pt x="2278544" y="0"/>
                </a:cubicBezTo>
                <a:cubicBezTo>
                  <a:pt x="2491392" y="-25682"/>
                  <a:pt x="2720532" y="62901"/>
                  <a:pt x="2954901" y="0"/>
                </a:cubicBezTo>
                <a:cubicBezTo>
                  <a:pt x="3189270" y="-62901"/>
                  <a:pt x="3283825" y="55447"/>
                  <a:pt x="3448308" y="0"/>
                </a:cubicBezTo>
                <a:cubicBezTo>
                  <a:pt x="3612791" y="-55447"/>
                  <a:pt x="3758438" y="30542"/>
                  <a:pt x="3880733" y="0"/>
                </a:cubicBezTo>
                <a:cubicBezTo>
                  <a:pt x="4003028" y="-30542"/>
                  <a:pt x="4166514" y="19502"/>
                  <a:pt x="4313157" y="0"/>
                </a:cubicBezTo>
                <a:cubicBezTo>
                  <a:pt x="4459800" y="-19502"/>
                  <a:pt x="4616720" y="3433"/>
                  <a:pt x="4745582" y="0"/>
                </a:cubicBezTo>
                <a:cubicBezTo>
                  <a:pt x="4874445" y="-3433"/>
                  <a:pt x="5180417" y="60657"/>
                  <a:pt x="5360955" y="0"/>
                </a:cubicBezTo>
                <a:cubicBezTo>
                  <a:pt x="5541493" y="-60657"/>
                  <a:pt x="5919259" y="23015"/>
                  <a:pt x="6098294" y="0"/>
                </a:cubicBezTo>
                <a:cubicBezTo>
                  <a:pt x="6118714" y="156123"/>
                  <a:pt x="6070615" y="452895"/>
                  <a:pt x="6098294" y="591961"/>
                </a:cubicBezTo>
                <a:cubicBezTo>
                  <a:pt x="6125973" y="731027"/>
                  <a:pt x="6096400" y="825029"/>
                  <a:pt x="6098294" y="1049386"/>
                </a:cubicBezTo>
                <a:cubicBezTo>
                  <a:pt x="6100188" y="1273744"/>
                  <a:pt x="6072050" y="1481109"/>
                  <a:pt x="6098294" y="1614440"/>
                </a:cubicBezTo>
                <a:cubicBezTo>
                  <a:pt x="6124538" y="1747771"/>
                  <a:pt x="6091419" y="2007616"/>
                  <a:pt x="6098294" y="2206402"/>
                </a:cubicBezTo>
                <a:cubicBezTo>
                  <a:pt x="6105169" y="2405188"/>
                  <a:pt x="6070856" y="2550399"/>
                  <a:pt x="6098294" y="2690734"/>
                </a:cubicBezTo>
                <a:cubicBezTo>
                  <a:pt x="5872297" y="2704432"/>
                  <a:pt x="5782230" y="2682357"/>
                  <a:pt x="5543904" y="2690734"/>
                </a:cubicBezTo>
                <a:cubicBezTo>
                  <a:pt x="5305578" y="2699111"/>
                  <a:pt x="5114986" y="2627403"/>
                  <a:pt x="4867547" y="2690734"/>
                </a:cubicBezTo>
                <a:cubicBezTo>
                  <a:pt x="4620108" y="2754065"/>
                  <a:pt x="4375116" y="2627132"/>
                  <a:pt x="4191191" y="2690734"/>
                </a:cubicBezTo>
                <a:cubicBezTo>
                  <a:pt x="4007266" y="2754336"/>
                  <a:pt x="3861674" y="2637625"/>
                  <a:pt x="3697784" y="2690734"/>
                </a:cubicBezTo>
                <a:cubicBezTo>
                  <a:pt x="3533894" y="2743843"/>
                  <a:pt x="3476959" y="2658500"/>
                  <a:pt x="3326342" y="2690734"/>
                </a:cubicBezTo>
                <a:cubicBezTo>
                  <a:pt x="3175725" y="2722968"/>
                  <a:pt x="3035104" y="2650695"/>
                  <a:pt x="2832935" y="2690734"/>
                </a:cubicBezTo>
                <a:cubicBezTo>
                  <a:pt x="2630766" y="2730773"/>
                  <a:pt x="2518737" y="2645232"/>
                  <a:pt x="2217561" y="2690734"/>
                </a:cubicBezTo>
                <a:cubicBezTo>
                  <a:pt x="1916385" y="2736236"/>
                  <a:pt x="1852795" y="2622090"/>
                  <a:pt x="1541205" y="2690734"/>
                </a:cubicBezTo>
                <a:cubicBezTo>
                  <a:pt x="1229615" y="2759378"/>
                  <a:pt x="1196595" y="2683022"/>
                  <a:pt x="1047798" y="2690734"/>
                </a:cubicBezTo>
                <a:cubicBezTo>
                  <a:pt x="899001" y="2698446"/>
                  <a:pt x="350829" y="2689317"/>
                  <a:pt x="0" y="2690734"/>
                </a:cubicBezTo>
                <a:cubicBezTo>
                  <a:pt x="-14808" y="2430860"/>
                  <a:pt x="11103" y="2320860"/>
                  <a:pt x="0" y="2125680"/>
                </a:cubicBezTo>
                <a:cubicBezTo>
                  <a:pt x="-11103" y="1930500"/>
                  <a:pt x="41304" y="1752359"/>
                  <a:pt x="0" y="1641348"/>
                </a:cubicBezTo>
                <a:cubicBezTo>
                  <a:pt x="-41304" y="1530337"/>
                  <a:pt x="66168" y="1193195"/>
                  <a:pt x="0" y="1076294"/>
                </a:cubicBezTo>
                <a:cubicBezTo>
                  <a:pt x="-66168" y="959393"/>
                  <a:pt x="42179" y="739824"/>
                  <a:pt x="0" y="618869"/>
                </a:cubicBezTo>
                <a:cubicBezTo>
                  <a:pt x="-42179" y="497914"/>
                  <a:pt x="24284" y="236885"/>
                  <a:pt x="0" y="0"/>
                </a:cubicBezTo>
                <a:close/>
              </a:path>
              <a:path w="6098294" h="2690734" stroke="0" extrusionOk="0">
                <a:moveTo>
                  <a:pt x="0" y="0"/>
                </a:moveTo>
                <a:cubicBezTo>
                  <a:pt x="166382" y="-34428"/>
                  <a:pt x="192015" y="41102"/>
                  <a:pt x="371442" y="0"/>
                </a:cubicBezTo>
                <a:cubicBezTo>
                  <a:pt x="550869" y="-41102"/>
                  <a:pt x="771473" y="26547"/>
                  <a:pt x="986815" y="0"/>
                </a:cubicBezTo>
                <a:cubicBezTo>
                  <a:pt x="1202157" y="-26547"/>
                  <a:pt x="1522126" y="47892"/>
                  <a:pt x="1663171" y="0"/>
                </a:cubicBezTo>
                <a:cubicBezTo>
                  <a:pt x="1804216" y="-47892"/>
                  <a:pt x="1879859" y="25901"/>
                  <a:pt x="2095596" y="0"/>
                </a:cubicBezTo>
                <a:cubicBezTo>
                  <a:pt x="2311334" y="-25901"/>
                  <a:pt x="2480286" y="56304"/>
                  <a:pt x="2649986" y="0"/>
                </a:cubicBezTo>
                <a:cubicBezTo>
                  <a:pt x="2819686" y="-56304"/>
                  <a:pt x="3030749" y="43136"/>
                  <a:pt x="3204376" y="0"/>
                </a:cubicBezTo>
                <a:cubicBezTo>
                  <a:pt x="3378003" y="-43136"/>
                  <a:pt x="3423809" y="34672"/>
                  <a:pt x="3575818" y="0"/>
                </a:cubicBezTo>
                <a:cubicBezTo>
                  <a:pt x="3727827" y="-34672"/>
                  <a:pt x="3876147" y="47908"/>
                  <a:pt x="4069225" y="0"/>
                </a:cubicBezTo>
                <a:cubicBezTo>
                  <a:pt x="4262303" y="-47908"/>
                  <a:pt x="4300175" y="37143"/>
                  <a:pt x="4501650" y="0"/>
                </a:cubicBezTo>
                <a:cubicBezTo>
                  <a:pt x="4703125" y="-37143"/>
                  <a:pt x="4911966" y="48675"/>
                  <a:pt x="5056040" y="0"/>
                </a:cubicBezTo>
                <a:cubicBezTo>
                  <a:pt x="5200114" y="-48675"/>
                  <a:pt x="5736432" y="69328"/>
                  <a:pt x="6098294" y="0"/>
                </a:cubicBezTo>
                <a:cubicBezTo>
                  <a:pt x="6121259" y="219486"/>
                  <a:pt x="6098145" y="341920"/>
                  <a:pt x="6098294" y="457425"/>
                </a:cubicBezTo>
                <a:cubicBezTo>
                  <a:pt x="6098443" y="572931"/>
                  <a:pt x="6070371" y="835569"/>
                  <a:pt x="6098294" y="995572"/>
                </a:cubicBezTo>
                <a:cubicBezTo>
                  <a:pt x="6126217" y="1155575"/>
                  <a:pt x="6091103" y="1293308"/>
                  <a:pt x="6098294" y="1479904"/>
                </a:cubicBezTo>
                <a:cubicBezTo>
                  <a:pt x="6105485" y="1666500"/>
                  <a:pt x="6051371" y="1832656"/>
                  <a:pt x="6098294" y="1937328"/>
                </a:cubicBezTo>
                <a:cubicBezTo>
                  <a:pt x="6145217" y="2042000"/>
                  <a:pt x="6012106" y="2370399"/>
                  <a:pt x="6098294" y="2690734"/>
                </a:cubicBezTo>
                <a:cubicBezTo>
                  <a:pt x="6011398" y="2724603"/>
                  <a:pt x="5771309" y="2663828"/>
                  <a:pt x="5665870" y="2690734"/>
                </a:cubicBezTo>
                <a:cubicBezTo>
                  <a:pt x="5560431" y="2717640"/>
                  <a:pt x="5410529" y="2671416"/>
                  <a:pt x="5294428" y="2690734"/>
                </a:cubicBezTo>
                <a:cubicBezTo>
                  <a:pt x="5178327" y="2710052"/>
                  <a:pt x="4888568" y="2653480"/>
                  <a:pt x="4618072" y="2690734"/>
                </a:cubicBezTo>
                <a:cubicBezTo>
                  <a:pt x="4347576" y="2727988"/>
                  <a:pt x="4226520" y="2663988"/>
                  <a:pt x="4124664" y="2690734"/>
                </a:cubicBezTo>
                <a:cubicBezTo>
                  <a:pt x="4022808" y="2717480"/>
                  <a:pt x="3921531" y="2651639"/>
                  <a:pt x="3753223" y="2690734"/>
                </a:cubicBezTo>
                <a:cubicBezTo>
                  <a:pt x="3584915" y="2729829"/>
                  <a:pt x="3214625" y="2638377"/>
                  <a:pt x="3076867" y="2690734"/>
                </a:cubicBezTo>
                <a:cubicBezTo>
                  <a:pt x="2939109" y="2743091"/>
                  <a:pt x="2814152" y="2642120"/>
                  <a:pt x="2644442" y="2690734"/>
                </a:cubicBezTo>
                <a:cubicBezTo>
                  <a:pt x="2474733" y="2739348"/>
                  <a:pt x="2334212" y="2690617"/>
                  <a:pt x="2090052" y="2690734"/>
                </a:cubicBezTo>
                <a:cubicBezTo>
                  <a:pt x="1845892" y="2690851"/>
                  <a:pt x="1655139" y="2639495"/>
                  <a:pt x="1413695" y="2690734"/>
                </a:cubicBezTo>
                <a:cubicBezTo>
                  <a:pt x="1172251" y="2741973"/>
                  <a:pt x="1126855" y="2656139"/>
                  <a:pt x="920288" y="2690734"/>
                </a:cubicBezTo>
                <a:cubicBezTo>
                  <a:pt x="713721" y="2725329"/>
                  <a:pt x="580713" y="2648239"/>
                  <a:pt x="487864" y="2690734"/>
                </a:cubicBezTo>
                <a:cubicBezTo>
                  <a:pt x="395015" y="2733229"/>
                  <a:pt x="180973" y="2643460"/>
                  <a:pt x="0" y="2690734"/>
                </a:cubicBezTo>
                <a:cubicBezTo>
                  <a:pt x="-45114" y="2513769"/>
                  <a:pt x="42293" y="2427460"/>
                  <a:pt x="0" y="2179495"/>
                </a:cubicBezTo>
                <a:cubicBezTo>
                  <a:pt x="-42293" y="1931530"/>
                  <a:pt x="46105" y="1814465"/>
                  <a:pt x="0" y="1668255"/>
                </a:cubicBezTo>
                <a:cubicBezTo>
                  <a:pt x="-46105" y="1522045"/>
                  <a:pt x="34578" y="1367451"/>
                  <a:pt x="0" y="1210830"/>
                </a:cubicBezTo>
                <a:cubicBezTo>
                  <a:pt x="-34578" y="1054210"/>
                  <a:pt x="43861" y="848233"/>
                  <a:pt x="0" y="753406"/>
                </a:cubicBezTo>
                <a:cubicBezTo>
                  <a:pt x="-43861" y="658579"/>
                  <a:pt x="44627" y="207377"/>
                  <a:pt x="0" y="0"/>
                </a:cubicBezTo>
                <a:close/>
              </a:path>
            </a:pathLst>
          </a:custGeom>
          <a:ln w="5715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6360286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159071-D95F-4437-BF30-AD41D0A048B7}"/>
              </a:ext>
            </a:extLst>
          </p:cNvPr>
          <p:cNvSpPr txBox="1"/>
          <p:nvPr/>
        </p:nvSpPr>
        <p:spPr>
          <a:xfrm>
            <a:off x="3712028" y="3145972"/>
            <a:ext cx="1360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Script MT Bold" panose="03040602040607080904" pitchFamily="66" charset="0"/>
              </a:rPr>
              <a:t>bike</a:t>
            </a:r>
          </a:p>
        </p:txBody>
      </p:sp>
    </p:spTree>
    <p:extLst>
      <p:ext uri="{BB962C8B-B14F-4D97-AF65-F5344CB8AC3E}">
        <p14:creationId xmlns:p14="http://schemas.microsoft.com/office/powerpoint/2010/main" val="5195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9A8B-86A3-4C44-9713-DD477A70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Point and say!</a:t>
            </a:r>
            <a:endParaRPr lang="en-US" dirty="0"/>
          </a:p>
        </p:txBody>
      </p:sp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BE65ED51-536B-4691-AE6D-54A604922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19723" r="14612" b="22966"/>
          <a:stretch/>
        </p:blipFill>
        <p:spPr>
          <a:xfrm>
            <a:off x="6506978" y="145869"/>
            <a:ext cx="5274563" cy="4133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2E5C9A-EA2B-44F4-A582-8765E687B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23" y="3641534"/>
            <a:ext cx="6200169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76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A461-7748-49D4-9816-385AEFEB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809365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Curlz MT" panose="04040404050702020202" pitchFamily="82" charset="0"/>
              </a:rPr>
              <a:t>Work in pairs</a:t>
            </a:r>
          </a:p>
        </p:txBody>
      </p:sp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:a16="http://schemas.microsoft.com/office/drawing/2014/main" id="{606A9EB7-79CE-42F3-B079-CAC408DA7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06" y="533400"/>
            <a:ext cx="5164343" cy="615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61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AC7327-9458-45FA-9045-A3B6E2092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837" t="61980" r="6681" b="7461"/>
          <a:stretch/>
        </p:blipFill>
        <p:spPr>
          <a:xfrm>
            <a:off x="5920154" y="231776"/>
            <a:ext cx="4208583" cy="6387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3467105-95AE-4FD2-93F8-51F8E725B4A5}"/>
              </a:ext>
            </a:extLst>
          </p:cNvPr>
          <p:cNvSpPr/>
          <p:nvPr/>
        </p:nvSpPr>
        <p:spPr>
          <a:xfrm>
            <a:off x="3247291" y="4595446"/>
            <a:ext cx="2309446" cy="1242646"/>
          </a:xfrm>
          <a:prstGeom prst="wedgeRoundRectCallout">
            <a:avLst>
              <a:gd name="adj1" fmla="val 127390"/>
              <a:gd name="adj2" fmla="val -82783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go by</a:t>
            </a:r>
          </a:p>
          <a:p>
            <a:pPr algn="ctr"/>
            <a:r>
              <a:rPr lang="en-US" sz="2800" b="1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motorbike.</a:t>
            </a:r>
            <a:endParaRPr lang="en-US" b="1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4488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380" y="2016126"/>
            <a:ext cx="1206462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play time!</a:t>
            </a:r>
          </a:p>
        </p:txBody>
      </p:sp>
    </p:spTree>
    <p:extLst>
      <p:ext uri="{BB962C8B-B14F-4D97-AF65-F5344CB8AC3E}">
        <p14:creationId xmlns:p14="http://schemas.microsoft.com/office/powerpoint/2010/main" val="359759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e or false sign button isolated on white back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18969" r="52487" b="17257"/>
          <a:stretch/>
        </p:blipFill>
        <p:spPr bwMode="auto">
          <a:xfrm>
            <a:off x="0" y="3452882"/>
            <a:ext cx="2648199" cy="34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ue or false sign button isolated on white back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1" t="18969" r="7352" b="17002"/>
          <a:stretch/>
        </p:blipFill>
        <p:spPr bwMode="auto">
          <a:xfrm>
            <a:off x="9543801" y="3452882"/>
            <a:ext cx="2648199" cy="34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3075" y="4127879"/>
            <a:ext cx="770585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Exotc350 Bd BT" panose="04030805050B02020A03" pitchFamily="82" charset="0"/>
              </a:rPr>
              <a:t>I go to schoo</a:t>
            </a:r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Exotc350 Bd BT" panose="04030805050B02020A03" pitchFamily="82" charset="0"/>
              </a:rPr>
              <a:t>l </a:t>
            </a:r>
          </a:p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Exotc350 Bd BT" panose="04030805050B02020A03" pitchFamily="82" charset="0"/>
              </a:rPr>
              <a:t>by truck. 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Exotc350 Bd BT" panose="04030805050B02020A03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076" y="0"/>
            <a:ext cx="5801361" cy="386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e or false sign button isolated on white back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18969" r="52487" b="17257"/>
          <a:stretch/>
        </p:blipFill>
        <p:spPr bwMode="auto">
          <a:xfrm>
            <a:off x="0" y="3452882"/>
            <a:ext cx="2648199" cy="34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ue or false sign button isolated on white back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1" t="18969" r="7352" b="17002"/>
          <a:stretch/>
        </p:blipFill>
        <p:spPr bwMode="auto">
          <a:xfrm>
            <a:off x="9543801" y="3452882"/>
            <a:ext cx="2648199" cy="34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4637" y="4008102"/>
            <a:ext cx="672916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Exotc350 Bd BT" panose="04030805050B02020A03" pitchFamily="82" charset="0"/>
              </a:rPr>
              <a:t>I go to school by bus.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113" y="180975"/>
            <a:ext cx="6121027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e or false sign button isolated on white back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18969" r="52487" b="17257"/>
          <a:stretch/>
        </p:blipFill>
        <p:spPr bwMode="auto">
          <a:xfrm>
            <a:off x="0" y="3452882"/>
            <a:ext cx="2648199" cy="34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ue or false sign button isolated on white back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1" t="18969" r="7352" b="17002"/>
          <a:stretch/>
        </p:blipFill>
        <p:spPr bwMode="auto">
          <a:xfrm>
            <a:off x="9543801" y="3452882"/>
            <a:ext cx="2648199" cy="34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4637" y="4008102"/>
            <a:ext cx="672916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Exotc350 Bd BT" panose="04030805050B02020A03" pitchFamily="82" charset="0"/>
              </a:rPr>
              <a:t>I go to school by boat.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908" y="119131"/>
            <a:ext cx="5666786" cy="38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8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632F6CD-64E0-4BDC-8BCB-7BD2B9722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0" y="871151"/>
            <a:ext cx="6553199" cy="53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84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e or false sign button isolated on white back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18969" r="52487" b="17257"/>
          <a:stretch/>
        </p:blipFill>
        <p:spPr bwMode="auto">
          <a:xfrm>
            <a:off x="0" y="3452882"/>
            <a:ext cx="2648199" cy="34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ue or false sign button isolated on white back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1" t="18969" r="7352" b="17002"/>
          <a:stretch/>
        </p:blipFill>
        <p:spPr bwMode="auto">
          <a:xfrm>
            <a:off x="9543801" y="3452882"/>
            <a:ext cx="2648199" cy="34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4637" y="4008102"/>
            <a:ext cx="672916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Exotc350 Bd BT" panose="04030805050B02020A03" pitchFamily="82" charset="0"/>
              </a:rPr>
              <a:t>I go to schoo</a:t>
            </a:r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Exotc350 Bd BT" panose="04030805050B02020A03" pitchFamily="82" charset="0"/>
              </a:rPr>
              <a:t>l by bus. 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Exotc350 Bd BT" panose="04030805050B02020A03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019" y="2022"/>
            <a:ext cx="6037694" cy="402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1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ue or false sign button isolated on white back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18969" r="52487" b="17257"/>
          <a:stretch/>
        </p:blipFill>
        <p:spPr bwMode="auto">
          <a:xfrm>
            <a:off x="0" y="3452882"/>
            <a:ext cx="2648199" cy="34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ue or false sign button isolated on white back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1" t="18969" r="7352" b="17002"/>
          <a:stretch/>
        </p:blipFill>
        <p:spPr bwMode="auto">
          <a:xfrm>
            <a:off x="9543801" y="3452882"/>
            <a:ext cx="2648199" cy="34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928" y="266132"/>
            <a:ext cx="5794612" cy="3476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1763" y="4008102"/>
            <a:ext cx="64674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Exotc350 Bd BT" panose="04030805050B02020A03" pitchFamily="82" charset="0"/>
              </a:rPr>
              <a:t>I walk to school.</a:t>
            </a:r>
          </a:p>
        </p:txBody>
      </p:sp>
    </p:spTree>
    <p:extLst>
      <p:ext uri="{BB962C8B-B14F-4D97-AF65-F5344CB8AC3E}">
        <p14:creationId xmlns:p14="http://schemas.microsoft.com/office/powerpoint/2010/main" val="136353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e or false sign button isolated on white back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18969" r="52487" b="17257"/>
          <a:stretch/>
        </p:blipFill>
        <p:spPr bwMode="auto">
          <a:xfrm>
            <a:off x="0" y="3452882"/>
            <a:ext cx="2648199" cy="34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ue or false sign button isolated on white back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1" t="18969" r="7352" b="17002"/>
          <a:stretch/>
        </p:blipFill>
        <p:spPr bwMode="auto">
          <a:xfrm>
            <a:off x="9543801" y="3452882"/>
            <a:ext cx="2648199" cy="34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3075" y="4127879"/>
            <a:ext cx="770585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Exotc350 Bd BT" panose="04030805050B02020A03" pitchFamily="82" charset="0"/>
              </a:rPr>
              <a:t>I go to schoo</a:t>
            </a:r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Exotc350 Bd BT" panose="04030805050B02020A03" pitchFamily="82" charset="0"/>
              </a:rPr>
              <a:t>l </a:t>
            </a:r>
          </a:p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Exotc350 Bd BT" panose="04030805050B02020A03" pitchFamily="82" charset="0"/>
              </a:rPr>
              <a:t>by bike. 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Exotc350 Bd BT" panose="04030805050B02020A03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26" y="105378"/>
            <a:ext cx="5748890" cy="38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0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7EC47-CC82-4DF2-97A3-B9C0815A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1" y="1897433"/>
            <a:ext cx="4473039" cy="3054577"/>
          </a:xfrm>
        </p:spPr>
        <p:txBody>
          <a:bodyPr anchor="t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Workbook time!!!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1A146ECD-FB10-4F0C-85A1-24D587C7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" y="669207"/>
            <a:ext cx="6015897" cy="5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8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B3FD3E-3D6E-49E9-8880-4F084E013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22" b="6697"/>
          <a:stretch/>
        </p:blipFill>
        <p:spPr>
          <a:xfrm>
            <a:off x="4332514" y="113674"/>
            <a:ext cx="5323115" cy="6683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DE818C-08E7-4CCE-9071-AA432FD03253}"/>
              </a:ext>
            </a:extLst>
          </p:cNvPr>
          <p:cNvSpPr txBox="1"/>
          <p:nvPr/>
        </p:nvSpPr>
        <p:spPr>
          <a:xfrm>
            <a:off x="7652657" y="1545772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328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AE135-72D3-4BAC-B713-B3D001478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urlz MT" panose="04040404050702020202" pitchFamily="82" charset="0"/>
              </a:rPr>
              <a:t>Say and count: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3358BEE-7350-4480-9213-45E6A4590B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0798984"/>
              </p:ext>
            </p:extLst>
          </p:nvPr>
        </p:nvGraphicFramePr>
        <p:xfrm>
          <a:off x="1654629" y="2090057"/>
          <a:ext cx="8884418" cy="4205236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4442209">
                  <a:extLst>
                    <a:ext uri="{9D8B030D-6E8A-4147-A177-3AD203B41FA5}">
                      <a16:colId xmlns:a16="http://schemas.microsoft.com/office/drawing/2014/main" val="4189592447"/>
                    </a:ext>
                  </a:extLst>
                </a:gridCol>
                <a:gridCol w="4442209">
                  <a:extLst>
                    <a:ext uri="{9D8B030D-6E8A-4147-A177-3AD203B41FA5}">
                      <a16:colId xmlns:a16="http://schemas.microsoft.com/office/drawing/2014/main" val="1936807014"/>
                    </a:ext>
                  </a:extLst>
                </a:gridCol>
              </a:tblGrid>
              <a:tr h="1051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</a:rPr>
                        <a:t>NUMBERS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0003818"/>
                  </a:ext>
                </a:extLst>
              </a:tr>
              <a:tr h="1051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Walk to school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268561"/>
                  </a:ext>
                </a:extLst>
              </a:tr>
              <a:tr h="1051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By car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402886"/>
                  </a:ext>
                </a:extLst>
              </a:tr>
              <a:tr h="1051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By motorbike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774963"/>
                  </a:ext>
                </a:extLst>
              </a:tr>
            </a:tbl>
          </a:graphicData>
        </a:graphic>
      </p:graphicFrame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1EC6417-5CB8-4380-B266-F8E60C3016AC}"/>
              </a:ext>
            </a:extLst>
          </p:cNvPr>
          <p:cNvSpPr/>
          <p:nvPr/>
        </p:nvSpPr>
        <p:spPr>
          <a:xfrm>
            <a:off x="6030686" y="524189"/>
            <a:ext cx="4386943" cy="1242646"/>
          </a:xfrm>
          <a:prstGeom prst="wedgeRoundRectCallout">
            <a:avLst>
              <a:gd name="adj1" fmla="val 85850"/>
              <a:gd name="adj2" fmla="val 1007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go to school </a:t>
            </a:r>
          </a:p>
          <a:p>
            <a:pPr algn="ctr"/>
            <a:r>
              <a:rPr lang="en-US" sz="4400" b="1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by................</a:t>
            </a:r>
            <a:endParaRPr lang="en-US" sz="3200" b="1" dirty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693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44E52D-611C-4207-8E52-55CC37B1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  <p:extLst>
      <p:ext uri="{BB962C8B-B14F-4D97-AF65-F5344CB8AC3E}">
        <p14:creationId xmlns:p14="http://schemas.microsoft.com/office/powerpoint/2010/main" val="2925480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odby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hello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  <p:sp>
        <p:nvSpPr>
          <p:cNvPr id="3" name="AutoShape 2" descr="https://auc-powerpoint.officeapps.live.com/pods/GetClipboardImage.ashx?Id=aa42e2b6-2f2f-4cf0-b287-defb6b410edd&amp;DC=GAU2&amp;pkey=0f95514b-7e30-4cbb-bab4-4ebc0eff9cd5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590570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AC7327-9458-45FA-9045-A3B6E2092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073" t="11799" r="6680" b="56189"/>
          <a:stretch/>
        </p:blipFill>
        <p:spPr>
          <a:xfrm>
            <a:off x="853427" y="555169"/>
            <a:ext cx="10804545" cy="521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rack 058">
            <a:hlinkClick r:id="" action="ppaction://media"/>
            <a:extLst>
              <a:ext uri="{FF2B5EF4-FFF2-40B4-BE49-F238E27FC236}">
                <a16:creationId xmlns:a16="http://schemas.microsoft.com/office/drawing/2014/main" id="{562A5C0B-B7E6-4A67-909D-A103BB2DC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9058" y="5921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8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3833720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AC7327-9458-45FA-9045-A3B6E2092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073" t="11799" r="6680" b="56189"/>
          <a:stretch/>
        </p:blipFill>
        <p:spPr>
          <a:xfrm>
            <a:off x="853427" y="555169"/>
            <a:ext cx="10804545" cy="521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rack 058">
            <a:hlinkClick r:id="" action="ppaction://media"/>
            <a:extLst>
              <a:ext uri="{FF2B5EF4-FFF2-40B4-BE49-F238E27FC236}">
                <a16:creationId xmlns:a16="http://schemas.microsoft.com/office/drawing/2014/main" id="{562A5C0B-B7E6-4A67-909D-A103BB2DC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9058" y="5921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7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3030111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231A-F20D-4D5F-AE6F-C960BBCDB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 59">
            <a:hlinkClick r:id="" action="ppaction://media"/>
            <a:extLst>
              <a:ext uri="{FF2B5EF4-FFF2-40B4-BE49-F238E27FC236}">
                <a16:creationId xmlns:a16="http://schemas.microsoft.com/office/drawing/2014/main" id="{F1940405-D8E5-495A-91CE-56ADCA0778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40635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105</Words>
  <Application>Microsoft Office PowerPoint</Application>
  <PresentationFormat>Widescreen</PresentationFormat>
  <Paragraphs>32</Paragraphs>
  <Slides>27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Aharoni</vt:lpstr>
      <vt:lpstr>Arial</vt:lpstr>
      <vt:lpstr>Blackadder ITC</vt:lpstr>
      <vt:lpstr>Calibri</vt:lpstr>
      <vt:lpstr>Calibri Light</vt:lpstr>
      <vt:lpstr>Curlz MT</vt:lpstr>
      <vt:lpstr>Exotc350 Bd BT</vt:lpstr>
      <vt:lpstr>Script MT Bold</vt:lpstr>
      <vt:lpstr>Office Theme</vt:lpstr>
      <vt:lpstr>1_Office Theme</vt:lpstr>
      <vt:lpstr>Lesson 1</vt:lpstr>
      <vt:lpstr>PowerPoint Presentation</vt:lpstr>
      <vt:lpstr>PowerPoint Presentation</vt:lpstr>
      <vt:lpstr>Listen and point</vt:lpstr>
      <vt:lpstr>PowerPoint Presentation</vt:lpstr>
      <vt:lpstr>Listen and repeat</vt:lpstr>
      <vt:lpstr>PowerPoint Presentation</vt:lpstr>
      <vt:lpstr>Listen and point</vt:lpstr>
      <vt:lpstr>PowerPoint Presentation</vt:lpstr>
      <vt:lpstr>Listen and sing</vt:lpstr>
      <vt:lpstr>PowerPoint Presentation</vt:lpstr>
      <vt:lpstr>Write.</vt:lpstr>
      <vt:lpstr>Point and say!</vt:lpstr>
      <vt:lpstr>Work in pairs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time!!!</vt:lpstr>
      <vt:lpstr>PowerPoint Presentation</vt:lpstr>
      <vt:lpstr>Say and count: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Huu.ngph</cp:lastModifiedBy>
  <cp:revision>24</cp:revision>
  <dcterms:created xsi:type="dcterms:W3CDTF">2021-05-19T14:37:03Z</dcterms:created>
  <dcterms:modified xsi:type="dcterms:W3CDTF">2023-12-25T08:02:36Z</dcterms:modified>
</cp:coreProperties>
</file>