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98" r:id="rId2"/>
    <p:sldId id="306" r:id="rId3"/>
    <p:sldId id="311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3A9"/>
    <a:srgbClr val="FFE2A6"/>
    <a:srgbClr val="FF006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5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304800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4812"/>
            <a:ext cx="12192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tháng 2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/>
            <a:r>
              <a:rPr lang="en-US" sz="3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 hoa ngày Tết ở Hà Nội</a:t>
            </a:r>
          </a:p>
          <a:p>
            <a:pPr algn="ctr"/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1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Quảng An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Quảng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á là chợ hoa nổi tiếng ở Hà Nội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ần Tết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chợ nhộn nhịp hơn khi có nhiều xe chở hoa ra vào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gười bán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người mua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người xem hoa tấp nập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khắp con phố.</a:t>
            </a: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và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an được bán rất nhiều vào dịp tết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hững cây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ào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khỏe khoắn vươn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nhánh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 chít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nụ hồng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hững cành hoa địa lan tươi tốt với màu vàng tươi hoặc xanh ngọc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Đỗ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uyên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hải đường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thủy tiên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…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cũng là những loài hoa Tết nổi bật trong khu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ợ.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ợ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đã giúp ngày Tết ở Hà Nội đẹp thêm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vui hơn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59231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 hoa ngày Tết ở Hà Nội </a:t>
            </a:r>
          </a:p>
        </p:txBody>
      </p:sp>
    </p:spTree>
    <p:extLst>
      <p:ext uri="{BB962C8B-B14F-4D97-AF65-F5344CB8AC3E}">
        <p14:creationId xmlns:p14="http://schemas.microsoft.com/office/powerpoint/2010/main" val="313339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304800"/>
            <a:ext cx="1087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4812"/>
            <a:ext cx="12192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 tư,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 tháng 2  </a:t>
            </a:r>
            <a:r>
              <a:rPr lang="en-US" sz="5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5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 tả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Chợ hoa ngày Tết ở Hà Nội</a:t>
            </a:r>
          </a:p>
          <a:p>
            <a:pPr algn="ctr"/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45" y="2975019"/>
            <a:ext cx="12003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	Chợ nhộn nhịp hơn khi có rất nhiều xe chở hoa ra vào. Người  bán, người mua, người xem hoa tấp nập đông vui.</a:t>
            </a:r>
          </a:p>
        </p:txBody>
      </p:sp>
    </p:spTree>
    <p:extLst>
      <p:ext uri="{BB962C8B-B14F-4D97-AF65-F5344CB8AC3E}">
        <p14:creationId xmlns:p14="http://schemas.microsoft.com/office/powerpoint/2010/main" val="22123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99" y="592428"/>
            <a:ext cx="11745531" cy="574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77" y="1519707"/>
            <a:ext cx="3958107" cy="327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4097" y="442489"/>
            <a:ext cx="1016143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 Thay hình ngôi sao bằng chữ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hoặc chữ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2" y="1519707"/>
            <a:ext cx="2801087" cy="331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40" y="1519707"/>
            <a:ext cx="3631842" cy="327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566" y="5074276"/>
            <a:ext cx="221945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ỏ quà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05577" y="5135831"/>
            <a:ext cx="395810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 hướng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0274" y="5120112"/>
            <a:ext cx="46299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pháo hoa đêm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 thừa</a:t>
            </a:r>
          </a:p>
        </p:txBody>
      </p:sp>
    </p:spTree>
    <p:extLst>
      <p:ext uri="{BB962C8B-B14F-4D97-AF65-F5344CB8AC3E}">
        <p14:creationId xmlns:p14="http://schemas.microsoft.com/office/powerpoint/2010/main" val="21003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" y="193183"/>
            <a:ext cx="11861441" cy="61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5308" y="311190"/>
            <a:ext cx="1016143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Điền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hoặc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dấu ngã?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3" y="1342287"/>
            <a:ext cx="3693486" cy="40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7515" y="5595148"/>
            <a:ext cx="31939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mâm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8033" y="5595148"/>
            <a:ext cx="31939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 thờ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4272" y="5658597"/>
            <a:ext cx="31939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mâm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0"/>
            <a:ext cx="118586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759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250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193</cp:revision>
  <dcterms:created xsi:type="dcterms:W3CDTF">2018-10-29T09:59:25Z</dcterms:created>
  <dcterms:modified xsi:type="dcterms:W3CDTF">2025-02-19T12:08:01Z</dcterms:modified>
</cp:coreProperties>
</file>