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4020" r:id="rId7"/>
    <p:sldMasterId id="2147484023" r:id="rId8"/>
    <p:sldMasterId id="2147484059" r:id="rId9"/>
    <p:sldMasterId id="2147484104" r:id="rId10"/>
    <p:sldMasterId id="2147484171" r:id="rId11"/>
    <p:sldMasterId id="2147484266" r:id="rId12"/>
    <p:sldMasterId id="2147484279" r:id="rId13"/>
    <p:sldMasterId id="2147484292" r:id="rId14"/>
  </p:sldMasterIdLst>
  <p:notesMasterIdLst>
    <p:notesMasterId r:id="rId35"/>
  </p:notesMasterIdLst>
  <p:handoutMasterIdLst>
    <p:handoutMasterId r:id="rId36"/>
  </p:handoutMasterIdLst>
  <p:sldIdLst>
    <p:sldId id="256" r:id="rId15"/>
    <p:sldId id="5148" r:id="rId16"/>
    <p:sldId id="2610" r:id="rId17"/>
    <p:sldId id="5150" r:id="rId18"/>
    <p:sldId id="5156" r:id="rId19"/>
    <p:sldId id="2007577256" r:id="rId20"/>
    <p:sldId id="2007577257" r:id="rId21"/>
    <p:sldId id="2007577258" r:id="rId22"/>
    <p:sldId id="2007577259" r:id="rId23"/>
    <p:sldId id="2007577260" r:id="rId24"/>
    <p:sldId id="2007577261" r:id="rId25"/>
    <p:sldId id="2007577262" r:id="rId26"/>
    <p:sldId id="2007577263" r:id="rId27"/>
    <p:sldId id="2007577264" r:id="rId28"/>
    <p:sldId id="2007577265" r:id="rId29"/>
    <p:sldId id="2007577266" r:id="rId30"/>
    <p:sldId id="2007577267" r:id="rId31"/>
    <p:sldId id="2007577268" r:id="rId32"/>
    <p:sldId id="2007577269" r:id="rId33"/>
    <p:sldId id="285" r:id="rId34"/>
  </p:sldIdLst>
  <p:sldSz cx="9144000" cy="5143500" type="screen16x9"/>
  <p:notesSz cx="6858000" cy="9144000"/>
  <p:custDataLst>
    <p:tags r:id="rId37"/>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0281"/>
    <a:srgbClr val="EA1ECD"/>
    <a:srgbClr val="FFFF99"/>
    <a:srgbClr val="00AEEF"/>
    <a:srgbClr val="EC008C"/>
    <a:srgbClr val="FFEFCF"/>
    <a:srgbClr val="F9BDB5"/>
    <a:srgbClr val="F7A397"/>
    <a:srgbClr val="D222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89565" autoAdjust="0"/>
  </p:normalViewPr>
  <p:slideViewPr>
    <p:cSldViewPr snapToGrid="0" showGuides="1">
      <p:cViewPr>
        <p:scale>
          <a:sx n="75" d="100"/>
          <a:sy n="75" d="100"/>
        </p:scale>
        <p:origin x="996" y="312"/>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1/15/2023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18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8461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3.xml"/><Relationship Id="rId4"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3.xml"/><Relationship Id="rId4" Type="http://schemas.openxmlformats.org/officeDocument/2006/relationships/image" Target="../media/image2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4.xml"/><Relationship Id="rId4"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38" y="841772"/>
            <a:ext cx="6858001"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38" y="2701573"/>
            <a:ext cx="6858001" cy="1241822"/>
          </a:xfrm>
        </p:spPr>
        <p:txBody>
          <a:bodyPr/>
          <a:lstStyle>
            <a:lvl1pPr marL="0" indent="0" algn="ctr">
              <a:buNone/>
              <a:defRPr sz="1800"/>
            </a:lvl1pPr>
            <a:lvl2pPr marL="342272" indent="0" algn="ctr">
              <a:buNone/>
              <a:defRPr sz="1500"/>
            </a:lvl2pPr>
            <a:lvl3pPr marL="684586" indent="0" algn="ctr">
              <a:buNone/>
              <a:defRPr sz="1425"/>
            </a:lvl3pPr>
            <a:lvl4pPr marL="1026879" indent="0" algn="ctr">
              <a:buNone/>
              <a:defRPr sz="1200"/>
            </a:lvl4pPr>
            <a:lvl5pPr marL="1369176" indent="0" algn="ctr">
              <a:buNone/>
              <a:defRPr sz="1200"/>
            </a:lvl5pPr>
            <a:lvl6pPr marL="1711490" indent="0" algn="ctr">
              <a:buNone/>
              <a:defRPr sz="1200"/>
            </a:lvl6pPr>
            <a:lvl7pPr marL="2053760" indent="0" algn="ctr">
              <a:buNone/>
              <a:defRPr sz="1200"/>
            </a:lvl7pPr>
            <a:lvl8pPr marL="2396033" indent="0" algn="ctr">
              <a:buNone/>
              <a:defRPr sz="1200"/>
            </a:lvl8pPr>
            <a:lvl9pPr marL="273830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3277692963"/>
      </p:ext>
    </p:extLst>
  </p:cSld>
  <p:clrMapOvr>
    <a:masterClrMapping/>
  </p:clrMapOvr>
  <p:transition spd="slow" advClick="0"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695845396"/>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9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144"/>
            <a:ext cx="7886700" cy="1125140"/>
          </a:xfrm>
        </p:spPr>
        <p:txBody>
          <a:bodyPr/>
          <a:lstStyle>
            <a:lvl1pPr marL="0" indent="0">
              <a:buNone/>
              <a:defRPr sz="1800">
                <a:solidFill>
                  <a:schemeClr val="tx1">
                    <a:tint val="75000"/>
                  </a:schemeClr>
                </a:solidFill>
              </a:defRPr>
            </a:lvl1pPr>
            <a:lvl2pPr marL="342272" indent="0">
              <a:buNone/>
              <a:defRPr sz="1500">
                <a:solidFill>
                  <a:schemeClr val="tx1">
                    <a:tint val="75000"/>
                  </a:schemeClr>
                </a:solidFill>
              </a:defRPr>
            </a:lvl2pPr>
            <a:lvl3pPr marL="684586" indent="0">
              <a:buNone/>
              <a:defRPr sz="1425">
                <a:solidFill>
                  <a:schemeClr val="tx1">
                    <a:tint val="75000"/>
                  </a:schemeClr>
                </a:solidFill>
              </a:defRPr>
            </a:lvl3pPr>
            <a:lvl4pPr marL="1026879" indent="0">
              <a:buNone/>
              <a:defRPr sz="1200">
                <a:solidFill>
                  <a:schemeClr val="tx1">
                    <a:tint val="75000"/>
                  </a:schemeClr>
                </a:solidFill>
              </a:defRPr>
            </a:lvl4pPr>
            <a:lvl5pPr marL="1369176" indent="0">
              <a:buNone/>
              <a:defRPr sz="1200">
                <a:solidFill>
                  <a:schemeClr val="tx1">
                    <a:tint val="75000"/>
                  </a:schemeClr>
                </a:solidFill>
              </a:defRPr>
            </a:lvl5pPr>
            <a:lvl6pPr marL="1711490" indent="0">
              <a:buNone/>
              <a:defRPr sz="1200">
                <a:solidFill>
                  <a:schemeClr val="tx1">
                    <a:tint val="75000"/>
                  </a:schemeClr>
                </a:solidFill>
              </a:defRPr>
            </a:lvl6pPr>
            <a:lvl7pPr marL="2053760" indent="0">
              <a:buNone/>
              <a:defRPr sz="1200">
                <a:solidFill>
                  <a:schemeClr val="tx1">
                    <a:tint val="75000"/>
                  </a:schemeClr>
                </a:solidFill>
              </a:defRPr>
            </a:lvl7pPr>
            <a:lvl8pPr marL="2396033" indent="0">
              <a:buNone/>
              <a:defRPr sz="1200">
                <a:solidFill>
                  <a:schemeClr val="tx1">
                    <a:tint val="75000"/>
                  </a:schemeClr>
                </a:solidFill>
              </a:defRPr>
            </a:lvl8pPr>
            <a:lvl9pPr marL="2738306"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1279407107"/>
      </p:ext>
    </p:extLst>
  </p:cSld>
  <p:clrMapOvr>
    <a:masterClrMapping/>
  </p:clrMapOvr>
  <p:transition spd="slow" advClick="0"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8"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96764744"/>
      </p:ext>
    </p:extLst>
  </p:cSld>
  <p:clrMapOvr>
    <a:masterClrMapping/>
  </p:clrMapOvr>
  <p:transition spd="slow" advClick="0"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9" y="1260872"/>
            <a:ext cx="3868340" cy="617934"/>
          </a:xfrm>
        </p:spPr>
        <p:txBody>
          <a:bodyPr anchor="b"/>
          <a:lstStyle>
            <a:lvl1pPr marL="0" indent="0">
              <a:buNone/>
              <a:defRPr sz="1800" b="1"/>
            </a:lvl1pPr>
            <a:lvl2pPr marL="342272" indent="0">
              <a:buNone/>
              <a:defRPr sz="1500" b="1"/>
            </a:lvl2pPr>
            <a:lvl3pPr marL="684586" indent="0">
              <a:buNone/>
              <a:defRPr sz="1425" b="1"/>
            </a:lvl3pPr>
            <a:lvl4pPr marL="1026879" indent="0">
              <a:buNone/>
              <a:defRPr sz="1200" b="1"/>
            </a:lvl4pPr>
            <a:lvl5pPr marL="1369176" indent="0">
              <a:buNone/>
              <a:defRPr sz="1200" b="1"/>
            </a:lvl5pPr>
            <a:lvl6pPr marL="1711490" indent="0">
              <a:buNone/>
              <a:defRPr sz="1200" b="1"/>
            </a:lvl6pPr>
            <a:lvl7pPr marL="2053760" indent="0">
              <a:buNone/>
              <a:defRPr sz="1200" b="1"/>
            </a:lvl7pPr>
            <a:lvl8pPr marL="2396033" indent="0">
              <a:buNone/>
              <a:defRPr sz="1200" b="1"/>
            </a:lvl8pPr>
            <a:lvl9pPr marL="2738306"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9" y="1878815"/>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7" y="1260872"/>
            <a:ext cx="3887391" cy="617934"/>
          </a:xfrm>
        </p:spPr>
        <p:txBody>
          <a:bodyPr anchor="b"/>
          <a:lstStyle>
            <a:lvl1pPr marL="0" indent="0">
              <a:buNone/>
              <a:defRPr sz="1800" b="1"/>
            </a:lvl1pPr>
            <a:lvl2pPr marL="342272" indent="0">
              <a:buNone/>
              <a:defRPr sz="1500" b="1"/>
            </a:lvl2pPr>
            <a:lvl3pPr marL="684586" indent="0">
              <a:buNone/>
              <a:defRPr sz="1425" b="1"/>
            </a:lvl3pPr>
            <a:lvl4pPr marL="1026879" indent="0">
              <a:buNone/>
              <a:defRPr sz="1200" b="1"/>
            </a:lvl4pPr>
            <a:lvl5pPr marL="1369176" indent="0">
              <a:buNone/>
              <a:defRPr sz="1200" b="1"/>
            </a:lvl5pPr>
            <a:lvl6pPr marL="1711490" indent="0">
              <a:buNone/>
              <a:defRPr sz="1200" b="1"/>
            </a:lvl6pPr>
            <a:lvl7pPr marL="2053760" indent="0">
              <a:buNone/>
              <a:defRPr sz="1200" b="1"/>
            </a:lvl7pPr>
            <a:lvl8pPr marL="2396033" indent="0">
              <a:buNone/>
              <a:defRPr sz="1200" b="1"/>
            </a:lvl8pPr>
            <a:lvl9pPr marL="2738306"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7" y="1878815"/>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27420048"/>
      </p:ext>
    </p:extLst>
  </p:cSld>
  <p:clrMapOvr>
    <a:masterClrMapping/>
  </p:clrMapOvr>
  <p:transition spd="slow"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9144000" cy="51435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9369" tIns="34718" rIns="69369" bIns="34718" rtlCol="0" anchor="ctr"/>
          <a:lstStyle/>
          <a:p>
            <a:pPr algn="ctr" defTabSz="684586">
              <a:defRPr/>
            </a:pPr>
            <a:endParaRPr lang="zh-CN" altLang="en-US" sz="1425">
              <a:solidFill>
                <a:prstClr val="white"/>
              </a:solidFill>
            </a:endParaRPr>
          </a:p>
        </p:txBody>
      </p:sp>
      <p:sp>
        <p:nvSpPr>
          <p:cNvPr id="2" name="标题 1"/>
          <p:cNvSpPr>
            <a:spLocks noGrp="1"/>
          </p:cNvSpPr>
          <p:nvPr>
            <p:ph type="title"/>
          </p:nvPr>
        </p:nvSpPr>
        <p:spPr>
          <a:xfrm>
            <a:off x="916955" y="194725"/>
            <a:ext cx="7886700" cy="471077"/>
          </a:xfrm>
        </p:spPr>
        <p:txBody>
          <a:bodyPr>
            <a:normAutofit/>
          </a:bodyPr>
          <a:lstStyle>
            <a:lvl1pPr>
              <a:defRPr sz="24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7543" y="40957"/>
            <a:ext cx="828632" cy="778613"/>
          </a:xfrm>
          <a:prstGeom prst="rect">
            <a:avLst/>
          </a:prstGeom>
        </p:spPr>
      </p:pic>
    </p:spTree>
    <p:extLst>
      <p:ext uri="{BB962C8B-B14F-4D97-AF65-F5344CB8AC3E}">
        <p14:creationId xmlns:p14="http://schemas.microsoft.com/office/powerpoint/2010/main" val="2263466231"/>
      </p:ext>
    </p:extLst>
  </p:cSld>
  <p:clrMapOvr>
    <a:masterClrMapping/>
  </p:clrMapOvr>
  <p:transition spd="slow" advClick="0"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2732678848"/>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0"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66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0" y="1543058"/>
            <a:ext cx="2949178" cy="2858691"/>
          </a:xfrm>
        </p:spPr>
        <p:txBody>
          <a:bodyPr/>
          <a:lstStyle>
            <a:lvl1pPr marL="0" indent="0">
              <a:buNone/>
              <a:defRPr sz="1200"/>
            </a:lvl1pPr>
            <a:lvl2pPr marL="342272" indent="0">
              <a:buNone/>
              <a:defRPr sz="1125"/>
            </a:lvl2pPr>
            <a:lvl3pPr marL="684586" indent="0">
              <a:buNone/>
              <a:defRPr sz="900"/>
            </a:lvl3pPr>
            <a:lvl4pPr marL="1026879" indent="0">
              <a:buNone/>
              <a:defRPr sz="825"/>
            </a:lvl4pPr>
            <a:lvl5pPr marL="1369176" indent="0">
              <a:buNone/>
              <a:defRPr sz="825"/>
            </a:lvl5pPr>
            <a:lvl6pPr marL="1711490" indent="0">
              <a:buNone/>
              <a:defRPr sz="825"/>
            </a:lvl6pPr>
            <a:lvl7pPr marL="2053760" indent="0">
              <a:buNone/>
              <a:defRPr sz="825"/>
            </a:lvl7pPr>
            <a:lvl8pPr marL="2396033" indent="0">
              <a:buNone/>
              <a:defRPr sz="825"/>
            </a:lvl8pPr>
            <a:lvl9pPr marL="2738306"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929336078"/>
      </p:ext>
    </p:extLst>
  </p:cSld>
  <p:clrMapOvr>
    <a:masterClrMapping/>
  </p:clrMapOvr>
  <p:transition spd="slow" advClick="0" advTm="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0"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664"/>
            <a:ext cx="4629150" cy="3655219"/>
          </a:xfrm>
        </p:spPr>
        <p:txBody>
          <a:bodyPr/>
          <a:lstStyle>
            <a:lvl1pPr marL="0" indent="0">
              <a:buNone/>
              <a:defRPr sz="2400"/>
            </a:lvl1pPr>
            <a:lvl2pPr marL="342272" indent="0">
              <a:buNone/>
              <a:defRPr sz="2100"/>
            </a:lvl2pPr>
            <a:lvl3pPr marL="684586" indent="0">
              <a:buNone/>
              <a:defRPr sz="1800"/>
            </a:lvl3pPr>
            <a:lvl4pPr marL="1026879" indent="0">
              <a:buNone/>
              <a:defRPr sz="1500"/>
            </a:lvl4pPr>
            <a:lvl5pPr marL="1369176" indent="0">
              <a:buNone/>
              <a:defRPr sz="1500"/>
            </a:lvl5pPr>
            <a:lvl6pPr marL="1711490" indent="0">
              <a:buNone/>
              <a:defRPr sz="1500"/>
            </a:lvl6pPr>
            <a:lvl7pPr marL="2053760" indent="0">
              <a:buNone/>
              <a:defRPr sz="1500"/>
            </a:lvl7pPr>
            <a:lvl8pPr marL="2396033" indent="0">
              <a:buNone/>
              <a:defRPr sz="1500"/>
            </a:lvl8pPr>
            <a:lvl9pPr marL="2738306" indent="0">
              <a:buNone/>
              <a:defRPr sz="1500"/>
            </a:lvl9pPr>
          </a:lstStyle>
          <a:p>
            <a:endParaRPr lang="zh-CN" altLang="en-US"/>
          </a:p>
        </p:txBody>
      </p:sp>
      <p:sp>
        <p:nvSpPr>
          <p:cNvPr id="4" name="文本占位符 3"/>
          <p:cNvSpPr>
            <a:spLocks noGrp="1"/>
          </p:cNvSpPr>
          <p:nvPr>
            <p:ph type="body" sz="half" idx="2"/>
          </p:nvPr>
        </p:nvSpPr>
        <p:spPr>
          <a:xfrm>
            <a:off x="629850" y="1543058"/>
            <a:ext cx="2949178" cy="2858691"/>
          </a:xfrm>
        </p:spPr>
        <p:txBody>
          <a:bodyPr/>
          <a:lstStyle>
            <a:lvl1pPr marL="0" indent="0">
              <a:buNone/>
              <a:defRPr sz="1200"/>
            </a:lvl1pPr>
            <a:lvl2pPr marL="342272" indent="0">
              <a:buNone/>
              <a:defRPr sz="1125"/>
            </a:lvl2pPr>
            <a:lvl3pPr marL="684586" indent="0">
              <a:buNone/>
              <a:defRPr sz="900"/>
            </a:lvl3pPr>
            <a:lvl4pPr marL="1026879" indent="0">
              <a:buNone/>
              <a:defRPr sz="825"/>
            </a:lvl4pPr>
            <a:lvl5pPr marL="1369176" indent="0">
              <a:buNone/>
              <a:defRPr sz="825"/>
            </a:lvl5pPr>
            <a:lvl6pPr marL="1711490" indent="0">
              <a:buNone/>
              <a:defRPr sz="825"/>
            </a:lvl6pPr>
            <a:lvl7pPr marL="2053760" indent="0">
              <a:buNone/>
              <a:defRPr sz="825"/>
            </a:lvl7pPr>
            <a:lvl8pPr marL="2396033" indent="0">
              <a:buNone/>
              <a:defRPr sz="825"/>
            </a:lvl8pPr>
            <a:lvl9pPr marL="2738306"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3918818360"/>
      </p:ext>
    </p:extLst>
  </p:cSld>
  <p:clrMapOvr>
    <a:masterClrMapping/>
  </p:clrMapOvr>
  <p:transition spd="slow" advClick="0" advTm="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1372616127"/>
      </p:ext>
    </p:extLst>
  </p:cSld>
  <p:clrMapOvr>
    <a:masterClrMapping/>
  </p:clrMapOvr>
  <p:transition spd="slow" advClick="0"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931"/>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8" y="273931"/>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458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3272868366"/>
      </p:ext>
    </p:extLst>
  </p:cSld>
  <p:clrMapOvr>
    <a:masterClrMapping/>
  </p:clrMapOvr>
  <p:transition spd="slow" advClick="0" advTm="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53"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367125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14178661"/>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57979900"/>
      </p:ext>
    </p:extLst>
  </p:cSld>
  <p:clrMapOvr>
    <a:masterClrMapping/>
  </p:clrMapOvr>
  <p:transition spd="slow" advTm="2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6776939"/>
      </p:ext>
    </p:extLst>
  </p:cSld>
  <p:clrMapOvr>
    <a:masterClrMapping/>
  </p:clrMapOvr>
  <p:transition spd="slow" advTm="2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12464047"/>
      </p:ext>
    </p:extLst>
  </p:cSld>
  <p:clrMapOvr>
    <a:masterClrMapping/>
  </p:clrMapOvr>
  <p:transition spd="slow" advTm="2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6902978"/>
      </p:ext>
    </p:extLst>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21053199"/>
      </p:ext>
    </p:extLst>
  </p:cSld>
  <p:clrMapOvr>
    <a:masterClrMapping/>
  </p:clrMapOvr>
  <p:transition spd="slow" advTm="2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8740555"/>
      </p:ext>
    </p:extLst>
  </p:cSld>
  <p:clrMapOvr>
    <a:masterClrMapping/>
  </p:clrMapOvr>
  <p:transition spd="slow" advTm="2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00688705"/>
      </p:ext>
    </p:extLst>
  </p:cSld>
  <p:clrMapOvr>
    <a:masterClrMapping/>
  </p:clrMapOvr>
  <p:transition spd="slow" advTm="2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56311498"/>
      </p:ext>
    </p:extLst>
  </p:cSld>
  <p:clrMapOvr>
    <a:masterClrMapping/>
  </p:clrMapOvr>
  <p:transition spd="slow" advTm="2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246185"/>
      </p:ext>
    </p:extLst>
  </p:cSld>
  <p:clrMapOvr>
    <a:masterClrMapping/>
  </p:clrMapOvr>
  <p:transition spd="slow" advTm="2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46740009"/>
      </p:ext>
    </p:extLst>
  </p:cSld>
  <p:clrMapOvr>
    <a:masterClrMapping/>
  </p:clrMapOvr>
  <p:transition spd="slow" advTm="2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2335787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963493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pic>
        <p:nvPicPr>
          <p:cNvPr id="6"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a:srcRect r="24212" b="17645"/>
          <a:stretch/>
        </p:blipFill>
        <p:spPr>
          <a:xfrm>
            <a:off x="6816408" y="3353955"/>
            <a:ext cx="2327593" cy="1789546"/>
          </a:xfrm>
          <a:prstGeom prst="rect">
            <a:avLst/>
          </a:prstGeom>
        </p:spPr>
      </p:pic>
      <p:pic>
        <p:nvPicPr>
          <p:cNvPr id="7"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a:srcRect t="40877" r="7621"/>
          <a:stretch/>
        </p:blipFill>
        <p:spPr>
          <a:xfrm flipH="1">
            <a:off x="1" y="0"/>
            <a:ext cx="2758162" cy="979249"/>
          </a:xfrm>
          <a:prstGeom prst="rect">
            <a:avLst/>
          </a:prstGeom>
        </p:spPr>
      </p:pic>
      <p:pic>
        <p:nvPicPr>
          <p:cNvPr id="8" name="그래픽 47">
            <a:extLst>
              <a:ext uri="{FF2B5EF4-FFF2-40B4-BE49-F238E27FC236}">
                <a16:creationId xmlns:a16="http://schemas.microsoft.com/office/drawing/2014/main" id="{AFA9801C-01B9-4438-9DBF-3EE307BD6175}"/>
              </a:ext>
            </a:extLst>
          </p:cNvPr>
          <p:cNvPicPr>
            <a:picLocks noChangeAspect="1"/>
          </p:cNvPicPr>
          <p:nvPr userDrawn="1"/>
        </p:nvPicPr>
        <p:blipFill>
          <a:blip/>
          <a:stretch>
            <a:fillRect/>
          </a:stretch>
        </p:blipFill>
        <p:spPr>
          <a:xfrm flipH="1">
            <a:off x="8331626" y="313983"/>
            <a:ext cx="623886" cy="536832"/>
          </a:xfrm>
          <a:prstGeom prst="rect">
            <a:avLst/>
          </a:prstGeom>
        </p:spPr>
      </p:pic>
      <p:pic>
        <p:nvPicPr>
          <p:cNvPr id="9" name="그래픽 52">
            <a:extLst>
              <a:ext uri="{FF2B5EF4-FFF2-40B4-BE49-F238E27FC236}">
                <a16:creationId xmlns:a16="http://schemas.microsoft.com/office/drawing/2014/main" id="{01733B9B-75DD-48D6-B37D-A1228A58FAF4}"/>
              </a:ext>
            </a:extLst>
          </p:cNvPr>
          <p:cNvPicPr>
            <a:picLocks noChangeAspect="1"/>
          </p:cNvPicPr>
          <p:nvPr userDrawn="1"/>
        </p:nvPicPr>
        <p:blipFill>
          <a:blip/>
          <a:stretch>
            <a:fillRect/>
          </a:stretch>
        </p:blipFill>
        <p:spPr>
          <a:xfrm flipH="1">
            <a:off x="6526600" y="4578991"/>
            <a:ext cx="289808" cy="295490"/>
          </a:xfrm>
          <a:prstGeom prst="rect">
            <a:avLst/>
          </a:prstGeom>
        </p:spPr>
      </p:pic>
      <p:pic>
        <p:nvPicPr>
          <p:cNvPr id="10"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a:srcRect l="37656" r="-1" b="-757"/>
          <a:stretch/>
        </p:blipFill>
        <p:spPr>
          <a:xfrm>
            <a:off x="0" y="3614950"/>
            <a:ext cx="862756" cy="1528550"/>
          </a:xfrm>
          <a:prstGeom prst="rect">
            <a:avLst/>
          </a:prstGeom>
        </p:spPr>
      </p:pic>
      <p:pic>
        <p:nvPicPr>
          <p:cNvPr id="11"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a:srcRect t="75507"/>
          <a:stretch/>
        </p:blipFill>
        <p:spPr>
          <a:xfrm>
            <a:off x="7558893" y="0"/>
            <a:ext cx="1545467" cy="317995"/>
          </a:xfrm>
          <a:prstGeom prst="rect">
            <a:avLst/>
          </a:prstGeom>
        </p:spPr>
      </p:pic>
      <p:pic>
        <p:nvPicPr>
          <p:cNvPr id="12"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a:srcRect t="77951" r="26612"/>
          <a:stretch/>
        </p:blipFill>
        <p:spPr>
          <a:xfrm flipH="1">
            <a:off x="1014006" y="0"/>
            <a:ext cx="1811008" cy="397655"/>
          </a:xfrm>
          <a:prstGeom prst="rect">
            <a:avLst/>
          </a:prstGeom>
        </p:spPr>
      </p:pic>
      <p:pic>
        <p:nvPicPr>
          <p:cNvPr id="13"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a:srcRect t="32740" r="50000"/>
          <a:stretch/>
        </p:blipFill>
        <p:spPr>
          <a:xfrm flipH="1">
            <a:off x="0" y="0"/>
            <a:ext cx="434658" cy="369011"/>
          </a:xfrm>
          <a:prstGeom prst="rect">
            <a:avLst/>
          </a:prstGeom>
        </p:spPr>
      </p:pic>
      <p:pic>
        <p:nvPicPr>
          <p:cNvPr id="14" name="그래픽 71">
            <a:extLst>
              <a:ext uri="{FF2B5EF4-FFF2-40B4-BE49-F238E27FC236}">
                <a16:creationId xmlns:a16="http://schemas.microsoft.com/office/drawing/2014/main" id="{17DD1FE8-3082-43E2-8184-15F3BC5666D8}"/>
              </a:ext>
            </a:extLst>
          </p:cNvPr>
          <p:cNvPicPr>
            <a:picLocks noChangeAspect="1"/>
          </p:cNvPicPr>
          <p:nvPr userDrawn="1"/>
        </p:nvPicPr>
        <p:blipFill>
          <a:blip/>
          <a:stretch>
            <a:fillRect/>
          </a:stretch>
        </p:blipFill>
        <p:spPr>
          <a:xfrm flipH="1">
            <a:off x="980581" y="971511"/>
            <a:ext cx="304058" cy="264899"/>
          </a:xfrm>
          <a:prstGeom prst="rect">
            <a:avLst/>
          </a:prstGeom>
        </p:spPr>
      </p:pic>
      <p:pic>
        <p:nvPicPr>
          <p:cNvPr id="15" name="그래픽 35">
            <a:extLst>
              <a:ext uri="{FF2B5EF4-FFF2-40B4-BE49-F238E27FC236}">
                <a16:creationId xmlns:a16="http://schemas.microsoft.com/office/drawing/2014/main" id="{228A1FB7-5DD6-440B-9E4A-EDF8F8B00123}"/>
              </a:ext>
            </a:extLst>
          </p:cNvPr>
          <p:cNvPicPr>
            <a:picLocks noChangeAspect="1"/>
          </p:cNvPicPr>
          <p:nvPr userDrawn="1"/>
        </p:nvPicPr>
        <p:blipFill>
          <a:blip/>
          <a:stretch>
            <a:fillRect/>
          </a:stretch>
        </p:blipFill>
        <p:spPr>
          <a:xfrm flipH="1">
            <a:off x="6816408" y="4401811"/>
            <a:ext cx="1254511" cy="708358"/>
          </a:xfrm>
          <a:prstGeom prst="rect">
            <a:avLst/>
          </a:prstGeom>
        </p:spPr>
      </p:pic>
      <p:pic>
        <p:nvPicPr>
          <p:cNvPr id="16"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a:srcRect t="5932" r="12980" b="-1"/>
          <a:stretch/>
        </p:blipFill>
        <p:spPr>
          <a:xfrm flipH="1">
            <a:off x="1" y="313983"/>
            <a:ext cx="947155" cy="914689"/>
          </a:xfrm>
          <a:prstGeom prst="rect">
            <a:avLst/>
          </a:prstGeom>
        </p:spPr>
      </p:pic>
      <p:pic>
        <p:nvPicPr>
          <p:cNvPr id="1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a:srcRect l="33825"/>
          <a:stretch/>
        </p:blipFill>
        <p:spPr>
          <a:xfrm flipH="1">
            <a:off x="8331625" y="4014483"/>
            <a:ext cx="812375" cy="1129018"/>
          </a:xfrm>
          <a:prstGeom prst="rect">
            <a:avLst/>
          </a:prstGeom>
        </p:spPr>
      </p:pic>
    </p:spTree>
    <p:extLst>
      <p:ext uri="{BB962C8B-B14F-4D97-AF65-F5344CB8AC3E}">
        <p14:creationId xmlns:p14="http://schemas.microsoft.com/office/powerpoint/2010/main" val="1504628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120807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2897810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1429026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1100637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1630292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1594228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2267654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477795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fld id="{5944DD9D-E942-48AC-8C79-CF5D95CDBB39}" type="datetimeFigureOut">
              <a:rPr lang="en-US" sz="900" smtClean="0">
                <a:solidFill>
                  <a:prstClr val="black">
                    <a:tint val="75000"/>
                  </a:prstClr>
                </a:solidFill>
              </a:rPr>
              <a:pPr>
                <a:defRPr/>
              </a:pPr>
              <a:t>1/15/2023</a:t>
            </a:fld>
            <a:endParaRPr lang="en-US" sz="900">
              <a:solidFill>
                <a:prstClr val="black">
                  <a:tint val="75000"/>
                </a:prstClr>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lgn="ctr">
              <a:defRPr/>
            </a:pPr>
            <a:endParaRPr lang="en-US" sz="900">
              <a:solidFill>
                <a:prstClr val="black">
                  <a:tint val="75000"/>
                </a:prstClr>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lgn="r">
              <a:defRPr/>
            </a:pPr>
            <a:fld id="{C2F661B2-50AF-48A8-9C3C-FBDCD77786E7}" type="slidenum">
              <a:rPr lang="en-US" sz="900" smtClean="0">
                <a:solidFill>
                  <a:prstClr val="black">
                    <a:tint val="75000"/>
                  </a:prstClr>
                </a:solidFill>
              </a:rPr>
              <a:pPr algn="r">
                <a:defRPr/>
              </a:pPr>
              <a:t>‹#›</a:t>
            </a:fld>
            <a:endParaRPr lang="en-US" sz="900">
              <a:solidFill>
                <a:prstClr val="black">
                  <a:tint val="75000"/>
                </a:prstClr>
              </a:solidFill>
            </a:endParaRPr>
          </a:p>
        </p:txBody>
      </p:sp>
    </p:spTree>
    <p:extLst>
      <p:ext uri="{BB962C8B-B14F-4D97-AF65-F5344CB8AC3E}">
        <p14:creationId xmlns:p14="http://schemas.microsoft.com/office/powerpoint/2010/main" val="1249694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9144000" cy="188595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13949"/>
            <a:ext cx="9144000" cy="2229551"/>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816"/>
          <a:stretch/>
        </p:blipFill>
        <p:spPr>
          <a:xfrm>
            <a:off x="0" y="3252850"/>
            <a:ext cx="4572000" cy="1678688"/>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520411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141"/>
          <a:stretch/>
        </p:blipFill>
        <p:spPr>
          <a:xfrm>
            <a:off x="0" y="3519076"/>
            <a:ext cx="9144000" cy="1624425"/>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spTree>
    <p:extLst>
      <p:ext uri="{BB962C8B-B14F-4D97-AF65-F5344CB8AC3E}">
        <p14:creationId xmlns:p14="http://schemas.microsoft.com/office/powerpoint/2010/main" val="425283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23"/>
          <a:stretch/>
        </p:blipFill>
        <p:spPr>
          <a:xfrm flipH="1">
            <a:off x="0" y="3135177"/>
            <a:ext cx="9144000" cy="2008324"/>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2918823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790874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72587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796035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33034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5558578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29999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309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6996664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321056"/>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9144000" cy="188595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13949"/>
            <a:ext cx="9144000" cy="2229551"/>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816"/>
          <a:stretch/>
        </p:blipFill>
        <p:spPr>
          <a:xfrm>
            <a:off x="0" y="3252850"/>
            <a:ext cx="4572000" cy="1678688"/>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2017314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141"/>
          <a:stretch/>
        </p:blipFill>
        <p:spPr>
          <a:xfrm>
            <a:off x="0" y="3519076"/>
            <a:ext cx="9144000" cy="1624425"/>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spTree>
    <p:extLst>
      <p:ext uri="{BB962C8B-B14F-4D97-AF65-F5344CB8AC3E}">
        <p14:creationId xmlns:p14="http://schemas.microsoft.com/office/powerpoint/2010/main" val="1070334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23"/>
          <a:stretch/>
        </p:blipFill>
        <p:spPr>
          <a:xfrm flipH="1">
            <a:off x="0" y="3135177"/>
            <a:ext cx="9144000" cy="2008324"/>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18388066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79752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629206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973248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0423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7585928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983086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15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70916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193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44.xml"/><Relationship Id="rId5" Type="http://schemas.openxmlformats.org/officeDocument/2006/relationships/image" Target="../media/image8.jpeg"/><Relationship Id="rId4"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1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13.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28.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7.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14.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28.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7.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6.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8.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jpg"/><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4.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B3704A14-347B-4448-AC5A-DF4FACF672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B5B9E079-3827-4FCF-A6AE-0003927C2D1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1" y="274346"/>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1" y="1369427"/>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53" fontAlgn="base">
              <a:spcBef>
                <a:spcPct val="0"/>
              </a:spcBef>
              <a:spcAft>
                <a:spcPct val="0"/>
              </a:spcAft>
            </a:pPr>
            <a:fld id="{43A93E93-166D-47F5-9EF1-ACEABE24AEEA}" type="datetimeFigureOut">
              <a:rPr lang="zh-CN" altLang="en-US" smtClean="0">
                <a:solidFill>
                  <a:prstClr val="black">
                    <a:tint val="75000"/>
                  </a:prstClr>
                </a:solidFill>
              </a:rPr>
              <a:pPr defTabSz="647053" fontAlgn="base">
                <a:spcBef>
                  <a:spcPct val="0"/>
                </a:spcBef>
                <a:spcAft>
                  <a:spcPct val="0"/>
                </a:spcAft>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5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53" fontAlgn="base">
              <a:spcBef>
                <a:spcPct val="0"/>
              </a:spcBef>
              <a:spcAft>
                <a:spcPct val="0"/>
              </a:spcAft>
            </a:pPr>
            <a:fld id="{118D5ACA-62CA-46DB-AD6B-12EDD6D51A23}" type="slidenum">
              <a:rPr lang="zh-CN" altLang="en-US" smtClean="0">
                <a:solidFill>
                  <a:prstClr val="black">
                    <a:tint val="75000"/>
                  </a:prstClr>
                </a:solidFill>
              </a:rPr>
              <a:pPr defTabSz="64705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6"/>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1485713"/>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53"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1" indent="-161761" algn="l" defTabSz="647053"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292" indent="-161761" algn="l" defTabSz="647053"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13" indent="-161761" algn="l" defTabSz="647053"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4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874"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39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23"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450"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49976"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53" rtl="0" eaLnBrk="1" latinLnBrk="0" hangingPunct="1">
        <a:defRPr sz="1350" kern="1200">
          <a:solidFill>
            <a:schemeClr val="tx1"/>
          </a:solidFill>
          <a:latin typeface="+mn-lt"/>
          <a:ea typeface="+mn-ea"/>
          <a:cs typeface="+mn-cs"/>
        </a:defRPr>
      </a:lvl1pPr>
      <a:lvl2pPr marL="323527" algn="l" defTabSz="647053" rtl="0" eaLnBrk="1" latinLnBrk="0" hangingPunct="1">
        <a:defRPr sz="1350" kern="1200">
          <a:solidFill>
            <a:schemeClr val="tx1"/>
          </a:solidFill>
          <a:latin typeface="+mn-lt"/>
          <a:ea typeface="+mn-ea"/>
          <a:cs typeface="+mn-cs"/>
        </a:defRPr>
      </a:lvl2pPr>
      <a:lvl3pPr marL="647053" algn="l" defTabSz="647053" rtl="0" eaLnBrk="1" latinLnBrk="0" hangingPunct="1">
        <a:defRPr sz="1350" kern="1200">
          <a:solidFill>
            <a:schemeClr val="tx1"/>
          </a:solidFill>
          <a:latin typeface="+mn-lt"/>
          <a:ea typeface="+mn-ea"/>
          <a:cs typeface="+mn-cs"/>
        </a:defRPr>
      </a:lvl3pPr>
      <a:lvl4pPr marL="970582" algn="l" defTabSz="647053" rtl="0" eaLnBrk="1" latinLnBrk="0" hangingPunct="1">
        <a:defRPr sz="1350" kern="1200">
          <a:solidFill>
            <a:schemeClr val="tx1"/>
          </a:solidFill>
          <a:latin typeface="+mn-lt"/>
          <a:ea typeface="+mn-ea"/>
          <a:cs typeface="+mn-cs"/>
        </a:defRPr>
      </a:lvl4pPr>
      <a:lvl5pPr marL="1294109" algn="l" defTabSz="647053" rtl="0" eaLnBrk="1" latinLnBrk="0" hangingPunct="1">
        <a:defRPr sz="1350" kern="1200">
          <a:solidFill>
            <a:schemeClr val="tx1"/>
          </a:solidFill>
          <a:latin typeface="+mn-lt"/>
          <a:ea typeface="+mn-ea"/>
          <a:cs typeface="+mn-cs"/>
        </a:defRPr>
      </a:lvl5pPr>
      <a:lvl6pPr marL="1617632" algn="l" defTabSz="647053" rtl="0" eaLnBrk="1" latinLnBrk="0" hangingPunct="1">
        <a:defRPr sz="1350" kern="1200">
          <a:solidFill>
            <a:schemeClr val="tx1"/>
          </a:solidFill>
          <a:latin typeface="+mn-lt"/>
          <a:ea typeface="+mn-ea"/>
          <a:cs typeface="+mn-cs"/>
        </a:defRPr>
      </a:lvl6pPr>
      <a:lvl7pPr marL="1941158" algn="l" defTabSz="647053" rtl="0" eaLnBrk="1" latinLnBrk="0" hangingPunct="1">
        <a:defRPr sz="1350" kern="1200">
          <a:solidFill>
            <a:schemeClr val="tx1"/>
          </a:solidFill>
          <a:latin typeface="+mn-lt"/>
          <a:ea typeface="+mn-ea"/>
          <a:cs typeface="+mn-cs"/>
        </a:defRPr>
      </a:lvl7pPr>
      <a:lvl8pPr marL="2264687" algn="l" defTabSz="647053" rtl="0" eaLnBrk="1" latinLnBrk="0" hangingPunct="1">
        <a:defRPr sz="1350" kern="1200">
          <a:solidFill>
            <a:schemeClr val="tx1"/>
          </a:solidFill>
          <a:latin typeface="+mn-lt"/>
          <a:ea typeface="+mn-ea"/>
          <a:cs typeface="+mn-cs"/>
        </a:defRPr>
      </a:lvl8pPr>
      <a:lvl9pPr marL="2588211" algn="l" defTabSz="64705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DF856BB-2BA1-47C4-8D6E-8C0E934F129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1/15/2023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1959191"/>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534D9512-F362-43C2-96A6-EBD2D03F940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179529145"/>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B6617EBB-CEE2-447E-9BC7-234323ABACD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9144000" cy="51435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3343"/>
            <a:ext cx="9144000" cy="188595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2941419676"/>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AA156021-D6A2-489C-813D-E43DB71586A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9144000" cy="51435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3343"/>
            <a:ext cx="9144000" cy="188595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204124669"/>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5892E0A-FB14-4605-91F4-93D6D0A3240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6E29C3D1-3C5C-44E8-9DD3-DBE2511926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10AAB1EC-46B4-4DE9-8FD7-D902E66A828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975AAF35-211C-4F98-8F95-8F55086F3FF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23EACDA-5FBC-4675-A6BB-4495B03E29D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31F9DF8-C717-4622-9CD5-FA14534653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1576279-96CD-4CDF-84D1-FEE77E224C47}"/>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9BFA6FA4-BD80-4A63-9CC9-418822793FC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2603E6E-8159-41ED-A149-102CA256758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F33A748-0167-4707-8553-76782D6A5B4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7"/>
            <a:ext cx="7886700" cy="994172"/>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309"/>
            <a:ext cx="2057400" cy="273844"/>
          </a:xfrm>
          <a:prstGeom prst="rect">
            <a:avLst/>
          </a:prstGeom>
        </p:spPr>
        <p:txBody>
          <a:bodyPr vert="horz" lIns="92492" tIns="46290" rIns="92492" bIns="46290" rtlCol="0" anchor="ctr"/>
          <a:lstStyle>
            <a:lvl1pPr algn="l">
              <a:defRPr sz="900">
                <a:solidFill>
                  <a:schemeClr val="tx1">
                    <a:tint val="75000"/>
                  </a:schemeClr>
                </a:solidFill>
              </a:defRPr>
            </a:lvl1pPr>
          </a:lstStyle>
          <a:p>
            <a:pPr defTabSz="684586"/>
            <a:fld id="{D997B5FA-0921-464F-AAE1-844C04324D75}" type="datetimeFigureOut">
              <a:rPr lang="zh-CN" altLang="en-US" smtClean="0">
                <a:solidFill>
                  <a:prstClr val="black">
                    <a:tint val="75000"/>
                  </a:prstClr>
                </a:solidFill>
              </a:rPr>
              <a:pPr defTabSz="684586"/>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309"/>
            <a:ext cx="3086100" cy="273844"/>
          </a:xfrm>
          <a:prstGeom prst="rect">
            <a:avLst/>
          </a:prstGeom>
        </p:spPr>
        <p:txBody>
          <a:bodyPr vert="horz" lIns="92492" tIns="46290" rIns="92492" bIns="46290" rtlCol="0" anchor="ctr"/>
          <a:lstStyle>
            <a:lvl1pPr algn="ctr">
              <a:defRPr sz="900">
                <a:solidFill>
                  <a:schemeClr val="tx1">
                    <a:tint val="75000"/>
                  </a:schemeClr>
                </a:solidFill>
              </a:defRPr>
            </a:lvl1pPr>
          </a:lstStyle>
          <a:p>
            <a:pPr defTabSz="684586"/>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8" y="4767309"/>
            <a:ext cx="2057400" cy="273844"/>
          </a:xfrm>
          <a:prstGeom prst="rect">
            <a:avLst/>
          </a:prstGeom>
        </p:spPr>
        <p:txBody>
          <a:bodyPr vert="horz" lIns="92492" tIns="46290" rIns="92492" bIns="46290" rtlCol="0" anchor="ctr"/>
          <a:lstStyle>
            <a:lvl1pPr algn="r">
              <a:defRPr sz="900">
                <a:solidFill>
                  <a:schemeClr val="tx1">
                    <a:tint val="75000"/>
                  </a:schemeClr>
                </a:solidFill>
              </a:defRPr>
            </a:lvl1pPr>
          </a:lstStyle>
          <a:p>
            <a:pPr defTabSz="684586"/>
            <a:fld id="{565CE74E-AB26-4998-AD42-012C4C1AD076}" type="slidenum">
              <a:rPr lang="zh-CN" altLang="en-US" smtClean="0">
                <a:solidFill>
                  <a:prstClr val="black">
                    <a:tint val="75000"/>
                  </a:prstClr>
                </a:solidFill>
              </a:rPr>
              <a:pPr defTabSz="684586"/>
              <a:t>‹#›</a:t>
            </a:fld>
            <a:endParaRPr lang="zh-CN" altLang="en-US">
              <a:solidFill>
                <a:prstClr val="black">
                  <a:tint val="75000"/>
                </a:prstClr>
              </a:solidFill>
            </a:endParaRPr>
          </a:p>
        </p:txBody>
      </p:sp>
    </p:spTree>
    <p:extLst>
      <p:ext uri="{BB962C8B-B14F-4D97-AF65-F5344CB8AC3E}">
        <p14:creationId xmlns:p14="http://schemas.microsoft.com/office/powerpoint/2010/main" val="426086201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ransition spd="slow" advClick="0" advTm="0">
    <p:fade/>
  </p:transition>
  <p:txStyles>
    <p:titleStyle>
      <a:lvl1pPr algn="l" defTabSz="68458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57" indent="-171157" algn="l" defTabSz="68458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473" indent="-171157" algn="l" defTabSz="684586"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743" indent="-171157" algn="l" defTabSz="684586"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016" indent="-171157" algn="l" defTabSz="684586"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0289" indent="-171157" algn="l" defTabSz="684586"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2604" indent="-171157" algn="l" defTabSz="684586"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4897" indent="-171157" algn="l" defTabSz="684586"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67191" indent="-171157" algn="l" defTabSz="684586"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09504" indent="-171157" algn="l" defTabSz="684586"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zh-CN"/>
      </a:defPPr>
      <a:lvl1pPr marL="0" algn="l" defTabSz="684586" rtl="0" eaLnBrk="1" latinLnBrk="0" hangingPunct="1">
        <a:defRPr sz="1425" kern="1200">
          <a:solidFill>
            <a:schemeClr val="tx1"/>
          </a:solidFill>
          <a:latin typeface="+mn-lt"/>
          <a:ea typeface="+mn-ea"/>
          <a:cs typeface="+mn-cs"/>
        </a:defRPr>
      </a:lvl1pPr>
      <a:lvl2pPr marL="342272" algn="l" defTabSz="684586" rtl="0" eaLnBrk="1" latinLnBrk="0" hangingPunct="1">
        <a:defRPr sz="1425" kern="1200">
          <a:solidFill>
            <a:schemeClr val="tx1"/>
          </a:solidFill>
          <a:latin typeface="+mn-lt"/>
          <a:ea typeface="+mn-ea"/>
          <a:cs typeface="+mn-cs"/>
        </a:defRPr>
      </a:lvl2pPr>
      <a:lvl3pPr marL="684586" algn="l" defTabSz="684586" rtl="0" eaLnBrk="1" latinLnBrk="0" hangingPunct="1">
        <a:defRPr sz="1425" kern="1200">
          <a:solidFill>
            <a:schemeClr val="tx1"/>
          </a:solidFill>
          <a:latin typeface="+mn-lt"/>
          <a:ea typeface="+mn-ea"/>
          <a:cs typeface="+mn-cs"/>
        </a:defRPr>
      </a:lvl3pPr>
      <a:lvl4pPr marL="1026879" algn="l" defTabSz="684586" rtl="0" eaLnBrk="1" latinLnBrk="0" hangingPunct="1">
        <a:defRPr sz="1425" kern="1200">
          <a:solidFill>
            <a:schemeClr val="tx1"/>
          </a:solidFill>
          <a:latin typeface="+mn-lt"/>
          <a:ea typeface="+mn-ea"/>
          <a:cs typeface="+mn-cs"/>
        </a:defRPr>
      </a:lvl4pPr>
      <a:lvl5pPr marL="1369176" algn="l" defTabSz="684586" rtl="0" eaLnBrk="1" latinLnBrk="0" hangingPunct="1">
        <a:defRPr sz="1425" kern="1200">
          <a:solidFill>
            <a:schemeClr val="tx1"/>
          </a:solidFill>
          <a:latin typeface="+mn-lt"/>
          <a:ea typeface="+mn-ea"/>
          <a:cs typeface="+mn-cs"/>
        </a:defRPr>
      </a:lvl5pPr>
      <a:lvl6pPr marL="1711490" algn="l" defTabSz="684586" rtl="0" eaLnBrk="1" latinLnBrk="0" hangingPunct="1">
        <a:defRPr sz="1425" kern="1200">
          <a:solidFill>
            <a:schemeClr val="tx1"/>
          </a:solidFill>
          <a:latin typeface="+mn-lt"/>
          <a:ea typeface="+mn-ea"/>
          <a:cs typeface="+mn-cs"/>
        </a:defRPr>
      </a:lvl6pPr>
      <a:lvl7pPr marL="2053760" algn="l" defTabSz="684586" rtl="0" eaLnBrk="1" latinLnBrk="0" hangingPunct="1">
        <a:defRPr sz="1425" kern="1200">
          <a:solidFill>
            <a:schemeClr val="tx1"/>
          </a:solidFill>
          <a:latin typeface="+mn-lt"/>
          <a:ea typeface="+mn-ea"/>
          <a:cs typeface="+mn-cs"/>
        </a:defRPr>
      </a:lvl7pPr>
      <a:lvl8pPr marL="2396033" algn="l" defTabSz="684586" rtl="0" eaLnBrk="1" latinLnBrk="0" hangingPunct="1">
        <a:defRPr sz="1425" kern="1200">
          <a:solidFill>
            <a:schemeClr val="tx1"/>
          </a:solidFill>
          <a:latin typeface="+mn-lt"/>
          <a:ea typeface="+mn-ea"/>
          <a:cs typeface="+mn-cs"/>
        </a:defRPr>
      </a:lvl8pPr>
      <a:lvl9pPr marL="2738306" algn="l" defTabSz="684586"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4.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0.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98" y="2571750"/>
            <a:ext cx="3397291" cy="2450804"/>
          </a:xfrm>
          <a:prstGeom prst="rect">
            <a:avLst/>
          </a:prstGeom>
        </p:spPr>
      </p:pic>
      <p:sp>
        <p:nvSpPr>
          <p:cNvPr id="20" name="TextBox 19">
            <a:extLst>
              <a:ext uri="{FF2B5EF4-FFF2-40B4-BE49-F238E27FC236}">
                <a16:creationId xmlns:a16="http://schemas.microsoft.com/office/drawing/2014/main" id="{1C510C6B-BF83-4F5D-909B-6168D82E5EBE}"/>
              </a:ext>
            </a:extLst>
          </p:cNvPr>
          <p:cNvSpPr txBox="1"/>
          <p:nvPr/>
        </p:nvSpPr>
        <p:spPr>
          <a:xfrm>
            <a:off x="1573701" y="754583"/>
            <a:ext cx="5996597" cy="1631216"/>
          </a:xfrm>
          <a:prstGeom prst="rect">
            <a:avLst/>
          </a:prstGeom>
          <a:noFill/>
        </p:spPr>
        <p:txBody>
          <a:bodyPr wrap="square">
            <a:spAutoFit/>
          </a:bodyPr>
          <a:lstStyle/>
          <a:p>
            <a:pPr algn="ctr"/>
            <a:r>
              <a:rPr lang="en-US" sz="5000">
                <a:solidFill>
                  <a:srgbClr val="FF0000"/>
                </a:solidFill>
                <a:effectLst/>
                <a:latin typeface="Coiny" panose="02000903060500060000" pitchFamily="2" charset="0"/>
                <a:ea typeface="Times New Roman" panose="02020603050405020304" pitchFamily="18" charset="0"/>
              </a:rPr>
              <a:t>Nói về một đồ vật dựa vào gợi ý</a:t>
            </a:r>
            <a:endParaRPr lang="en-US" sz="5000">
              <a:solidFill>
                <a:srgbClr val="FF0000"/>
              </a:solidFill>
              <a:latin typeface="Coiny" panose="02000903060500060000" pitchFamily="2" charset="0"/>
            </a:endParaRPr>
          </a:p>
        </p:txBody>
      </p:sp>
    </p:spTree>
    <p:extLst>
      <p:ext uri="{BB962C8B-B14F-4D97-AF65-F5344CB8AC3E}">
        <p14:creationId xmlns:p14="http://schemas.microsoft.com/office/powerpoint/2010/main" val="14058454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圆角矩形 3">
            <a:extLst>
              <a:ext uri="{FF2B5EF4-FFF2-40B4-BE49-F238E27FC236}">
                <a16:creationId xmlns:a16="http://schemas.microsoft.com/office/drawing/2014/main" id="{DCBE581D-0B4C-46FF-B33C-D75CEFD84758}"/>
              </a:ext>
            </a:extLst>
          </p:cNvPr>
          <p:cNvSpPr/>
          <p:nvPr/>
        </p:nvSpPr>
        <p:spPr>
          <a:xfrm>
            <a:off x="674431" y="478767"/>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Đọc lời các nhân vật trong tranh và trả lời câu hỏi.</a:t>
            </a:r>
            <a:b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br>
            <a:endPar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圆角矩形 3">
            <a:extLst>
              <a:ext uri="{FF2B5EF4-FFF2-40B4-BE49-F238E27FC236}">
                <a16:creationId xmlns:a16="http://schemas.microsoft.com/office/drawing/2014/main" id="{64517CB1-DE82-4795-83DE-CF84FDC6C460}"/>
              </a:ext>
            </a:extLst>
          </p:cNvPr>
          <p:cNvSpPr/>
          <p:nvPr/>
        </p:nvSpPr>
        <p:spPr>
          <a:xfrm>
            <a:off x="763331" y="3068218"/>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a.	Hai bố con trao đổi về điều gì?</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b.	Câu nào thể hiện cảm xúc của bạn nhỏ?</a:t>
            </a:r>
            <a:endParaRPr kumimoji="0" lang="vi-VN"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EBD1D317-7B7A-42DE-A197-12183DA6C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770" y="1038700"/>
            <a:ext cx="5613101" cy="2456500"/>
          </a:xfrm>
          <a:prstGeom prst="rect">
            <a:avLst/>
          </a:prstGeom>
        </p:spPr>
      </p:pic>
    </p:spTree>
    <p:extLst>
      <p:ext uri="{BB962C8B-B14F-4D97-AF65-F5344CB8AC3E}">
        <p14:creationId xmlns:p14="http://schemas.microsoft.com/office/powerpoint/2010/main" val="26589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圆角矩形 3">
            <a:extLst>
              <a:ext uri="{FF2B5EF4-FFF2-40B4-BE49-F238E27FC236}">
                <a16:creationId xmlns:a16="http://schemas.microsoft.com/office/drawing/2014/main" id="{DCBE581D-0B4C-46FF-B33C-D75CEFD84758}"/>
              </a:ext>
            </a:extLst>
          </p:cNvPr>
          <p:cNvSpPr/>
          <p:nvPr/>
        </p:nvSpPr>
        <p:spPr>
          <a:xfrm>
            <a:off x="674431" y="478767"/>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Đọc lời các nhân vật trong tranh và trả lời câu hỏi.</a:t>
            </a:r>
            <a:b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br>
            <a:endPar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圆角矩形 3">
            <a:extLst>
              <a:ext uri="{FF2B5EF4-FFF2-40B4-BE49-F238E27FC236}">
                <a16:creationId xmlns:a16="http://schemas.microsoft.com/office/drawing/2014/main" id="{64517CB1-DE82-4795-83DE-CF84FDC6C460}"/>
              </a:ext>
            </a:extLst>
          </p:cNvPr>
          <p:cNvSpPr/>
          <p:nvPr/>
        </p:nvSpPr>
        <p:spPr>
          <a:xfrm>
            <a:off x="763331" y="3072051"/>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a.	Hai bố con trao đổi về điều gì?</a:t>
            </a:r>
          </a:p>
          <a:p>
            <a:pPr lvl="0" algn="ctr"/>
            <a:r>
              <a:rPr lang="vi-VN" sz="2800" b="1">
                <a:solidFill>
                  <a:srgbClr val="ED0281"/>
                </a:solidFill>
              </a:rPr>
              <a:t>Hai bố con trao đổi về quả bóng mới.</a:t>
            </a:r>
          </a:p>
        </p:txBody>
      </p:sp>
      <p:pic>
        <p:nvPicPr>
          <p:cNvPr id="4" name="Picture 3">
            <a:extLst>
              <a:ext uri="{FF2B5EF4-FFF2-40B4-BE49-F238E27FC236}">
                <a16:creationId xmlns:a16="http://schemas.microsoft.com/office/drawing/2014/main" id="{EBD1D317-7B7A-42DE-A197-12183DA6C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770" y="1038700"/>
            <a:ext cx="5613101" cy="2456500"/>
          </a:xfrm>
          <a:prstGeom prst="rect">
            <a:avLst/>
          </a:prstGeom>
        </p:spPr>
      </p:pic>
      <p:sp>
        <p:nvSpPr>
          <p:cNvPr id="2" name="Arrow: Right 1">
            <a:extLst>
              <a:ext uri="{FF2B5EF4-FFF2-40B4-BE49-F238E27FC236}">
                <a16:creationId xmlns:a16="http://schemas.microsoft.com/office/drawing/2014/main" id="{4ADB757C-D109-428E-9A3A-3A77CDAB5137}"/>
              </a:ext>
            </a:extLst>
          </p:cNvPr>
          <p:cNvSpPr/>
          <p:nvPr/>
        </p:nvSpPr>
        <p:spPr>
          <a:xfrm>
            <a:off x="763331" y="3774469"/>
            <a:ext cx="644070" cy="33868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24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charRg st="35" end="72"/>
                                            </p:txEl>
                                          </p:spTgt>
                                        </p:tgtEl>
                                        <p:attrNameLst>
                                          <p:attrName>style.visibility</p:attrName>
                                        </p:attrNameLst>
                                      </p:cBhvr>
                                      <p:to>
                                        <p:strVal val="visible"/>
                                      </p:to>
                                    </p:set>
                                    <p:animEffect transition="in" filter="randombar(horizontal)">
                                      <p:cBhvr>
                                        <p:cTn id="12" dur="500"/>
                                        <p:tgtEl>
                                          <p:spTgt spid="7">
                                            <p:txEl>
                                              <p:charRg st="35" end="72"/>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圆角矩形 3">
            <a:extLst>
              <a:ext uri="{FF2B5EF4-FFF2-40B4-BE49-F238E27FC236}">
                <a16:creationId xmlns:a16="http://schemas.microsoft.com/office/drawing/2014/main" id="{DCBE581D-0B4C-46FF-B33C-D75CEFD84758}"/>
              </a:ext>
            </a:extLst>
          </p:cNvPr>
          <p:cNvSpPr/>
          <p:nvPr/>
        </p:nvSpPr>
        <p:spPr>
          <a:xfrm>
            <a:off x="674431" y="478767"/>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Đọc lời các nhân vật trong tranh và trả lời câu hỏi.</a:t>
            </a:r>
            <a:b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br>
            <a:endPar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圆角矩形 3">
            <a:extLst>
              <a:ext uri="{FF2B5EF4-FFF2-40B4-BE49-F238E27FC236}">
                <a16:creationId xmlns:a16="http://schemas.microsoft.com/office/drawing/2014/main" id="{64517CB1-DE82-4795-83DE-CF84FDC6C460}"/>
              </a:ext>
            </a:extLst>
          </p:cNvPr>
          <p:cNvSpPr/>
          <p:nvPr/>
        </p:nvSpPr>
        <p:spPr>
          <a:xfrm>
            <a:off x="763331" y="3072051"/>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a:solidFill>
                  <a:sysClr val="windowText" lastClr="000000"/>
                </a:solidFill>
              </a:rPr>
              <a:t>b</a:t>
            </a:r>
            <a:r>
              <a:rPr lang="vi-VN" sz="2800" b="1">
                <a:solidFill>
                  <a:sysClr val="windowText" lastClr="000000"/>
                </a:solidFill>
              </a:rPr>
              <a:t>.	Câu nào thể hiện cảm xúc của bạn nhỏ?</a:t>
            </a:r>
          </a:p>
          <a:p>
            <a:pPr marL="0" marR="0" lvl="0" indent="0"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0281"/>
                </a:solidFill>
                <a:effectLst/>
                <a:uLnTx/>
                <a:uFillTx/>
                <a:latin typeface="Arial" panose="020B0604020202020204" pitchFamily="34" charset="0"/>
                <a:ea typeface="+mn-ea"/>
                <a:cs typeface="+mn-cs"/>
              </a:rPr>
              <a:t>	Thật</a:t>
            </a:r>
            <a:r>
              <a:rPr kumimoji="0" lang="en-US" sz="2800" b="1" i="0" u="none" strike="noStrike" kern="1200" cap="none" spc="0" normalizeH="0" noProof="0">
                <a:ln>
                  <a:noFill/>
                </a:ln>
                <a:solidFill>
                  <a:srgbClr val="ED0281"/>
                </a:solidFill>
                <a:effectLst/>
                <a:uLnTx/>
                <a:uFillTx/>
                <a:latin typeface="Arial" panose="020B0604020202020204" pitchFamily="34" charset="0"/>
                <a:ea typeface="+mn-ea"/>
                <a:cs typeface="+mn-cs"/>
              </a:rPr>
              <a:t> tuyệt bố ạ!</a:t>
            </a:r>
            <a:endParaRPr kumimoji="0" lang="vi-VN" sz="2800" b="1" i="0" u="none" strike="noStrike" kern="1200" cap="none" spc="0" normalizeH="0" baseline="0" noProof="0">
              <a:ln>
                <a:noFill/>
              </a:ln>
              <a:solidFill>
                <a:srgbClr val="ED0281"/>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EBD1D317-7B7A-42DE-A197-12183DA6C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770" y="1038700"/>
            <a:ext cx="5613101" cy="2456500"/>
          </a:xfrm>
          <a:prstGeom prst="rect">
            <a:avLst/>
          </a:prstGeom>
        </p:spPr>
      </p:pic>
      <p:sp>
        <p:nvSpPr>
          <p:cNvPr id="2" name="Arrow: Right 1">
            <a:extLst>
              <a:ext uri="{FF2B5EF4-FFF2-40B4-BE49-F238E27FC236}">
                <a16:creationId xmlns:a16="http://schemas.microsoft.com/office/drawing/2014/main" id="{4ADB757C-D109-428E-9A3A-3A77CDAB5137}"/>
              </a:ext>
            </a:extLst>
          </p:cNvPr>
          <p:cNvSpPr/>
          <p:nvPr/>
        </p:nvSpPr>
        <p:spPr>
          <a:xfrm>
            <a:off x="763331" y="3766118"/>
            <a:ext cx="644070" cy="33868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620726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圆角矩形 3">
            <a:extLst>
              <a:ext uri="{FF2B5EF4-FFF2-40B4-BE49-F238E27FC236}">
                <a16:creationId xmlns:a16="http://schemas.microsoft.com/office/drawing/2014/main" id="{DCBE581D-0B4C-46FF-B33C-D75CEFD84758}"/>
              </a:ext>
            </a:extLst>
          </p:cNvPr>
          <p:cNvSpPr/>
          <p:nvPr/>
        </p:nvSpPr>
        <p:spPr>
          <a:xfrm>
            <a:off x="539748" y="141576"/>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Nói về một dụng cụ luyện tập thể thao dựa vào gợi ý:</a:t>
            </a:r>
          </a:p>
        </p:txBody>
      </p:sp>
      <p:pic>
        <p:nvPicPr>
          <p:cNvPr id="3" name="Picture 2">
            <a:extLst>
              <a:ext uri="{FF2B5EF4-FFF2-40B4-BE49-F238E27FC236}">
                <a16:creationId xmlns:a16="http://schemas.microsoft.com/office/drawing/2014/main" id="{BDE13DFC-6299-4EEC-9614-ACA2CBAB2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46" y="1338831"/>
            <a:ext cx="8418585" cy="1656116"/>
          </a:xfrm>
          <a:prstGeom prst="rect">
            <a:avLst/>
          </a:prstGeom>
        </p:spPr>
      </p:pic>
      <p:grpSp>
        <p:nvGrpSpPr>
          <p:cNvPr id="8" name="Group 7">
            <a:extLst>
              <a:ext uri="{FF2B5EF4-FFF2-40B4-BE49-F238E27FC236}">
                <a16:creationId xmlns:a16="http://schemas.microsoft.com/office/drawing/2014/main" id="{180296DD-46EF-4124-9092-AA5FBBF62721}"/>
              </a:ext>
            </a:extLst>
          </p:cNvPr>
          <p:cNvGrpSpPr/>
          <p:nvPr/>
        </p:nvGrpSpPr>
        <p:grpSpPr>
          <a:xfrm>
            <a:off x="2597963" y="2740834"/>
            <a:ext cx="3400294" cy="2449286"/>
            <a:chOff x="7619528" y="3782027"/>
            <a:chExt cx="4533725" cy="3265714"/>
          </a:xfrm>
        </p:grpSpPr>
        <p:pic>
          <p:nvPicPr>
            <p:cNvPr id="9" name="Picture 8">
              <a:extLst>
                <a:ext uri="{FF2B5EF4-FFF2-40B4-BE49-F238E27FC236}">
                  <a16:creationId xmlns:a16="http://schemas.microsoft.com/office/drawing/2014/main" id="{6E829CEA-725A-4057-BE2E-76A13C1F9C7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0" name="Picture 9">
              <a:extLst>
                <a:ext uri="{FF2B5EF4-FFF2-40B4-BE49-F238E27FC236}">
                  <a16:creationId xmlns:a16="http://schemas.microsoft.com/office/drawing/2014/main" id="{D7A63B06-2868-4D57-A15D-2F5603D6EFAB}"/>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11" name="Content Placeholder 5">
              <a:extLst>
                <a:ext uri="{FF2B5EF4-FFF2-40B4-BE49-F238E27FC236}">
                  <a16:creationId xmlns:a16="http://schemas.microsoft.com/office/drawing/2014/main" id="{A58A3248-68BC-472B-89F0-9F72E28A932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spTree>
    <p:extLst>
      <p:ext uri="{BB962C8B-B14F-4D97-AF65-F5344CB8AC3E}">
        <p14:creationId xmlns:p14="http://schemas.microsoft.com/office/powerpoint/2010/main" val="888963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圆角矩形 3">
            <a:extLst>
              <a:ext uri="{FF2B5EF4-FFF2-40B4-BE49-F238E27FC236}">
                <a16:creationId xmlns:a16="http://schemas.microsoft.com/office/drawing/2014/main" id="{DCBE581D-0B4C-46FF-B33C-D75CEFD84758}"/>
              </a:ext>
            </a:extLst>
          </p:cNvPr>
          <p:cNvSpPr/>
          <p:nvPr/>
        </p:nvSpPr>
        <p:spPr>
          <a:xfrm>
            <a:off x="670253" y="2356500"/>
            <a:ext cx="8064500" cy="1388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sysClr val="windowText" lastClr="000000"/>
                </a:solidFill>
              </a:rPr>
              <a:t>- Tên dụng cụ ấy là gì?</a:t>
            </a:r>
          </a:p>
          <a:p>
            <a:pPr lvl="0" algn="just"/>
            <a:r>
              <a:rPr lang="vi-VN" sz="3200" b="1">
                <a:solidFill>
                  <a:sysClr val="windowText" lastClr="000000"/>
                </a:solidFill>
              </a:rPr>
              <a:t>- Dụng cụ đó sử dụng trong môn thể thao nào?</a:t>
            </a:r>
          </a:p>
          <a:p>
            <a:pPr lvl="0" algn="just"/>
            <a:r>
              <a:rPr lang="vi-VN" sz="3200" b="1">
                <a:solidFill>
                  <a:sysClr val="windowText" lastClr="000000"/>
                </a:solidFill>
              </a:rPr>
              <a:t>- Dụng cụ có đặc điểm gì nổi bật?</a:t>
            </a:r>
          </a:p>
          <a:p>
            <a:pPr lvl="0" algn="just"/>
            <a:r>
              <a:rPr lang="vi-VN" sz="3200" b="1">
                <a:solidFill>
                  <a:sysClr val="windowText" lastClr="000000"/>
                </a:solidFill>
              </a:rPr>
              <a:t>- Cách sử dụng dụng cụ đó ra sao?</a:t>
            </a:r>
          </a:p>
        </p:txBody>
      </p:sp>
      <p:pic>
        <p:nvPicPr>
          <p:cNvPr id="3" name="Picture 2">
            <a:extLst>
              <a:ext uri="{FF2B5EF4-FFF2-40B4-BE49-F238E27FC236}">
                <a16:creationId xmlns:a16="http://schemas.microsoft.com/office/drawing/2014/main" id="{BDE13DFC-6299-4EEC-9614-ACA2CBAB2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168" y="0"/>
            <a:ext cx="8418585" cy="1656116"/>
          </a:xfrm>
          <a:prstGeom prst="rect">
            <a:avLst/>
          </a:prstGeom>
        </p:spPr>
      </p:pic>
    </p:spTree>
    <p:extLst>
      <p:ext uri="{BB962C8B-B14F-4D97-AF65-F5344CB8AC3E}">
        <p14:creationId xmlns:p14="http://schemas.microsoft.com/office/powerpoint/2010/main" val="4201514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等腰三角形 2">
            <a:extLst>
              <a:ext uri="{FF2B5EF4-FFF2-40B4-BE49-F238E27FC236}">
                <a16:creationId xmlns:a16="http://schemas.microsoft.com/office/drawing/2014/main" id="{C091E8DD-F4BF-46E0-8311-0BBB760D3BD9}"/>
              </a:ext>
            </a:extLst>
          </p:cNvPr>
          <p:cNvSpPr>
            <a:spLocks noChangeAspect="1"/>
          </p:cNvSpPr>
          <p:nvPr/>
        </p:nvSpPr>
        <p:spPr bwMode="auto">
          <a:xfrm rot="7890862">
            <a:off x="4899708" y="1534730"/>
            <a:ext cx="1506513" cy="174379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68562" tIns="34281" rIns="68562" bIns="34281"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7" name="等腰三角形 2">
            <a:extLst>
              <a:ext uri="{FF2B5EF4-FFF2-40B4-BE49-F238E27FC236}">
                <a16:creationId xmlns:a16="http://schemas.microsoft.com/office/drawing/2014/main" id="{4D8AD297-63DB-416A-87F0-354D33A94ED8}"/>
              </a:ext>
            </a:extLst>
          </p:cNvPr>
          <p:cNvSpPr>
            <a:spLocks noChangeAspect="1"/>
          </p:cNvSpPr>
          <p:nvPr/>
        </p:nvSpPr>
        <p:spPr bwMode="auto">
          <a:xfrm rot="15627953">
            <a:off x="3475369" y="1545005"/>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TextBox 9">
            <a:extLst>
              <a:ext uri="{FF2B5EF4-FFF2-40B4-BE49-F238E27FC236}">
                <a16:creationId xmlns:a16="http://schemas.microsoft.com/office/drawing/2014/main" id="{665140E3-93A2-471F-835F-8FAFFDAFE0F6}"/>
              </a:ext>
            </a:extLst>
          </p:cNvPr>
          <p:cNvSpPr txBox="1">
            <a:spLocks noChangeArrowheads="1"/>
          </p:cNvSpPr>
          <p:nvPr/>
        </p:nvSpPr>
        <p:spPr bwMode="auto">
          <a:xfrm>
            <a:off x="4047982" y="2087397"/>
            <a:ext cx="529301" cy="51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rPr>
              <a:t>Trình</a:t>
            </a:r>
            <a:r>
              <a:rPr kumimoji="0" lang="en-US" altLang="zh-CN" sz="3000" b="1" i="0" u="none" strike="noStrike" kern="1200" cap="none" spc="0" normalizeH="0" baseline="0" noProof="0" dirty="0">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rPr>
              <a:t>bày</a:t>
            </a:r>
            <a:endParaRPr kumimoji="0" lang="zh-CN" altLang="en-US" sz="3000" b="1" i="0" u="none" strike="noStrike" kern="1200" cap="none" spc="0" normalizeH="0" baseline="0" noProof="0" dirty="0">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sp>
        <p:nvSpPr>
          <p:cNvPr id="9" name="TextBox 9">
            <a:extLst>
              <a:ext uri="{FF2B5EF4-FFF2-40B4-BE49-F238E27FC236}">
                <a16:creationId xmlns:a16="http://schemas.microsoft.com/office/drawing/2014/main" id="{41D215C9-7BC6-40EA-B334-82284D614A1F}"/>
              </a:ext>
            </a:extLst>
          </p:cNvPr>
          <p:cNvSpPr txBox="1">
            <a:spLocks noChangeArrowheads="1"/>
          </p:cNvSpPr>
          <p:nvPr/>
        </p:nvSpPr>
        <p:spPr bwMode="auto">
          <a:xfrm>
            <a:off x="4813879" y="2131759"/>
            <a:ext cx="153632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rPr>
              <a:t>Nhận</a:t>
            </a:r>
            <a:r>
              <a:rPr kumimoji="0" lang="en-US" altLang="zh-CN" sz="3000" b="1" i="0" u="none" strike="noStrike" kern="1200" cap="none" spc="0" normalizeH="0" baseline="0" noProof="0" dirty="0">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rPr>
              <a:t>xét</a:t>
            </a:r>
            <a:endParaRPr kumimoji="0" lang="zh-CN" altLang="en-US" sz="3000" b="1" i="0" u="none" strike="noStrike" kern="1200" cap="none" spc="0" normalizeH="0" baseline="0" noProof="0" dirty="0">
              <a:ln>
                <a:noFill/>
              </a:ln>
              <a:solidFill>
                <a:srgbClr val="F2FBFF"/>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sp>
        <p:nvSpPr>
          <p:cNvPr id="10" name="Rounded Rectangle 6">
            <a:extLst>
              <a:ext uri="{FF2B5EF4-FFF2-40B4-BE49-F238E27FC236}">
                <a16:creationId xmlns:a16="http://schemas.microsoft.com/office/drawing/2014/main" id="{F63A9CDE-5C1E-4DA7-8952-61579E4CAF11}"/>
              </a:ext>
            </a:extLst>
          </p:cNvPr>
          <p:cNvSpPr/>
          <p:nvPr/>
        </p:nvSpPr>
        <p:spPr>
          <a:xfrm>
            <a:off x="291536" y="2140846"/>
            <a:ext cx="3016294" cy="783193"/>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4000" b="1" kern="0" dirty="0" err="1">
                <a:solidFill>
                  <a:prstClr val="black"/>
                </a:solidFill>
                <a:latin typeface="Arial" panose="020B0604020202020204" pitchFamily="34" charset="0"/>
                <a:cs typeface="Arial" panose="020B0604020202020204" pitchFamily="34" charset="0"/>
                <a:sym typeface="Arial"/>
              </a:rPr>
              <a:t>Cá</a:t>
            </a:r>
            <a:r>
              <a:rPr lang="en-US" sz="4000" b="1" kern="0" dirty="0">
                <a:solidFill>
                  <a:prstClr val="black"/>
                </a:solidFill>
                <a:latin typeface="Arial" panose="020B0604020202020204" pitchFamily="34" charset="0"/>
                <a:cs typeface="Arial" panose="020B0604020202020204" pitchFamily="34" charset="0"/>
                <a:sym typeface="Arial"/>
              </a:rPr>
              <a:t> </a:t>
            </a:r>
            <a:r>
              <a:rPr lang="en-US" sz="4000" b="1" kern="0" dirty="0" err="1">
                <a:solidFill>
                  <a:prstClr val="black"/>
                </a:solidFill>
                <a:latin typeface="Arial" panose="020B0604020202020204" pitchFamily="34" charset="0"/>
                <a:cs typeface="Arial" panose="020B0604020202020204" pitchFamily="34" charset="0"/>
                <a:sym typeface="Arial"/>
              </a:rPr>
              <a:t>nhân</a:t>
            </a:r>
            <a:r>
              <a:rPr lang="en-US" sz="4000" b="1" kern="0" dirty="0">
                <a:solidFill>
                  <a:prstClr val="black"/>
                </a:solidFill>
                <a:latin typeface="Arial" panose="020B0604020202020204" pitchFamily="34" charset="0"/>
                <a:cs typeface="Arial" panose="020B0604020202020204" pitchFamily="34" charset="0"/>
                <a:sym typeface="Arial"/>
              </a:rPr>
              <a:t> </a:t>
            </a:r>
            <a:endParaRPr kumimoji="0" lang="en-US" sz="4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1" name="Rounded Rectangle 7">
            <a:extLst>
              <a:ext uri="{FF2B5EF4-FFF2-40B4-BE49-F238E27FC236}">
                <a16:creationId xmlns:a16="http://schemas.microsoft.com/office/drawing/2014/main" id="{7BE41B3C-1EB9-41EE-A0A9-EDFCB78A7D93}"/>
              </a:ext>
            </a:extLst>
          </p:cNvPr>
          <p:cNvSpPr/>
          <p:nvPr/>
        </p:nvSpPr>
        <p:spPr>
          <a:xfrm>
            <a:off x="4047982" y="3205980"/>
            <a:ext cx="4737201" cy="783193"/>
          </a:xfrm>
          <a:prstGeom prst="roundRect">
            <a:avLst/>
          </a:prstGeom>
          <a:solidFill>
            <a:srgbClr val="5ECCF3">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endPar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C34906D3-9E5D-4EA2-9F1E-79591ABE7CF4}"/>
              </a:ext>
            </a:extLst>
          </p:cNvPr>
          <p:cNvSpPr/>
          <p:nvPr/>
        </p:nvSpPr>
        <p:spPr>
          <a:xfrm>
            <a:off x="1737211" y="454998"/>
            <a:ext cx="5669578" cy="707886"/>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rPr>
              <a:t>Chia </a:t>
            </a:r>
            <a:r>
              <a:rPr kumimoji="0" lang="en-US" altLang="zh-CN" sz="4000" b="1" i="0" u="none" strike="noStrike" kern="1200" cap="none" spc="0" normalizeH="0" baseline="0" noProof="0" dirty="0" err="1">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rPr>
              <a:t>sẻ</a:t>
            </a:r>
            <a:r>
              <a:rPr kumimoji="0" lang="en-US" altLang="zh-CN" sz="4000" b="1" i="0" u="none" strike="noStrike" kern="1200" cap="none" spc="0" normalizeH="0" baseline="0" noProof="0" dirty="0">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rPr>
              <a:t> </a:t>
            </a:r>
            <a:r>
              <a:rPr kumimoji="0" lang="en-US" altLang="zh-CN" sz="4000" b="1" i="0" u="none" strike="noStrike" kern="1200" cap="none" spc="0" normalizeH="0" baseline="0" noProof="0" dirty="0" err="1">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rPr>
              <a:t>trước</a:t>
            </a:r>
            <a:r>
              <a:rPr kumimoji="0" lang="en-US" altLang="zh-CN" sz="4000" b="1" i="0" u="none" strike="noStrike" kern="1200" cap="none" spc="0" normalizeH="0" baseline="0" noProof="0" dirty="0">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rPr>
              <a:t> </a:t>
            </a:r>
            <a:r>
              <a:rPr kumimoji="0" lang="en-US" altLang="zh-CN" sz="4000" b="1" i="0" u="none" strike="noStrike" kern="1200" cap="none" spc="0" normalizeH="0" baseline="0" noProof="0" dirty="0" err="1">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rPr>
              <a:t>lớp</a:t>
            </a:r>
            <a:endParaRPr kumimoji="0" lang="zh-CN" altLang="en-US" sz="4000" b="1" i="0" u="none" strike="noStrike" kern="1200" cap="none" spc="0" normalizeH="0" baseline="0" noProof="0" dirty="0">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pic>
        <p:nvPicPr>
          <p:cNvPr id="14" name="Picture 4" descr="Free Blog Comment Icon of Colored Outline style - Available in SVG, PNG,  EPS, AI &amp;amp; Icon fonts">
            <a:extLst>
              <a:ext uri="{FF2B5EF4-FFF2-40B4-BE49-F238E27FC236}">
                <a16:creationId xmlns:a16="http://schemas.microsoft.com/office/drawing/2014/main" id="{5A0658E6-BF10-4AA2-87F8-116C3CC88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367" y="2105171"/>
            <a:ext cx="962349" cy="9623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38B68A4-83C0-42AD-B001-857A61B318C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739611" y="3072857"/>
            <a:ext cx="1781135" cy="1047241"/>
          </a:xfrm>
          <a:prstGeom prst="rect">
            <a:avLst/>
          </a:prstGeom>
        </p:spPr>
      </p:pic>
    </p:spTree>
    <p:extLst>
      <p:ext uri="{BB962C8B-B14F-4D97-AF65-F5344CB8AC3E}">
        <p14:creationId xmlns:p14="http://schemas.microsoft.com/office/powerpoint/2010/main" val="1823204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ppt_w</p:attrName>
                                        </p:attrNameLst>
                                      </p:cBhvr>
                                      <p:tavLst>
                                        <p:tav tm="0">
                                          <p:val>
                                            <p:fltVal val="0"/>
                                          </p:val>
                                        </p:tav>
                                        <p:tav tm="100000">
                                          <p:val>
                                            <p:strVal val="#ppt_w"/>
                                          </p:val>
                                        </p:tav>
                                      </p:tavLst>
                                    </p:anim>
                                    <p:anim calcmode="lin" valueType="num">
                                      <p:cBhvr>
                                        <p:cTn id="13" dur="300" fill="hold"/>
                                        <p:tgtEl>
                                          <p:spTgt spid="8"/>
                                        </p:tgtEl>
                                        <p:attrNameLst>
                                          <p:attrName>ppt_h</p:attrName>
                                        </p:attrNameLst>
                                      </p:cBhvr>
                                      <p:tavLst>
                                        <p:tav tm="0">
                                          <p:val>
                                            <p:fltVal val="0"/>
                                          </p:val>
                                        </p:tav>
                                        <p:tav tm="100000">
                                          <p:val>
                                            <p:strVal val="#ppt_h"/>
                                          </p:val>
                                        </p:tav>
                                      </p:tavLst>
                                    </p:anim>
                                    <p:anim calcmode="lin" valueType="num">
                                      <p:cBhvr>
                                        <p:cTn id="14" dur="300" fill="hold"/>
                                        <p:tgtEl>
                                          <p:spTgt spid="8"/>
                                        </p:tgtEl>
                                        <p:attrNameLst>
                                          <p:attrName>style.rotation</p:attrName>
                                        </p:attrNameLst>
                                      </p:cBhvr>
                                      <p:tavLst>
                                        <p:tav tm="0">
                                          <p:val>
                                            <p:fltVal val="90"/>
                                          </p:val>
                                        </p:tav>
                                        <p:tav tm="100000">
                                          <p:val>
                                            <p:fltVal val="0"/>
                                          </p:val>
                                        </p:tav>
                                      </p:tavLst>
                                    </p:anim>
                                    <p:animEffect transition="in" filter="fade">
                                      <p:cBhvr>
                                        <p:cTn id="15" dur="300"/>
                                        <p:tgtEl>
                                          <p:spTgt spid="8"/>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 fill="hold"/>
                                        <p:tgtEl>
                                          <p:spTgt spid="9"/>
                                        </p:tgtEl>
                                        <p:attrNameLst>
                                          <p:attrName>ppt_w</p:attrName>
                                        </p:attrNameLst>
                                      </p:cBhvr>
                                      <p:tavLst>
                                        <p:tav tm="0">
                                          <p:val>
                                            <p:fltVal val="0"/>
                                          </p:val>
                                        </p:tav>
                                        <p:tav tm="100000">
                                          <p:val>
                                            <p:strVal val="#ppt_w"/>
                                          </p:val>
                                        </p:tav>
                                      </p:tavLst>
                                    </p:anim>
                                    <p:anim calcmode="lin" valueType="num">
                                      <p:cBhvr>
                                        <p:cTn id="20" dur="300" fill="hold"/>
                                        <p:tgtEl>
                                          <p:spTgt spid="9"/>
                                        </p:tgtEl>
                                        <p:attrNameLst>
                                          <p:attrName>ppt_h</p:attrName>
                                        </p:attrNameLst>
                                      </p:cBhvr>
                                      <p:tavLst>
                                        <p:tav tm="0">
                                          <p:val>
                                            <p:fltVal val="0"/>
                                          </p:val>
                                        </p:tav>
                                        <p:tav tm="100000">
                                          <p:val>
                                            <p:strVal val="#ppt_h"/>
                                          </p:val>
                                        </p:tav>
                                      </p:tavLst>
                                    </p:anim>
                                    <p:anim calcmode="lin" valueType="num">
                                      <p:cBhvr>
                                        <p:cTn id="21" dur="300" fill="hold"/>
                                        <p:tgtEl>
                                          <p:spTgt spid="9"/>
                                        </p:tgtEl>
                                        <p:attrNameLst>
                                          <p:attrName>style.rotation</p:attrName>
                                        </p:attrNameLst>
                                      </p:cBhvr>
                                      <p:tavLst>
                                        <p:tav tm="0">
                                          <p:val>
                                            <p:fltVal val="90"/>
                                          </p:val>
                                        </p:tav>
                                        <p:tav tm="100000">
                                          <p:val>
                                            <p:fltVal val="0"/>
                                          </p:val>
                                        </p:tav>
                                      </p:tavLst>
                                    </p:anim>
                                    <p:animEffect transition="in" filter="fade">
                                      <p:cBhvr>
                                        <p:cTn id="22" dur="300"/>
                                        <p:tgtEl>
                                          <p:spTgt spid="9"/>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autoUpdateAnimBg="0"/>
      <p:bldP spid="9" grpId="0" autoUpdateAnimBg="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8355BE2-3EF2-4A2A-94FF-C2B1D1A12462}"/>
              </a:ext>
            </a:extLst>
          </p:cNvPr>
          <p:cNvSpPr txBox="1"/>
          <p:nvPr/>
        </p:nvSpPr>
        <p:spPr>
          <a:xfrm>
            <a:off x="1058660" y="983082"/>
            <a:ext cx="7026678" cy="2862322"/>
          </a:xfrm>
          <a:prstGeom prst="rect">
            <a:avLst/>
          </a:prstGeom>
          <a:noFill/>
        </p:spPr>
        <p:txBody>
          <a:bodyPr wrap="square">
            <a:spAutoFit/>
          </a:bodyPr>
          <a:lstStyle/>
          <a:p>
            <a:pPr algn="just"/>
            <a:r>
              <a:rPr lang="en-US" sz="4500" b="1" dirty="0" err="1">
                <a:solidFill>
                  <a:srgbClr val="7030A0"/>
                </a:solidFill>
                <a:latin typeface="arial" panose="020B0604020202020204" pitchFamily="34" charset="0"/>
              </a:rPr>
              <a:t>Cần</a:t>
            </a:r>
            <a:r>
              <a:rPr lang="en-US" sz="4500" b="1" dirty="0">
                <a:solidFill>
                  <a:srgbClr val="7030A0"/>
                </a:solidFill>
                <a:latin typeface="arial" panose="020B0604020202020204" pitchFamily="34" charset="0"/>
              </a:rPr>
              <a:t> </a:t>
            </a:r>
            <a:r>
              <a:rPr lang="en-US" sz="4500" b="1" dirty="0" err="1">
                <a:solidFill>
                  <a:srgbClr val="7030A0"/>
                </a:solidFill>
                <a:latin typeface="arial" panose="020B0604020202020204" pitchFamily="34" charset="0"/>
              </a:rPr>
              <a:t>chú</a:t>
            </a:r>
            <a:r>
              <a:rPr lang="en-US" sz="4500" b="1" dirty="0">
                <a:solidFill>
                  <a:srgbClr val="7030A0"/>
                </a:solidFill>
                <a:latin typeface="arial" panose="020B0604020202020204" pitchFamily="34" charset="0"/>
              </a:rPr>
              <a:t> ý</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thay</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đổi</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giọng</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đọc</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cho</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phù</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hợp</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với</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nội</a:t>
            </a:r>
            <a:r>
              <a:rPr lang="en-US" sz="4500" b="1" i="0" dirty="0">
                <a:solidFill>
                  <a:srgbClr val="7030A0"/>
                </a:solidFill>
                <a:effectLst/>
                <a:latin typeface="arial" panose="020B0604020202020204" pitchFamily="34" charset="0"/>
              </a:rPr>
              <a:t> dung </a:t>
            </a:r>
            <a:r>
              <a:rPr lang="en-US" sz="4500" b="1" i="0" dirty="0" err="1">
                <a:solidFill>
                  <a:srgbClr val="7030A0"/>
                </a:solidFill>
                <a:effectLst/>
                <a:latin typeface="arial" panose="020B0604020202020204" pitchFamily="34" charset="0"/>
              </a:rPr>
              <a:t>của</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từng</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đoạn</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và</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từng</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nhân</a:t>
            </a:r>
            <a:r>
              <a:rPr lang="en-US" sz="4500" b="1" i="0" dirty="0">
                <a:solidFill>
                  <a:srgbClr val="7030A0"/>
                </a:solidFill>
                <a:effectLst/>
                <a:latin typeface="arial" panose="020B0604020202020204" pitchFamily="34" charset="0"/>
              </a:rPr>
              <a:t> </a:t>
            </a:r>
            <a:r>
              <a:rPr lang="en-US" sz="4500" b="1" i="0" dirty="0" err="1">
                <a:solidFill>
                  <a:srgbClr val="7030A0"/>
                </a:solidFill>
                <a:effectLst/>
                <a:latin typeface="arial" panose="020B0604020202020204" pitchFamily="34" charset="0"/>
              </a:rPr>
              <a:t>vật</a:t>
            </a:r>
            <a:r>
              <a:rPr lang="en-US" sz="4500" b="1" i="0" dirty="0">
                <a:solidFill>
                  <a:srgbClr val="7030A0"/>
                </a:solidFill>
                <a:effectLst/>
                <a:latin typeface="arial" panose="020B0604020202020204" pitchFamily="34" charset="0"/>
              </a:rPr>
              <a:t>. </a:t>
            </a:r>
            <a:endParaRPr lang="en-US" sz="4500" b="1" dirty="0">
              <a:solidFill>
                <a:srgbClr val="7030A0"/>
              </a:solidFill>
            </a:endParaRPr>
          </a:p>
        </p:txBody>
      </p:sp>
    </p:spTree>
    <p:extLst>
      <p:ext uri="{BB962C8B-B14F-4D97-AF65-F5344CB8AC3E}">
        <p14:creationId xmlns:p14="http://schemas.microsoft.com/office/powerpoint/2010/main" val="982935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8355BE2-3EF2-4A2A-94FF-C2B1D1A12462}"/>
              </a:ext>
            </a:extLst>
          </p:cNvPr>
          <p:cNvSpPr txBox="1"/>
          <p:nvPr/>
        </p:nvSpPr>
        <p:spPr>
          <a:xfrm>
            <a:off x="588760" y="586591"/>
            <a:ext cx="7755140" cy="397031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1" u="sng" strike="noStrike" kern="1200" cap="none" spc="0" normalizeH="0" baseline="0" noProof="0">
                <a:ln>
                  <a:noFill/>
                </a:ln>
                <a:solidFill>
                  <a:srgbClr val="ED0281"/>
                </a:solidFill>
                <a:effectLst/>
                <a:uLnTx/>
                <a:uFillTx/>
                <a:latin typeface="arial" panose="020B0604020202020204" pitchFamily="34" charset="0"/>
                <a:ea typeface="+mn-ea"/>
                <a:cs typeface="+mn-cs"/>
              </a:rPr>
              <a:t>VD:</a:t>
            </a:r>
            <a:r>
              <a:rPr kumimoji="0" lang="vi-VN" sz="2800" b="1" i="0" u="none" strike="noStrike" kern="1200" cap="none" spc="0" normalizeH="0" baseline="0" noProof="0">
                <a:ln>
                  <a:noFill/>
                </a:ln>
                <a:solidFill>
                  <a:srgbClr val="7030A0"/>
                </a:solidFill>
                <a:effectLst/>
                <a:uLnTx/>
                <a:uFillTx/>
                <a:latin typeface="arial" panose="020B0604020202020204" pitchFamily="34" charset="0"/>
                <a:ea typeface="+mn-ea"/>
                <a:cs typeface="+mn-cs"/>
              </a:rPr>
              <a:t> Em có rất nhiều dụng cụ chơi thể thao nhưng món đồ mà em thích nhất là quả bóng đá. Quả bóng hình tròn, chỉ có hai màu đen và trắng. Mỗi khi lăn, hai màu trên quả bóng hòa lẫn vào nhau, tạo ra một hình ảnh vô cùng đẹp mắt. Chiều chiều, em thường mang bóng ra bãi đất trống gần nhà để chơi cùng với các bạn trong xóm. Bóng đá chính là môn thể thao mà em yêu thích nhất.</a:t>
            </a:r>
            <a:endParaRPr kumimoji="0" lang="vi-VN" sz="2800" b="1" i="0" u="none" strike="noStrike" kern="1200" cap="none" spc="0" normalizeH="0" baseline="0" noProof="0" dirty="0" err="1">
              <a:ln>
                <a:noFill/>
              </a:ln>
              <a:solidFill>
                <a:srgbClr val="7030A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73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737" y="-289236"/>
            <a:ext cx="4812263" cy="5192432"/>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3944163" y="2765723"/>
            <a:ext cx="3400294" cy="2449286"/>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sp>
        <p:nvSpPr>
          <p:cNvPr id="8" name="TextBox 7">
            <a:extLst>
              <a:ext uri="{FF2B5EF4-FFF2-40B4-BE49-F238E27FC236}">
                <a16:creationId xmlns:a16="http://schemas.microsoft.com/office/drawing/2014/main" id="{46EC0463-4F11-4FDD-AB9E-ACB966745EEF}"/>
              </a:ext>
            </a:extLst>
          </p:cNvPr>
          <p:cNvSpPr txBox="1"/>
          <p:nvPr/>
        </p:nvSpPr>
        <p:spPr>
          <a:xfrm>
            <a:off x="305958" y="1946890"/>
            <a:ext cx="4266042" cy="86177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Coiny" panose="02000903060500060000" pitchFamily="2" charset="0"/>
                <a:ea typeface="+mn-ea"/>
                <a:cs typeface="+mn-cs"/>
              </a:rPr>
              <a:t>Vận dụng</a:t>
            </a:r>
          </a:p>
        </p:txBody>
      </p:sp>
    </p:spTree>
    <p:extLst>
      <p:ext uri="{BB962C8B-B14F-4D97-AF65-F5344CB8AC3E}">
        <p14:creationId xmlns:p14="http://schemas.microsoft.com/office/powerpoint/2010/main" val="3785020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368301"/>
            <a:ext cx="8511663" cy="409188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8355BE2-3EF2-4A2A-94FF-C2B1D1A12462}"/>
              </a:ext>
            </a:extLst>
          </p:cNvPr>
          <p:cNvSpPr txBox="1"/>
          <p:nvPr/>
        </p:nvSpPr>
        <p:spPr>
          <a:xfrm>
            <a:off x="588760" y="586591"/>
            <a:ext cx="7755140"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strike="noStrike" kern="1200" cap="none" spc="0" normalizeH="0" baseline="0" noProof="0">
                <a:ln>
                  <a:noFill/>
                </a:ln>
                <a:effectLst/>
                <a:uLnTx/>
                <a:uFillTx/>
                <a:latin typeface="arial" panose="020B0604020202020204" pitchFamily="34" charset="0"/>
                <a:ea typeface="+mn-ea"/>
                <a:cs typeface="+mn-cs"/>
              </a:rPr>
              <a:t>Về nhà </a:t>
            </a:r>
            <a:r>
              <a:rPr kumimoji="0" lang="en-US" sz="3200" b="1" i="0" u="none" strike="noStrike" kern="1200" cap="none" spc="0" normalizeH="0" baseline="0" noProof="0">
                <a:ln>
                  <a:noFill/>
                </a:ln>
                <a:effectLst/>
                <a:uLnTx/>
                <a:uFillTx/>
                <a:latin typeface="arial" panose="020B0604020202020204" pitchFamily="34" charset="0"/>
                <a:ea typeface="+mn-ea"/>
                <a:cs typeface="+mn-cs"/>
              </a:rPr>
              <a:t>k</a:t>
            </a:r>
            <a:r>
              <a:rPr kumimoji="0" lang="vi-VN" sz="3200" b="1" i="0" u="none" strike="noStrike" kern="1200" cap="none" spc="0" normalizeH="0" baseline="0" noProof="0">
                <a:ln>
                  <a:noFill/>
                </a:ln>
                <a:effectLst/>
                <a:uLnTx/>
                <a:uFillTx/>
                <a:latin typeface="arial" panose="020B0604020202020204" pitchFamily="34" charset="0"/>
                <a:ea typeface="+mn-ea"/>
                <a:cs typeface="+mn-cs"/>
              </a:rPr>
              <a:t>ể về dụng cụ thể thao em yêu thích cho người thân nghe.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err="1">
              <a:ln>
                <a:noFill/>
              </a:ln>
              <a:effectLst/>
              <a:uLnTx/>
              <a:uFillTx/>
              <a:latin typeface="arial" panose="020B0604020202020204" pitchFamily="34" charset="0"/>
              <a:ea typeface="+mn-ea"/>
              <a:cs typeface="+mn-cs"/>
            </a:endParaRPr>
          </a:p>
        </p:txBody>
      </p:sp>
      <p:pic>
        <p:nvPicPr>
          <p:cNvPr id="1026" name="Picture 2" descr="Gửi hỏa tốc dụng cụ thể thao từ sân bay Cần Thơ đi Hà Nội - Chuyển phát  nhanh bằng đường hàng không">
            <a:extLst>
              <a:ext uri="{FF2B5EF4-FFF2-40B4-BE49-F238E27FC236}">
                <a16:creationId xmlns:a16="http://schemas.microsoft.com/office/drawing/2014/main" id="{1E4BFFD4-39C9-4F81-8A25-4C1DD3693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1741524"/>
            <a:ext cx="4240768" cy="2491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940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331577"/>
            <a:ext cx="511629" cy="517508"/>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61" y="-431345"/>
            <a:ext cx="5273933" cy="5273933"/>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4"/>
          <a:stretch>
            <a:fillRect/>
          </a:stretch>
        </p:blipFill>
        <p:spPr>
          <a:xfrm>
            <a:off x="3994519" y="331577"/>
            <a:ext cx="5436579" cy="4348349"/>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621450" y="986433"/>
            <a:ext cx="7901101" cy="3022354"/>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ài hát buổi sáng VTV7_v144P">
            <a:hlinkClick r:id="" action="ppaction://media"/>
            <a:extLst>
              <a:ext uri="{FF2B5EF4-FFF2-40B4-BE49-F238E27FC236}">
                <a16:creationId xmlns:a16="http://schemas.microsoft.com/office/drawing/2014/main" id="{6CB23C52-9CC6-8B63-DC2D-45F8D94425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501"/>
          </a:xfrm>
          <a:prstGeom prst="rect">
            <a:avLst/>
          </a:prstGeom>
        </p:spPr>
      </p:pic>
    </p:spTree>
    <p:extLst>
      <p:ext uri="{BB962C8B-B14F-4D97-AF65-F5344CB8AC3E}">
        <p14:creationId xmlns:p14="http://schemas.microsoft.com/office/powerpoint/2010/main" val="209384576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737" y="-289236"/>
            <a:ext cx="4812263" cy="5192432"/>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3944163" y="2765723"/>
            <a:ext cx="3400294" cy="2449286"/>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sp>
        <p:nvSpPr>
          <p:cNvPr id="8" name="TextBox 7">
            <a:extLst>
              <a:ext uri="{FF2B5EF4-FFF2-40B4-BE49-F238E27FC236}">
                <a16:creationId xmlns:a16="http://schemas.microsoft.com/office/drawing/2014/main" id="{46EC0463-4F11-4FDD-AB9E-ACB966745EEF}"/>
              </a:ext>
            </a:extLst>
          </p:cNvPr>
          <p:cNvSpPr txBox="1"/>
          <p:nvPr/>
        </p:nvSpPr>
        <p:spPr>
          <a:xfrm>
            <a:off x="65695" y="986700"/>
            <a:ext cx="4266042" cy="3170099"/>
          </a:xfrm>
          <a:prstGeom prst="rect">
            <a:avLst/>
          </a:prstGeom>
          <a:noFill/>
        </p:spPr>
        <p:txBody>
          <a:bodyPr wrap="square">
            <a:spAutoFit/>
          </a:bodyPr>
          <a:lstStyle/>
          <a:p>
            <a:pPr algn="ctr"/>
            <a:r>
              <a:rPr lang="en-US" sz="5000">
                <a:solidFill>
                  <a:srgbClr val="FF0000"/>
                </a:solidFill>
                <a:latin typeface="Coiny" panose="02000903060500060000" pitchFamily="2" charset="0"/>
              </a:rPr>
              <a:t>Đóng vai, nói và đáp lời chúc mừng</a:t>
            </a:r>
          </a:p>
        </p:txBody>
      </p:sp>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673191"/>
            <a:ext cx="8511663" cy="3786993"/>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ndParaRPr>
          </a:p>
        </p:txBody>
      </p:sp>
      <p:sp>
        <p:nvSpPr>
          <p:cNvPr id="7" name="TextBox 6">
            <a:extLst>
              <a:ext uri="{FF2B5EF4-FFF2-40B4-BE49-F238E27FC236}">
                <a16:creationId xmlns:a16="http://schemas.microsoft.com/office/drawing/2014/main" id="{087E8D8E-3147-4F0F-9118-96F90401A9E8}"/>
              </a:ext>
            </a:extLst>
          </p:cNvPr>
          <p:cNvSpPr txBox="1"/>
          <p:nvPr/>
        </p:nvSpPr>
        <p:spPr>
          <a:xfrm>
            <a:off x="1172160" y="891123"/>
            <a:ext cx="6384340" cy="2062103"/>
          </a:xfrm>
          <a:prstGeom prst="rect">
            <a:avLst/>
          </a:prstGeom>
          <a:noFill/>
        </p:spPr>
        <p:txBody>
          <a:bodyPr wrap="square">
            <a:spAutoFit/>
          </a:bodyPr>
          <a:lstStyle/>
          <a:p>
            <a:pPr algn="ctr"/>
            <a:r>
              <a:rPr lang="en-US" sz="3200" b="1" i="0" dirty="0" err="1">
                <a:solidFill>
                  <a:srgbClr val="ED0281"/>
                </a:solidFill>
                <a:effectLst/>
                <a:latin typeface="Arial" panose="020B0604020202020204" pitchFamily="34" charset="0"/>
                <a:cs typeface="Arial" panose="020B0604020202020204" pitchFamily="34" charset="0"/>
              </a:rPr>
              <a:t>Đóng</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vai</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nói</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và</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đáp</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lời</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chúc</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mừng</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của</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các</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vận</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động</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viên</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trong</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đoàn</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thể</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thao</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Việt</a:t>
            </a:r>
            <a:r>
              <a:rPr lang="en-US" sz="3200" b="1" i="0" dirty="0">
                <a:solidFill>
                  <a:srgbClr val="ED0281"/>
                </a:solidFill>
                <a:effectLst/>
                <a:latin typeface="Arial" panose="020B0604020202020204" pitchFamily="34" charset="0"/>
                <a:cs typeface="Arial" panose="020B0604020202020204" pitchFamily="34" charset="0"/>
              </a:rPr>
              <a:t> Nam </a:t>
            </a:r>
            <a:r>
              <a:rPr lang="en-US" sz="3200" b="1" i="0" dirty="0" err="1">
                <a:solidFill>
                  <a:srgbClr val="ED0281"/>
                </a:solidFill>
                <a:effectLst/>
                <a:latin typeface="Arial" panose="020B0604020202020204" pitchFamily="34" charset="0"/>
                <a:cs typeface="Arial" panose="020B0604020202020204" pitchFamily="34" charset="0"/>
              </a:rPr>
              <a:t>với</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vận</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động</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viên</a:t>
            </a:r>
            <a:r>
              <a:rPr lang="en-US" sz="3200" b="1" i="0" dirty="0">
                <a:solidFill>
                  <a:srgbClr val="ED0281"/>
                </a:solidFill>
                <a:effectLst/>
                <a:latin typeface="Arial" panose="020B0604020202020204" pitchFamily="34" charset="0"/>
                <a:cs typeface="Arial" panose="020B0604020202020204" pitchFamily="34" charset="0"/>
              </a:rPr>
              <a:t> </a:t>
            </a:r>
            <a:r>
              <a:rPr lang="en-US" sz="3200" b="1" dirty="0" err="1">
                <a:solidFill>
                  <a:srgbClr val="ED0281"/>
                </a:solidFill>
                <a:latin typeface="Arial" panose="020B0604020202020204" pitchFamily="34" charset="0"/>
                <a:cs typeface="Arial" panose="020B0604020202020204" pitchFamily="34" charset="0"/>
              </a:rPr>
              <a:t>Á</a:t>
            </a:r>
            <a:r>
              <a:rPr lang="en-US" sz="3200" b="1" i="0" dirty="0" err="1">
                <a:solidFill>
                  <a:srgbClr val="ED0281"/>
                </a:solidFill>
                <a:effectLst/>
                <a:latin typeface="Arial" panose="020B0604020202020204" pitchFamily="34" charset="0"/>
                <a:cs typeface="Arial" panose="020B0604020202020204" pitchFamily="34" charset="0"/>
              </a:rPr>
              <a:t>nh</a:t>
            </a:r>
            <a:r>
              <a:rPr lang="en-US" sz="3200" b="1" i="0" dirty="0">
                <a:solidFill>
                  <a:srgbClr val="ED0281"/>
                </a:solidFill>
                <a:effectLst/>
                <a:latin typeface="Arial" panose="020B0604020202020204" pitchFamily="34" charset="0"/>
                <a:cs typeface="Arial" panose="020B0604020202020204" pitchFamily="34" charset="0"/>
              </a:rPr>
              <a:t> </a:t>
            </a:r>
            <a:r>
              <a:rPr lang="en-US" sz="3200" b="1" i="0" dirty="0" err="1">
                <a:solidFill>
                  <a:srgbClr val="ED0281"/>
                </a:solidFill>
                <a:effectLst/>
                <a:latin typeface="Arial" panose="020B0604020202020204" pitchFamily="34" charset="0"/>
                <a:cs typeface="Arial" panose="020B0604020202020204" pitchFamily="34" charset="0"/>
              </a:rPr>
              <a:t>Viên</a:t>
            </a:r>
            <a:r>
              <a:rPr lang="en-US" sz="3200" b="1" i="0" dirty="0">
                <a:solidFill>
                  <a:srgbClr val="ED0281"/>
                </a:solidFill>
                <a:effectLst/>
                <a:latin typeface="Arial" panose="020B0604020202020204" pitchFamily="34" charset="0"/>
                <a:cs typeface="Arial" panose="020B0604020202020204" pitchFamily="34" charset="0"/>
              </a:rPr>
              <a:t>.</a:t>
            </a:r>
            <a:endParaRPr lang="en-US" sz="3200" b="1" dirty="0">
              <a:solidFill>
                <a:srgbClr val="ED0281"/>
              </a:solidFill>
              <a:latin typeface="Arial" panose="020B0604020202020204" pitchFamily="34" charset="0"/>
              <a:cs typeface="Arial" panose="020B0604020202020204" pitchFamily="34" charset="0"/>
            </a:endParaRPr>
          </a:p>
        </p:txBody>
      </p:sp>
      <p:grpSp>
        <p:nvGrpSpPr>
          <p:cNvPr id="9" name="组合 6">
            <a:extLst>
              <a:ext uri="{FF2B5EF4-FFF2-40B4-BE49-F238E27FC236}">
                <a16:creationId xmlns:a16="http://schemas.microsoft.com/office/drawing/2014/main" id="{D042FD59-3BF1-461C-918C-181216250A03}"/>
              </a:ext>
            </a:extLst>
          </p:cNvPr>
          <p:cNvGrpSpPr/>
          <p:nvPr/>
        </p:nvGrpSpPr>
        <p:grpSpPr>
          <a:xfrm>
            <a:off x="1336410" y="3105288"/>
            <a:ext cx="6471182" cy="1354896"/>
            <a:chOff x="1695043" y="4140384"/>
            <a:chExt cx="8628243" cy="1806528"/>
          </a:xfrm>
        </p:grpSpPr>
        <p:pic>
          <p:nvPicPr>
            <p:cNvPr id="10" name="图片 1" descr="图标&#10;&#10;描述已自动生成">
              <a:extLst>
                <a:ext uri="{FF2B5EF4-FFF2-40B4-BE49-F238E27FC236}">
                  <a16:creationId xmlns:a16="http://schemas.microsoft.com/office/drawing/2014/main" id="{F3250F7F-9EA9-4F0F-A739-4099136C86E9}"/>
                </a:ext>
              </a:extLst>
            </p:cNvPr>
            <p:cNvPicPr>
              <a:picLocks noChangeAspect="1"/>
            </p:cNvPicPr>
            <p:nvPr/>
          </p:nvPicPr>
          <p:blipFill>
            <a:blip r:embed="rId2" cstate="email"/>
            <a:stretch>
              <a:fillRect/>
            </a:stretch>
          </p:blipFill>
          <p:spPr>
            <a:xfrm>
              <a:off x="1695043" y="4140384"/>
              <a:ext cx="1806528" cy="1806528"/>
            </a:xfrm>
            <a:prstGeom prst="rect">
              <a:avLst/>
            </a:prstGeom>
          </p:spPr>
        </p:pic>
        <p:pic>
          <p:nvPicPr>
            <p:cNvPr id="11" name="图片 2" descr="图标&#10;&#10;描述已自动生成">
              <a:extLst>
                <a:ext uri="{FF2B5EF4-FFF2-40B4-BE49-F238E27FC236}">
                  <a16:creationId xmlns:a16="http://schemas.microsoft.com/office/drawing/2014/main" id="{852AFE65-9A15-4E12-AEB9-487B56D1A495}"/>
                </a:ext>
              </a:extLst>
            </p:cNvPr>
            <p:cNvPicPr>
              <a:picLocks noChangeAspect="1"/>
            </p:cNvPicPr>
            <p:nvPr/>
          </p:nvPicPr>
          <p:blipFill>
            <a:blip r:embed="rId2" cstate="email"/>
            <a:stretch>
              <a:fillRect/>
            </a:stretch>
          </p:blipFill>
          <p:spPr>
            <a:xfrm flipH="1">
              <a:off x="8516758" y="4140384"/>
              <a:ext cx="1806528" cy="1806528"/>
            </a:xfrm>
            <a:prstGeom prst="rect">
              <a:avLst/>
            </a:prstGeom>
          </p:spPr>
        </p:pic>
      </p:grpSp>
      <p:pic>
        <p:nvPicPr>
          <p:cNvPr id="13" name="图片 20" descr="微信截图_20211009112821">
            <a:extLst>
              <a:ext uri="{FF2B5EF4-FFF2-40B4-BE49-F238E27FC236}">
                <a16:creationId xmlns:a16="http://schemas.microsoft.com/office/drawing/2014/main" id="{1196C578-3C28-422A-8149-AC653ECAE888}"/>
              </a:ext>
            </a:extLst>
          </p:cNvPr>
          <p:cNvPicPr>
            <a:picLocks noChangeAspect="1"/>
          </p:cNvPicPr>
          <p:nvPr/>
        </p:nvPicPr>
        <p:blipFill>
          <a:blip r:embed="rId3"/>
          <a:stretch>
            <a:fillRect/>
          </a:stretch>
        </p:blipFill>
        <p:spPr>
          <a:xfrm>
            <a:off x="3650456" y="2953226"/>
            <a:ext cx="1843088" cy="2271713"/>
          </a:xfrm>
          <a:prstGeom prst="rect">
            <a:avLst/>
          </a:prstGeom>
        </p:spPr>
      </p:pic>
    </p:spTree>
    <p:extLst>
      <p:ext uri="{BB962C8B-B14F-4D97-AF65-F5344CB8AC3E}">
        <p14:creationId xmlns:p14="http://schemas.microsoft.com/office/powerpoint/2010/main" val="571923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673191"/>
            <a:ext cx="8511663" cy="3786993"/>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087E8D8E-3147-4F0F-9118-96F90401A9E8}"/>
              </a:ext>
            </a:extLst>
          </p:cNvPr>
          <p:cNvSpPr txBox="1"/>
          <p:nvPr/>
        </p:nvSpPr>
        <p:spPr>
          <a:xfrm>
            <a:off x="1083260" y="858519"/>
            <a:ext cx="7159040" cy="224676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Em hãy tưởng tượng lời chúc mừng của các vận động viên trong đoàn thể thao Việt Nam với vận động viên Ánh Viên, em sẽ nói lời chúc mừng như thế nào và Ánh Viên sẽ đáp lời chúc mừng ra sao.</a:t>
            </a:r>
            <a:endParaRPr kumimoji="0" lang="vi-VN" sz="28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9" name="组合 6">
            <a:extLst>
              <a:ext uri="{FF2B5EF4-FFF2-40B4-BE49-F238E27FC236}">
                <a16:creationId xmlns:a16="http://schemas.microsoft.com/office/drawing/2014/main" id="{D042FD59-3BF1-461C-918C-181216250A03}"/>
              </a:ext>
            </a:extLst>
          </p:cNvPr>
          <p:cNvGrpSpPr/>
          <p:nvPr/>
        </p:nvGrpSpPr>
        <p:grpSpPr>
          <a:xfrm>
            <a:off x="1336410" y="3105288"/>
            <a:ext cx="6471182" cy="1354896"/>
            <a:chOff x="1695043" y="4140384"/>
            <a:chExt cx="8628243" cy="1806528"/>
          </a:xfrm>
        </p:grpSpPr>
        <p:pic>
          <p:nvPicPr>
            <p:cNvPr id="10" name="图片 1" descr="图标&#10;&#10;描述已自动生成">
              <a:extLst>
                <a:ext uri="{FF2B5EF4-FFF2-40B4-BE49-F238E27FC236}">
                  <a16:creationId xmlns:a16="http://schemas.microsoft.com/office/drawing/2014/main" id="{F3250F7F-9EA9-4F0F-A739-4099136C86E9}"/>
                </a:ext>
              </a:extLst>
            </p:cNvPr>
            <p:cNvPicPr>
              <a:picLocks noChangeAspect="1"/>
            </p:cNvPicPr>
            <p:nvPr/>
          </p:nvPicPr>
          <p:blipFill>
            <a:blip r:embed="rId2" cstate="email"/>
            <a:stretch>
              <a:fillRect/>
            </a:stretch>
          </p:blipFill>
          <p:spPr>
            <a:xfrm>
              <a:off x="1695043" y="4140384"/>
              <a:ext cx="1806528" cy="1806528"/>
            </a:xfrm>
            <a:prstGeom prst="rect">
              <a:avLst/>
            </a:prstGeom>
          </p:spPr>
        </p:pic>
        <p:pic>
          <p:nvPicPr>
            <p:cNvPr id="11" name="图片 2" descr="图标&#10;&#10;描述已自动生成">
              <a:extLst>
                <a:ext uri="{FF2B5EF4-FFF2-40B4-BE49-F238E27FC236}">
                  <a16:creationId xmlns:a16="http://schemas.microsoft.com/office/drawing/2014/main" id="{852AFE65-9A15-4E12-AEB9-487B56D1A495}"/>
                </a:ext>
              </a:extLst>
            </p:cNvPr>
            <p:cNvPicPr>
              <a:picLocks noChangeAspect="1"/>
            </p:cNvPicPr>
            <p:nvPr/>
          </p:nvPicPr>
          <p:blipFill>
            <a:blip r:embed="rId2" cstate="email"/>
            <a:stretch>
              <a:fillRect/>
            </a:stretch>
          </p:blipFill>
          <p:spPr>
            <a:xfrm flipH="1">
              <a:off x="8516758" y="4140384"/>
              <a:ext cx="1806528" cy="1806528"/>
            </a:xfrm>
            <a:prstGeom prst="rect">
              <a:avLst/>
            </a:prstGeom>
          </p:spPr>
        </p:pic>
      </p:grpSp>
      <p:pic>
        <p:nvPicPr>
          <p:cNvPr id="13" name="图片 20" descr="微信截图_20211009112821">
            <a:extLst>
              <a:ext uri="{FF2B5EF4-FFF2-40B4-BE49-F238E27FC236}">
                <a16:creationId xmlns:a16="http://schemas.microsoft.com/office/drawing/2014/main" id="{1196C578-3C28-422A-8149-AC653ECAE888}"/>
              </a:ext>
            </a:extLst>
          </p:cNvPr>
          <p:cNvPicPr>
            <a:picLocks noChangeAspect="1"/>
          </p:cNvPicPr>
          <p:nvPr/>
        </p:nvPicPr>
        <p:blipFill>
          <a:blip r:embed="rId3"/>
          <a:stretch>
            <a:fillRect/>
          </a:stretch>
        </p:blipFill>
        <p:spPr>
          <a:xfrm>
            <a:off x="3650456" y="2953226"/>
            <a:ext cx="1843088" cy="2271713"/>
          </a:xfrm>
          <a:prstGeom prst="rect">
            <a:avLst/>
          </a:prstGeom>
        </p:spPr>
      </p:pic>
    </p:spTree>
    <p:extLst>
      <p:ext uri="{BB962C8B-B14F-4D97-AF65-F5344CB8AC3E}">
        <p14:creationId xmlns:p14="http://schemas.microsoft.com/office/powerpoint/2010/main" val="2185172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673191"/>
            <a:ext cx="8511663" cy="3786993"/>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等腰三角形 2">
            <a:extLst>
              <a:ext uri="{FF2B5EF4-FFF2-40B4-BE49-F238E27FC236}">
                <a16:creationId xmlns:a16="http://schemas.microsoft.com/office/drawing/2014/main" id="{DCD1BD01-27DE-4EBC-85FE-28E3D4149B90}"/>
              </a:ext>
            </a:extLst>
          </p:cNvPr>
          <p:cNvSpPr>
            <a:spLocks noChangeAspect="1"/>
          </p:cNvSpPr>
          <p:nvPr/>
        </p:nvSpPr>
        <p:spPr bwMode="auto">
          <a:xfrm rot="7890862">
            <a:off x="4899708" y="1534730"/>
            <a:ext cx="1506513" cy="174379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68562" tIns="34281" rIns="68562" bIns="34281"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2" name="等腰三角形 2">
            <a:extLst>
              <a:ext uri="{FF2B5EF4-FFF2-40B4-BE49-F238E27FC236}">
                <a16:creationId xmlns:a16="http://schemas.microsoft.com/office/drawing/2014/main" id="{5FF597B7-56F9-470C-8C41-4579EA815209}"/>
              </a:ext>
            </a:extLst>
          </p:cNvPr>
          <p:cNvSpPr>
            <a:spLocks noChangeAspect="1"/>
          </p:cNvSpPr>
          <p:nvPr/>
        </p:nvSpPr>
        <p:spPr bwMode="auto">
          <a:xfrm rot="15627953">
            <a:off x="3475369" y="1545005"/>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4" name="TextBox 9">
            <a:extLst>
              <a:ext uri="{FF2B5EF4-FFF2-40B4-BE49-F238E27FC236}">
                <a16:creationId xmlns:a16="http://schemas.microsoft.com/office/drawing/2014/main" id="{7E7BCBE8-731A-4B60-A467-A9B42FA92575}"/>
              </a:ext>
            </a:extLst>
          </p:cNvPr>
          <p:cNvSpPr txBox="1">
            <a:spLocks noChangeArrowheads="1"/>
          </p:cNvSpPr>
          <p:nvPr/>
        </p:nvSpPr>
        <p:spPr bwMode="auto">
          <a:xfrm>
            <a:off x="4047982" y="2087397"/>
            <a:ext cx="529301" cy="51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ea typeface="方正清刻本悦宋简体" panose="02000000000000000000" pitchFamily="2" charset="-122"/>
                <a:cs typeface="Arial" panose="020B0604020202020204" pitchFamily="34" charset="0"/>
              </a:rPr>
              <a:t>Trình</a:t>
            </a:r>
            <a:r>
              <a:rPr kumimoji="0" lang="en-US" altLang="zh-CN" sz="3000" b="1" i="0" u="none" strike="noStrike" kern="1200" cap="none" spc="0" normalizeH="0" baseline="0" noProof="0" dirty="0">
                <a:ln>
                  <a:noFill/>
                </a:ln>
                <a:solidFill>
                  <a:srgbClr val="F2FBFF"/>
                </a:solidFill>
                <a:effectLst/>
                <a:uLnTx/>
                <a:uFillTx/>
                <a:ea typeface="方正清刻本悦宋简体" panose="02000000000000000000" pitchFamily="2" charset="-122"/>
                <a:cs typeface="Arial" panose="020B0604020202020204" pitchFamily="34" charset="0"/>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ea typeface="方正清刻本悦宋简体" panose="02000000000000000000" pitchFamily="2" charset="-122"/>
                <a:cs typeface="Arial" panose="020B0604020202020204" pitchFamily="34" charset="0"/>
              </a:rPr>
              <a:t>bày</a:t>
            </a:r>
            <a:endParaRPr kumimoji="0" lang="zh-CN" altLang="en-US" sz="3000" b="1" i="0" u="none" strike="noStrike" kern="1200" cap="none" spc="0" normalizeH="0" baseline="0" noProof="0" dirty="0">
              <a:ln>
                <a:noFill/>
              </a:ln>
              <a:solidFill>
                <a:srgbClr val="F2FBFF"/>
              </a:solidFill>
              <a:effectLst/>
              <a:uLnTx/>
              <a:uFillTx/>
              <a:ea typeface="方正清刻本悦宋简体" panose="02000000000000000000" pitchFamily="2" charset="-122"/>
              <a:cs typeface="Arial" panose="020B0604020202020204" pitchFamily="34" charset="0"/>
            </a:endParaRPr>
          </a:p>
        </p:txBody>
      </p:sp>
      <p:sp>
        <p:nvSpPr>
          <p:cNvPr id="15" name="TextBox 9">
            <a:extLst>
              <a:ext uri="{FF2B5EF4-FFF2-40B4-BE49-F238E27FC236}">
                <a16:creationId xmlns:a16="http://schemas.microsoft.com/office/drawing/2014/main" id="{2BC83F2B-AD74-4511-88FA-5D6E1D954289}"/>
              </a:ext>
            </a:extLst>
          </p:cNvPr>
          <p:cNvSpPr txBox="1">
            <a:spLocks noChangeArrowheads="1"/>
          </p:cNvSpPr>
          <p:nvPr/>
        </p:nvSpPr>
        <p:spPr bwMode="auto">
          <a:xfrm>
            <a:off x="4813879" y="2131759"/>
            <a:ext cx="153632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ea typeface="方正清刻本悦宋简体" panose="02000000000000000000" pitchFamily="2" charset="-122"/>
                <a:cs typeface="Arial" panose="020B0604020202020204" pitchFamily="34" charset="0"/>
              </a:rPr>
              <a:t>Nhận</a:t>
            </a:r>
            <a:r>
              <a:rPr kumimoji="0" lang="en-US" altLang="zh-CN" sz="3000" b="1" i="0" u="none" strike="noStrike" kern="1200" cap="none" spc="0" normalizeH="0" baseline="0" noProof="0" dirty="0">
                <a:ln>
                  <a:noFill/>
                </a:ln>
                <a:solidFill>
                  <a:srgbClr val="F2FBFF"/>
                </a:solidFill>
                <a:effectLst/>
                <a:uLnTx/>
                <a:uFillTx/>
                <a:ea typeface="方正清刻本悦宋简体" panose="02000000000000000000" pitchFamily="2" charset="-122"/>
                <a:cs typeface="Arial" panose="020B0604020202020204" pitchFamily="34" charset="0"/>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2FBFF"/>
                </a:solidFill>
                <a:effectLst/>
                <a:uLnTx/>
                <a:uFillTx/>
                <a:ea typeface="方正清刻本悦宋简体" panose="02000000000000000000" pitchFamily="2" charset="-122"/>
                <a:cs typeface="Arial" panose="020B0604020202020204" pitchFamily="34" charset="0"/>
              </a:rPr>
              <a:t>xét</a:t>
            </a:r>
            <a:endParaRPr kumimoji="0" lang="zh-CN" altLang="en-US" sz="3000" b="1" i="0" u="none" strike="noStrike" kern="1200" cap="none" spc="0" normalizeH="0" baseline="0" noProof="0" dirty="0">
              <a:ln>
                <a:noFill/>
              </a:ln>
              <a:solidFill>
                <a:srgbClr val="F2FBFF"/>
              </a:solidFill>
              <a:effectLst/>
              <a:uLnTx/>
              <a:uFillTx/>
              <a:ea typeface="方正清刻本悦宋简体" panose="02000000000000000000" pitchFamily="2" charset="-122"/>
              <a:cs typeface="Arial" panose="020B0604020202020204" pitchFamily="34" charset="0"/>
            </a:endParaRPr>
          </a:p>
        </p:txBody>
      </p:sp>
      <p:sp>
        <p:nvSpPr>
          <p:cNvPr id="16" name="Rounded Rectangle 6">
            <a:extLst>
              <a:ext uri="{FF2B5EF4-FFF2-40B4-BE49-F238E27FC236}">
                <a16:creationId xmlns:a16="http://schemas.microsoft.com/office/drawing/2014/main" id="{B0EBB1CC-6E21-4B8E-974A-BE0346F8771E}"/>
              </a:ext>
            </a:extLst>
          </p:cNvPr>
          <p:cNvSpPr/>
          <p:nvPr/>
        </p:nvSpPr>
        <p:spPr>
          <a:xfrm>
            <a:off x="280292" y="1937848"/>
            <a:ext cx="3016294" cy="1123712"/>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000" b="1" kern="0" noProof="0" dirty="0" err="1">
                <a:solidFill>
                  <a:prstClr val="black"/>
                </a:solidFill>
                <a:latin typeface="Arial" panose="020B0604020202020204" pitchFamily="34" charset="0"/>
                <a:cs typeface="Arial" panose="020B0604020202020204" pitchFamily="34" charset="0"/>
                <a:sym typeface="Arial"/>
              </a:rPr>
              <a:t>Đóng</a:t>
            </a:r>
            <a:r>
              <a:rPr lang="en-US" sz="3000" b="1" kern="0" noProof="0" dirty="0">
                <a:solidFill>
                  <a:prstClr val="black"/>
                </a:solidFill>
                <a:latin typeface="Arial" panose="020B0604020202020204" pitchFamily="34" charset="0"/>
                <a:cs typeface="Arial" panose="020B0604020202020204" pitchFamily="34" charset="0"/>
                <a:sym typeface="Arial"/>
              </a:rPr>
              <a:t> </a:t>
            </a:r>
            <a:r>
              <a:rPr lang="en-US" sz="3000" b="1" kern="0" noProof="0" dirty="0" err="1">
                <a:solidFill>
                  <a:prstClr val="black"/>
                </a:solidFill>
                <a:latin typeface="Arial" panose="020B0604020202020204" pitchFamily="34" charset="0"/>
                <a:cs typeface="Arial" panose="020B0604020202020204" pitchFamily="34" charset="0"/>
                <a:sym typeface="Arial"/>
              </a:rPr>
              <a:t>vai</a:t>
            </a:r>
            <a:r>
              <a:rPr lang="en-US" sz="3000" b="1" kern="0" noProof="0" dirty="0">
                <a:solidFill>
                  <a:prstClr val="black"/>
                </a:solidFill>
                <a:latin typeface="Arial" panose="020B0604020202020204" pitchFamily="34" charset="0"/>
                <a:cs typeface="Arial" panose="020B0604020202020204" pitchFamily="34" charset="0"/>
                <a:sym typeface="Arial"/>
              </a:rPr>
              <a:t> VĐV, </a:t>
            </a:r>
            <a:r>
              <a:rPr lang="en-US" sz="3000" b="1" kern="0" noProof="0" dirty="0" err="1">
                <a:solidFill>
                  <a:prstClr val="black"/>
                </a:solidFill>
                <a:latin typeface="Arial" panose="020B0604020202020204" pitchFamily="34" charset="0"/>
                <a:cs typeface="Arial" panose="020B0604020202020204" pitchFamily="34" charset="0"/>
                <a:sym typeface="Arial"/>
              </a:rPr>
              <a:t>Ánh</a:t>
            </a:r>
            <a:r>
              <a:rPr lang="en-US" sz="3000" b="1" kern="0" noProof="0" dirty="0">
                <a:solidFill>
                  <a:prstClr val="black"/>
                </a:solidFill>
                <a:latin typeface="Arial" panose="020B0604020202020204" pitchFamily="34" charset="0"/>
                <a:cs typeface="Arial" panose="020B0604020202020204" pitchFamily="34" charset="0"/>
                <a:sym typeface="Arial"/>
              </a:rPr>
              <a:t> </a:t>
            </a:r>
            <a:r>
              <a:rPr lang="en-US" sz="3000" b="1" kern="0" noProof="0" dirty="0" err="1">
                <a:solidFill>
                  <a:prstClr val="black"/>
                </a:solidFill>
                <a:latin typeface="Arial" panose="020B0604020202020204" pitchFamily="34" charset="0"/>
                <a:cs typeface="Arial" panose="020B0604020202020204" pitchFamily="34" charset="0"/>
                <a:sym typeface="Arial"/>
              </a:rPr>
              <a:t>Viên</a:t>
            </a:r>
            <a:r>
              <a:rPr lang="en-US" sz="3000" b="1" kern="0" noProof="0" dirty="0">
                <a:solidFill>
                  <a:prstClr val="black"/>
                </a:solidFill>
                <a:latin typeface="Arial" panose="020B0604020202020204" pitchFamily="34" charset="0"/>
                <a:cs typeface="Arial" panose="020B0604020202020204" pitchFamily="34" charset="0"/>
                <a:sym typeface="Arial"/>
              </a:rPr>
              <a:t> </a:t>
            </a:r>
            <a:endPar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7" name="Rounded Rectangle 7">
            <a:extLst>
              <a:ext uri="{FF2B5EF4-FFF2-40B4-BE49-F238E27FC236}">
                <a16:creationId xmlns:a16="http://schemas.microsoft.com/office/drawing/2014/main" id="{398C5320-0A0C-4A24-A5A8-7B789F0BF822}"/>
              </a:ext>
            </a:extLst>
          </p:cNvPr>
          <p:cNvSpPr/>
          <p:nvPr/>
        </p:nvSpPr>
        <p:spPr>
          <a:xfrm>
            <a:off x="4047982" y="3134744"/>
            <a:ext cx="4952999" cy="1123712"/>
          </a:xfrm>
          <a:prstGeom prst="roundRect">
            <a:avLst/>
          </a:prstGeom>
          <a:solidFill>
            <a:srgbClr val="5ECCF3">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000" b="1" kern="0" dirty="0">
                <a:solidFill>
                  <a:prstClr val="black"/>
                </a:solidFill>
                <a:latin typeface="Arial" panose="020B0604020202020204" pitchFamily="34" charset="0"/>
                <a:cs typeface="Arial" panose="020B0604020202020204" pitchFamily="34" charset="0"/>
              </a:rPr>
              <a:t>C</a:t>
            </a:r>
            <a:r>
              <a:rPr kumimoji="0" lang="en-US" sz="30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ác</a:t>
            </a:r>
            <a:r>
              <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nhận</a:t>
            </a:r>
            <a:r>
              <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xét</a:t>
            </a:r>
            <a:endPar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nét</a:t>
            </a:r>
            <a:r>
              <a:rPr kumimoji="0" lang="en-US" sz="3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noProof="0" dirty="0" err="1">
                <a:ln>
                  <a:noFill/>
                </a:ln>
                <a:solidFill>
                  <a:prstClr val="black"/>
                </a:solidFill>
                <a:effectLst/>
                <a:uLnTx/>
                <a:uFillTx/>
                <a:latin typeface="Arial" panose="020B0604020202020204" pitchFamily="34" charset="0"/>
                <a:cs typeface="Arial" panose="020B0604020202020204" pitchFamily="34" charset="0"/>
              </a:rPr>
              <a:t>mặt</a:t>
            </a:r>
            <a:r>
              <a:rPr kumimoji="0" lang="en-US" sz="3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noProof="0" dirty="0" err="1">
                <a:ln>
                  <a:noFill/>
                </a:ln>
                <a:solidFill>
                  <a:prstClr val="black"/>
                </a:solidFill>
                <a:effectLst/>
                <a:uLnTx/>
                <a:uFillTx/>
                <a:latin typeface="Arial" panose="020B0604020202020204" pitchFamily="34" charset="0"/>
                <a:cs typeface="Arial" panose="020B0604020202020204" pitchFamily="34" charset="0"/>
              </a:rPr>
              <a:t>chỉ</a:t>
            </a:r>
            <a:r>
              <a:rPr kumimoji="0" lang="en-US" sz="3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3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000" b="1" i="0" u="none" strike="noStrike" kern="0" cap="none" spc="0" normalizeH="0" noProof="0" dirty="0" err="1">
                <a:ln>
                  <a:noFill/>
                </a:ln>
                <a:solidFill>
                  <a:prstClr val="black"/>
                </a:solidFill>
                <a:effectLst/>
                <a:uLnTx/>
                <a:uFillTx/>
                <a:latin typeface="Arial" panose="020B0604020202020204" pitchFamily="34" charset="0"/>
                <a:cs typeface="Arial" panose="020B0604020202020204" pitchFamily="34" charset="0"/>
              </a:rPr>
              <a:t>nói</a:t>
            </a:r>
            <a:r>
              <a:rPr kumimoji="0" lang="en-US" sz="3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B08E77C-0797-4891-859D-F16DCD516E94}"/>
              </a:ext>
            </a:extLst>
          </p:cNvPr>
          <p:cNvSpPr/>
          <p:nvPr/>
        </p:nvSpPr>
        <p:spPr>
          <a:xfrm>
            <a:off x="1280789" y="620336"/>
            <a:ext cx="5669578" cy="707886"/>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zh-CN" sz="4000" b="1" dirty="0">
                <a:ln>
                  <a:solidFill>
                    <a:srgbClr val="0070C0"/>
                  </a:solidFill>
                </a:ln>
                <a:solidFill>
                  <a:srgbClr val="FF0000"/>
                </a:solidFill>
                <a:latin typeface="Arial" panose="020B0604020202020204" pitchFamily="34" charset="0"/>
                <a:ea typeface="方正清刻本悦宋简体" panose="02000000000000000000" pitchFamily="2" charset="-122"/>
                <a:cs typeface="Arial" panose="020B0604020202020204" pitchFamily="34" charset="0"/>
              </a:rPr>
              <a:t>Chia </a:t>
            </a:r>
            <a:r>
              <a:rPr lang="en-US" altLang="zh-CN" sz="4000" b="1" dirty="0" err="1">
                <a:ln>
                  <a:solidFill>
                    <a:srgbClr val="0070C0"/>
                  </a:solidFill>
                </a:ln>
                <a:solidFill>
                  <a:srgbClr val="FF0000"/>
                </a:solidFill>
                <a:latin typeface="Arial" panose="020B0604020202020204" pitchFamily="34" charset="0"/>
                <a:ea typeface="方正清刻本悦宋简体" panose="02000000000000000000" pitchFamily="2" charset="-122"/>
                <a:cs typeface="Arial" panose="020B0604020202020204" pitchFamily="34" charset="0"/>
              </a:rPr>
              <a:t>sẻ</a:t>
            </a:r>
            <a:endParaRPr kumimoji="0" lang="zh-CN" altLang="en-US" sz="4000" b="1" i="0" u="none" strike="noStrike" kern="1200" cap="none" spc="0" normalizeH="0" baseline="0" noProof="0" dirty="0">
              <a:ln>
                <a:solidFill>
                  <a:srgbClr val="0070C0"/>
                </a:solidFill>
              </a:ln>
              <a:solidFill>
                <a:srgbClr val="FF0000"/>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pic>
        <p:nvPicPr>
          <p:cNvPr id="19" name="Picture 4" descr="Free Blog Comment Icon of Colored Outline style - Available in SVG, PNG,  EPS, AI &amp;amp; Icon fonts">
            <a:extLst>
              <a:ext uri="{FF2B5EF4-FFF2-40B4-BE49-F238E27FC236}">
                <a16:creationId xmlns:a16="http://schemas.microsoft.com/office/drawing/2014/main" id="{256975D4-5471-4597-9700-A0B9D4577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367" y="2105171"/>
            <a:ext cx="962349" cy="9623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062D883-E754-4B67-9AA3-A56319A60C8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1070880" y="3278976"/>
            <a:ext cx="1781135" cy="1047241"/>
          </a:xfrm>
          <a:prstGeom prst="rect">
            <a:avLst/>
          </a:prstGeom>
        </p:spPr>
      </p:pic>
    </p:spTree>
    <p:extLst>
      <p:ext uri="{BB962C8B-B14F-4D97-AF65-F5344CB8AC3E}">
        <p14:creationId xmlns:p14="http://schemas.microsoft.com/office/powerpoint/2010/main" val="3808515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300" fill="hold"/>
                                        <p:tgtEl>
                                          <p:spTgt spid="14"/>
                                        </p:tgtEl>
                                        <p:attrNameLst>
                                          <p:attrName>ppt_w</p:attrName>
                                        </p:attrNameLst>
                                      </p:cBhvr>
                                      <p:tavLst>
                                        <p:tav tm="0">
                                          <p:val>
                                            <p:fltVal val="0"/>
                                          </p:val>
                                        </p:tav>
                                        <p:tav tm="100000">
                                          <p:val>
                                            <p:strVal val="#ppt_w"/>
                                          </p:val>
                                        </p:tav>
                                      </p:tavLst>
                                    </p:anim>
                                    <p:anim calcmode="lin" valueType="num">
                                      <p:cBhvr>
                                        <p:cTn id="13" dur="300" fill="hold"/>
                                        <p:tgtEl>
                                          <p:spTgt spid="14"/>
                                        </p:tgtEl>
                                        <p:attrNameLst>
                                          <p:attrName>ppt_h</p:attrName>
                                        </p:attrNameLst>
                                      </p:cBhvr>
                                      <p:tavLst>
                                        <p:tav tm="0">
                                          <p:val>
                                            <p:fltVal val="0"/>
                                          </p:val>
                                        </p:tav>
                                        <p:tav tm="100000">
                                          <p:val>
                                            <p:strVal val="#ppt_h"/>
                                          </p:val>
                                        </p:tav>
                                      </p:tavLst>
                                    </p:anim>
                                    <p:anim calcmode="lin" valueType="num">
                                      <p:cBhvr>
                                        <p:cTn id="14" dur="300" fill="hold"/>
                                        <p:tgtEl>
                                          <p:spTgt spid="14"/>
                                        </p:tgtEl>
                                        <p:attrNameLst>
                                          <p:attrName>style.rotation</p:attrName>
                                        </p:attrNameLst>
                                      </p:cBhvr>
                                      <p:tavLst>
                                        <p:tav tm="0">
                                          <p:val>
                                            <p:fltVal val="90"/>
                                          </p:val>
                                        </p:tav>
                                        <p:tav tm="100000">
                                          <p:val>
                                            <p:fltVal val="0"/>
                                          </p:val>
                                        </p:tav>
                                      </p:tavLst>
                                    </p:anim>
                                    <p:animEffect transition="in" filter="fade">
                                      <p:cBhvr>
                                        <p:cTn id="15" dur="300"/>
                                        <p:tgtEl>
                                          <p:spTgt spid="1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fltVal val="0"/>
                                          </p:val>
                                        </p:tav>
                                        <p:tav tm="100000">
                                          <p:val>
                                            <p:strVal val="#ppt_h"/>
                                          </p:val>
                                        </p:tav>
                                      </p:tavLst>
                                    </p:anim>
                                    <p:anim calcmode="lin" valueType="num">
                                      <p:cBhvr>
                                        <p:cTn id="21" dur="300" fill="hold"/>
                                        <p:tgtEl>
                                          <p:spTgt spid="15"/>
                                        </p:tgtEl>
                                        <p:attrNameLst>
                                          <p:attrName>style.rotation</p:attrName>
                                        </p:attrNameLst>
                                      </p:cBhvr>
                                      <p:tavLst>
                                        <p:tav tm="0">
                                          <p:val>
                                            <p:fltVal val="90"/>
                                          </p:val>
                                        </p:tav>
                                        <p:tav tm="100000">
                                          <p:val>
                                            <p:fltVal val="0"/>
                                          </p:val>
                                        </p:tav>
                                      </p:tavLst>
                                    </p:anim>
                                    <p:animEffect transition="in" filter="fade">
                                      <p:cBhvr>
                                        <p:cTn id="22" dur="300"/>
                                        <p:tgtEl>
                                          <p:spTgt spid="1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2" grpId="0" bldLvl="0" animBg="1"/>
      <p:bldP spid="14" grpId="0" autoUpdateAnimBg="0"/>
      <p:bldP spid="15" grpId="0" autoUpdateAnimBg="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16168" y="673191"/>
            <a:ext cx="8511663" cy="3786993"/>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圆角矩形 3">
            <a:extLst>
              <a:ext uri="{FF2B5EF4-FFF2-40B4-BE49-F238E27FC236}">
                <a16:creationId xmlns:a16="http://schemas.microsoft.com/office/drawing/2014/main" id="{DCBE581D-0B4C-46FF-B33C-D75CEFD84758}"/>
              </a:ext>
            </a:extLst>
          </p:cNvPr>
          <p:cNvSpPr/>
          <p:nvPr/>
        </p:nvSpPr>
        <p:spPr>
          <a:xfrm>
            <a:off x="253334" y="285750"/>
            <a:ext cx="8637332" cy="457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r>
              <a:rPr lang="vi-VN" sz="2800" b="1" i="0" dirty="0">
                <a:solidFill>
                  <a:srgbClr val="ED0281"/>
                </a:solidFill>
                <a:effectLst/>
              </a:rPr>
              <a:t>VĐV: </a:t>
            </a:r>
            <a:r>
              <a:rPr lang="vi-VN" sz="2800" b="1" i="0" dirty="0">
                <a:solidFill>
                  <a:srgbClr val="000000"/>
                </a:solidFill>
                <a:effectLst/>
              </a:rPr>
              <a:t>Chúc mừng Ánh Viên. Bạn đúng là một niềm tự hào to lớn của đoàn thể thao chúng </a:t>
            </a:r>
            <a:r>
              <a:rPr lang="en-US" sz="2800" b="1" i="0" dirty="0">
                <a:solidFill>
                  <a:srgbClr val="000000"/>
                </a:solidFill>
                <a:effectLst/>
              </a:rPr>
              <a:t>t</a:t>
            </a:r>
            <a:r>
              <a:rPr lang="vi-VN" sz="2800" b="1" i="0" dirty="0">
                <a:solidFill>
                  <a:srgbClr val="000000"/>
                </a:solidFill>
                <a:effectLst/>
              </a:rPr>
              <a:t>a và của cả đất nước Việt Nam!</a:t>
            </a:r>
          </a:p>
          <a:p>
            <a:pPr algn="just" rtl="0"/>
            <a:r>
              <a:rPr lang="vi-VN" sz="2800" b="1" i="0" dirty="0">
                <a:solidFill>
                  <a:srgbClr val="ED0281"/>
                </a:solidFill>
                <a:effectLst/>
              </a:rPr>
              <a:t>Ánh Viên: </a:t>
            </a:r>
            <a:r>
              <a:rPr lang="vi-VN" sz="2800" b="1" i="0" dirty="0">
                <a:solidFill>
                  <a:srgbClr val="000000"/>
                </a:solidFill>
                <a:effectLst/>
              </a:rPr>
              <a:t>Xin cảm ơn tất cả mọi người đã chúc mừng, cổ vũ và động viên em ngay cả lúc em luyện tập và thi đấu. Em sẽ cố gắng hết mình để mang lại nhiều vinh quang hơn nữa.</a:t>
            </a:r>
          </a:p>
          <a:p>
            <a:endParaRPr lang="zh-CN" altLang="en-US" sz="1200" dirty="0">
              <a:solidFill>
                <a:prstClr val="white"/>
              </a:solidFill>
              <a:latin typeface="等线"/>
              <a:ea typeface="等线" panose="02010600030101010101" pitchFamily="2" charset="-122"/>
            </a:endParaRPr>
          </a:p>
        </p:txBody>
      </p:sp>
    </p:spTree>
    <p:extLst>
      <p:ext uri="{BB962C8B-B14F-4D97-AF65-F5344CB8AC3E}">
        <p14:creationId xmlns:p14="http://schemas.microsoft.com/office/powerpoint/2010/main" val="3105387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737" y="-289236"/>
            <a:ext cx="4812263" cy="5192432"/>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3944163" y="2765723"/>
            <a:ext cx="3400294" cy="2449286"/>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sp>
        <p:nvSpPr>
          <p:cNvPr id="8" name="TextBox 7">
            <a:extLst>
              <a:ext uri="{FF2B5EF4-FFF2-40B4-BE49-F238E27FC236}">
                <a16:creationId xmlns:a16="http://schemas.microsoft.com/office/drawing/2014/main" id="{46EC0463-4F11-4FDD-AB9E-ACB966745EEF}"/>
              </a:ext>
            </a:extLst>
          </p:cNvPr>
          <p:cNvSpPr txBox="1"/>
          <p:nvPr/>
        </p:nvSpPr>
        <p:spPr>
          <a:xfrm>
            <a:off x="305958" y="1946890"/>
            <a:ext cx="4266042" cy="86177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Coiny" panose="02000903060500060000" pitchFamily="2" charset="0"/>
                <a:ea typeface="+mn-ea"/>
                <a:cs typeface="+mn-cs"/>
              </a:rPr>
              <a:t>Nói và nghe</a:t>
            </a:r>
          </a:p>
        </p:txBody>
      </p:sp>
    </p:spTree>
    <p:extLst>
      <p:ext uri="{BB962C8B-B14F-4D97-AF65-F5344CB8AC3E}">
        <p14:creationId xmlns:p14="http://schemas.microsoft.com/office/powerpoint/2010/main" val="206008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5325</TotalTime>
  <Words>512</Words>
  <PresentationFormat>On-screen Show (16:9)</PresentationFormat>
  <Paragraphs>43</Paragraphs>
  <Slides>20</Slides>
  <Notes>3</Notes>
  <HiddenSlides>0</HiddenSlides>
  <MMClips>1</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20</vt:i4>
      </vt:variant>
    </vt:vector>
  </HeadingPairs>
  <TitlesOfParts>
    <vt:vector size="50" baseType="lpstr">
      <vt:lpstr>Arial</vt:lpstr>
      <vt:lpstr>Arial</vt:lpstr>
      <vt:lpstr>Arial Black</vt:lpstr>
      <vt:lpstr>Arial Rounded MT Bold</vt:lpstr>
      <vt:lpstr>Averta Std CY</vt:lpstr>
      <vt:lpstr>Averta Std CY Bold</vt:lpstr>
      <vt:lpstr>Calibri</vt:lpstr>
      <vt:lpstr>Calibri Light</vt:lpstr>
      <vt:lpstr>Coiny</vt:lpstr>
      <vt:lpstr>DengXian</vt:lpstr>
      <vt:lpstr>DengXian Light</vt:lpstr>
      <vt:lpstr>Quicksand Medium</vt:lpstr>
      <vt:lpstr>Times New Roman</vt:lpstr>
      <vt:lpstr>VNI-Avo</vt:lpstr>
      <vt:lpstr>华康少女文字W5</vt:lpstr>
      <vt:lpstr>方正清刻本悦宋简体</vt:lpstr>
      <vt:lpstr>Hoạt động</vt:lpstr>
      <vt:lpstr>Khởi động</vt:lpstr>
      <vt:lpstr>Khám phá và Luyện tập</vt:lpstr>
      <vt:lpstr>9_www.33ppt.com</vt:lpstr>
      <vt:lpstr>1_Hoạt động</vt:lpstr>
      <vt:lpstr>PPT定制1801380800</vt:lpstr>
      <vt:lpstr>1_Khởi động</vt:lpstr>
      <vt:lpstr>2_Khởi động</vt:lpstr>
      <vt:lpstr>3_Office 主题</vt:lpstr>
      <vt:lpstr>10_www.33ppt.com</vt:lpstr>
      <vt:lpstr>2_Office 主题</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2021-03-08T07:39:19Z</dcterms:created>
  <dcterms:modified xsi:type="dcterms:W3CDTF">2023-01-15T08:02:25Z</dcterms:modified>
  <cp:contentStatus/>
</cp:coreProperties>
</file>