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theme/theme9.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825" r:id="rId4"/>
    <p:sldMasterId id="2147483852" r:id="rId5"/>
    <p:sldMasterId id="2147483900" r:id="rId6"/>
    <p:sldMasterId id="2147484020" r:id="rId7"/>
    <p:sldMasterId id="2147484023" r:id="rId8"/>
    <p:sldMasterId id="2147484104" r:id="rId9"/>
    <p:sldMasterId id="2147484171" r:id="rId10"/>
  </p:sldMasterIdLst>
  <p:notesMasterIdLst>
    <p:notesMasterId r:id="rId47"/>
  </p:notesMasterIdLst>
  <p:handoutMasterIdLst>
    <p:handoutMasterId r:id="rId48"/>
  </p:handoutMasterIdLst>
  <p:sldIdLst>
    <p:sldId id="3363" r:id="rId11"/>
    <p:sldId id="2007577234" r:id="rId12"/>
    <p:sldId id="2007577267" r:id="rId13"/>
    <p:sldId id="2007577268" r:id="rId14"/>
    <p:sldId id="257" r:id="rId15"/>
    <p:sldId id="2007577266" r:id="rId16"/>
    <p:sldId id="2007577269" r:id="rId17"/>
    <p:sldId id="2007577231" r:id="rId18"/>
    <p:sldId id="2007577208" r:id="rId19"/>
    <p:sldId id="2007577239" r:id="rId20"/>
    <p:sldId id="2007577270" r:id="rId21"/>
    <p:sldId id="2007577271" r:id="rId22"/>
    <p:sldId id="2007577272" r:id="rId23"/>
    <p:sldId id="2007577240" r:id="rId24"/>
    <p:sldId id="2007577246" r:id="rId25"/>
    <p:sldId id="2007577232" r:id="rId26"/>
    <p:sldId id="2007577248" r:id="rId27"/>
    <p:sldId id="2007577251" r:id="rId28"/>
    <p:sldId id="2007577273" r:id="rId29"/>
    <p:sldId id="2007577274" r:id="rId30"/>
    <p:sldId id="2007577275" r:id="rId31"/>
    <p:sldId id="2007577276" r:id="rId32"/>
    <p:sldId id="2007577253" r:id="rId33"/>
    <p:sldId id="2007577254" r:id="rId34"/>
    <p:sldId id="2007577277" r:id="rId35"/>
    <p:sldId id="2007577278" r:id="rId36"/>
    <p:sldId id="2007577279" r:id="rId37"/>
    <p:sldId id="2007577280" r:id="rId38"/>
    <p:sldId id="2007577258" r:id="rId39"/>
    <p:sldId id="2007577233" r:id="rId40"/>
    <p:sldId id="2007577261" r:id="rId41"/>
    <p:sldId id="2007577260" r:id="rId42"/>
    <p:sldId id="2007577263" r:id="rId43"/>
    <p:sldId id="2007577249" r:id="rId44"/>
    <p:sldId id="2007577250" r:id="rId45"/>
    <p:sldId id="2007577264" r:id="rId46"/>
  </p:sldIdLst>
  <p:sldSz cx="9144000" cy="5143500" type="screen16x9"/>
  <p:notesSz cx="6858000" cy="9144000"/>
  <p:custDataLst>
    <p:tags r:id="rId49"/>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22229"/>
    <a:srgbClr val="ED0281"/>
    <a:srgbClr val="EA1ECD"/>
    <a:srgbClr val="FFFF99"/>
    <a:srgbClr val="00AEEF"/>
    <a:srgbClr val="EC008C"/>
    <a:srgbClr val="FFEFCF"/>
    <a:srgbClr val="F9BDB5"/>
    <a:srgbClr val="F7A3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6" autoAdjust="0"/>
    <p:restoredTop sz="89565" autoAdjust="0"/>
  </p:normalViewPr>
  <p:slideViewPr>
    <p:cSldViewPr snapToGrid="0" showGuides="1">
      <p:cViewPr>
        <p:scale>
          <a:sx n="60" d="100"/>
          <a:sy n="60" d="100"/>
        </p:scale>
        <p:origin x="1446" y="618"/>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gs" Target="tags/tag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t>1/15/2023</a:t>
            </a:fld>
            <a:endParaRPr lang="en-US"/>
          </a:p>
        </p:txBody>
      </p:sp>
      <p:sp>
        <p:nvSpPr>
          <p:cNvPr id="4" name="Footer Placeholder 3">
            <a:extLst>
              <a:ext uri="{FF2B5EF4-FFF2-40B4-BE49-F238E27FC236}">
                <a16:creationId xmlns:a16="http://schemas.microsoft.com/office/drawing/2014/main"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5154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8260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075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5647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8923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354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1752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684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4222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0347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0022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7874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9304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5647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775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767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6206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8416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4648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2355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8796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5862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2577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727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2338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0710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03210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7391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9593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6743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3247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0620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0194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bài đọc - 1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 bài đọc - 2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 bài đọ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 bài đọ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Đ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ùng tìm hiể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17958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420757676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5070975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857686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677490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29271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4592605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5693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2926375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104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89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9541767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632186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99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632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4" y="1244560"/>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78052" y="1045707"/>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042821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78133" y="365302"/>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51251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5" y="1244560"/>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308414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68995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53"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3671251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1"/>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3051" indent="0" algn="ctr">
              <a:buNone/>
              <a:defRPr sz="1500"/>
            </a:lvl2pPr>
            <a:lvl3pPr marL="685670" indent="0" algn="ctr">
              <a:buNone/>
              <a:defRPr sz="1351"/>
            </a:lvl3pPr>
            <a:lvl4pPr marL="1028720" indent="0" algn="ctr">
              <a:buNone/>
              <a:defRPr sz="1201"/>
            </a:lvl4pPr>
            <a:lvl5pPr marL="1371772" indent="0" algn="ctr">
              <a:buNone/>
              <a:defRPr sz="1201"/>
            </a:lvl5pPr>
            <a:lvl6pPr marL="1714391" indent="0" algn="ctr">
              <a:buNone/>
              <a:defRPr sz="1201"/>
            </a:lvl6pPr>
            <a:lvl7pPr marL="2057441" indent="0" algn="ctr">
              <a:buNone/>
              <a:defRPr sz="1201"/>
            </a:lvl7pPr>
            <a:lvl8pPr marL="2400492" indent="0" algn="ctr">
              <a:buNone/>
              <a:defRPr sz="1201"/>
            </a:lvl8pPr>
            <a:lvl9pPr marL="2743111" indent="0" algn="ctr">
              <a:buNone/>
              <a:defRPr sz="12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214178661"/>
      </p:ext>
    </p:extLst>
  </p:cSld>
  <p:clrMapOvr>
    <a:masterClrMapping/>
  </p:clrMapOvr>
  <p:transition spd="slow" advTm="2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957979900"/>
      </p:ext>
    </p:extLst>
  </p:cSld>
  <p:clrMapOvr>
    <a:masterClrMapping/>
  </p:clrMapOvr>
  <p:transition spd="slow" advTm="2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1"/>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3051" indent="0">
              <a:buNone/>
              <a:defRPr sz="1500">
                <a:solidFill>
                  <a:schemeClr val="tx1">
                    <a:tint val="75000"/>
                  </a:schemeClr>
                </a:solidFill>
              </a:defRPr>
            </a:lvl2pPr>
            <a:lvl3pPr marL="685670" indent="0">
              <a:buNone/>
              <a:defRPr sz="1351">
                <a:solidFill>
                  <a:schemeClr val="tx1">
                    <a:tint val="75000"/>
                  </a:schemeClr>
                </a:solidFill>
              </a:defRPr>
            </a:lvl3pPr>
            <a:lvl4pPr marL="1028720" indent="0">
              <a:buNone/>
              <a:defRPr sz="1201">
                <a:solidFill>
                  <a:schemeClr val="tx1">
                    <a:tint val="75000"/>
                  </a:schemeClr>
                </a:solidFill>
              </a:defRPr>
            </a:lvl4pPr>
            <a:lvl5pPr marL="1371772" indent="0">
              <a:buNone/>
              <a:defRPr sz="1201">
                <a:solidFill>
                  <a:schemeClr val="tx1">
                    <a:tint val="75000"/>
                  </a:schemeClr>
                </a:solidFill>
              </a:defRPr>
            </a:lvl5pPr>
            <a:lvl6pPr marL="1714391" indent="0">
              <a:buNone/>
              <a:defRPr sz="1201">
                <a:solidFill>
                  <a:schemeClr val="tx1">
                    <a:tint val="75000"/>
                  </a:schemeClr>
                </a:solidFill>
              </a:defRPr>
            </a:lvl6pPr>
            <a:lvl7pPr marL="2057441" indent="0">
              <a:buNone/>
              <a:defRPr sz="1201">
                <a:solidFill>
                  <a:schemeClr val="tx1">
                    <a:tint val="75000"/>
                  </a:schemeClr>
                </a:solidFill>
              </a:defRPr>
            </a:lvl7pPr>
            <a:lvl8pPr marL="2400492" indent="0">
              <a:buNone/>
              <a:defRPr sz="1201">
                <a:solidFill>
                  <a:schemeClr val="tx1">
                    <a:tint val="75000"/>
                  </a:schemeClr>
                </a:solidFill>
              </a:defRPr>
            </a:lvl8pPr>
            <a:lvl9pPr marL="2743111" indent="0">
              <a:buNone/>
              <a:defRPr sz="12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76776939"/>
      </p:ext>
    </p:extLst>
  </p:cSld>
  <p:clrMapOvr>
    <a:masterClrMapping/>
  </p:clrMapOvr>
  <p:transition spd="slow"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212464047"/>
      </p:ext>
    </p:extLst>
  </p:cSld>
  <p:clrMapOvr>
    <a:masterClrMapping/>
  </p:clrMapOvr>
  <p:transition spd="slow" advTm="2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46902978"/>
      </p:ext>
    </p:extLst>
  </p:cSld>
  <p:clrMapOvr>
    <a:masterClrMapping/>
  </p:clrMapOvr>
  <p:transition spd="slow" advTm="2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021053199"/>
      </p:ext>
    </p:extLst>
  </p:cSld>
  <p:clrMapOvr>
    <a:masterClrMapping/>
  </p:clrMapOvr>
  <p:transition spd="slow" advTm="2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08740555"/>
      </p:ext>
    </p:extLst>
  </p:cSld>
  <p:clrMapOvr>
    <a:masterClrMapping/>
  </p:clrMapOvr>
  <p:transition spd="slow" advTm="2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200688705"/>
      </p:ext>
    </p:extLst>
  </p:cSld>
  <p:clrMapOvr>
    <a:masterClrMapping/>
  </p:clrMapOvr>
  <p:transition spd="slow" advTm="2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3051" indent="0">
              <a:buNone/>
              <a:defRPr sz="2099"/>
            </a:lvl2pPr>
            <a:lvl3pPr marL="685670" indent="0">
              <a:buNone/>
              <a:defRPr sz="1800"/>
            </a:lvl3pPr>
            <a:lvl4pPr marL="1028720" indent="0">
              <a:buNone/>
              <a:defRPr sz="1500"/>
            </a:lvl4pPr>
            <a:lvl5pPr marL="1371772" indent="0">
              <a:buNone/>
              <a:defRPr sz="1500"/>
            </a:lvl5pPr>
            <a:lvl6pPr marL="1714391" indent="0">
              <a:buNone/>
              <a:defRPr sz="1500"/>
            </a:lvl6pPr>
            <a:lvl7pPr marL="2057441" indent="0">
              <a:buNone/>
              <a:defRPr sz="1500"/>
            </a:lvl7pPr>
            <a:lvl8pPr marL="2400492" indent="0">
              <a:buNone/>
              <a:defRPr sz="1500"/>
            </a:lvl8pPr>
            <a:lvl9pPr marL="274311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556311498"/>
      </p:ext>
    </p:extLst>
  </p:cSld>
  <p:clrMapOvr>
    <a:masterClrMapping/>
  </p:clrMapOvr>
  <p:transition spd="slow" advTm="2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77246185"/>
      </p:ext>
    </p:extLst>
  </p:cSld>
  <p:clrMapOvr>
    <a:masterClrMapping/>
  </p:clrMapOvr>
  <p:transition spd="slow" advTm="200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446740009"/>
      </p:ext>
    </p:extLst>
  </p:cSld>
  <p:clrMapOvr>
    <a:masterClrMapping/>
  </p:clrMapOvr>
  <p:transition spd="slow" advTm="2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6A7336-2146-4F40-877F-4AABE230677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EDF3EE-07F0-4C29-998B-9A9363DB2EA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BED0710-F4F2-4D3B-B2C4-D680A88421E8}"/>
              </a:ext>
            </a:extLst>
          </p:cNvPr>
          <p:cNvSpPr>
            <a:spLocks noGrp="1"/>
          </p:cNvSpPr>
          <p:nvPr>
            <p:ph type="dt" sz="half" idx="10"/>
          </p:nvPr>
        </p:nvSpPr>
        <p:spPr/>
        <p:txBody>
          <a:bodyPr/>
          <a:lstStyle/>
          <a:p>
            <a:fld id="{D38B1C02-E217-448F-A582-25834CD563AC}"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5FA1F0D6-7C0F-4803-8DE0-A8E4C9B23E7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65936B-8EDC-4F6D-AFF4-3BCAA78905E1}"/>
              </a:ext>
            </a:extLst>
          </p:cNvPr>
          <p:cNvSpPr>
            <a:spLocks noGrp="1"/>
          </p:cNvSpPr>
          <p:nvPr>
            <p:ph type="sldNum" sz="quarter" idx="12"/>
          </p:nvPr>
        </p:nvSpPr>
        <p:spPr/>
        <p:txBody>
          <a:bodyPr/>
          <a:lstStyle/>
          <a:p>
            <a:fld id="{C98051A2-B655-4469-B309-22FF844B7CF9}" type="slidenum">
              <a:rPr lang="zh-CN" altLang="en-US" smtClean="0"/>
              <a:t>‹#›</a:t>
            </a:fld>
            <a:endParaRPr lang="zh-CN" altLang="en-US"/>
          </a:p>
        </p:txBody>
      </p:sp>
    </p:spTree>
    <p:extLst>
      <p:ext uri="{BB962C8B-B14F-4D97-AF65-F5344CB8AC3E}">
        <p14:creationId xmlns:p14="http://schemas.microsoft.com/office/powerpoint/2010/main" val="1500269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720F557-9D8E-467B-ABBC-A552646FF56E}"/>
              </a:ext>
            </a:extLst>
          </p:cNvPr>
          <p:cNvSpPr>
            <a:spLocks noGrp="1"/>
          </p:cNvSpPr>
          <p:nvPr>
            <p:ph type="dt" sz="half" idx="10"/>
          </p:nvPr>
        </p:nvSpPr>
        <p:spPr/>
        <p:txBody>
          <a:bodyPr/>
          <a:lstStyle/>
          <a:p>
            <a:fld id="{D38B1C02-E217-448F-A582-25834CD563AC}" type="datetimeFigureOut">
              <a:rPr lang="zh-CN" altLang="en-US" smtClean="0"/>
              <a:t>2023/1/15</a:t>
            </a:fld>
            <a:endParaRPr lang="zh-CN" altLang="en-US"/>
          </a:p>
        </p:txBody>
      </p:sp>
      <p:sp>
        <p:nvSpPr>
          <p:cNvPr id="3" name="页脚占位符 2">
            <a:extLst>
              <a:ext uri="{FF2B5EF4-FFF2-40B4-BE49-F238E27FC236}">
                <a16:creationId xmlns:a16="http://schemas.microsoft.com/office/drawing/2014/main" id="{4AAC342C-1E77-4E2A-95A3-08794E02D17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E71C3EF-3600-4722-8095-1107CB91C381}"/>
              </a:ext>
            </a:extLst>
          </p:cNvPr>
          <p:cNvSpPr>
            <a:spLocks noGrp="1"/>
          </p:cNvSpPr>
          <p:nvPr>
            <p:ph type="sldNum" sz="quarter" idx="12"/>
          </p:nvPr>
        </p:nvSpPr>
        <p:spPr/>
        <p:txBody>
          <a:bodyPr/>
          <a:lstStyle/>
          <a:p>
            <a:fld id="{C98051A2-B655-4469-B309-22FF844B7CF9}" type="slidenum">
              <a:rPr lang="zh-CN" altLang="en-US" smtClean="0"/>
              <a:t>‹#›</a:t>
            </a:fld>
            <a:endParaRPr lang="zh-CN" altLang="en-US"/>
          </a:p>
        </p:txBody>
      </p:sp>
    </p:spTree>
    <p:extLst>
      <p:ext uri="{BB962C8B-B14F-4D97-AF65-F5344CB8AC3E}">
        <p14:creationId xmlns:p14="http://schemas.microsoft.com/office/powerpoint/2010/main" val="142138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B44FEE-ABEE-4983-8216-AF3880421770}"/>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08D79E7-743A-48B0-B2B8-4F0ABCF6E7D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17CE80-9B0A-4DD2-BFBE-6A5786F8DAF2}"/>
              </a:ext>
            </a:extLst>
          </p:cNvPr>
          <p:cNvSpPr>
            <a:spLocks noGrp="1"/>
          </p:cNvSpPr>
          <p:nvPr>
            <p:ph type="dt" sz="half" idx="10"/>
          </p:nvPr>
        </p:nvSpPr>
        <p:spPr/>
        <p:txBody>
          <a:bodyPr/>
          <a:lstStyle/>
          <a:p>
            <a:fld id="{D38B1C02-E217-448F-A582-25834CD563AC}"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E37C88B6-F0B9-4CB0-A7B2-7E0087AD5D2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5ABDE3-68E5-4049-A9C0-F2D225DC2365}"/>
              </a:ext>
            </a:extLst>
          </p:cNvPr>
          <p:cNvSpPr>
            <a:spLocks noGrp="1"/>
          </p:cNvSpPr>
          <p:nvPr>
            <p:ph type="sldNum" sz="quarter" idx="12"/>
          </p:nvPr>
        </p:nvSpPr>
        <p:spPr/>
        <p:txBody>
          <a:bodyPr/>
          <a:lstStyle/>
          <a:p>
            <a:fld id="{C98051A2-B655-4469-B309-22FF844B7CF9}" type="slidenum">
              <a:rPr lang="zh-CN" altLang="en-US" smtClean="0"/>
              <a:t>‹#›</a:t>
            </a:fld>
            <a:endParaRPr lang="zh-CN" altLang="en-US"/>
          </a:p>
        </p:txBody>
      </p:sp>
    </p:spTree>
    <p:extLst>
      <p:ext uri="{BB962C8B-B14F-4D97-AF65-F5344CB8AC3E}">
        <p14:creationId xmlns:p14="http://schemas.microsoft.com/office/powerpoint/2010/main" val="309649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dirty="0"/>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dirty="0" err="1"/>
              <a:t>Bài</a:t>
            </a:r>
            <a:endParaRPr lang="en-US" dirty="0"/>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dirty="0" err="1"/>
              <a:t>img</a:t>
            </a:r>
            <a:endParaRPr lang="en-US" dirty="0"/>
          </a:p>
        </p:txBody>
      </p:sp>
    </p:spTree>
    <p:extLst>
      <p:ext uri="{BB962C8B-B14F-4D97-AF65-F5344CB8AC3E}">
        <p14:creationId xmlns:p14="http://schemas.microsoft.com/office/powerpoint/2010/main" val="3479921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10.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7.xml"/><Relationship Id="rId5" Type="http://schemas.openxmlformats.org/officeDocument/2006/relationships/image" Target="../media/image8.jpeg"/><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5.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jpg"/><Relationship Id="rId5" Type="http://schemas.openxmlformats.org/officeDocument/2006/relationships/slideLayout" Target="../slideLayouts/slideLayout27.xml"/><Relationship Id="rId10" Type="http://schemas.openxmlformats.org/officeDocument/2006/relationships/theme" Target="../theme/theme6.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9.xml"/><Relationship Id="rId1" Type="http://schemas.openxmlformats.org/officeDocument/2006/relationships/slideLayout" Target="../slideLayouts/slideLayout36.xml"/><Relationship Id="rId5" Type="http://schemas.openxmlformats.org/officeDocument/2006/relationships/image" Target="../media/image8.jpeg"/><Relationship Id="rId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3CCDC178-1F16-49E5-A27E-FC9AFC297BE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id="{721B64C7-AF7F-4772-9D5E-498E6537177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14512" t="11689" r="12131" b="19818"/>
          <a:stretch/>
        </p:blipFill>
        <p:spPr>
          <a:xfrm>
            <a:off x="135789" y="4096138"/>
            <a:ext cx="981838" cy="916733"/>
          </a:xfrm>
          <a:prstGeom prst="rect">
            <a:avLst/>
          </a:prstGeom>
        </p:spPr>
      </p:pic>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 id="2147484239" r:id="rId6"/>
    <p:sldLayoutId id="2147484240" r:id="rId7"/>
    <p:sldLayoutId id="2147484241"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FF4C460F-4F54-47E6-B437-3B36E38367A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2">
                <a:solidFill>
                  <a:schemeClr val="tx1">
                    <a:tint val="75000"/>
                  </a:schemeClr>
                </a:solidFill>
              </a:defRPr>
            </a:lvl1pPr>
          </a:lstStyle>
          <a:p>
            <a:fld id="{C764DE79-268F-4C1A-8933-263129D2AF90}" type="datetimeFigureOut">
              <a:rPr lang="en-US" dirty="0"/>
              <a:t>1/15/2023</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141959191"/>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ransition spd="slow" advTm="2000">
    <p:push dir="u"/>
  </p:transition>
  <p:txStyles>
    <p:titleStyle>
      <a:lvl1pPr algn="l" defTabSz="68567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526" indent="-171526" algn="l" defTabSz="685670" rtl="0" eaLnBrk="1" latinLnBrk="0" hangingPunct="1">
        <a:lnSpc>
          <a:spcPct val="90000"/>
        </a:lnSpc>
        <a:spcBef>
          <a:spcPts val="749"/>
        </a:spcBef>
        <a:buFont typeface="Arial" panose="020B0604020202020204" pitchFamily="34" charset="0"/>
        <a:buChar char="•"/>
        <a:defRPr sz="2099" kern="1200">
          <a:solidFill>
            <a:schemeClr val="tx1"/>
          </a:solidFill>
          <a:latin typeface="+mn-lt"/>
          <a:ea typeface="+mn-ea"/>
          <a:cs typeface="+mn-cs"/>
        </a:defRPr>
      </a:lvl1pPr>
      <a:lvl2pPr marL="514145" indent="-171526" algn="l" defTabSz="685670"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7195" indent="-171526" algn="l" defTabSz="685670"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20024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4pPr>
      <a:lvl5pPr marL="1542865"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5pPr>
      <a:lvl6pPr marL="188591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6pPr>
      <a:lvl7pPr marL="222896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7pPr>
      <a:lvl8pPr marL="257158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8pPr>
      <a:lvl9pPr marL="2914637"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670" rtl="0" eaLnBrk="1" latinLnBrk="0" hangingPunct="1">
        <a:defRPr sz="1351" kern="1200">
          <a:solidFill>
            <a:schemeClr val="tx1"/>
          </a:solidFill>
          <a:latin typeface="+mn-lt"/>
          <a:ea typeface="+mn-ea"/>
          <a:cs typeface="+mn-cs"/>
        </a:defRPr>
      </a:lvl1pPr>
      <a:lvl2pPr marL="343051" algn="l" defTabSz="685670" rtl="0" eaLnBrk="1" latinLnBrk="0" hangingPunct="1">
        <a:defRPr sz="1351" kern="1200">
          <a:solidFill>
            <a:schemeClr val="tx1"/>
          </a:solidFill>
          <a:latin typeface="+mn-lt"/>
          <a:ea typeface="+mn-ea"/>
          <a:cs typeface="+mn-cs"/>
        </a:defRPr>
      </a:lvl2pPr>
      <a:lvl3pPr marL="685670" algn="l" defTabSz="685670" rtl="0" eaLnBrk="1" latinLnBrk="0" hangingPunct="1">
        <a:defRPr sz="1351" kern="1200">
          <a:solidFill>
            <a:schemeClr val="tx1"/>
          </a:solidFill>
          <a:latin typeface="+mn-lt"/>
          <a:ea typeface="+mn-ea"/>
          <a:cs typeface="+mn-cs"/>
        </a:defRPr>
      </a:lvl3pPr>
      <a:lvl4pPr marL="1028720" algn="l" defTabSz="685670" rtl="0" eaLnBrk="1" latinLnBrk="0" hangingPunct="1">
        <a:defRPr sz="1351" kern="1200">
          <a:solidFill>
            <a:schemeClr val="tx1"/>
          </a:solidFill>
          <a:latin typeface="+mn-lt"/>
          <a:ea typeface="+mn-ea"/>
          <a:cs typeface="+mn-cs"/>
        </a:defRPr>
      </a:lvl4pPr>
      <a:lvl5pPr marL="1371772" algn="l" defTabSz="685670" rtl="0" eaLnBrk="1" latinLnBrk="0" hangingPunct="1">
        <a:defRPr sz="1351" kern="1200">
          <a:solidFill>
            <a:schemeClr val="tx1"/>
          </a:solidFill>
          <a:latin typeface="+mn-lt"/>
          <a:ea typeface="+mn-ea"/>
          <a:cs typeface="+mn-cs"/>
        </a:defRPr>
      </a:lvl5pPr>
      <a:lvl6pPr marL="1714391" algn="l" defTabSz="685670" rtl="0" eaLnBrk="1" latinLnBrk="0" hangingPunct="1">
        <a:defRPr sz="1351" kern="1200">
          <a:solidFill>
            <a:schemeClr val="tx1"/>
          </a:solidFill>
          <a:latin typeface="+mn-lt"/>
          <a:ea typeface="+mn-ea"/>
          <a:cs typeface="+mn-cs"/>
        </a:defRPr>
      </a:lvl6pPr>
      <a:lvl7pPr marL="2057441" algn="l" defTabSz="685670" rtl="0" eaLnBrk="1" latinLnBrk="0" hangingPunct="1">
        <a:defRPr sz="1351" kern="1200">
          <a:solidFill>
            <a:schemeClr val="tx1"/>
          </a:solidFill>
          <a:latin typeface="+mn-lt"/>
          <a:ea typeface="+mn-ea"/>
          <a:cs typeface="+mn-cs"/>
        </a:defRPr>
      </a:lvl7pPr>
      <a:lvl8pPr marL="2400492" algn="l" defTabSz="685670" rtl="0" eaLnBrk="1" latinLnBrk="0" hangingPunct="1">
        <a:defRPr sz="1351" kern="1200">
          <a:solidFill>
            <a:schemeClr val="tx1"/>
          </a:solidFill>
          <a:latin typeface="+mn-lt"/>
          <a:ea typeface="+mn-ea"/>
          <a:cs typeface="+mn-cs"/>
        </a:defRPr>
      </a:lvl8pPr>
      <a:lvl9pPr marL="2743111" algn="l" defTabSz="685670"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72F68A6F-B6EB-44E6-9613-EB7DE70643A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id="{6E29C3D1-3C5C-44E8-9DD3-DBE25119260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512" t="11689" r="12131" b="19818"/>
          <a:stretch/>
        </p:blipFill>
        <p:spPr>
          <a:xfrm>
            <a:off x="158620" y="4122600"/>
            <a:ext cx="1005681" cy="938995"/>
          </a:xfrm>
          <a:prstGeom prst="rect">
            <a:avLst/>
          </a:prstGeom>
        </p:spPr>
      </p:pic>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065E4D4B-F8BC-4C04-BE77-3A315D18379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id="{975AAF35-211C-4F98-8F95-8F55086F3FF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4512" t="11689" r="12131" b="19818"/>
          <a:stretch/>
        </p:blipFill>
        <p:spPr>
          <a:xfrm>
            <a:off x="158620" y="4122600"/>
            <a:ext cx="1005681" cy="938995"/>
          </a:xfrm>
          <a:prstGeom prst="rect">
            <a:avLst/>
          </a:prstGeom>
        </p:spPr>
      </p:pic>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5" name="9Slide.vn - 2019">
            <a:extLst>
              <a:ext uri="{FF2B5EF4-FFF2-40B4-BE49-F238E27FC236}">
                <a16:creationId xmlns:a16="http://schemas.microsoft.com/office/drawing/2014/main" id="{C1E652EB-1A66-4B4C-BA72-4205DA98CA6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2023/1/15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2573862" y="1614845"/>
            <a:ext cx="3286762" cy="1913810"/>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81775"/>
              <a:chOff x="4065548" y="1655206"/>
              <a:chExt cx="4382349" cy="1781775"/>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53997"/>
              </a:xfrm>
              <a:prstGeom prst="rect">
                <a:avLst/>
              </a:prstGeom>
              <a:noFill/>
            </p:spPr>
            <p:txBody>
              <a:bodyPr wrap="square" rtlCol="0">
                <a:spAutoFit/>
              </a:bodyPr>
              <a:lstStyle/>
              <a:p>
                <a:pPr defTabSz="685800"/>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84886"/>
              </a:xfrm>
              <a:prstGeom prst="rect">
                <a:avLst/>
              </a:prstGeom>
              <a:noFill/>
            </p:spPr>
            <p:txBody>
              <a:bodyPr wrap="square" rtlCol="0">
                <a:spAutoFit/>
              </a:bodyPr>
              <a:lstStyle/>
              <a:p>
                <a:pPr algn="ctr" defTabSz="685800"/>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800"/>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805250084"/>
      </p:ext>
    </p:extLst>
  </p:cSld>
  <p:clrMap bg1="lt1" tx1="dk1" bg2="lt2" tx2="dk2" accent1="accent1" accent2="accent2" accent3="accent3" accent4="accent4" accent5="accent5" accent6="accent6" hlink="hlink" folHlink="folHlink"/>
  <p:sldLayoutIdLst>
    <p:sldLayoutId id="214748382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033E742C-D13B-494E-878F-04C2F4BD26D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20429337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CE7FF91D-DE0F-42F5-A111-1BA840838E92}"/>
              </a:ext>
            </a:extLst>
          </p:cNvPr>
          <p:cNvSpPr txBox="1"/>
          <p:nvPr userDrawn="1"/>
        </p:nvSpPr>
        <p:spPr>
          <a:xfrm>
            <a:off x="0" y="-1546316"/>
            <a:ext cx="9144000" cy="403316"/>
          </a:xfrm>
          <a:prstGeom prst="rect">
            <a:avLst/>
          </a:prstGeom>
          <a:noFill/>
        </p:spPr>
        <p:txBody>
          <a:bodyPr vert="horz" wrap="none" rtlCol="0" anchor="ctr">
            <a:spAutoFit/>
          </a:bodyPr>
          <a:lstStyle/>
          <a:p>
            <a:pPr algn="ctr">
              <a:lnSpc>
                <a:spcPct val="120000"/>
              </a:lnSpc>
            </a:pPr>
            <a:r>
              <a:rPr lang="en-US" sz="1800">
                <a:solidFill>
                  <a:srgbClr val="CFCFCF"/>
                </a:solidFill>
              </a:rPr>
              <a:t>www.9slide.vn</a:t>
            </a:r>
            <a:endParaRPr lang="en-US" sz="1800" dirty="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4512" t="11689" r="12131" b="19818"/>
          <a:stretch/>
        </p:blipFill>
        <p:spPr>
          <a:xfrm>
            <a:off x="111796" y="4204048"/>
            <a:ext cx="1006171" cy="939452"/>
          </a:xfrm>
          <a:prstGeom prst="rect">
            <a:avLst/>
          </a:prstGeom>
        </p:spPr>
      </p:pic>
    </p:spTree>
    <p:extLst>
      <p:ext uri="{BB962C8B-B14F-4D97-AF65-F5344CB8AC3E}">
        <p14:creationId xmlns:p14="http://schemas.microsoft.com/office/powerpoint/2010/main" val="29928797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BAC77AC-43A9-4407-AFA5-7166420DD11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4056976168"/>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44B0FB57-E881-42EE-A5CA-336C19EAEB8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200045166"/>
      </p:ext>
    </p:extLst>
  </p:cSld>
  <p:clrMap bg1="lt1" tx1="dk1" bg2="lt2" tx2="dk2" accent1="accent1" accent2="accent2" accent3="accent3" accent4="accent4" accent5="accent5" accent6="accent6" hlink="hlink" folHlink="folHlink"/>
  <p:sldLayoutIdLst>
    <p:sldLayoutId id="2147484024" r:id="rId1"/>
    <p:sldLayoutId id="2147484025"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5" name="9Slide.vn - 2019">
            <a:extLst>
              <a:ext uri="{FF2B5EF4-FFF2-40B4-BE49-F238E27FC236}">
                <a16:creationId xmlns:a16="http://schemas.microsoft.com/office/drawing/2014/main" id="{0EFADC27-291B-41B6-95AE-7AD5F7F09EA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801" y="274346"/>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1" y="1369427"/>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53" fontAlgn="base">
              <a:spcBef>
                <a:spcPct val="0"/>
              </a:spcBef>
              <a:spcAft>
                <a:spcPct val="0"/>
              </a:spcAft>
            </a:pPr>
            <a:fld id="{43A93E93-166D-47F5-9EF1-ACEABE24AEEA}" type="datetimeFigureOut">
              <a:rPr lang="zh-CN" altLang="en-US" smtClean="0">
                <a:solidFill>
                  <a:prstClr val="black">
                    <a:tint val="75000"/>
                  </a:prstClr>
                </a:solidFill>
              </a:rPr>
              <a:pPr defTabSz="647053" fontAlgn="base">
                <a:spcBef>
                  <a:spcPct val="0"/>
                </a:spcBef>
                <a:spcAft>
                  <a:spcPct val="0"/>
                </a:spcAft>
              </a:pPr>
              <a:t>2023/1/15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5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53" fontAlgn="base">
              <a:spcBef>
                <a:spcPct val="0"/>
              </a:spcBef>
              <a:spcAft>
                <a:spcPct val="0"/>
              </a:spcAft>
            </a:pPr>
            <a:fld id="{118D5ACA-62CA-46DB-AD6B-12EDD6D51A23}" type="slidenum">
              <a:rPr lang="zh-CN" altLang="en-US" smtClean="0">
                <a:solidFill>
                  <a:prstClr val="black">
                    <a:tint val="75000"/>
                  </a:prstClr>
                </a:solidFill>
              </a:rPr>
              <a:pPr defTabSz="647053"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2573862" y="1614846"/>
            <a:ext cx="3286762" cy="1913810"/>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81776"/>
              <a:chOff x="4065548" y="1655206"/>
              <a:chExt cx="4382349" cy="1781776"/>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5"/>
                <a:ext cx="2229758" cy="553997"/>
              </a:xfrm>
              <a:prstGeom prst="rect">
                <a:avLst/>
              </a:prstGeom>
              <a:noFill/>
            </p:spPr>
            <p:txBody>
              <a:bodyPr wrap="square" rtlCol="0">
                <a:spAutoFit/>
              </a:bodyPr>
              <a:lstStyle/>
              <a:p>
                <a:pPr defTabSz="685783"/>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84885"/>
              </a:xfrm>
              <a:prstGeom prst="rect">
                <a:avLst/>
              </a:prstGeom>
              <a:noFill/>
            </p:spPr>
            <p:txBody>
              <a:bodyPr wrap="square" rtlCol="0">
                <a:spAutoFit/>
              </a:bodyPr>
              <a:lstStyle/>
              <a:p>
                <a:pPr algn="ctr" defTabSz="685783"/>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783"/>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681485713"/>
      </p:ext>
    </p:extLst>
  </p:cSld>
  <p:clrMap bg1="lt1" tx1="dk1" bg2="lt2" tx2="dk2" accent1="accent1" accent2="accent2" accent3="accent3" accent4="accent4" accent5="accent5" accent6="accent6" hlink="hlink" folHlink="folHlink"/>
  <p:sldLayoutIdLst>
    <p:sldLayoutId id="2147484105"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53"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1" indent="-161761" algn="l" defTabSz="647053"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292" indent="-161761" algn="l" defTabSz="647053"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13" indent="-161761" algn="l" defTabSz="647053"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45"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874"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395"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23"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450"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49976"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53" rtl="0" eaLnBrk="1" latinLnBrk="0" hangingPunct="1">
        <a:defRPr sz="1350" kern="1200">
          <a:solidFill>
            <a:schemeClr val="tx1"/>
          </a:solidFill>
          <a:latin typeface="+mn-lt"/>
          <a:ea typeface="+mn-ea"/>
          <a:cs typeface="+mn-cs"/>
        </a:defRPr>
      </a:lvl1pPr>
      <a:lvl2pPr marL="323527" algn="l" defTabSz="647053" rtl="0" eaLnBrk="1" latinLnBrk="0" hangingPunct="1">
        <a:defRPr sz="1350" kern="1200">
          <a:solidFill>
            <a:schemeClr val="tx1"/>
          </a:solidFill>
          <a:latin typeface="+mn-lt"/>
          <a:ea typeface="+mn-ea"/>
          <a:cs typeface="+mn-cs"/>
        </a:defRPr>
      </a:lvl2pPr>
      <a:lvl3pPr marL="647053" algn="l" defTabSz="647053" rtl="0" eaLnBrk="1" latinLnBrk="0" hangingPunct="1">
        <a:defRPr sz="1350" kern="1200">
          <a:solidFill>
            <a:schemeClr val="tx1"/>
          </a:solidFill>
          <a:latin typeface="+mn-lt"/>
          <a:ea typeface="+mn-ea"/>
          <a:cs typeface="+mn-cs"/>
        </a:defRPr>
      </a:lvl3pPr>
      <a:lvl4pPr marL="970582" algn="l" defTabSz="647053" rtl="0" eaLnBrk="1" latinLnBrk="0" hangingPunct="1">
        <a:defRPr sz="1350" kern="1200">
          <a:solidFill>
            <a:schemeClr val="tx1"/>
          </a:solidFill>
          <a:latin typeface="+mn-lt"/>
          <a:ea typeface="+mn-ea"/>
          <a:cs typeface="+mn-cs"/>
        </a:defRPr>
      </a:lvl4pPr>
      <a:lvl5pPr marL="1294109" algn="l" defTabSz="647053" rtl="0" eaLnBrk="1" latinLnBrk="0" hangingPunct="1">
        <a:defRPr sz="1350" kern="1200">
          <a:solidFill>
            <a:schemeClr val="tx1"/>
          </a:solidFill>
          <a:latin typeface="+mn-lt"/>
          <a:ea typeface="+mn-ea"/>
          <a:cs typeface="+mn-cs"/>
        </a:defRPr>
      </a:lvl5pPr>
      <a:lvl6pPr marL="1617632" algn="l" defTabSz="647053" rtl="0" eaLnBrk="1" latinLnBrk="0" hangingPunct="1">
        <a:defRPr sz="1350" kern="1200">
          <a:solidFill>
            <a:schemeClr val="tx1"/>
          </a:solidFill>
          <a:latin typeface="+mn-lt"/>
          <a:ea typeface="+mn-ea"/>
          <a:cs typeface="+mn-cs"/>
        </a:defRPr>
      </a:lvl6pPr>
      <a:lvl7pPr marL="1941158" algn="l" defTabSz="647053" rtl="0" eaLnBrk="1" latinLnBrk="0" hangingPunct="1">
        <a:defRPr sz="1350" kern="1200">
          <a:solidFill>
            <a:schemeClr val="tx1"/>
          </a:solidFill>
          <a:latin typeface="+mn-lt"/>
          <a:ea typeface="+mn-ea"/>
          <a:cs typeface="+mn-cs"/>
        </a:defRPr>
      </a:lvl7pPr>
      <a:lvl8pPr marL="2264687" algn="l" defTabSz="647053" rtl="0" eaLnBrk="1" latinLnBrk="0" hangingPunct="1">
        <a:defRPr sz="1350" kern="1200">
          <a:solidFill>
            <a:schemeClr val="tx1"/>
          </a:solidFill>
          <a:latin typeface="+mn-lt"/>
          <a:ea typeface="+mn-ea"/>
          <a:cs typeface="+mn-cs"/>
        </a:defRPr>
      </a:lvl8pPr>
      <a:lvl9pPr marL="2588211" algn="l" defTabSz="64705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gif"/><Relationship Id="rId5" Type="http://schemas.openxmlformats.org/officeDocument/2006/relationships/image" Target="../media/image26.png"/><Relationship Id="rId10" Type="http://schemas.openxmlformats.org/officeDocument/2006/relationships/image" Target="../media/image31.gif"/><Relationship Id="rId4" Type="http://schemas.openxmlformats.org/officeDocument/2006/relationships/image" Target="../media/image25.svg"/><Relationship Id="rId9" Type="http://schemas.openxmlformats.org/officeDocument/2006/relationships/image" Target="../media/image30.png"/></Relationships>
</file>

<file path=ppt/slides/_rels/slide10.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34.png"/><Relationship Id="rId7" Type="http://schemas.openxmlformats.org/officeDocument/2006/relationships/image" Target="../media/image61.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gif"/><Relationship Id="rId11" Type="http://schemas.openxmlformats.org/officeDocument/2006/relationships/image" Target="../media/image46.gif"/><Relationship Id="rId5" Type="http://schemas.openxmlformats.org/officeDocument/2006/relationships/image" Target="../media/image26.png"/><Relationship Id="rId10" Type="http://schemas.openxmlformats.org/officeDocument/2006/relationships/image" Target="../media/image45.gif"/><Relationship Id="rId4" Type="http://schemas.openxmlformats.org/officeDocument/2006/relationships/image" Target="../media/image35.svg"/><Relationship Id="rId9" Type="http://schemas.openxmlformats.org/officeDocument/2006/relationships/image" Target="../media/image44.gif"/></Relationships>
</file>

<file path=ppt/slides/_rels/slide11.xml.rels><?xml version="1.0" encoding="UTF-8" standalone="yes"?>
<Relationships xmlns="http://schemas.openxmlformats.org/package/2006/relationships"><Relationship Id="rId8" Type="http://schemas.openxmlformats.org/officeDocument/2006/relationships/image" Target="../media/image61.gif"/><Relationship Id="rId13"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31.gif"/><Relationship Id="rId12" Type="http://schemas.openxmlformats.org/officeDocument/2006/relationships/image" Target="../media/image46.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5.gif"/><Relationship Id="rId5" Type="http://schemas.openxmlformats.org/officeDocument/2006/relationships/image" Target="../media/image35.svg"/><Relationship Id="rId10" Type="http://schemas.openxmlformats.org/officeDocument/2006/relationships/image" Target="../media/image44.gif"/><Relationship Id="rId4" Type="http://schemas.openxmlformats.org/officeDocument/2006/relationships/image" Target="../media/image34.png"/><Relationship Id="rId9" Type="http://schemas.openxmlformats.org/officeDocument/2006/relationships/image" Target="../media/image43.gif"/></Relationships>
</file>

<file path=ppt/slides/_rels/slide12.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34.png"/><Relationship Id="rId21" Type="http://schemas.openxmlformats.org/officeDocument/2006/relationships/image" Target="../media/image72.png"/><Relationship Id="rId7" Type="http://schemas.openxmlformats.org/officeDocument/2006/relationships/image" Target="../media/image61.gif"/><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9.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31.gif"/><Relationship Id="rId11" Type="http://schemas.openxmlformats.org/officeDocument/2006/relationships/image" Target="../media/image46.gif"/><Relationship Id="rId5" Type="http://schemas.openxmlformats.org/officeDocument/2006/relationships/image" Target="../media/image26.png"/><Relationship Id="rId15" Type="http://schemas.openxmlformats.org/officeDocument/2006/relationships/image" Target="../media/image66.png"/><Relationship Id="rId10" Type="http://schemas.openxmlformats.org/officeDocument/2006/relationships/image" Target="../media/image45.gif"/><Relationship Id="rId19" Type="http://schemas.openxmlformats.org/officeDocument/2006/relationships/image" Target="../media/image70.png"/><Relationship Id="rId4" Type="http://schemas.openxmlformats.org/officeDocument/2006/relationships/image" Target="../media/image35.svg"/><Relationship Id="rId9" Type="http://schemas.openxmlformats.org/officeDocument/2006/relationships/image" Target="../media/image44.gif"/><Relationship Id="rId14"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70.png"/><Relationship Id="rId3" Type="http://schemas.openxmlformats.org/officeDocument/2006/relationships/image" Target="../media/image34.png"/><Relationship Id="rId7" Type="http://schemas.openxmlformats.org/officeDocument/2006/relationships/image" Target="../media/image61.gif"/><Relationship Id="rId12"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gif"/><Relationship Id="rId11" Type="http://schemas.openxmlformats.org/officeDocument/2006/relationships/image" Target="../media/image46.gif"/><Relationship Id="rId5" Type="http://schemas.openxmlformats.org/officeDocument/2006/relationships/image" Target="../media/image26.png"/><Relationship Id="rId15" Type="http://schemas.openxmlformats.org/officeDocument/2006/relationships/image" Target="../media/image72.png"/><Relationship Id="rId10" Type="http://schemas.openxmlformats.org/officeDocument/2006/relationships/image" Target="../media/image45.gif"/><Relationship Id="rId4" Type="http://schemas.openxmlformats.org/officeDocument/2006/relationships/image" Target="../media/image35.svg"/><Relationship Id="rId9" Type="http://schemas.openxmlformats.org/officeDocument/2006/relationships/image" Target="../media/image44.gif"/><Relationship Id="rId14"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76.gif"/><Relationship Id="rId3" Type="http://schemas.openxmlformats.org/officeDocument/2006/relationships/audio" Target="../media/audio1.wav"/><Relationship Id="rId7" Type="http://schemas.openxmlformats.org/officeDocument/2006/relationships/image" Target="../media/image58.png"/><Relationship Id="rId12" Type="http://schemas.openxmlformats.org/officeDocument/2006/relationships/image" Target="../media/image75.gif"/><Relationship Id="rId2" Type="http://schemas.openxmlformats.org/officeDocument/2006/relationships/notesSlide" Target="../notesSlides/notesSlide11.xml"/><Relationship Id="rId16" Type="http://schemas.openxmlformats.org/officeDocument/2006/relationships/image" Target="../media/image77.gif"/><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74.png"/><Relationship Id="rId5" Type="http://schemas.openxmlformats.org/officeDocument/2006/relationships/image" Target="../media/image35.svg"/><Relationship Id="rId15" Type="http://schemas.openxmlformats.org/officeDocument/2006/relationships/image" Target="../media/image44.gif"/><Relationship Id="rId10" Type="http://schemas.openxmlformats.org/officeDocument/2006/relationships/image" Target="../media/image73.png"/><Relationship Id="rId4" Type="http://schemas.openxmlformats.org/officeDocument/2006/relationships/image" Target="../media/image34.png"/><Relationship Id="rId9" Type="http://schemas.openxmlformats.org/officeDocument/2006/relationships/image" Target="../media/image61.gif"/><Relationship Id="rId14" Type="http://schemas.openxmlformats.org/officeDocument/2006/relationships/image" Target="../media/image43.gif"/></Relationships>
</file>

<file path=ppt/slides/_rels/slide15.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78.png"/><Relationship Id="rId3" Type="http://schemas.openxmlformats.org/officeDocument/2006/relationships/audio" Target="../media/audio1.wav"/><Relationship Id="rId7" Type="http://schemas.openxmlformats.org/officeDocument/2006/relationships/image" Target="../media/image58.png"/><Relationship Id="rId12" Type="http://schemas.openxmlformats.org/officeDocument/2006/relationships/image" Target="../media/image73.png"/><Relationship Id="rId2" Type="http://schemas.openxmlformats.org/officeDocument/2006/relationships/notesSlide" Target="../notesSlides/notesSlide12.xml"/><Relationship Id="rId16" Type="http://schemas.openxmlformats.org/officeDocument/2006/relationships/image" Target="../media/image77.gif"/><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76.gif"/><Relationship Id="rId5" Type="http://schemas.openxmlformats.org/officeDocument/2006/relationships/image" Target="../media/image35.svg"/><Relationship Id="rId15" Type="http://schemas.openxmlformats.org/officeDocument/2006/relationships/image" Target="../media/image44.gif"/><Relationship Id="rId10" Type="http://schemas.openxmlformats.org/officeDocument/2006/relationships/image" Target="../media/image75.gif"/><Relationship Id="rId4" Type="http://schemas.openxmlformats.org/officeDocument/2006/relationships/image" Target="../media/image34.png"/><Relationship Id="rId9" Type="http://schemas.openxmlformats.org/officeDocument/2006/relationships/image" Target="../media/image61.gif"/><Relationship Id="rId14" Type="http://schemas.openxmlformats.org/officeDocument/2006/relationships/image" Target="../media/image43.gif"/></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gif"/><Relationship Id="rId5" Type="http://schemas.openxmlformats.org/officeDocument/2006/relationships/image" Target="../media/image26.png"/><Relationship Id="rId10" Type="http://schemas.openxmlformats.org/officeDocument/2006/relationships/image" Target="../media/image31.gif"/><Relationship Id="rId4" Type="http://schemas.openxmlformats.org/officeDocument/2006/relationships/image" Target="../media/image25.sv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43.gif"/><Relationship Id="rId3" Type="http://schemas.openxmlformats.org/officeDocument/2006/relationships/image" Target="../media/image34.png"/><Relationship Id="rId7" Type="http://schemas.microsoft.com/office/2007/relationships/hdphoto" Target="../media/hdphoto2.wdp"/><Relationship Id="rId12" Type="http://schemas.openxmlformats.org/officeDocument/2006/relationships/image" Target="../media/image81.gif"/><Relationship Id="rId2" Type="http://schemas.openxmlformats.org/officeDocument/2006/relationships/notesSlide" Target="../notesSlides/notesSlide14.xml"/><Relationship Id="rId16" Type="http://schemas.openxmlformats.org/officeDocument/2006/relationships/image" Target="../media/image82.gif"/><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31.gif"/><Relationship Id="rId5" Type="http://schemas.openxmlformats.org/officeDocument/2006/relationships/image" Target="../media/image58.png"/><Relationship Id="rId15" Type="http://schemas.openxmlformats.org/officeDocument/2006/relationships/image" Target="../media/image77.gif"/><Relationship Id="rId10" Type="http://schemas.openxmlformats.org/officeDocument/2006/relationships/image" Target="../media/image26.png"/><Relationship Id="rId4" Type="http://schemas.openxmlformats.org/officeDocument/2006/relationships/image" Target="../media/image35.svg"/><Relationship Id="rId9" Type="http://schemas.microsoft.com/office/2007/relationships/hdphoto" Target="../media/hdphoto3.wdp"/><Relationship Id="rId14" Type="http://schemas.openxmlformats.org/officeDocument/2006/relationships/image" Target="../media/image44.gif"/></Relationships>
</file>

<file path=ppt/slides/_rels/slide18.xml.rels><?xml version="1.0" encoding="UTF-8" standalone="yes"?>
<Relationships xmlns="http://schemas.openxmlformats.org/package/2006/relationships"><Relationship Id="rId8" Type="http://schemas.openxmlformats.org/officeDocument/2006/relationships/image" Target="../media/image81.gif"/><Relationship Id="rId13" Type="http://schemas.openxmlformats.org/officeDocument/2006/relationships/image" Target="../media/image83.png"/><Relationship Id="rId3" Type="http://schemas.openxmlformats.org/officeDocument/2006/relationships/audio" Target="../media/audio2.wav"/><Relationship Id="rId7" Type="http://schemas.openxmlformats.org/officeDocument/2006/relationships/image" Target="../media/image31.gif"/><Relationship Id="rId12" Type="http://schemas.openxmlformats.org/officeDocument/2006/relationships/image" Target="../media/image82.gif"/><Relationship Id="rId2" Type="http://schemas.openxmlformats.org/officeDocument/2006/relationships/notesSlide" Target="../notesSlides/notesSlide15.xml"/><Relationship Id="rId16"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77.gif"/><Relationship Id="rId5" Type="http://schemas.openxmlformats.org/officeDocument/2006/relationships/image" Target="../media/image35.svg"/><Relationship Id="rId15" Type="http://schemas.openxmlformats.org/officeDocument/2006/relationships/image" Target="../media/image58.png"/><Relationship Id="rId10" Type="http://schemas.openxmlformats.org/officeDocument/2006/relationships/image" Target="../media/image44.gif"/><Relationship Id="rId4" Type="http://schemas.openxmlformats.org/officeDocument/2006/relationships/image" Target="../media/image34.png"/><Relationship Id="rId9" Type="http://schemas.openxmlformats.org/officeDocument/2006/relationships/image" Target="../media/image43.gif"/><Relationship Id="rId1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image" Target="../media/image81.gif"/><Relationship Id="rId13" Type="http://schemas.openxmlformats.org/officeDocument/2006/relationships/image" Target="../media/image83.png"/><Relationship Id="rId3" Type="http://schemas.openxmlformats.org/officeDocument/2006/relationships/audio" Target="../media/audio2.wav"/><Relationship Id="rId7" Type="http://schemas.openxmlformats.org/officeDocument/2006/relationships/image" Target="../media/image31.gif"/><Relationship Id="rId12" Type="http://schemas.openxmlformats.org/officeDocument/2006/relationships/image" Target="../media/image82.gif"/><Relationship Id="rId2" Type="http://schemas.openxmlformats.org/officeDocument/2006/relationships/notesSlide" Target="../notesSlides/notesSlide16.xml"/><Relationship Id="rId16"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77.gif"/><Relationship Id="rId5" Type="http://schemas.openxmlformats.org/officeDocument/2006/relationships/image" Target="../media/image35.svg"/><Relationship Id="rId15" Type="http://schemas.openxmlformats.org/officeDocument/2006/relationships/image" Target="../media/image58.png"/><Relationship Id="rId10" Type="http://schemas.openxmlformats.org/officeDocument/2006/relationships/image" Target="../media/image44.gif"/><Relationship Id="rId4" Type="http://schemas.openxmlformats.org/officeDocument/2006/relationships/image" Target="../media/image34.png"/><Relationship Id="rId9" Type="http://schemas.openxmlformats.org/officeDocument/2006/relationships/image" Target="../media/image43.gif"/><Relationship Id="rId1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3.png"/><Relationship Id="rId18" Type="http://schemas.openxmlformats.org/officeDocument/2006/relationships/image" Target="../media/image46.gif"/><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5.gif"/><Relationship Id="rId2" Type="http://schemas.openxmlformats.org/officeDocument/2006/relationships/notesSlide" Target="../notesSlides/notesSlide2.xml"/><Relationship Id="rId16" Type="http://schemas.openxmlformats.org/officeDocument/2006/relationships/image" Target="../media/image44.gif"/><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0.png"/><Relationship Id="rId5" Type="http://schemas.openxmlformats.org/officeDocument/2006/relationships/image" Target="../media/image35.svg"/><Relationship Id="rId15" Type="http://schemas.openxmlformats.org/officeDocument/2006/relationships/image" Target="../media/image43.gif"/><Relationship Id="rId10" Type="http://schemas.openxmlformats.org/officeDocument/2006/relationships/image" Target="../media/image39.png"/><Relationship Id="rId19" Type="http://schemas.openxmlformats.org/officeDocument/2006/relationships/image" Target="../media/image47.png"/><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image" Target="../media/image42.png"/></Relationships>
</file>

<file path=ppt/slides/_rels/slide20.xml.rels><?xml version="1.0" encoding="UTF-8" standalone="yes"?>
<Relationships xmlns="http://schemas.openxmlformats.org/package/2006/relationships"><Relationship Id="rId8" Type="http://schemas.openxmlformats.org/officeDocument/2006/relationships/image" Target="../media/image81.gif"/><Relationship Id="rId13" Type="http://schemas.openxmlformats.org/officeDocument/2006/relationships/image" Target="../media/image83.png"/><Relationship Id="rId3" Type="http://schemas.openxmlformats.org/officeDocument/2006/relationships/audio" Target="../media/audio2.wav"/><Relationship Id="rId7" Type="http://schemas.openxmlformats.org/officeDocument/2006/relationships/image" Target="../media/image31.gif"/><Relationship Id="rId12" Type="http://schemas.openxmlformats.org/officeDocument/2006/relationships/image" Target="../media/image82.gif"/><Relationship Id="rId2" Type="http://schemas.openxmlformats.org/officeDocument/2006/relationships/notesSlide" Target="../notesSlides/notesSlide17.xml"/><Relationship Id="rId16"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77.gif"/><Relationship Id="rId5" Type="http://schemas.openxmlformats.org/officeDocument/2006/relationships/image" Target="../media/image35.svg"/><Relationship Id="rId15" Type="http://schemas.openxmlformats.org/officeDocument/2006/relationships/image" Target="../media/image58.png"/><Relationship Id="rId10" Type="http://schemas.openxmlformats.org/officeDocument/2006/relationships/image" Target="../media/image44.gif"/><Relationship Id="rId4" Type="http://schemas.openxmlformats.org/officeDocument/2006/relationships/image" Target="../media/image34.png"/><Relationship Id="rId9" Type="http://schemas.openxmlformats.org/officeDocument/2006/relationships/image" Target="../media/image43.gif"/><Relationship Id="rId14"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openxmlformats.org/officeDocument/2006/relationships/image" Target="../media/image81.gif"/><Relationship Id="rId13" Type="http://schemas.openxmlformats.org/officeDocument/2006/relationships/image" Target="../media/image83.png"/><Relationship Id="rId3" Type="http://schemas.openxmlformats.org/officeDocument/2006/relationships/audio" Target="../media/audio2.wav"/><Relationship Id="rId7" Type="http://schemas.openxmlformats.org/officeDocument/2006/relationships/image" Target="../media/image31.gif"/><Relationship Id="rId12" Type="http://schemas.openxmlformats.org/officeDocument/2006/relationships/image" Target="../media/image82.gif"/><Relationship Id="rId2" Type="http://schemas.openxmlformats.org/officeDocument/2006/relationships/notesSlide" Target="../notesSlides/notesSlide18.xml"/><Relationship Id="rId16"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77.gif"/><Relationship Id="rId5" Type="http://schemas.openxmlformats.org/officeDocument/2006/relationships/image" Target="../media/image35.svg"/><Relationship Id="rId15" Type="http://schemas.openxmlformats.org/officeDocument/2006/relationships/image" Target="../media/image58.png"/><Relationship Id="rId10" Type="http://schemas.openxmlformats.org/officeDocument/2006/relationships/image" Target="../media/image44.gif"/><Relationship Id="rId4" Type="http://schemas.openxmlformats.org/officeDocument/2006/relationships/image" Target="../media/image34.png"/><Relationship Id="rId9" Type="http://schemas.openxmlformats.org/officeDocument/2006/relationships/image" Target="../media/image43.gif"/><Relationship Id="rId1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81.gif"/><Relationship Id="rId13" Type="http://schemas.openxmlformats.org/officeDocument/2006/relationships/image" Target="../media/image83.png"/><Relationship Id="rId3" Type="http://schemas.openxmlformats.org/officeDocument/2006/relationships/audio" Target="../media/audio2.wav"/><Relationship Id="rId7" Type="http://schemas.openxmlformats.org/officeDocument/2006/relationships/image" Target="../media/image31.gif"/><Relationship Id="rId12" Type="http://schemas.openxmlformats.org/officeDocument/2006/relationships/image" Target="../media/image82.gif"/><Relationship Id="rId2" Type="http://schemas.openxmlformats.org/officeDocument/2006/relationships/notesSlide" Target="../notesSlides/notesSlide19.xml"/><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77.gif"/><Relationship Id="rId5" Type="http://schemas.openxmlformats.org/officeDocument/2006/relationships/image" Target="../media/image35.svg"/><Relationship Id="rId15" Type="http://schemas.openxmlformats.org/officeDocument/2006/relationships/image" Target="../media/image58.png"/><Relationship Id="rId10" Type="http://schemas.openxmlformats.org/officeDocument/2006/relationships/image" Target="../media/image44.gif"/><Relationship Id="rId4" Type="http://schemas.openxmlformats.org/officeDocument/2006/relationships/image" Target="../media/image34.png"/><Relationship Id="rId9" Type="http://schemas.openxmlformats.org/officeDocument/2006/relationships/image" Target="../media/image43.gif"/><Relationship Id="rId1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88.jpeg"/><Relationship Id="rId3" Type="http://schemas.openxmlformats.org/officeDocument/2006/relationships/image" Target="../media/image34.png"/><Relationship Id="rId7" Type="http://schemas.openxmlformats.org/officeDocument/2006/relationships/image" Target="../media/image81.gif"/><Relationship Id="rId12"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gif"/><Relationship Id="rId11" Type="http://schemas.openxmlformats.org/officeDocument/2006/relationships/image" Target="../media/image82.gif"/><Relationship Id="rId5" Type="http://schemas.openxmlformats.org/officeDocument/2006/relationships/image" Target="../media/image26.png"/><Relationship Id="rId10" Type="http://schemas.openxmlformats.org/officeDocument/2006/relationships/image" Target="../media/image77.gif"/><Relationship Id="rId4" Type="http://schemas.openxmlformats.org/officeDocument/2006/relationships/image" Target="../media/image35.svg"/><Relationship Id="rId9" Type="http://schemas.openxmlformats.org/officeDocument/2006/relationships/image" Target="../media/image44.gif"/></Relationships>
</file>

<file path=ppt/slides/_rels/slide24.xml.rels><?xml version="1.0" encoding="UTF-8" standalone="yes"?>
<Relationships xmlns="http://schemas.openxmlformats.org/package/2006/relationships"><Relationship Id="rId8" Type="http://schemas.openxmlformats.org/officeDocument/2006/relationships/image" Target="../media/image81.gif"/><Relationship Id="rId13" Type="http://schemas.openxmlformats.org/officeDocument/2006/relationships/image" Target="../media/image62.png"/><Relationship Id="rId3" Type="http://schemas.openxmlformats.org/officeDocument/2006/relationships/audio" Target="../media/audio4.wav"/><Relationship Id="rId7" Type="http://schemas.openxmlformats.org/officeDocument/2006/relationships/image" Target="../media/image31.gif"/><Relationship Id="rId12" Type="http://schemas.openxmlformats.org/officeDocument/2006/relationships/image" Target="../media/image82.gi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77.gif"/><Relationship Id="rId5" Type="http://schemas.openxmlformats.org/officeDocument/2006/relationships/image" Target="../media/image35.svg"/><Relationship Id="rId10" Type="http://schemas.openxmlformats.org/officeDocument/2006/relationships/image" Target="../media/image44.gif"/><Relationship Id="rId4" Type="http://schemas.openxmlformats.org/officeDocument/2006/relationships/image" Target="../media/image34.png"/><Relationship Id="rId9" Type="http://schemas.openxmlformats.org/officeDocument/2006/relationships/image" Target="../media/image43.gif"/></Relationships>
</file>

<file path=ppt/slides/_rels/slide25.xml.rels><?xml version="1.0" encoding="UTF-8" standalone="yes"?>
<Relationships xmlns="http://schemas.openxmlformats.org/package/2006/relationships"><Relationship Id="rId8" Type="http://schemas.openxmlformats.org/officeDocument/2006/relationships/image" Target="../media/image81.gif"/><Relationship Id="rId13" Type="http://schemas.openxmlformats.org/officeDocument/2006/relationships/image" Target="../media/image62.png"/><Relationship Id="rId3" Type="http://schemas.openxmlformats.org/officeDocument/2006/relationships/audio" Target="../media/audio4.wav"/><Relationship Id="rId7" Type="http://schemas.openxmlformats.org/officeDocument/2006/relationships/image" Target="../media/image31.gif"/><Relationship Id="rId12" Type="http://schemas.openxmlformats.org/officeDocument/2006/relationships/image" Target="../media/image82.gi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77.gif"/><Relationship Id="rId5" Type="http://schemas.openxmlformats.org/officeDocument/2006/relationships/image" Target="../media/image35.svg"/><Relationship Id="rId10" Type="http://schemas.openxmlformats.org/officeDocument/2006/relationships/image" Target="../media/image44.gif"/><Relationship Id="rId4" Type="http://schemas.openxmlformats.org/officeDocument/2006/relationships/image" Target="../media/image34.png"/><Relationship Id="rId9" Type="http://schemas.openxmlformats.org/officeDocument/2006/relationships/image" Target="../media/image43.gif"/></Relationships>
</file>

<file path=ppt/slides/_rels/slide26.xml.rels><?xml version="1.0" encoding="UTF-8" standalone="yes"?>
<Relationships xmlns="http://schemas.openxmlformats.org/package/2006/relationships"><Relationship Id="rId8" Type="http://schemas.openxmlformats.org/officeDocument/2006/relationships/image" Target="../media/image81.gif"/><Relationship Id="rId13" Type="http://schemas.openxmlformats.org/officeDocument/2006/relationships/image" Target="../media/image62.png"/><Relationship Id="rId3" Type="http://schemas.openxmlformats.org/officeDocument/2006/relationships/audio" Target="../media/audio4.wav"/><Relationship Id="rId7" Type="http://schemas.openxmlformats.org/officeDocument/2006/relationships/image" Target="../media/image31.gif"/><Relationship Id="rId12" Type="http://schemas.openxmlformats.org/officeDocument/2006/relationships/image" Target="../media/image82.gi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77.gif"/><Relationship Id="rId5" Type="http://schemas.openxmlformats.org/officeDocument/2006/relationships/image" Target="../media/image35.svg"/><Relationship Id="rId10" Type="http://schemas.openxmlformats.org/officeDocument/2006/relationships/image" Target="../media/image44.gif"/><Relationship Id="rId4" Type="http://schemas.openxmlformats.org/officeDocument/2006/relationships/image" Target="../media/image34.png"/><Relationship Id="rId9" Type="http://schemas.openxmlformats.org/officeDocument/2006/relationships/image" Target="../media/image43.gif"/></Relationships>
</file>

<file path=ppt/slides/_rels/slide27.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34.png"/><Relationship Id="rId7" Type="http://schemas.openxmlformats.org/officeDocument/2006/relationships/image" Target="../media/image81.gif"/><Relationship Id="rId12"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1.gif"/><Relationship Id="rId11" Type="http://schemas.openxmlformats.org/officeDocument/2006/relationships/image" Target="../media/image82.gif"/><Relationship Id="rId5" Type="http://schemas.openxmlformats.org/officeDocument/2006/relationships/image" Target="../media/image26.png"/><Relationship Id="rId10" Type="http://schemas.openxmlformats.org/officeDocument/2006/relationships/image" Target="../media/image77.gif"/><Relationship Id="rId4" Type="http://schemas.openxmlformats.org/officeDocument/2006/relationships/image" Target="../media/image35.svg"/><Relationship Id="rId9" Type="http://schemas.openxmlformats.org/officeDocument/2006/relationships/image" Target="../media/image44.gif"/></Relationships>
</file>

<file path=ppt/slides/_rels/slide28.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34.png"/><Relationship Id="rId7" Type="http://schemas.openxmlformats.org/officeDocument/2006/relationships/image" Target="../media/image81.gif"/><Relationship Id="rId12" Type="http://schemas.openxmlformats.org/officeDocument/2006/relationships/image" Target="../media/image8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1.gif"/><Relationship Id="rId11" Type="http://schemas.openxmlformats.org/officeDocument/2006/relationships/image" Target="../media/image82.gif"/><Relationship Id="rId5" Type="http://schemas.openxmlformats.org/officeDocument/2006/relationships/image" Target="../media/image26.png"/><Relationship Id="rId10" Type="http://schemas.openxmlformats.org/officeDocument/2006/relationships/image" Target="../media/image77.gif"/><Relationship Id="rId4" Type="http://schemas.openxmlformats.org/officeDocument/2006/relationships/image" Target="../media/image35.svg"/><Relationship Id="rId9" Type="http://schemas.openxmlformats.org/officeDocument/2006/relationships/image" Target="../media/image44.gif"/></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gif"/><Relationship Id="rId3" Type="http://schemas.openxmlformats.org/officeDocument/2006/relationships/image" Target="../media/image34.png"/><Relationship Id="rId7" Type="http://schemas.openxmlformats.org/officeDocument/2006/relationships/image" Target="../media/image37.svg"/><Relationship Id="rId12" Type="http://schemas.openxmlformats.org/officeDocument/2006/relationships/image" Target="../media/image33.png"/><Relationship Id="rId17" Type="http://schemas.openxmlformats.org/officeDocument/2006/relationships/image" Target="../media/image89.png"/><Relationship Id="rId2" Type="http://schemas.openxmlformats.org/officeDocument/2006/relationships/notesSlide" Target="../notesSlides/notesSlide26.xml"/><Relationship Id="rId16" Type="http://schemas.openxmlformats.org/officeDocument/2006/relationships/image" Target="../media/image77.gif"/><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26.png"/><Relationship Id="rId15" Type="http://schemas.openxmlformats.org/officeDocument/2006/relationships/image" Target="../media/image46.gif"/><Relationship Id="rId10" Type="http://schemas.openxmlformats.org/officeDocument/2006/relationships/image" Target="../media/image40.png"/><Relationship Id="rId4" Type="http://schemas.openxmlformats.org/officeDocument/2006/relationships/image" Target="../media/image35.svg"/><Relationship Id="rId9" Type="http://schemas.openxmlformats.org/officeDocument/2006/relationships/image" Target="../media/image39.png"/><Relationship Id="rId14" Type="http://schemas.openxmlformats.org/officeDocument/2006/relationships/image" Target="../media/image44.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8.png"/></Relationships>
</file>

<file path=ppt/slides/_rels/slide3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gif"/><Relationship Id="rId5" Type="http://schemas.openxmlformats.org/officeDocument/2006/relationships/image" Target="../media/image26.png"/><Relationship Id="rId10" Type="http://schemas.openxmlformats.org/officeDocument/2006/relationships/image" Target="../media/image31.gif"/><Relationship Id="rId4" Type="http://schemas.openxmlformats.org/officeDocument/2006/relationships/image" Target="../media/image25.svg"/><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gif"/><Relationship Id="rId3" Type="http://schemas.openxmlformats.org/officeDocument/2006/relationships/image" Target="../media/image34.png"/><Relationship Id="rId7" Type="http://schemas.openxmlformats.org/officeDocument/2006/relationships/image" Target="../media/image37.svg"/><Relationship Id="rId12" Type="http://schemas.openxmlformats.org/officeDocument/2006/relationships/image" Target="../media/image33.png"/><Relationship Id="rId2" Type="http://schemas.openxmlformats.org/officeDocument/2006/relationships/notesSlide" Target="../notesSlides/notesSlide28.xml"/><Relationship Id="rId16" Type="http://schemas.openxmlformats.org/officeDocument/2006/relationships/image" Target="../media/image91.gif"/><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26.png"/><Relationship Id="rId15" Type="http://schemas.openxmlformats.org/officeDocument/2006/relationships/image" Target="../media/image90.gif"/><Relationship Id="rId10" Type="http://schemas.openxmlformats.org/officeDocument/2006/relationships/image" Target="../media/image40.png"/><Relationship Id="rId4" Type="http://schemas.openxmlformats.org/officeDocument/2006/relationships/image" Target="../media/image35.svg"/><Relationship Id="rId9" Type="http://schemas.openxmlformats.org/officeDocument/2006/relationships/image" Target="../media/image39.png"/><Relationship Id="rId14" Type="http://schemas.openxmlformats.org/officeDocument/2006/relationships/image" Target="../media/image44.gif"/></Relationships>
</file>

<file path=ppt/slides/_rels/slide32.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94.pn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image" Target="../media/image93.gi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92.gif"/><Relationship Id="rId5" Type="http://schemas.openxmlformats.org/officeDocument/2006/relationships/image" Target="../media/image34.png"/><Relationship Id="rId15" Type="http://schemas.openxmlformats.org/officeDocument/2006/relationships/image" Target="../media/image95.gif"/><Relationship Id="rId10" Type="http://schemas.openxmlformats.org/officeDocument/2006/relationships/image" Target="../media/image91.gif"/><Relationship Id="rId4" Type="http://schemas.openxmlformats.org/officeDocument/2006/relationships/audio" Target="../media/audio4.wav"/><Relationship Id="rId9" Type="http://schemas.openxmlformats.org/officeDocument/2006/relationships/image" Target="../media/image44.gif"/><Relationship Id="rId14" Type="http://schemas.microsoft.com/office/2007/relationships/hdphoto" Target="../media/hdphoto5.wdp"/></Relationships>
</file>

<file path=ppt/slides/_rels/slide33.xml.rels><?xml version="1.0" encoding="UTF-8" standalone="yes"?>
<Relationships xmlns="http://schemas.openxmlformats.org/package/2006/relationships"><Relationship Id="rId8" Type="http://schemas.openxmlformats.org/officeDocument/2006/relationships/image" Target="../media/image91.gif"/><Relationship Id="rId3" Type="http://schemas.openxmlformats.org/officeDocument/2006/relationships/image" Target="../media/image34.png"/><Relationship Id="rId7" Type="http://schemas.openxmlformats.org/officeDocument/2006/relationships/image" Target="../media/image44.gif"/><Relationship Id="rId12"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3.gif"/><Relationship Id="rId11" Type="http://schemas.openxmlformats.org/officeDocument/2006/relationships/image" Target="../media/image58.png"/><Relationship Id="rId5" Type="http://schemas.openxmlformats.org/officeDocument/2006/relationships/image" Target="../media/image26.png"/><Relationship Id="rId10" Type="http://schemas.openxmlformats.org/officeDocument/2006/relationships/image" Target="../media/image93.gif"/><Relationship Id="rId4" Type="http://schemas.openxmlformats.org/officeDocument/2006/relationships/image" Target="../media/image35.svg"/><Relationship Id="rId9" Type="http://schemas.openxmlformats.org/officeDocument/2006/relationships/image" Target="../media/image92.gif"/></Relationships>
</file>

<file path=ppt/slides/_rels/slide34.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77.gif"/><Relationship Id="rId3" Type="http://schemas.openxmlformats.org/officeDocument/2006/relationships/audio" Target="../media/audio1.wav"/><Relationship Id="rId7" Type="http://schemas.openxmlformats.org/officeDocument/2006/relationships/image" Target="../media/image58.png"/><Relationship Id="rId12" Type="http://schemas.openxmlformats.org/officeDocument/2006/relationships/image" Target="../media/image44.gi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3.gif"/><Relationship Id="rId5" Type="http://schemas.openxmlformats.org/officeDocument/2006/relationships/image" Target="../media/image35.svg"/><Relationship Id="rId15" Type="http://schemas.openxmlformats.org/officeDocument/2006/relationships/image" Target="../media/image97.png"/><Relationship Id="rId10" Type="http://schemas.openxmlformats.org/officeDocument/2006/relationships/image" Target="../media/image76.gif"/><Relationship Id="rId4" Type="http://schemas.openxmlformats.org/officeDocument/2006/relationships/image" Target="../media/image34.png"/><Relationship Id="rId9" Type="http://schemas.openxmlformats.org/officeDocument/2006/relationships/image" Target="../media/image61.gif"/><Relationship Id="rId14" Type="http://schemas.openxmlformats.org/officeDocument/2006/relationships/image" Target="../media/image96.png"/></Relationships>
</file>

<file path=ppt/slides/_rels/slide35.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44.gif"/><Relationship Id="rId3" Type="http://schemas.openxmlformats.org/officeDocument/2006/relationships/audio" Target="../media/audio1.wav"/><Relationship Id="rId7" Type="http://schemas.openxmlformats.org/officeDocument/2006/relationships/image" Target="../media/image58.png"/><Relationship Id="rId12" Type="http://schemas.openxmlformats.org/officeDocument/2006/relationships/image" Target="../media/image43.gi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78.png"/><Relationship Id="rId5" Type="http://schemas.openxmlformats.org/officeDocument/2006/relationships/image" Target="../media/image35.svg"/><Relationship Id="rId15" Type="http://schemas.openxmlformats.org/officeDocument/2006/relationships/image" Target="../media/image98.png"/><Relationship Id="rId10" Type="http://schemas.openxmlformats.org/officeDocument/2006/relationships/image" Target="../media/image76.gif"/><Relationship Id="rId4" Type="http://schemas.openxmlformats.org/officeDocument/2006/relationships/image" Target="../media/image34.png"/><Relationship Id="rId9" Type="http://schemas.openxmlformats.org/officeDocument/2006/relationships/image" Target="../media/image61.gif"/><Relationship Id="rId14" Type="http://schemas.openxmlformats.org/officeDocument/2006/relationships/image" Target="../media/image77.gif"/></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52.png"/><Relationship Id="rId12" Type="http://schemas.openxmlformats.org/officeDocument/2006/relationships/image" Target="../media/image55.gi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27.png"/><Relationship Id="rId5" Type="http://schemas.openxmlformats.org/officeDocument/2006/relationships/image" Target="../media/image50.png"/><Relationship Id="rId10" Type="http://schemas.openxmlformats.org/officeDocument/2006/relationships/image" Target="../media/image54.svg"/><Relationship Id="rId4" Type="http://schemas.openxmlformats.org/officeDocument/2006/relationships/image" Target="../media/image25.svg"/><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52.png"/><Relationship Id="rId12" Type="http://schemas.openxmlformats.org/officeDocument/2006/relationships/image" Target="../media/image55.gi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51.png"/><Relationship Id="rId11" Type="http://schemas.openxmlformats.org/officeDocument/2006/relationships/image" Target="../media/image27.png"/><Relationship Id="rId5" Type="http://schemas.openxmlformats.org/officeDocument/2006/relationships/image" Target="../media/image50.png"/><Relationship Id="rId10" Type="http://schemas.openxmlformats.org/officeDocument/2006/relationships/image" Target="../media/image54.svg"/><Relationship Id="rId4" Type="http://schemas.openxmlformats.org/officeDocument/2006/relationships/image" Target="../media/image25.svg"/><Relationship Id="rId9" Type="http://schemas.openxmlformats.org/officeDocument/2006/relationships/image" Target="../media/image53.pn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56.png"/><Relationship Id="rId3" Type="http://schemas.openxmlformats.org/officeDocument/2006/relationships/image" Target="../media/image34.png"/><Relationship Id="rId7" Type="http://schemas.openxmlformats.org/officeDocument/2006/relationships/image" Target="../media/image40.png"/><Relationship Id="rId12" Type="http://schemas.openxmlformats.org/officeDocument/2006/relationships/image" Target="../media/image46.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5.gif"/><Relationship Id="rId5" Type="http://schemas.openxmlformats.org/officeDocument/2006/relationships/image" Target="../media/image26.png"/><Relationship Id="rId10" Type="http://schemas.openxmlformats.org/officeDocument/2006/relationships/image" Target="../media/image44.gif"/><Relationship Id="rId4" Type="http://schemas.openxmlformats.org/officeDocument/2006/relationships/image" Target="../media/image35.svg"/><Relationship Id="rId9" Type="http://schemas.openxmlformats.org/officeDocument/2006/relationships/image" Target="../media/image43.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gif"/><Relationship Id="rId5" Type="http://schemas.openxmlformats.org/officeDocument/2006/relationships/image" Target="../media/image26.png"/><Relationship Id="rId10" Type="http://schemas.openxmlformats.org/officeDocument/2006/relationships/image" Target="../media/image31.gif"/><Relationship Id="rId4" Type="http://schemas.openxmlformats.org/officeDocument/2006/relationships/image" Target="../media/image25.sv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4.gif"/><Relationship Id="rId3" Type="http://schemas.openxmlformats.org/officeDocument/2006/relationships/audio" Target="../media/audio2.wav"/><Relationship Id="rId7" Type="http://schemas.openxmlformats.org/officeDocument/2006/relationships/image" Target="../media/image58.png"/><Relationship Id="rId12" Type="http://schemas.openxmlformats.org/officeDocument/2006/relationships/image" Target="../media/image43.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61.gif"/><Relationship Id="rId5" Type="http://schemas.openxmlformats.org/officeDocument/2006/relationships/image" Target="../media/image35.svg"/><Relationship Id="rId10" Type="http://schemas.openxmlformats.org/officeDocument/2006/relationships/image" Target="../media/image31.gif"/><Relationship Id="rId4" Type="http://schemas.openxmlformats.org/officeDocument/2006/relationships/image" Target="../media/image34.png"/><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D46289AE-114A-46E8-92C5-E69A2B77D2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994809" y="-1994809"/>
            <a:ext cx="5154384" cy="9144002"/>
          </a:xfrm>
          <a:prstGeom prst="rect">
            <a:avLst/>
          </a:prstGeom>
        </p:spPr>
      </p:pic>
      <p:sp>
        <p:nvSpPr>
          <p:cNvPr id="5" name="任意多边形: 形状 4">
            <a:extLst>
              <a:ext uri="{FF2B5EF4-FFF2-40B4-BE49-F238E27FC236}">
                <a16:creationId xmlns:a16="http://schemas.microsoft.com/office/drawing/2014/main" id="{B0BFE98A-6F68-4D5B-8942-2823FCE5A715}"/>
              </a:ext>
            </a:extLst>
          </p:cNvPr>
          <p:cNvSpPr/>
          <p:nvPr/>
        </p:nvSpPr>
        <p:spPr>
          <a:xfrm>
            <a:off x="279430" y="328133"/>
            <a:ext cx="8585135" cy="467951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68855"/>
              <a:gd name="connsiteY0" fmla="*/ 10281887 h 10594476"/>
              <a:gd name="connsiteX1" fmla="*/ 93319 w 14868855"/>
              <a:gd name="connsiteY1" fmla="*/ 6926129 h 10594476"/>
              <a:gd name="connsiteX2" fmla="*/ 129076 w 14868855"/>
              <a:gd name="connsiteY2" fmla="*/ 1401394 h 10594476"/>
              <a:gd name="connsiteX3" fmla="*/ 1537665 w 14868855"/>
              <a:gd name="connsiteY3" fmla="*/ 26244 h 10594476"/>
              <a:gd name="connsiteX4" fmla="*/ 6055057 w 14868855"/>
              <a:gd name="connsiteY4" fmla="*/ 33764 h 10594476"/>
              <a:gd name="connsiteX5" fmla="*/ 13683339 w 14868855"/>
              <a:gd name="connsiteY5" fmla="*/ 26636 h 10594476"/>
              <a:gd name="connsiteX6" fmla="*/ 14709351 w 14868855"/>
              <a:gd name="connsiteY6" fmla="*/ 4166210 h 10594476"/>
              <a:gd name="connsiteX7" fmla="*/ 14582202 w 14868855"/>
              <a:gd name="connsiteY7" fmla="*/ 9725121 h 10594476"/>
              <a:gd name="connsiteX8" fmla="*/ 11431312 w 14868855"/>
              <a:gd name="connsiteY8" fmla="*/ 10339281 h 10594476"/>
              <a:gd name="connsiteX9" fmla="*/ 2751769 w 14868855"/>
              <a:gd name="connsiteY9" fmla="*/ 10455395 h 10594476"/>
              <a:gd name="connsiteX10" fmla="*/ 389061 w 14868855"/>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582202 w 14757426"/>
              <a:gd name="connsiteY7" fmla="*/ 9725121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51422"/>
              <a:gd name="connsiteY0" fmla="*/ 10281887 h 10594476"/>
              <a:gd name="connsiteX1" fmla="*/ 93319 w 14851422"/>
              <a:gd name="connsiteY1" fmla="*/ 6926129 h 10594476"/>
              <a:gd name="connsiteX2" fmla="*/ 129076 w 14851422"/>
              <a:gd name="connsiteY2" fmla="*/ 1401394 h 10594476"/>
              <a:gd name="connsiteX3" fmla="*/ 1537665 w 14851422"/>
              <a:gd name="connsiteY3" fmla="*/ 26244 h 10594476"/>
              <a:gd name="connsiteX4" fmla="*/ 6055057 w 14851422"/>
              <a:gd name="connsiteY4" fmla="*/ 33764 h 10594476"/>
              <a:gd name="connsiteX5" fmla="*/ 13683339 w 14851422"/>
              <a:gd name="connsiteY5" fmla="*/ 26636 h 10594476"/>
              <a:gd name="connsiteX6" fmla="*/ 14709351 w 14851422"/>
              <a:gd name="connsiteY6" fmla="*/ 4166210 h 10594476"/>
              <a:gd name="connsiteX7" fmla="*/ 14808034 w 14851422"/>
              <a:gd name="connsiteY7" fmla="*/ 9602777 h 10594476"/>
              <a:gd name="connsiteX8" fmla="*/ 11431312 w 14851422"/>
              <a:gd name="connsiteY8" fmla="*/ 10339281 h 10594476"/>
              <a:gd name="connsiteX9" fmla="*/ 2751769 w 14851422"/>
              <a:gd name="connsiteY9" fmla="*/ 10455395 h 10594476"/>
              <a:gd name="connsiteX10" fmla="*/ 389061 w 14851422"/>
              <a:gd name="connsiteY10" fmla="*/ 10281887 h 10594476"/>
              <a:gd name="connsiteX0" fmla="*/ 389061 w 14776214"/>
              <a:gd name="connsiteY0" fmla="*/ 10281887 h 10594476"/>
              <a:gd name="connsiteX1" fmla="*/ 93319 w 14776214"/>
              <a:gd name="connsiteY1" fmla="*/ 6926129 h 10594476"/>
              <a:gd name="connsiteX2" fmla="*/ 129076 w 14776214"/>
              <a:gd name="connsiteY2" fmla="*/ 1401394 h 10594476"/>
              <a:gd name="connsiteX3" fmla="*/ 1537665 w 14776214"/>
              <a:gd name="connsiteY3" fmla="*/ 26244 h 10594476"/>
              <a:gd name="connsiteX4" fmla="*/ 6055057 w 14776214"/>
              <a:gd name="connsiteY4" fmla="*/ 33764 h 10594476"/>
              <a:gd name="connsiteX5" fmla="*/ 13683339 w 14776214"/>
              <a:gd name="connsiteY5" fmla="*/ 26636 h 10594476"/>
              <a:gd name="connsiteX6" fmla="*/ 14709351 w 14776214"/>
              <a:gd name="connsiteY6" fmla="*/ 4166210 h 10594476"/>
              <a:gd name="connsiteX7" fmla="*/ 14713937 w 14776214"/>
              <a:gd name="connsiteY7" fmla="*/ 9504902 h 10594476"/>
              <a:gd name="connsiteX8" fmla="*/ 11431312 w 14776214"/>
              <a:gd name="connsiteY8" fmla="*/ 10339281 h 10594476"/>
              <a:gd name="connsiteX9" fmla="*/ 2751769 w 14776214"/>
              <a:gd name="connsiteY9" fmla="*/ 10455395 h 10594476"/>
              <a:gd name="connsiteX10" fmla="*/ 389061 w 14776214"/>
              <a:gd name="connsiteY10" fmla="*/ 10281887 h 10594476"/>
              <a:gd name="connsiteX0" fmla="*/ 389061 w 14835429"/>
              <a:gd name="connsiteY0" fmla="*/ 10281887 h 10594476"/>
              <a:gd name="connsiteX1" fmla="*/ 93319 w 14835429"/>
              <a:gd name="connsiteY1" fmla="*/ 6926129 h 10594476"/>
              <a:gd name="connsiteX2" fmla="*/ 129076 w 14835429"/>
              <a:gd name="connsiteY2" fmla="*/ 1401394 h 10594476"/>
              <a:gd name="connsiteX3" fmla="*/ 1537665 w 14835429"/>
              <a:gd name="connsiteY3" fmla="*/ 26244 h 10594476"/>
              <a:gd name="connsiteX4" fmla="*/ 6055057 w 14835429"/>
              <a:gd name="connsiteY4" fmla="*/ 33764 h 10594476"/>
              <a:gd name="connsiteX5" fmla="*/ 13683339 w 14835429"/>
              <a:gd name="connsiteY5" fmla="*/ 26636 h 10594476"/>
              <a:gd name="connsiteX6" fmla="*/ 14709351 w 14835429"/>
              <a:gd name="connsiteY6" fmla="*/ 4166210 h 10594476"/>
              <a:gd name="connsiteX7" fmla="*/ 14789215 w 14835429"/>
              <a:gd name="connsiteY7" fmla="*/ 9529371 h 10594476"/>
              <a:gd name="connsiteX8" fmla="*/ 11431312 w 14835429"/>
              <a:gd name="connsiteY8" fmla="*/ 10339281 h 10594476"/>
              <a:gd name="connsiteX9" fmla="*/ 2751769 w 14835429"/>
              <a:gd name="connsiteY9" fmla="*/ 10455395 h 10594476"/>
              <a:gd name="connsiteX10" fmla="*/ 389061 w 14835429"/>
              <a:gd name="connsiteY10" fmla="*/ 10281887 h 10594476"/>
              <a:gd name="connsiteX0" fmla="*/ 389061 w 15054132"/>
              <a:gd name="connsiteY0" fmla="*/ 10561319 h 10873908"/>
              <a:gd name="connsiteX1" fmla="*/ 93319 w 15054132"/>
              <a:gd name="connsiteY1" fmla="*/ 7205561 h 10873908"/>
              <a:gd name="connsiteX2" fmla="*/ 129076 w 15054132"/>
              <a:gd name="connsiteY2" fmla="*/ 1680826 h 10873908"/>
              <a:gd name="connsiteX3" fmla="*/ 1537665 w 15054132"/>
              <a:gd name="connsiteY3" fmla="*/ 305676 h 10873908"/>
              <a:gd name="connsiteX4" fmla="*/ 6055057 w 15054132"/>
              <a:gd name="connsiteY4" fmla="*/ 313196 h 10873908"/>
              <a:gd name="connsiteX5" fmla="*/ 13683339 w 15054132"/>
              <a:gd name="connsiteY5" fmla="*/ 306068 h 10873908"/>
              <a:gd name="connsiteX6" fmla="*/ 14822267 w 15054132"/>
              <a:gd name="connsiteY6" fmla="*/ 4470111 h 10873908"/>
              <a:gd name="connsiteX7" fmla="*/ 14789215 w 15054132"/>
              <a:gd name="connsiteY7" fmla="*/ 9808803 h 10873908"/>
              <a:gd name="connsiteX8" fmla="*/ 11431312 w 15054132"/>
              <a:gd name="connsiteY8" fmla="*/ 10618713 h 10873908"/>
              <a:gd name="connsiteX9" fmla="*/ 2751769 w 15054132"/>
              <a:gd name="connsiteY9" fmla="*/ 10734827 h 10873908"/>
              <a:gd name="connsiteX10" fmla="*/ 389061 w 15054132"/>
              <a:gd name="connsiteY10" fmla="*/ 10561319 h 10873908"/>
              <a:gd name="connsiteX0" fmla="*/ 389061 w 14888271"/>
              <a:gd name="connsiteY0" fmla="*/ 10561319 h 10873908"/>
              <a:gd name="connsiteX1" fmla="*/ 93319 w 14888271"/>
              <a:gd name="connsiteY1" fmla="*/ 7205561 h 10873908"/>
              <a:gd name="connsiteX2" fmla="*/ 129076 w 14888271"/>
              <a:gd name="connsiteY2" fmla="*/ 1680826 h 10873908"/>
              <a:gd name="connsiteX3" fmla="*/ 1537665 w 14888271"/>
              <a:gd name="connsiteY3" fmla="*/ 305676 h 10873908"/>
              <a:gd name="connsiteX4" fmla="*/ 6055057 w 14888271"/>
              <a:gd name="connsiteY4" fmla="*/ 313196 h 10873908"/>
              <a:gd name="connsiteX5" fmla="*/ 13683339 w 14888271"/>
              <a:gd name="connsiteY5" fmla="*/ 306068 h 10873908"/>
              <a:gd name="connsiteX6" fmla="*/ 14822267 w 14888271"/>
              <a:gd name="connsiteY6" fmla="*/ 4470111 h 10873908"/>
              <a:gd name="connsiteX7" fmla="*/ 14789215 w 14888271"/>
              <a:gd name="connsiteY7" fmla="*/ 9808803 h 10873908"/>
              <a:gd name="connsiteX8" fmla="*/ 11431312 w 14888271"/>
              <a:gd name="connsiteY8" fmla="*/ 10618713 h 10873908"/>
              <a:gd name="connsiteX9" fmla="*/ 2751769 w 14888271"/>
              <a:gd name="connsiteY9" fmla="*/ 10734827 h 10873908"/>
              <a:gd name="connsiteX10" fmla="*/ 389061 w 14888271"/>
              <a:gd name="connsiteY10" fmla="*/ 10561319 h 10873908"/>
              <a:gd name="connsiteX0" fmla="*/ 389061 w 14858627"/>
              <a:gd name="connsiteY0" fmla="*/ 10561319 h 10873908"/>
              <a:gd name="connsiteX1" fmla="*/ 93319 w 14858627"/>
              <a:gd name="connsiteY1" fmla="*/ 7205561 h 10873908"/>
              <a:gd name="connsiteX2" fmla="*/ 129076 w 14858627"/>
              <a:gd name="connsiteY2" fmla="*/ 1680826 h 10873908"/>
              <a:gd name="connsiteX3" fmla="*/ 1537665 w 14858627"/>
              <a:gd name="connsiteY3" fmla="*/ 305676 h 10873908"/>
              <a:gd name="connsiteX4" fmla="*/ 6055057 w 14858627"/>
              <a:gd name="connsiteY4" fmla="*/ 313196 h 10873908"/>
              <a:gd name="connsiteX5" fmla="*/ 13683339 w 14858627"/>
              <a:gd name="connsiteY5" fmla="*/ 306068 h 10873908"/>
              <a:gd name="connsiteX6" fmla="*/ 14822267 w 14858627"/>
              <a:gd name="connsiteY6" fmla="*/ 4470111 h 10873908"/>
              <a:gd name="connsiteX7" fmla="*/ 14695117 w 14858627"/>
              <a:gd name="connsiteY7" fmla="*/ 9759864 h 10873908"/>
              <a:gd name="connsiteX8" fmla="*/ 11431312 w 14858627"/>
              <a:gd name="connsiteY8" fmla="*/ 10618713 h 10873908"/>
              <a:gd name="connsiteX9" fmla="*/ 2751769 w 14858627"/>
              <a:gd name="connsiteY9" fmla="*/ 10734827 h 10873908"/>
              <a:gd name="connsiteX10" fmla="*/ 389061 w 14858627"/>
              <a:gd name="connsiteY10" fmla="*/ 10561319 h 10873908"/>
              <a:gd name="connsiteX0" fmla="*/ 389061 w 14888269"/>
              <a:gd name="connsiteY0" fmla="*/ 10561319 h 10873908"/>
              <a:gd name="connsiteX1" fmla="*/ 93319 w 14888269"/>
              <a:gd name="connsiteY1" fmla="*/ 7205561 h 10873908"/>
              <a:gd name="connsiteX2" fmla="*/ 129076 w 14888269"/>
              <a:gd name="connsiteY2" fmla="*/ 1680826 h 10873908"/>
              <a:gd name="connsiteX3" fmla="*/ 1537665 w 14888269"/>
              <a:gd name="connsiteY3" fmla="*/ 305676 h 10873908"/>
              <a:gd name="connsiteX4" fmla="*/ 6055057 w 14888269"/>
              <a:gd name="connsiteY4" fmla="*/ 313196 h 10873908"/>
              <a:gd name="connsiteX5" fmla="*/ 13683339 w 14888269"/>
              <a:gd name="connsiteY5" fmla="*/ 306068 h 10873908"/>
              <a:gd name="connsiteX6" fmla="*/ 14822267 w 14888269"/>
              <a:gd name="connsiteY6" fmla="*/ 4470111 h 10873908"/>
              <a:gd name="connsiteX7" fmla="*/ 14789212 w 14888269"/>
              <a:gd name="connsiteY7" fmla="*/ 9784333 h 10873908"/>
              <a:gd name="connsiteX8" fmla="*/ 11431312 w 14888269"/>
              <a:gd name="connsiteY8" fmla="*/ 10618713 h 10873908"/>
              <a:gd name="connsiteX9" fmla="*/ 2751769 w 14888269"/>
              <a:gd name="connsiteY9" fmla="*/ 10734827 h 10873908"/>
              <a:gd name="connsiteX10" fmla="*/ 389061 w 14888269"/>
              <a:gd name="connsiteY10" fmla="*/ 10561319 h 10873908"/>
              <a:gd name="connsiteX0" fmla="*/ 389061 w 14960024"/>
              <a:gd name="connsiteY0" fmla="*/ 10490704 h 10803293"/>
              <a:gd name="connsiteX1" fmla="*/ 93319 w 14960024"/>
              <a:gd name="connsiteY1" fmla="*/ 7134946 h 10803293"/>
              <a:gd name="connsiteX2" fmla="*/ 129076 w 14960024"/>
              <a:gd name="connsiteY2" fmla="*/ 1610211 h 10803293"/>
              <a:gd name="connsiteX3" fmla="*/ 1537665 w 14960024"/>
              <a:gd name="connsiteY3" fmla="*/ 235061 h 10803293"/>
              <a:gd name="connsiteX4" fmla="*/ 6055057 w 14960024"/>
              <a:gd name="connsiteY4" fmla="*/ 242581 h 10803293"/>
              <a:gd name="connsiteX5" fmla="*/ 13984448 w 14960024"/>
              <a:gd name="connsiteY5" fmla="*/ 333328 h 10803293"/>
              <a:gd name="connsiteX6" fmla="*/ 14822267 w 14960024"/>
              <a:gd name="connsiteY6" fmla="*/ 4399496 h 10803293"/>
              <a:gd name="connsiteX7" fmla="*/ 14789212 w 14960024"/>
              <a:gd name="connsiteY7" fmla="*/ 9713718 h 10803293"/>
              <a:gd name="connsiteX8" fmla="*/ 11431312 w 14960024"/>
              <a:gd name="connsiteY8" fmla="*/ 10548098 h 10803293"/>
              <a:gd name="connsiteX9" fmla="*/ 2751769 w 14960024"/>
              <a:gd name="connsiteY9" fmla="*/ 10664212 h 10803293"/>
              <a:gd name="connsiteX10" fmla="*/ 389061 w 14960024"/>
              <a:gd name="connsiteY10" fmla="*/ 10490704 h 10803293"/>
              <a:gd name="connsiteX0" fmla="*/ 389061 w 14888269"/>
              <a:gd name="connsiteY0" fmla="*/ 10653139 h 10965728"/>
              <a:gd name="connsiteX1" fmla="*/ 93319 w 14888269"/>
              <a:gd name="connsiteY1" fmla="*/ 7297381 h 10965728"/>
              <a:gd name="connsiteX2" fmla="*/ 129076 w 14888269"/>
              <a:gd name="connsiteY2" fmla="*/ 1772646 h 10965728"/>
              <a:gd name="connsiteX3" fmla="*/ 1537665 w 14888269"/>
              <a:gd name="connsiteY3" fmla="*/ 397496 h 10965728"/>
              <a:gd name="connsiteX4" fmla="*/ 6055057 w 14888269"/>
              <a:gd name="connsiteY4" fmla="*/ 405016 h 10965728"/>
              <a:gd name="connsiteX5" fmla="*/ 13984448 w 14888269"/>
              <a:gd name="connsiteY5" fmla="*/ 495763 h 10965728"/>
              <a:gd name="connsiteX6" fmla="*/ 14822267 w 14888269"/>
              <a:gd name="connsiteY6" fmla="*/ 4561931 h 10965728"/>
              <a:gd name="connsiteX7" fmla="*/ 14789212 w 14888269"/>
              <a:gd name="connsiteY7" fmla="*/ 9876153 h 10965728"/>
              <a:gd name="connsiteX8" fmla="*/ 11431312 w 14888269"/>
              <a:gd name="connsiteY8" fmla="*/ 10710533 h 10965728"/>
              <a:gd name="connsiteX9" fmla="*/ 2751769 w 14888269"/>
              <a:gd name="connsiteY9" fmla="*/ 10826647 h 10965728"/>
              <a:gd name="connsiteX10" fmla="*/ 389061 w 14888269"/>
              <a:gd name="connsiteY10" fmla="*/ 10653139 h 10965728"/>
              <a:gd name="connsiteX0" fmla="*/ 389061 w 15098816"/>
              <a:gd name="connsiteY0" fmla="*/ 10490705 h 10803294"/>
              <a:gd name="connsiteX1" fmla="*/ 93319 w 15098816"/>
              <a:gd name="connsiteY1" fmla="*/ 7134947 h 10803294"/>
              <a:gd name="connsiteX2" fmla="*/ 129076 w 15098816"/>
              <a:gd name="connsiteY2" fmla="*/ 1610212 h 10803294"/>
              <a:gd name="connsiteX3" fmla="*/ 1537665 w 15098816"/>
              <a:gd name="connsiteY3" fmla="*/ 235062 h 10803294"/>
              <a:gd name="connsiteX4" fmla="*/ 6055057 w 15098816"/>
              <a:gd name="connsiteY4" fmla="*/ 242582 h 10803294"/>
              <a:gd name="connsiteX5" fmla="*/ 13984448 w 15098816"/>
              <a:gd name="connsiteY5" fmla="*/ 333329 h 10803294"/>
              <a:gd name="connsiteX6" fmla="*/ 14935183 w 15098816"/>
              <a:gd name="connsiteY6" fmla="*/ 4399497 h 10803294"/>
              <a:gd name="connsiteX7" fmla="*/ 14789212 w 15098816"/>
              <a:gd name="connsiteY7" fmla="*/ 9713719 h 10803294"/>
              <a:gd name="connsiteX8" fmla="*/ 11431312 w 15098816"/>
              <a:gd name="connsiteY8" fmla="*/ 10548099 h 10803294"/>
              <a:gd name="connsiteX9" fmla="*/ 2751769 w 15098816"/>
              <a:gd name="connsiteY9" fmla="*/ 10664213 h 10803294"/>
              <a:gd name="connsiteX10" fmla="*/ 389061 w 15098816"/>
              <a:gd name="connsiteY10" fmla="*/ 10490705 h 10803294"/>
              <a:gd name="connsiteX0" fmla="*/ 389061 w 15047455"/>
              <a:gd name="connsiteY0" fmla="*/ 10488905 h 10801494"/>
              <a:gd name="connsiteX1" fmla="*/ 93319 w 15047455"/>
              <a:gd name="connsiteY1" fmla="*/ 7133147 h 10801494"/>
              <a:gd name="connsiteX2" fmla="*/ 129076 w 15047455"/>
              <a:gd name="connsiteY2" fmla="*/ 1608412 h 10801494"/>
              <a:gd name="connsiteX3" fmla="*/ 1537665 w 15047455"/>
              <a:gd name="connsiteY3" fmla="*/ 233262 h 10801494"/>
              <a:gd name="connsiteX4" fmla="*/ 6055057 w 15047455"/>
              <a:gd name="connsiteY4" fmla="*/ 240782 h 10801494"/>
              <a:gd name="connsiteX5" fmla="*/ 13984448 w 15047455"/>
              <a:gd name="connsiteY5" fmla="*/ 331529 h 10801494"/>
              <a:gd name="connsiteX6" fmla="*/ 14803449 w 15047455"/>
              <a:gd name="connsiteY6" fmla="*/ 4373228 h 10801494"/>
              <a:gd name="connsiteX7" fmla="*/ 14789212 w 15047455"/>
              <a:gd name="connsiteY7" fmla="*/ 9711919 h 10801494"/>
              <a:gd name="connsiteX8" fmla="*/ 11431312 w 15047455"/>
              <a:gd name="connsiteY8" fmla="*/ 10546299 h 10801494"/>
              <a:gd name="connsiteX9" fmla="*/ 2751769 w 15047455"/>
              <a:gd name="connsiteY9" fmla="*/ 10662413 h 10801494"/>
              <a:gd name="connsiteX10" fmla="*/ 389061 w 15047455"/>
              <a:gd name="connsiteY10" fmla="*/ 10488905 h 10801494"/>
              <a:gd name="connsiteX0" fmla="*/ 389061 w 14948452"/>
              <a:gd name="connsiteY0" fmla="*/ 10488905 h 10801494"/>
              <a:gd name="connsiteX1" fmla="*/ 93319 w 14948452"/>
              <a:gd name="connsiteY1" fmla="*/ 7133147 h 10801494"/>
              <a:gd name="connsiteX2" fmla="*/ 129076 w 14948452"/>
              <a:gd name="connsiteY2" fmla="*/ 1608412 h 10801494"/>
              <a:gd name="connsiteX3" fmla="*/ 1537665 w 14948452"/>
              <a:gd name="connsiteY3" fmla="*/ 233262 h 10801494"/>
              <a:gd name="connsiteX4" fmla="*/ 6055057 w 14948452"/>
              <a:gd name="connsiteY4" fmla="*/ 240782 h 10801494"/>
              <a:gd name="connsiteX5" fmla="*/ 13984448 w 14948452"/>
              <a:gd name="connsiteY5" fmla="*/ 331529 h 10801494"/>
              <a:gd name="connsiteX6" fmla="*/ 14803449 w 14948452"/>
              <a:gd name="connsiteY6" fmla="*/ 4373228 h 10801494"/>
              <a:gd name="connsiteX7" fmla="*/ 14789212 w 14948452"/>
              <a:gd name="connsiteY7" fmla="*/ 9711919 h 10801494"/>
              <a:gd name="connsiteX8" fmla="*/ 11431312 w 14948452"/>
              <a:gd name="connsiteY8" fmla="*/ 10546299 h 10801494"/>
              <a:gd name="connsiteX9" fmla="*/ 2751769 w 14948452"/>
              <a:gd name="connsiteY9" fmla="*/ 10662413 h 10801494"/>
              <a:gd name="connsiteX10" fmla="*/ 389061 w 14948452"/>
              <a:gd name="connsiteY10" fmla="*/ 10488905 h 10801494"/>
              <a:gd name="connsiteX0" fmla="*/ 389061 w 14847771"/>
              <a:gd name="connsiteY0" fmla="*/ 10727280 h 11039869"/>
              <a:gd name="connsiteX1" fmla="*/ 93319 w 14847771"/>
              <a:gd name="connsiteY1" fmla="*/ 7371522 h 11039869"/>
              <a:gd name="connsiteX2" fmla="*/ 129076 w 14847771"/>
              <a:gd name="connsiteY2" fmla="*/ 1846787 h 11039869"/>
              <a:gd name="connsiteX3" fmla="*/ 1537665 w 14847771"/>
              <a:gd name="connsiteY3" fmla="*/ 471637 h 11039869"/>
              <a:gd name="connsiteX4" fmla="*/ 6055057 w 14847771"/>
              <a:gd name="connsiteY4" fmla="*/ 479157 h 11039869"/>
              <a:gd name="connsiteX5" fmla="*/ 13984448 w 14847771"/>
              <a:gd name="connsiteY5" fmla="*/ 569904 h 11039869"/>
              <a:gd name="connsiteX6" fmla="*/ 14803449 w 14847771"/>
              <a:gd name="connsiteY6" fmla="*/ 4611603 h 11039869"/>
              <a:gd name="connsiteX7" fmla="*/ 14789212 w 14847771"/>
              <a:gd name="connsiteY7" fmla="*/ 9950294 h 11039869"/>
              <a:gd name="connsiteX8" fmla="*/ 11431312 w 14847771"/>
              <a:gd name="connsiteY8" fmla="*/ 10784674 h 11039869"/>
              <a:gd name="connsiteX9" fmla="*/ 2751769 w 14847771"/>
              <a:gd name="connsiteY9" fmla="*/ 10900788 h 11039869"/>
              <a:gd name="connsiteX10" fmla="*/ 389061 w 14847771"/>
              <a:gd name="connsiteY10" fmla="*/ 10727280 h 11039869"/>
              <a:gd name="connsiteX0" fmla="*/ 389061 w 15097970"/>
              <a:gd name="connsiteY0" fmla="*/ 10486184 h 10798773"/>
              <a:gd name="connsiteX1" fmla="*/ 93319 w 15097970"/>
              <a:gd name="connsiteY1" fmla="*/ 7130426 h 10798773"/>
              <a:gd name="connsiteX2" fmla="*/ 129076 w 15097970"/>
              <a:gd name="connsiteY2" fmla="*/ 1605691 h 10798773"/>
              <a:gd name="connsiteX3" fmla="*/ 1537665 w 15097970"/>
              <a:gd name="connsiteY3" fmla="*/ 230541 h 10798773"/>
              <a:gd name="connsiteX4" fmla="*/ 6055057 w 15097970"/>
              <a:gd name="connsiteY4" fmla="*/ 238061 h 10798773"/>
              <a:gd name="connsiteX5" fmla="*/ 14605483 w 15097970"/>
              <a:gd name="connsiteY5" fmla="*/ 695839 h 10798773"/>
              <a:gd name="connsiteX6" fmla="*/ 14803449 w 15097970"/>
              <a:gd name="connsiteY6" fmla="*/ 4370507 h 10798773"/>
              <a:gd name="connsiteX7" fmla="*/ 14789212 w 15097970"/>
              <a:gd name="connsiteY7" fmla="*/ 9709198 h 10798773"/>
              <a:gd name="connsiteX8" fmla="*/ 11431312 w 15097970"/>
              <a:gd name="connsiteY8" fmla="*/ 10543578 h 10798773"/>
              <a:gd name="connsiteX9" fmla="*/ 2751769 w 15097970"/>
              <a:gd name="connsiteY9" fmla="*/ 10659692 h 10798773"/>
              <a:gd name="connsiteX10" fmla="*/ 389061 w 15097970"/>
              <a:gd name="connsiteY10" fmla="*/ 10486184 h 10798773"/>
              <a:gd name="connsiteX0" fmla="*/ 389061 w 15061215"/>
              <a:gd name="connsiteY0" fmla="*/ 10370559 h 10683148"/>
              <a:gd name="connsiteX1" fmla="*/ 93319 w 15061215"/>
              <a:gd name="connsiteY1" fmla="*/ 7014801 h 10683148"/>
              <a:gd name="connsiteX2" fmla="*/ 129076 w 15061215"/>
              <a:gd name="connsiteY2" fmla="*/ 1490066 h 10683148"/>
              <a:gd name="connsiteX3" fmla="*/ 1537665 w 15061215"/>
              <a:gd name="connsiteY3" fmla="*/ 114916 h 10683148"/>
              <a:gd name="connsiteX4" fmla="*/ 6055057 w 15061215"/>
              <a:gd name="connsiteY4" fmla="*/ 122436 h 10683148"/>
              <a:gd name="connsiteX5" fmla="*/ 14549025 w 15061215"/>
              <a:gd name="connsiteY5" fmla="*/ 800432 h 10683148"/>
              <a:gd name="connsiteX6" fmla="*/ 14803449 w 15061215"/>
              <a:gd name="connsiteY6" fmla="*/ 4254882 h 10683148"/>
              <a:gd name="connsiteX7" fmla="*/ 14789212 w 15061215"/>
              <a:gd name="connsiteY7" fmla="*/ 9593573 h 10683148"/>
              <a:gd name="connsiteX8" fmla="*/ 11431312 w 15061215"/>
              <a:gd name="connsiteY8" fmla="*/ 10427953 h 10683148"/>
              <a:gd name="connsiteX9" fmla="*/ 2751769 w 15061215"/>
              <a:gd name="connsiteY9" fmla="*/ 10544067 h 10683148"/>
              <a:gd name="connsiteX10" fmla="*/ 389061 w 15061215"/>
              <a:gd name="connsiteY10" fmla="*/ 10370559 h 10683148"/>
              <a:gd name="connsiteX0" fmla="*/ 389061 w 14847771"/>
              <a:gd name="connsiteY0" fmla="*/ 10452356 h 10764945"/>
              <a:gd name="connsiteX1" fmla="*/ 93319 w 14847771"/>
              <a:gd name="connsiteY1" fmla="*/ 7096598 h 10764945"/>
              <a:gd name="connsiteX2" fmla="*/ 129076 w 14847771"/>
              <a:gd name="connsiteY2" fmla="*/ 1571863 h 10764945"/>
              <a:gd name="connsiteX3" fmla="*/ 1537665 w 14847771"/>
              <a:gd name="connsiteY3" fmla="*/ 196713 h 10764945"/>
              <a:gd name="connsiteX4" fmla="*/ 6055057 w 14847771"/>
              <a:gd name="connsiteY4" fmla="*/ 204233 h 10764945"/>
              <a:gd name="connsiteX5" fmla="*/ 14549025 w 14847771"/>
              <a:gd name="connsiteY5" fmla="*/ 882229 h 10764945"/>
              <a:gd name="connsiteX6" fmla="*/ 14803449 w 14847771"/>
              <a:gd name="connsiteY6" fmla="*/ 4336679 h 10764945"/>
              <a:gd name="connsiteX7" fmla="*/ 14789212 w 14847771"/>
              <a:gd name="connsiteY7" fmla="*/ 9675370 h 10764945"/>
              <a:gd name="connsiteX8" fmla="*/ 11431312 w 14847771"/>
              <a:gd name="connsiteY8" fmla="*/ 10509750 h 10764945"/>
              <a:gd name="connsiteX9" fmla="*/ 2751769 w 14847771"/>
              <a:gd name="connsiteY9" fmla="*/ 10625864 h 10764945"/>
              <a:gd name="connsiteX10" fmla="*/ 389061 w 14847771"/>
              <a:gd name="connsiteY10" fmla="*/ 10452356 h 10764945"/>
              <a:gd name="connsiteX0" fmla="*/ 389061 w 14923957"/>
              <a:gd name="connsiteY0" fmla="*/ 10478517 h 10791106"/>
              <a:gd name="connsiteX1" fmla="*/ 93319 w 14923957"/>
              <a:gd name="connsiteY1" fmla="*/ 7122759 h 10791106"/>
              <a:gd name="connsiteX2" fmla="*/ 129076 w 14923957"/>
              <a:gd name="connsiteY2" fmla="*/ 1598024 h 10791106"/>
              <a:gd name="connsiteX3" fmla="*/ 1537665 w 14923957"/>
              <a:gd name="connsiteY3" fmla="*/ 222874 h 10791106"/>
              <a:gd name="connsiteX4" fmla="*/ 6055057 w 14923957"/>
              <a:gd name="connsiteY4" fmla="*/ 230394 h 10791106"/>
              <a:gd name="connsiteX5" fmla="*/ 14774855 w 14923957"/>
              <a:gd name="connsiteY5" fmla="*/ 859452 h 10791106"/>
              <a:gd name="connsiteX6" fmla="*/ 14803449 w 14923957"/>
              <a:gd name="connsiteY6" fmla="*/ 4362840 h 10791106"/>
              <a:gd name="connsiteX7" fmla="*/ 14789212 w 14923957"/>
              <a:gd name="connsiteY7" fmla="*/ 9701531 h 10791106"/>
              <a:gd name="connsiteX8" fmla="*/ 11431312 w 14923957"/>
              <a:gd name="connsiteY8" fmla="*/ 10535911 h 10791106"/>
              <a:gd name="connsiteX9" fmla="*/ 2751769 w 14923957"/>
              <a:gd name="connsiteY9" fmla="*/ 10652025 h 10791106"/>
              <a:gd name="connsiteX10" fmla="*/ 389061 w 14923957"/>
              <a:gd name="connsiteY10" fmla="*/ 10478517 h 10791106"/>
              <a:gd name="connsiteX0" fmla="*/ 389061 w 14951066"/>
              <a:gd name="connsiteY0" fmla="*/ 10403614 h 10716203"/>
              <a:gd name="connsiteX1" fmla="*/ 93319 w 14951066"/>
              <a:gd name="connsiteY1" fmla="*/ 7047856 h 10716203"/>
              <a:gd name="connsiteX2" fmla="*/ 129076 w 14951066"/>
              <a:gd name="connsiteY2" fmla="*/ 1523121 h 10716203"/>
              <a:gd name="connsiteX3" fmla="*/ 1537665 w 14951066"/>
              <a:gd name="connsiteY3" fmla="*/ 147971 h 10716203"/>
              <a:gd name="connsiteX4" fmla="*/ 6055057 w 14951066"/>
              <a:gd name="connsiteY4" fmla="*/ 155491 h 10716203"/>
              <a:gd name="connsiteX5" fmla="*/ 14812495 w 14951066"/>
              <a:gd name="connsiteY5" fmla="*/ 931362 h 10716203"/>
              <a:gd name="connsiteX6" fmla="*/ 14803449 w 14951066"/>
              <a:gd name="connsiteY6" fmla="*/ 4287937 h 10716203"/>
              <a:gd name="connsiteX7" fmla="*/ 14789212 w 14951066"/>
              <a:gd name="connsiteY7" fmla="*/ 9626628 h 10716203"/>
              <a:gd name="connsiteX8" fmla="*/ 11431312 w 14951066"/>
              <a:gd name="connsiteY8" fmla="*/ 10461008 h 10716203"/>
              <a:gd name="connsiteX9" fmla="*/ 2751769 w 14951066"/>
              <a:gd name="connsiteY9" fmla="*/ 10577122 h 10716203"/>
              <a:gd name="connsiteX10" fmla="*/ 389061 w 14951066"/>
              <a:gd name="connsiteY10" fmla="*/ 10403614 h 10716203"/>
              <a:gd name="connsiteX0" fmla="*/ 389061 w 14875790"/>
              <a:gd name="connsiteY0" fmla="*/ 10403612 h 10716201"/>
              <a:gd name="connsiteX1" fmla="*/ 93319 w 14875790"/>
              <a:gd name="connsiteY1" fmla="*/ 7047854 h 10716201"/>
              <a:gd name="connsiteX2" fmla="*/ 129076 w 14875790"/>
              <a:gd name="connsiteY2" fmla="*/ 1523119 h 10716201"/>
              <a:gd name="connsiteX3" fmla="*/ 1537665 w 14875790"/>
              <a:gd name="connsiteY3" fmla="*/ 147969 h 10716201"/>
              <a:gd name="connsiteX4" fmla="*/ 6055057 w 14875790"/>
              <a:gd name="connsiteY4" fmla="*/ 155489 h 10716201"/>
              <a:gd name="connsiteX5" fmla="*/ 14812495 w 14875790"/>
              <a:gd name="connsiteY5" fmla="*/ 931360 h 10716201"/>
              <a:gd name="connsiteX6" fmla="*/ 14803449 w 14875790"/>
              <a:gd name="connsiteY6" fmla="*/ 4287935 h 10716201"/>
              <a:gd name="connsiteX7" fmla="*/ 14789212 w 14875790"/>
              <a:gd name="connsiteY7" fmla="*/ 9626626 h 10716201"/>
              <a:gd name="connsiteX8" fmla="*/ 11431312 w 14875790"/>
              <a:gd name="connsiteY8" fmla="*/ 10461006 h 10716201"/>
              <a:gd name="connsiteX9" fmla="*/ 2751769 w 14875790"/>
              <a:gd name="connsiteY9" fmla="*/ 10577120 h 10716201"/>
              <a:gd name="connsiteX10" fmla="*/ 389061 w 14875790"/>
              <a:gd name="connsiteY10" fmla="*/ 10403612 h 10716201"/>
              <a:gd name="connsiteX0" fmla="*/ 389061 w 14849737"/>
              <a:gd name="connsiteY0" fmla="*/ 10322914 h 10635503"/>
              <a:gd name="connsiteX1" fmla="*/ 93319 w 14849737"/>
              <a:gd name="connsiteY1" fmla="*/ 6967156 h 10635503"/>
              <a:gd name="connsiteX2" fmla="*/ 129076 w 14849737"/>
              <a:gd name="connsiteY2" fmla="*/ 1442421 h 10635503"/>
              <a:gd name="connsiteX3" fmla="*/ 1537665 w 14849737"/>
              <a:gd name="connsiteY3" fmla="*/ 67271 h 10635503"/>
              <a:gd name="connsiteX4" fmla="*/ 6055057 w 14849737"/>
              <a:gd name="connsiteY4" fmla="*/ 74791 h 10635503"/>
              <a:gd name="connsiteX5" fmla="*/ 14774857 w 14849737"/>
              <a:gd name="connsiteY5" fmla="*/ 1046411 h 10635503"/>
              <a:gd name="connsiteX6" fmla="*/ 14803449 w 14849737"/>
              <a:gd name="connsiteY6" fmla="*/ 4207237 h 10635503"/>
              <a:gd name="connsiteX7" fmla="*/ 14789212 w 14849737"/>
              <a:gd name="connsiteY7" fmla="*/ 9545928 h 10635503"/>
              <a:gd name="connsiteX8" fmla="*/ 11431312 w 14849737"/>
              <a:gd name="connsiteY8" fmla="*/ 10380308 h 10635503"/>
              <a:gd name="connsiteX9" fmla="*/ 2751769 w 14849737"/>
              <a:gd name="connsiteY9" fmla="*/ 10496422 h 10635503"/>
              <a:gd name="connsiteX10" fmla="*/ 389061 w 14849737"/>
              <a:gd name="connsiteY10" fmla="*/ 10322914 h 10635503"/>
              <a:gd name="connsiteX0" fmla="*/ 389061 w 14948926"/>
              <a:gd name="connsiteY0" fmla="*/ 10256507 h 10569096"/>
              <a:gd name="connsiteX1" fmla="*/ 93319 w 14948926"/>
              <a:gd name="connsiteY1" fmla="*/ 6900749 h 10569096"/>
              <a:gd name="connsiteX2" fmla="*/ 129076 w 14948926"/>
              <a:gd name="connsiteY2" fmla="*/ 1376014 h 10569096"/>
              <a:gd name="connsiteX3" fmla="*/ 1537665 w 14948926"/>
              <a:gd name="connsiteY3" fmla="*/ 864 h 10569096"/>
              <a:gd name="connsiteX4" fmla="*/ 6055057 w 14948926"/>
              <a:gd name="connsiteY4" fmla="*/ 8384 h 10569096"/>
              <a:gd name="connsiteX5" fmla="*/ 14774857 w 14948926"/>
              <a:gd name="connsiteY5" fmla="*/ 980004 h 10569096"/>
              <a:gd name="connsiteX6" fmla="*/ 14803449 w 14948926"/>
              <a:gd name="connsiteY6" fmla="*/ 4140830 h 10569096"/>
              <a:gd name="connsiteX7" fmla="*/ 14789212 w 14948926"/>
              <a:gd name="connsiteY7" fmla="*/ 9479521 h 10569096"/>
              <a:gd name="connsiteX8" fmla="*/ 11431312 w 14948926"/>
              <a:gd name="connsiteY8" fmla="*/ 10313901 h 10569096"/>
              <a:gd name="connsiteX9" fmla="*/ 2751769 w 14948926"/>
              <a:gd name="connsiteY9" fmla="*/ 10430015 h 10569096"/>
              <a:gd name="connsiteX10" fmla="*/ 389061 w 14948926"/>
              <a:gd name="connsiteY10" fmla="*/ 10256507 h 10569096"/>
              <a:gd name="connsiteX0" fmla="*/ 389061 w 14923051"/>
              <a:gd name="connsiteY0" fmla="*/ 10458526 h 10771115"/>
              <a:gd name="connsiteX1" fmla="*/ 93319 w 14923051"/>
              <a:gd name="connsiteY1" fmla="*/ 7102768 h 10771115"/>
              <a:gd name="connsiteX2" fmla="*/ 129076 w 14923051"/>
              <a:gd name="connsiteY2" fmla="*/ 1578033 h 10771115"/>
              <a:gd name="connsiteX3" fmla="*/ 1537665 w 14923051"/>
              <a:gd name="connsiteY3" fmla="*/ 202883 h 10771115"/>
              <a:gd name="connsiteX4" fmla="*/ 6055057 w 14923051"/>
              <a:gd name="connsiteY4" fmla="*/ 210403 h 10771115"/>
              <a:gd name="connsiteX5" fmla="*/ 14737218 w 14923051"/>
              <a:gd name="connsiteY5" fmla="*/ 594776 h 10771115"/>
              <a:gd name="connsiteX6" fmla="*/ 14803449 w 14923051"/>
              <a:gd name="connsiteY6" fmla="*/ 4342849 h 10771115"/>
              <a:gd name="connsiteX7" fmla="*/ 14789212 w 14923051"/>
              <a:gd name="connsiteY7" fmla="*/ 9681540 h 10771115"/>
              <a:gd name="connsiteX8" fmla="*/ 11431312 w 14923051"/>
              <a:gd name="connsiteY8" fmla="*/ 10515920 h 10771115"/>
              <a:gd name="connsiteX9" fmla="*/ 2751769 w 14923051"/>
              <a:gd name="connsiteY9" fmla="*/ 10632034 h 10771115"/>
              <a:gd name="connsiteX10" fmla="*/ 389061 w 14923051"/>
              <a:gd name="connsiteY10" fmla="*/ 10458526 h 10771115"/>
              <a:gd name="connsiteX0" fmla="*/ 389061 w 14847772"/>
              <a:gd name="connsiteY0" fmla="*/ 10354953 h 10667542"/>
              <a:gd name="connsiteX1" fmla="*/ 93319 w 14847772"/>
              <a:gd name="connsiteY1" fmla="*/ 6999195 h 10667542"/>
              <a:gd name="connsiteX2" fmla="*/ 129076 w 14847772"/>
              <a:gd name="connsiteY2" fmla="*/ 1474460 h 10667542"/>
              <a:gd name="connsiteX3" fmla="*/ 1537665 w 14847772"/>
              <a:gd name="connsiteY3" fmla="*/ 99310 h 10667542"/>
              <a:gd name="connsiteX4" fmla="*/ 6055057 w 14847772"/>
              <a:gd name="connsiteY4" fmla="*/ 106830 h 10667542"/>
              <a:gd name="connsiteX5" fmla="*/ 14605483 w 14847772"/>
              <a:gd name="connsiteY5" fmla="*/ 686952 h 10667542"/>
              <a:gd name="connsiteX6" fmla="*/ 14803449 w 14847772"/>
              <a:gd name="connsiteY6" fmla="*/ 4239276 h 10667542"/>
              <a:gd name="connsiteX7" fmla="*/ 14789212 w 14847772"/>
              <a:gd name="connsiteY7" fmla="*/ 9577967 h 10667542"/>
              <a:gd name="connsiteX8" fmla="*/ 11431312 w 14847772"/>
              <a:gd name="connsiteY8" fmla="*/ 10412347 h 10667542"/>
              <a:gd name="connsiteX9" fmla="*/ 2751769 w 14847772"/>
              <a:gd name="connsiteY9" fmla="*/ 10528461 h 10667542"/>
              <a:gd name="connsiteX10" fmla="*/ 389061 w 14847772"/>
              <a:gd name="connsiteY10" fmla="*/ 10354953 h 10667542"/>
              <a:gd name="connsiteX0" fmla="*/ 389061 w 14910704"/>
              <a:gd name="connsiteY0" fmla="*/ 10390812 h 10703401"/>
              <a:gd name="connsiteX1" fmla="*/ 93319 w 14910704"/>
              <a:gd name="connsiteY1" fmla="*/ 7035054 h 10703401"/>
              <a:gd name="connsiteX2" fmla="*/ 129076 w 14910704"/>
              <a:gd name="connsiteY2" fmla="*/ 1510319 h 10703401"/>
              <a:gd name="connsiteX3" fmla="*/ 1537665 w 14910704"/>
              <a:gd name="connsiteY3" fmla="*/ 135169 h 10703401"/>
              <a:gd name="connsiteX4" fmla="*/ 6055057 w 14910704"/>
              <a:gd name="connsiteY4" fmla="*/ 142689 h 10703401"/>
              <a:gd name="connsiteX5" fmla="*/ 14718398 w 14910704"/>
              <a:gd name="connsiteY5" fmla="*/ 649405 h 10703401"/>
              <a:gd name="connsiteX6" fmla="*/ 14803449 w 14910704"/>
              <a:gd name="connsiteY6" fmla="*/ 4275135 h 10703401"/>
              <a:gd name="connsiteX7" fmla="*/ 14789212 w 14910704"/>
              <a:gd name="connsiteY7" fmla="*/ 9613826 h 10703401"/>
              <a:gd name="connsiteX8" fmla="*/ 11431312 w 14910704"/>
              <a:gd name="connsiteY8" fmla="*/ 10448206 h 10703401"/>
              <a:gd name="connsiteX9" fmla="*/ 2751769 w 14910704"/>
              <a:gd name="connsiteY9" fmla="*/ 10564320 h 10703401"/>
              <a:gd name="connsiteX10" fmla="*/ 389061 w 14910704"/>
              <a:gd name="connsiteY10" fmla="*/ 10390812 h 10703401"/>
              <a:gd name="connsiteX0" fmla="*/ 389061 w 15017593"/>
              <a:gd name="connsiteY0" fmla="*/ 10328274 h 10640863"/>
              <a:gd name="connsiteX1" fmla="*/ 93319 w 15017593"/>
              <a:gd name="connsiteY1" fmla="*/ 6972516 h 10640863"/>
              <a:gd name="connsiteX2" fmla="*/ 129076 w 15017593"/>
              <a:gd name="connsiteY2" fmla="*/ 1447781 h 10640863"/>
              <a:gd name="connsiteX3" fmla="*/ 1537665 w 15017593"/>
              <a:gd name="connsiteY3" fmla="*/ 72631 h 10640863"/>
              <a:gd name="connsiteX4" fmla="*/ 6055057 w 15017593"/>
              <a:gd name="connsiteY4" fmla="*/ 80151 h 10640863"/>
              <a:gd name="connsiteX5" fmla="*/ 14718398 w 15017593"/>
              <a:gd name="connsiteY5" fmla="*/ 586867 h 10640863"/>
              <a:gd name="connsiteX6" fmla="*/ 14803449 w 15017593"/>
              <a:gd name="connsiteY6" fmla="*/ 4212597 h 10640863"/>
              <a:gd name="connsiteX7" fmla="*/ 14789212 w 15017593"/>
              <a:gd name="connsiteY7" fmla="*/ 9551288 h 10640863"/>
              <a:gd name="connsiteX8" fmla="*/ 11431312 w 15017593"/>
              <a:gd name="connsiteY8" fmla="*/ 10385668 h 10640863"/>
              <a:gd name="connsiteX9" fmla="*/ 2751769 w 15017593"/>
              <a:gd name="connsiteY9" fmla="*/ 10501782 h 10640863"/>
              <a:gd name="connsiteX10" fmla="*/ 389061 w 15017593"/>
              <a:gd name="connsiteY10" fmla="*/ 10328274 h 10640863"/>
              <a:gd name="connsiteX0" fmla="*/ 389061 w 14857245"/>
              <a:gd name="connsiteY0" fmla="*/ 10388957 h 10701546"/>
              <a:gd name="connsiteX1" fmla="*/ 93319 w 14857245"/>
              <a:gd name="connsiteY1" fmla="*/ 7033199 h 10701546"/>
              <a:gd name="connsiteX2" fmla="*/ 129076 w 14857245"/>
              <a:gd name="connsiteY2" fmla="*/ 1508464 h 10701546"/>
              <a:gd name="connsiteX3" fmla="*/ 1537665 w 14857245"/>
              <a:gd name="connsiteY3" fmla="*/ 133314 h 10701546"/>
              <a:gd name="connsiteX4" fmla="*/ 6055057 w 14857245"/>
              <a:gd name="connsiteY4" fmla="*/ 140834 h 10701546"/>
              <a:gd name="connsiteX5" fmla="*/ 14436110 w 14857245"/>
              <a:gd name="connsiteY5" fmla="*/ 525206 h 10701546"/>
              <a:gd name="connsiteX6" fmla="*/ 14803449 w 14857245"/>
              <a:gd name="connsiteY6" fmla="*/ 4273280 h 10701546"/>
              <a:gd name="connsiteX7" fmla="*/ 14789212 w 14857245"/>
              <a:gd name="connsiteY7" fmla="*/ 9611971 h 10701546"/>
              <a:gd name="connsiteX8" fmla="*/ 11431312 w 14857245"/>
              <a:gd name="connsiteY8" fmla="*/ 10446351 h 10701546"/>
              <a:gd name="connsiteX9" fmla="*/ 2751769 w 14857245"/>
              <a:gd name="connsiteY9" fmla="*/ 10562465 h 10701546"/>
              <a:gd name="connsiteX10" fmla="*/ 389061 w 14857245"/>
              <a:gd name="connsiteY10" fmla="*/ 10388957 h 10701546"/>
              <a:gd name="connsiteX0" fmla="*/ 389061 w 14933184"/>
              <a:gd name="connsiteY0" fmla="*/ 10388957 h 10701546"/>
              <a:gd name="connsiteX1" fmla="*/ 93319 w 14933184"/>
              <a:gd name="connsiteY1" fmla="*/ 7033199 h 10701546"/>
              <a:gd name="connsiteX2" fmla="*/ 129076 w 14933184"/>
              <a:gd name="connsiteY2" fmla="*/ 1508464 h 10701546"/>
              <a:gd name="connsiteX3" fmla="*/ 1537665 w 14933184"/>
              <a:gd name="connsiteY3" fmla="*/ 133314 h 10701546"/>
              <a:gd name="connsiteX4" fmla="*/ 6055057 w 14933184"/>
              <a:gd name="connsiteY4" fmla="*/ 140834 h 10701546"/>
              <a:gd name="connsiteX5" fmla="*/ 14586664 w 14933184"/>
              <a:gd name="connsiteY5" fmla="*/ 525207 h 10701546"/>
              <a:gd name="connsiteX6" fmla="*/ 14803449 w 14933184"/>
              <a:gd name="connsiteY6" fmla="*/ 4273280 h 10701546"/>
              <a:gd name="connsiteX7" fmla="*/ 14789212 w 14933184"/>
              <a:gd name="connsiteY7" fmla="*/ 9611971 h 10701546"/>
              <a:gd name="connsiteX8" fmla="*/ 11431312 w 14933184"/>
              <a:gd name="connsiteY8" fmla="*/ 10446351 h 10701546"/>
              <a:gd name="connsiteX9" fmla="*/ 2751769 w 14933184"/>
              <a:gd name="connsiteY9" fmla="*/ 10562465 h 10701546"/>
              <a:gd name="connsiteX10" fmla="*/ 389061 w 14933184"/>
              <a:gd name="connsiteY10" fmla="*/ 10388957 h 10701546"/>
              <a:gd name="connsiteX0" fmla="*/ 389061 w 14944391"/>
              <a:gd name="connsiteY0" fmla="*/ 10298679 h 10611268"/>
              <a:gd name="connsiteX1" fmla="*/ 93319 w 14944391"/>
              <a:gd name="connsiteY1" fmla="*/ 6942921 h 10611268"/>
              <a:gd name="connsiteX2" fmla="*/ 129076 w 14944391"/>
              <a:gd name="connsiteY2" fmla="*/ 1418186 h 10611268"/>
              <a:gd name="connsiteX3" fmla="*/ 1537665 w 14944391"/>
              <a:gd name="connsiteY3" fmla="*/ 43036 h 10611268"/>
              <a:gd name="connsiteX4" fmla="*/ 6055057 w 14944391"/>
              <a:gd name="connsiteY4" fmla="*/ 50556 h 10611268"/>
              <a:gd name="connsiteX5" fmla="*/ 14605483 w 14944391"/>
              <a:gd name="connsiteY5" fmla="*/ 630678 h 10611268"/>
              <a:gd name="connsiteX6" fmla="*/ 14803449 w 14944391"/>
              <a:gd name="connsiteY6" fmla="*/ 4183002 h 10611268"/>
              <a:gd name="connsiteX7" fmla="*/ 14789212 w 14944391"/>
              <a:gd name="connsiteY7" fmla="*/ 9521693 h 10611268"/>
              <a:gd name="connsiteX8" fmla="*/ 11431312 w 14944391"/>
              <a:gd name="connsiteY8" fmla="*/ 10356073 h 10611268"/>
              <a:gd name="connsiteX9" fmla="*/ 2751769 w 14944391"/>
              <a:gd name="connsiteY9" fmla="*/ 10472187 h 10611268"/>
              <a:gd name="connsiteX10" fmla="*/ 389061 w 14944391"/>
              <a:gd name="connsiteY10" fmla="*/ 10298679 h 10611268"/>
              <a:gd name="connsiteX0" fmla="*/ 389061 w 16255698"/>
              <a:gd name="connsiteY0" fmla="*/ 10269779 h 10582368"/>
              <a:gd name="connsiteX1" fmla="*/ 93319 w 16255698"/>
              <a:gd name="connsiteY1" fmla="*/ 6914021 h 10582368"/>
              <a:gd name="connsiteX2" fmla="*/ 129076 w 16255698"/>
              <a:gd name="connsiteY2" fmla="*/ 1389286 h 10582368"/>
              <a:gd name="connsiteX3" fmla="*/ 1537665 w 16255698"/>
              <a:gd name="connsiteY3" fmla="*/ 14136 h 10582368"/>
              <a:gd name="connsiteX4" fmla="*/ 6055057 w 16255698"/>
              <a:gd name="connsiteY4" fmla="*/ 21656 h 10582368"/>
              <a:gd name="connsiteX5" fmla="*/ 14605483 w 16255698"/>
              <a:gd name="connsiteY5" fmla="*/ 601778 h 10582368"/>
              <a:gd name="connsiteX6" fmla="*/ 16252532 w 16255698"/>
              <a:gd name="connsiteY6" fmla="*/ 4667945 h 10582368"/>
              <a:gd name="connsiteX7" fmla="*/ 14789212 w 16255698"/>
              <a:gd name="connsiteY7" fmla="*/ 9492793 h 10582368"/>
              <a:gd name="connsiteX8" fmla="*/ 11431312 w 16255698"/>
              <a:gd name="connsiteY8" fmla="*/ 10327173 h 10582368"/>
              <a:gd name="connsiteX9" fmla="*/ 2751769 w 16255698"/>
              <a:gd name="connsiteY9" fmla="*/ 10443287 h 10582368"/>
              <a:gd name="connsiteX10" fmla="*/ 389061 w 16255698"/>
              <a:gd name="connsiteY10" fmla="*/ 10269779 h 10582368"/>
              <a:gd name="connsiteX0" fmla="*/ 389061 w 16255698"/>
              <a:gd name="connsiteY0" fmla="*/ 10269777 h 10582366"/>
              <a:gd name="connsiteX1" fmla="*/ 93319 w 16255698"/>
              <a:gd name="connsiteY1" fmla="*/ 6914019 h 10582366"/>
              <a:gd name="connsiteX2" fmla="*/ 129076 w 16255698"/>
              <a:gd name="connsiteY2" fmla="*/ 1389284 h 10582366"/>
              <a:gd name="connsiteX3" fmla="*/ 1537665 w 16255698"/>
              <a:gd name="connsiteY3" fmla="*/ 14134 h 10582366"/>
              <a:gd name="connsiteX4" fmla="*/ 6055057 w 16255698"/>
              <a:gd name="connsiteY4" fmla="*/ 21654 h 10582366"/>
              <a:gd name="connsiteX5" fmla="*/ 14605483 w 16255698"/>
              <a:gd name="connsiteY5" fmla="*/ 601776 h 10582366"/>
              <a:gd name="connsiteX6" fmla="*/ 16252532 w 16255698"/>
              <a:gd name="connsiteY6" fmla="*/ 4667943 h 10582366"/>
              <a:gd name="connsiteX7" fmla="*/ 14789212 w 16255698"/>
              <a:gd name="connsiteY7" fmla="*/ 9492791 h 10582366"/>
              <a:gd name="connsiteX8" fmla="*/ 11431312 w 16255698"/>
              <a:gd name="connsiteY8" fmla="*/ 10327171 h 10582366"/>
              <a:gd name="connsiteX9" fmla="*/ 2751769 w 16255698"/>
              <a:gd name="connsiteY9" fmla="*/ 10443285 h 10582366"/>
              <a:gd name="connsiteX10" fmla="*/ 389061 w 16255698"/>
              <a:gd name="connsiteY10" fmla="*/ 10269777 h 10582366"/>
              <a:gd name="connsiteX0" fmla="*/ 389061 w 16255698"/>
              <a:gd name="connsiteY0" fmla="*/ 10269777 h 10582366"/>
              <a:gd name="connsiteX1" fmla="*/ 93319 w 16255698"/>
              <a:gd name="connsiteY1" fmla="*/ 6914019 h 10582366"/>
              <a:gd name="connsiteX2" fmla="*/ 129076 w 16255698"/>
              <a:gd name="connsiteY2" fmla="*/ 1389284 h 10582366"/>
              <a:gd name="connsiteX3" fmla="*/ 1537665 w 16255698"/>
              <a:gd name="connsiteY3" fmla="*/ 14134 h 10582366"/>
              <a:gd name="connsiteX4" fmla="*/ 6055057 w 16255698"/>
              <a:gd name="connsiteY4" fmla="*/ 21654 h 10582366"/>
              <a:gd name="connsiteX5" fmla="*/ 14605483 w 16255698"/>
              <a:gd name="connsiteY5" fmla="*/ 601776 h 10582366"/>
              <a:gd name="connsiteX6" fmla="*/ 16252532 w 16255698"/>
              <a:gd name="connsiteY6" fmla="*/ 4667943 h 10582366"/>
              <a:gd name="connsiteX7" fmla="*/ 15033863 w 16255698"/>
              <a:gd name="connsiteY7" fmla="*/ 10104508 h 10582366"/>
              <a:gd name="connsiteX8" fmla="*/ 11431312 w 16255698"/>
              <a:gd name="connsiteY8" fmla="*/ 10327171 h 10582366"/>
              <a:gd name="connsiteX9" fmla="*/ 2751769 w 16255698"/>
              <a:gd name="connsiteY9" fmla="*/ 10443285 h 10582366"/>
              <a:gd name="connsiteX10" fmla="*/ 389061 w 16255698"/>
              <a:gd name="connsiteY10" fmla="*/ 10269777 h 10582366"/>
              <a:gd name="connsiteX0" fmla="*/ 389061 w 16361630"/>
              <a:gd name="connsiteY0" fmla="*/ 10269777 h 10582366"/>
              <a:gd name="connsiteX1" fmla="*/ 93319 w 16361630"/>
              <a:gd name="connsiteY1" fmla="*/ 6914019 h 10582366"/>
              <a:gd name="connsiteX2" fmla="*/ 129076 w 16361630"/>
              <a:gd name="connsiteY2" fmla="*/ 1389284 h 10582366"/>
              <a:gd name="connsiteX3" fmla="*/ 1537665 w 16361630"/>
              <a:gd name="connsiteY3" fmla="*/ 14134 h 10582366"/>
              <a:gd name="connsiteX4" fmla="*/ 6055057 w 16361630"/>
              <a:gd name="connsiteY4" fmla="*/ 21654 h 10582366"/>
              <a:gd name="connsiteX5" fmla="*/ 14605483 w 16361630"/>
              <a:gd name="connsiteY5" fmla="*/ 601776 h 10582366"/>
              <a:gd name="connsiteX6" fmla="*/ 16252532 w 16361630"/>
              <a:gd name="connsiteY6" fmla="*/ 4667943 h 10582366"/>
              <a:gd name="connsiteX7" fmla="*/ 15636079 w 16361630"/>
              <a:gd name="connsiteY7" fmla="*/ 10128976 h 10582366"/>
              <a:gd name="connsiteX8" fmla="*/ 11431312 w 16361630"/>
              <a:gd name="connsiteY8" fmla="*/ 10327171 h 10582366"/>
              <a:gd name="connsiteX9" fmla="*/ 2751769 w 16361630"/>
              <a:gd name="connsiteY9" fmla="*/ 10443285 h 10582366"/>
              <a:gd name="connsiteX10" fmla="*/ 389061 w 16361630"/>
              <a:gd name="connsiteY10" fmla="*/ 10269777 h 10582366"/>
              <a:gd name="connsiteX0" fmla="*/ 389061 w 16361631"/>
              <a:gd name="connsiteY0" fmla="*/ 10269777 h 10582366"/>
              <a:gd name="connsiteX1" fmla="*/ 93319 w 16361631"/>
              <a:gd name="connsiteY1" fmla="*/ 6914019 h 10582366"/>
              <a:gd name="connsiteX2" fmla="*/ 129076 w 16361631"/>
              <a:gd name="connsiteY2" fmla="*/ 1389284 h 10582366"/>
              <a:gd name="connsiteX3" fmla="*/ 1537665 w 16361631"/>
              <a:gd name="connsiteY3" fmla="*/ 14134 h 10582366"/>
              <a:gd name="connsiteX4" fmla="*/ 6055057 w 16361631"/>
              <a:gd name="connsiteY4" fmla="*/ 21654 h 10582366"/>
              <a:gd name="connsiteX5" fmla="*/ 14605483 w 16361631"/>
              <a:gd name="connsiteY5" fmla="*/ 601776 h 10582366"/>
              <a:gd name="connsiteX6" fmla="*/ 16252532 w 16361631"/>
              <a:gd name="connsiteY6" fmla="*/ 4667943 h 10582366"/>
              <a:gd name="connsiteX7" fmla="*/ 15636079 w 16361631"/>
              <a:gd name="connsiteY7" fmla="*/ 10128976 h 10582366"/>
              <a:gd name="connsiteX8" fmla="*/ 11431312 w 16361631"/>
              <a:gd name="connsiteY8" fmla="*/ 10327171 h 10582366"/>
              <a:gd name="connsiteX9" fmla="*/ 2751769 w 16361631"/>
              <a:gd name="connsiteY9" fmla="*/ 10443285 h 10582366"/>
              <a:gd name="connsiteX10" fmla="*/ 389061 w 16361631"/>
              <a:gd name="connsiteY10" fmla="*/ 10269777 h 10582366"/>
              <a:gd name="connsiteX0" fmla="*/ 389061 w 16361631"/>
              <a:gd name="connsiteY0" fmla="*/ 10269777 h 10582366"/>
              <a:gd name="connsiteX1" fmla="*/ 93319 w 16361631"/>
              <a:gd name="connsiteY1" fmla="*/ 6914019 h 10582366"/>
              <a:gd name="connsiteX2" fmla="*/ 129076 w 16361631"/>
              <a:gd name="connsiteY2" fmla="*/ 1389284 h 10582366"/>
              <a:gd name="connsiteX3" fmla="*/ 1537665 w 16361631"/>
              <a:gd name="connsiteY3" fmla="*/ 14134 h 10582366"/>
              <a:gd name="connsiteX4" fmla="*/ 6055057 w 16361631"/>
              <a:gd name="connsiteY4" fmla="*/ 21654 h 10582366"/>
              <a:gd name="connsiteX5" fmla="*/ 14605483 w 16361631"/>
              <a:gd name="connsiteY5" fmla="*/ 601776 h 10582366"/>
              <a:gd name="connsiteX6" fmla="*/ 16252532 w 16361631"/>
              <a:gd name="connsiteY6" fmla="*/ 4667943 h 10582366"/>
              <a:gd name="connsiteX7" fmla="*/ 15636079 w 16361631"/>
              <a:gd name="connsiteY7" fmla="*/ 10128976 h 10582366"/>
              <a:gd name="connsiteX8" fmla="*/ 11431312 w 16361631"/>
              <a:gd name="connsiteY8" fmla="*/ 10327171 h 10582366"/>
              <a:gd name="connsiteX9" fmla="*/ 2751769 w 16361631"/>
              <a:gd name="connsiteY9" fmla="*/ 10443285 h 10582366"/>
              <a:gd name="connsiteX10" fmla="*/ 389061 w 16361631"/>
              <a:gd name="connsiteY10" fmla="*/ 10269777 h 10582366"/>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05483 w 16361631"/>
              <a:gd name="connsiteY5" fmla="*/ 588507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24302 w 16361631"/>
              <a:gd name="connsiteY5" fmla="*/ 148069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24302 w 16361631"/>
              <a:gd name="connsiteY5" fmla="*/ 270413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769816 w 16361631"/>
              <a:gd name="connsiteY5" fmla="*/ 25728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07825 w 16280395"/>
              <a:gd name="connsiteY0" fmla="*/ 10256508 h 10569097"/>
              <a:gd name="connsiteX1" fmla="*/ 12083 w 16280395"/>
              <a:gd name="connsiteY1" fmla="*/ 6900750 h 10569097"/>
              <a:gd name="connsiteX2" fmla="*/ 47840 w 16280395"/>
              <a:gd name="connsiteY2" fmla="*/ 1376015 h 10569097"/>
              <a:gd name="connsiteX3" fmla="*/ 1456429 w 16280395"/>
              <a:gd name="connsiteY3" fmla="*/ 865 h 10569097"/>
              <a:gd name="connsiteX4" fmla="*/ 5973821 w 16280395"/>
              <a:gd name="connsiteY4" fmla="*/ 8385 h 10569097"/>
              <a:gd name="connsiteX5" fmla="*/ 14688580 w 16280395"/>
              <a:gd name="connsiteY5" fmla="*/ 25728 h 10569097"/>
              <a:gd name="connsiteX6" fmla="*/ 16171296 w 16280395"/>
              <a:gd name="connsiteY6" fmla="*/ 4654674 h 10569097"/>
              <a:gd name="connsiteX7" fmla="*/ 15554843 w 16280395"/>
              <a:gd name="connsiteY7" fmla="*/ 10115707 h 10569097"/>
              <a:gd name="connsiteX8" fmla="*/ 11350076 w 16280395"/>
              <a:gd name="connsiteY8" fmla="*/ 10313902 h 10569097"/>
              <a:gd name="connsiteX9" fmla="*/ 2670533 w 16280395"/>
              <a:gd name="connsiteY9" fmla="*/ 10430016 h 10569097"/>
              <a:gd name="connsiteX10" fmla="*/ 307825 w 16280395"/>
              <a:gd name="connsiteY10" fmla="*/ 10256508 h 10569097"/>
              <a:gd name="connsiteX0" fmla="*/ 447268 w 16419838"/>
              <a:gd name="connsiteY0" fmla="*/ 10256508 h 10569097"/>
              <a:gd name="connsiteX1" fmla="*/ 151526 w 16419838"/>
              <a:gd name="connsiteY1" fmla="*/ 6900750 h 10569097"/>
              <a:gd name="connsiteX2" fmla="*/ 194 w 16419838"/>
              <a:gd name="connsiteY2" fmla="*/ 1376015 h 10569097"/>
              <a:gd name="connsiteX3" fmla="*/ 1595872 w 16419838"/>
              <a:gd name="connsiteY3" fmla="*/ 865 h 10569097"/>
              <a:gd name="connsiteX4" fmla="*/ 6113264 w 16419838"/>
              <a:gd name="connsiteY4" fmla="*/ 8385 h 10569097"/>
              <a:gd name="connsiteX5" fmla="*/ 14828023 w 16419838"/>
              <a:gd name="connsiteY5" fmla="*/ 25728 h 10569097"/>
              <a:gd name="connsiteX6" fmla="*/ 16310739 w 16419838"/>
              <a:gd name="connsiteY6" fmla="*/ 4654674 h 10569097"/>
              <a:gd name="connsiteX7" fmla="*/ 15694286 w 16419838"/>
              <a:gd name="connsiteY7" fmla="*/ 10115707 h 10569097"/>
              <a:gd name="connsiteX8" fmla="*/ 11489519 w 16419838"/>
              <a:gd name="connsiteY8" fmla="*/ 10313902 h 10569097"/>
              <a:gd name="connsiteX9" fmla="*/ 2809976 w 16419838"/>
              <a:gd name="connsiteY9" fmla="*/ 10430016 h 10569097"/>
              <a:gd name="connsiteX10" fmla="*/ 447268 w 16419838"/>
              <a:gd name="connsiteY10" fmla="*/ 10256508 h 10569097"/>
              <a:gd name="connsiteX0" fmla="*/ 447268 w 16642435"/>
              <a:gd name="connsiteY0" fmla="*/ 10256508 h 10569097"/>
              <a:gd name="connsiteX1" fmla="*/ 151526 w 16642435"/>
              <a:gd name="connsiteY1" fmla="*/ 6900750 h 10569097"/>
              <a:gd name="connsiteX2" fmla="*/ 194 w 16642435"/>
              <a:gd name="connsiteY2" fmla="*/ 1376015 h 10569097"/>
              <a:gd name="connsiteX3" fmla="*/ 1595872 w 16642435"/>
              <a:gd name="connsiteY3" fmla="*/ 865 h 10569097"/>
              <a:gd name="connsiteX4" fmla="*/ 6113264 w 16642435"/>
              <a:gd name="connsiteY4" fmla="*/ 8385 h 10569097"/>
              <a:gd name="connsiteX5" fmla="*/ 14828023 w 16642435"/>
              <a:gd name="connsiteY5" fmla="*/ 25728 h 10569097"/>
              <a:gd name="connsiteX6" fmla="*/ 16310739 w 16642435"/>
              <a:gd name="connsiteY6" fmla="*/ 4654674 h 10569097"/>
              <a:gd name="connsiteX7" fmla="*/ 16089252 w 16642435"/>
              <a:gd name="connsiteY7" fmla="*/ 10164645 h 10569097"/>
              <a:gd name="connsiteX8" fmla="*/ 11489519 w 16642435"/>
              <a:gd name="connsiteY8" fmla="*/ 10313902 h 10569097"/>
              <a:gd name="connsiteX9" fmla="*/ 2809976 w 16642435"/>
              <a:gd name="connsiteY9" fmla="*/ 10430016 h 10569097"/>
              <a:gd name="connsiteX10" fmla="*/ 447268 w 16642435"/>
              <a:gd name="connsiteY10" fmla="*/ 10256508 h 10569097"/>
              <a:gd name="connsiteX0" fmla="*/ 447268 w 16396839"/>
              <a:gd name="connsiteY0" fmla="*/ 10256508 h 10569097"/>
              <a:gd name="connsiteX1" fmla="*/ 151526 w 16396839"/>
              <a:gd name="connsiteY1" fmla="*/ 6900750 h 10569097"/>
              <a:gd name="connsiteX2" fmla="*/ 194 w 16396839"/>
              <a:gd name="connsiteY2" fmla="*/ 1376015 h 10569097"/>
              <a:gd name="connsiteX3" fmla="*/ 1595872 w 16396839"/>
              <a:gd name="connsiteY3" fmla="*/ 865 h 10569097"/>
              <a:gd name="connsiteX4" fmla="*/ 6113264 w 16396839"/>
              <a:gd name="connsiteY4" fmla="*/ 8385 h 10569097"/>
              <a:gd name="connsiteX5" fmla="*/ 14828023 w 16396839"/>
              <a:gd name="connsiteY5" fmla="*/ 25728 h 10569097"/>
              <a:gd name="connsiteX6" fmla="*/ 16310739 w 16396839"/>
              <a:gd name="connsiteY6" fmla="*/ 4654674 h 10569097"/>
              <a:gd name="connsiteX7" fmla="*/ 16089252 w 16396839"/>
              <a:gd name="connsiteY7" fmla="*/ 10164645 h 10569097"/>
              <a:gd name="connsiteX8" fmla="*/ 11489519 w 16396839"/>
              <a:gd name="connsiteY8" fmla="*/ 10313902 h 10569097"/>
              <a:gd name="connsiteX9" fmla="*/ 2809976 w 16396839"/>
              <a:gd name="connsiteY9" fmla="*/ 10430016 h 10569097"/>
              <a:gd name="connsiteX10" fmla="*/ 447268 w 16396839"/>
              <a:gd name="connsiteY10" fmla="*/ 10256508 h 10569097"/>
              <a:gd name="connsiteX0" fmla="*/ 280968 w 16396839"/>
              <a:gd name="connsiteY0" fmla="*/ 10134165 h 10518522"/>
              <a:gd name="connsiteX1" fmla="*/ 151526 w 16396839"/>
              <a:gd name="connsiteY1" fmla="*/ 6900750 h 10518522"/>
              <a:gd name="connsiteX2" fmla="*/ 194 w 16396839"/>
              <a:gd name="connsiteY2" fmla="*/ 1376015 h 10518522"/>
              <a:gd name="connsiteX3" fmla="*/ 1595872 w 16396839"/>
              <a:gd name="connsiteY3" fmla="*/ 865 h 10518522"/>
              <a:gd name="connsiteX4" fmla="*/ 6113264 w 16396839"/>
              <a:gd name="connsiteY4" fmla="*/ 8385 h 10518522"/>
              <a:gd name="connsiteX5" fmla="*/ 14828023 w 16396839"/>
              <a:gd name="connsiteY5" fmla="*/ 25728 h 10518522"/>
              <a:gd name="connsiteX6" fmla="*/ 16310739 w 16396839"/>
              <a:gd name="connsiteY6" fmla="*/ 4654674 h 10518522"/>
              <a:gd name="connsiteX7" fmla="*/ 16089252 w 16396839"/>
              <a:gd name="connsiteY7" fmla="*/ 10164645 h 10518522"/>
              <a:gd name="connsiteX8" fmla="*/ 11489519 w 16396839"/>
              <a:gd name="connsiteY8" fmla="*/ 10313902 h 10518522"/>
              <a:gd name="connsiteX9" fmla="*/ 2809976 w 16396839"/>
              <a:gd name="connsiteY9" fmla="*/ 10430016 h 10518522"/>
              <a:gd name="connsiteX10" fmla="*/ 280968 w 16396839"/>
              <a:gd name="connsiteY10" fmla="*/ 10134165 h 10518522"/>
              <a:gd name="connsiteX0" fmla="*/ 280968 w 16394427"/>
              <a:gd name="connsiteY0" fmla="*/ 10134165 h 10518522"/>
              <a:gd name="connsiteX1" fmla="*/ 151526 w 16394427"/>
              <a:gd name="connsiteY1" fmla="*/ 6900750 h 10518522"/>
              <a:gd name="connsiteX2" fmla="*/ 194 w 16394427"/>
              <a:gd name="connsiteY2" fmla="*/ 1376015 h 10518522"/>
              <a:gd name="connsiteX3" fmla="*/ 1595872 w 16394427"/>
              <a:gd name="connsiteY3" fmla="*/ 865 h 10518522"/>
              <a:gd name="connsiteX4" fmla="*/ 6113264 w 16394427"/>
              <a:gd name="connsiteY4" fmla="*/ 8385 h 10518522"/>
              <a:gd name="connsiteX5" fmla="*/ 14828023 w 16394427"/>
              <a:gd name="connsiteY5" fmla="*/ 25728 h 10518522"/>
              <a:gd name="connsiteX6" fmla="*/ 16310739 w 16394427"/>
              <a:gd name="connsiteY6" fmla="*/ 4654674 h 10518522"/>
              <a:gd name="connsiteX7" fmla="*/ 15964526 w 16394427"/>
              <a:gd name="connsiteY7" fmla="*/ 10189113 h 10518522"/>
              <a:gd name="connsiteX8" fmla="*/ 11489519 w 16394427"/>
              <a:gd name="connsiteY8" fmla="*/ 10313902 h 10518522"/>
              <a:gd name="connsiteX9" fmla="*/ 2809976 w 16394427"/>
              <a:gd name="connsiteY9" fmla="*/ 10430016 h 10518522"/>
              <a:gd name="connsiteX10" fmla="*/ 280968 w 16394427"/>
              <a:gd name="connsiteY10" fmla="*/ 10134165 h 1051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94427" h="10518522">
                <a:moveTo>
                  <a:pt x="280968" y="10134165"/>
                </a:moveTo>
                <a:cubicBezTo>
                  <a:pt x="-162107" y="9545954"/>
                  <a:pt x="198322" y="8360442"/>
                  <a:pt x="151526" y="6900750"/>
                </a:cubicBezTo>
                <a:cubicBezTo>
                  <a:pt x="104730" y="5441058"/>
                  <a:pt x="8923" y="2525997"/>
                  <a:pt x="194" y="1376015"/>
                </a:cubicBezTo>
                <a:cubicBezTo>
                  <a:pt x="-8535" y="226033"/>
                  <a:pt x="272550" y="-16684"/>
                  <a:pt x="1595872" y="865"/>
                </a:cubicBezTo>
                <a:cubicBezTo>
                  <a:pt x="2690336" y="167193"/>
                  <a:pt x="4857564" y="8320"/>
                  <a:pt x="6113264" y="8385"/>
                </a:cubicBezTo>
                <a:lnTo>
                  <a:pt x="14828023" y="25728"/>
                </a:lnTo>
                <a:cubicBezTo>
                  <a:pt x="16866348" y="17113"/>
                  <a:pt x="16343499" y="579770"/>
                  <a:pt x="16310739" y="4654674"/>
                </a:cubicBezTo>
                <a:cubicBezTo>
                  <a:pt x="16331126" y="5744396"/>
                  <a:pt x="16468297" y="9735283"/>
                  <a:pt x="15964526" y="10189113"/>
                </a:cubicBezTo>
                <a:cubicBezTo>
                  <a:pt x="15460755" y="10642943"/>
                  <a:pt x="13554176" y="10275802"/>
                  <a:pt x="11489519" y="10313902"/>
                </a:cubicBezTo>
                <a:cubicBezTo>
                  <a:pt x="9653462" y="10669502"/>
                  <a:pt x="4678068" y="10459972"/>
                  <a:pt x="2809976" y="10430016"/>
                </a:cubicBezTo>
                <a:cubicBezTo>
                  <a:pt x="941884" y="10400060"/>
                  <a:pt x="724043" y="10722376"/>
                  <a:pt x="280968" y="10134165"/>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id="{8C9756E9-A957-4429-9C15-03FCB2C6B9CA}"/>
              </a:ext>
            </a:extLst>
          </p:cNvPr>
          <p:cNvGrpSpPr/>
          <p:nvPr/>
        </p:nvGrpSpPr>
        <p:grpSpPr>
          <a:xfrm>
            <a:off x="-2" y="4332046"/>
            <a:ext cx="9144000" cy="1003738"/>
            <a:chOff x="0" y="5656716"/>
            <a:chExt cx="12926997" cy="1418998"/>
          </a:xfrm>
        </p:grpSpPr>
        <p:grpSp>
          <p:nvGrpSpPr>
            <p:cNvPr id="7" name="组合 6">
              <a:extLst>
                <a:ext uri="{FF2B5EF4-FFF2-40B4-BE49-F238E27FC236}">
                  <a16:creationId xmlns:a16="http://schemas.microsoft.com/office/drawing/2014/main" id="{16AE7399-3824-4FFF-B5EE-270539643E45}"/>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30449023-7CC1-4575-8945-BC6ED8EBD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A65DA144-FA2A-4A6F-B153-8BA1108EC5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6180022-D033-4719-9AC6-7B690BDCA0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20" name="图片 19">
            <a:extLst>
              <a:ext uri="{FF2B5EF4-FFF2-40B4-BE49-F238E27FC236}">
                <a16:creationId xmlns:a16="http://schemas.microsoft.com/office/drawing/2014/main" id="{18AC0289-530A-4123-AC85-F115C715C6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0521" y="4339534"/>
            <a:ext cx="4733656" cy="800957"/>
          </a:xfrm>
          <a:prstGeom prst="rect">
            <a:avLst/>
          </a:prstGeom>
        </p:spPr>
      </p:pic>
      <p:pic>
        <p:nvPicPr>
          <p:cNvPr id="11" name="图形 10">
            <a:extLst>
              <a:ext uri="{FF2B5EF4-FFF2-40B4-BE49-F238E27FC236}">
                <a16:creationId xmlns:a16="http://schemas.microsoft.com/office/drawing/2014/main" id="{E0671FF9-DBF0-4405-8885-A4072A39A3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 y="1112940"/>
            <a:ext cx="3501093" cy="3909060"/>
          </a:xfrm>
          <a:prstGeom prst="rect">
            <a:avLst/>
          </a:prstGeom>
          <a:effectLst>
            <a:outerShdw blurRad="50800" dist="38100" dir="13500000" algn="br" rotWithShape="0">
              <a:prstClr val="black">
                <a:alpha val="40000"/>
              </a:prstClr>
            </a:outerShdw>
          </a:effectLst>
        </p:spPr>
      </p:pic>
      <p:pic>
        <p:nvPicPr>
          <p:cNvPr id="18" name="图片 17">
            <a:extLst>
              <a:ext uri="{FF2B5EF4-FFF2-40B4-BE49-F238E27FC236}">
                <a16:creationId xmlns:a16="http://schemas.microsoft.com/office/drawing/2014/main" id="{DC46CC18-199A-45C4-A7E4-0B91CB7765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576985">
            <a:off x="4226630" y="-182413"/>
            <a:ext cx="4534428" cy="2400300"/>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77BEC2F6-CAD4-4118-8061-AFEF59681C67}"/>
              </a:ext>
            </a:extLst>
          </p:cNvPr>
          <p:cNvSpPr txBox="1"/>
          <p:nvPr/>
        </p:nvSpPr>
        <p:spPr>
          <a:xfrm>
            <a:off x="3957711" y="1686337"/>
            <a:ext cx="3501093" cy="2400657"/>
          </a:xfrm>
          <a:prstGeom prst="rect">
            <a:avLst/>
          </a:prstGeom>
          <a:noFill/>
        </p:spPr>
        <p:txBody>
          <a:bodyPr wrap="square" rtlCol="0">
            <a:spAutoFit/>
          </a:bodyPr>
          <a:lstStyle/>
          <a:p>
            <a:pPr algn="ctr">
              <a:defRPr/>
            </a:pPr>
            <a:r>
              <a:rPr lang="en-US" sz="7500" dirty="0">
                <a:solidFill>
                  <a:srgbClr val="FF0C56"/>
                </a:solidFill>
                <a:effectLst>
                  <a:outerShdw blurRad="50800" dist="38100" dir="5400000" algn="t" rotWithShape="0">
                    <a:prstClr val="black">
                      <a:alpha val="40000"/>
                    </a:prstClr>
                  </a:outerShdw>
                </a:effectLst>
                <a:latin typeface="Adler" panose="00000400000000000000" pitchFamily="2" charset="0"/>
                <a:ea typeface="LNTH-Pixie Ring" pitchFamily="2" charset="-128"/>
                <a:cs typeface="LNTH-Pixie Ring" pitchFamily="2" charset="-128"/>
              </a:rPr>
              <a:t>KHỞI ĐỘNG</a:t>
            </a:r>
          </a:p>
        </p:txBody>
      </p:sp>
      <p:pic>
        <p:nvPicPr>
          <p:cNvPr id="1026" name="Picture 2" descr="Giphy + Shark Week — Chris Moeser">
            <a:extLst>
              <a:ext uri="{FF2B5EF4-FFF2-40B4-BE49-F238E27FC236}">
                <a16:creationId xmlns:a16="http://schemas.microsoft.com/office/drawing/2014/main" id="{A78DD3EB-1CFA-49C4-9C89-1F0BD8FC17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6166" y="4101344"/>
            <a:ext cx="1234440" cy="12344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8A4ED86-639E-427E-B724-260BFFB7D0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64708" y="4642412"/>
            <a:ext cx="411480" cy="411480"/>
          </a:xfrm>
          <a:prstGeom prst="rect">
            <a:avLst/>
          </a:prstGeom>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id="{F59CC58E-668B-4312-9734-535DA28CEA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5938" y="4442926"/>
            <a:ext cx="411480" cy="411480"/>
          </a:xfrm>
          <a:prstGeom prst="rect">
            <a:avLst/>
          </a:prstGeom>
          <a:effectLst>
            <a:outerShdw blurRad="50800" dist="38100" dir="5400000" algn="t" rotWithShape="0">
              <a:prstClr val="black">
                <a:alpha val="40000"/>
              </a:prstClr>
            </a:outerShdw>
          </a:effectLst>
        </p:spPr>
      </p:pic>
      <p:pic>
        <p:nvPicPr>
          <p:cNvPr id="22" name="Picture 21">
            <a:extLst>
              <a:ext uri="{FF2B5EF4-FFF2-40B4-BE49-F238E27FC236}">
                <a16:creationId xmlns:a16="http://schemas.microsoft.com/office/drawing/2014/main" id="{84A090C3-F727-4732-A1A2-36135A8373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5998" y="4718564"/>
            <a:ext cx="411480" cy="411480"/>
          </a:xfrm>
          <a:prstGeom prst="rect">
            <a:avLst/>
          </a:prstGeom>
          <a:effectLst>
            <a:outerShdw blurRad="50800" dist="38100" dir="5400000" algn="t" rotWithShape="0">
              <a:prstClr val="black">
                <a:alpha val="40000"/>
              </a:prstClr>
            </a:outerShdw>
          </a:effectLst>
        </p:spPr>
      </p:pic>
      <p:pic>
        <p:nvPicPr>
          <p:cNvPr id="25" name="Picture 2" descr="чайка рисунок png 2 » PNG Image">
            <a:extLst>
              <a:ext uri="{FF2B5EF4-FFF2-40B4-BE49-F238E27FC236}">
                <a16:creationId xmlns:a16="http://schemas.microsoft.com/office/drawing/2014/main" id="{72D86E0A-817E-44E3-9AFD-10D963762F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22521" y="495720"/>
            <a:ext cx="1578568" cy="123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08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42"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anim calcmode="lin" valueType="num">
                                      <p:cBhvr>
                                        <p:cTn id="20" dur="500" fill="hold"/>
                                        <p:tgtEl>
                                          <p:spTgt spid="25"/>
                                        </p:tgtEl>
                                        <p:attrNameLst>
                                          <p:attrName>ppt_x</p:attrName>
                                        </p:attrNameLst>
                                      </p:cBhvr>
                                      <p:tavLst>
                                        <p:tav tm="0">
                                          <p:val>
                                            <p:strVal val="#ppt_x"/>
                                          </p:val>
                                        </p:tav>
                                        <p:tav tm="100000">
                                          <p:val>
                                            <p:strVal val="#ppt_x"/>
                                          </p:val>
                                        </p:tav>
                                      </p:tavLst>
                                    </p:anim>
                                    <p:anim calcmode="lin" valueType="num">
                                      <p:cBhvr>
                                        <p:cTn id="21" dur="500" fill="hold"/>
                                        <p:tgtEl>
                                          <p:spTgt spid="2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25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5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anim calcmode="lin" valueType="num">
                                      <p:cBhvr>
                                        <p:cTn id="30" dur="500" fill="hold"/>
                                        <p:tgtEl>
                                          <p:spTgt spid="1026"/>
                                        </p:tgtEl>
                                        <p:attrNameLst>
                                          <p:attrName>ppt_x</p:attrName>
                                        </p:attrNameLst>
                                      </p:cBhvr>
                                      <p:tavLst>
                                        <p:tav tm="0">
                                          <p:val>
                                            <p:strVal val="#ppt_x"/>
                                          </p:val>
                                        </p:tav>
                                        <p:tav tm="100000">
                                          <p:val>
                                            <p:strVal val="#ppt_x"/>
                                          </p:val>
                                        </p:tav>
                                      </p:tavLst>
                                    </p:anim>
                                    <p:anim calcmode="lin" valueType="num">
                                      <p:cBhvr>
                                        <p:cTn id="31" dur="500" fill="hold"/>
                                        <p:tgtEl>
                                          <p:spTgt spid="10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50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anim calcmode="lin" valueType="num">
                                      <p:cBhvr>
                                        <p:cTn id="35" dur="500" fill="hold"/>
                                        <p:tgtEl>
                                          <p:spTgt spid="3"/>
                                        </p:tgtEl>
                                        <p:attrNameLst>
                                          <p:attrName>ppt_x</p:attrName>
                                        </p:attrNameLst>
                                      </p:cBhvr>
                                      <p:tavLst>
                                        <p:tav tm="0">
                                          <p:val>
                                            <p:strVal val="#ppt_x"/>
                                          </p:val>
                                        </p:tav>
                                        <p:tav tm="100000">
                                          <p:val>
                                            <p:strVal val="#ppt_x"/>
                                          </p:val>
                                        </p:tav>
                                      </p:tavLst>
                                    </p:anim>
                                    <p:anim calcmode="lin" valueType="num">
                                      <p:cBhvr>
                                        <p:cTn id="36" dur="5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25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anim calcmode="lin" valueType="num">
                                      <p:cBhvr>
                                        <p:cTn id="40" dur="500" fill="hold"/>
                                        <p:tgtEl>
                                          <p:spTgt spid="21"/>
                                        </p:tgtEl>
                                        <p:attrNameLst>
                                          <p:attrName>ppt_x</p:attrName>
                                        </p:attrNameLst>
                                      </p:cBhvr>
                                      <p:tavLst>
                                        <p:tav tm="0">
                                          <p:val>
                                            <p:strVal val="#ppt_x"/>
                                          </p:val>
                                        </p:tav>
                                        <p:tav tm="100000">
                                          <p:val>
                                            <p:strVal val="#ppt_x"/>
                                          </p:val>
                                        </p:tav>
                                      </p:tavLst>
                                    </p:anim>
                                    <p:anim calcmode="lin" valueType="num">
                                      <p:cBhvr>
                                        <p:cTn id="41" dur="5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50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anim calcmode="lin" valueType="num">
                                      <p:cBhvr>
                                        <p:cTn id="45" dur="500" fill="hold"/>
                                        <p:tgtEl>
                                          <p:spTgt spid="22"/>
                                        </p:tgtEl>
                                        <p:attrNameLst>
                                          <p:attrName>ppt_x</p:attrName>
                                        </p:attrNameLst>
                                      </p:cBhvr>
                                      <p:tavLst>
                                        <p:tav tm="0">
                                          <p:val>
                                            <p:strVal val="#ppt_x"/>
                                          </p:val>
                                        </p:tav>
                                        <p:tav tm="100000">
                                          <p:val>
                                            <p:strVal val="#ppt_x"/>
                                          </p:val>
                                        </p:tav>
                                      </p:tavLst>
                                    </p:anim>
                                    <p:anim calcmode="lin" valueType="num">
                                      <p:cBhvr>
                                        <p:cTn id="46" dur="500" fill="hold"/>
                                        <p:tgtEl>
                                          <p:spTgt spid="22"/>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17" presetClass="entr" presetSubtype="10" fill="hold" grpId="0" nodeType="afterEffect">
                                  <p:stCondLst>
                                    <p:cond delay="0"/>
                                  </p:stCondLst>
                                  <p:iterate type="lt">
                                    <p:tmPct val="10000"/>
                                  </p:iterate>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60" y="27691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208" y="4256688"/>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Boat Clipart Gif : Try to search more transparent images related to boat  clipart png |. - The Wisein">
            <a:extLst>
              <a:ext uri="{FF2B5EF4-FFF2-40B4-BE49-F238E27FC236}">
                <a16:creationId xmlns:a16="http://schemas.microsoft.com/office/drawing/2014/main" id="{1C7802F9-70BB-4D55-AA42-F6B71DF253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3465" y="3974109"/>
            <a:ext cx="1975104" cy="123444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306A867-5D0E-4EA1-9154-7B3C93CA4372}"/>
              </a:ext>
            </a:extLst>
          </p:cNvPr>
          <p:cNvSpPr txBox="1"/>
          <p:nvPr/>
        </p:nvSpPr>
        <p:spPr>
          <a:xfrm>
            <a:off x="457199" y="328753"/>
            <a:ext cx="8229600" cy="4662815"/>
          </a:xfrm>
          <a:prstGeom prst="rect">
            <a:avLst/>
          </a:prstGeom>
          <a:noFill/>
        </p:spPr>
        <p:txBody>
          <a:bodyPr wrap="square">
            <a:spAutoFit/>
          </a:bodyPr>
          <a:lstStyle/>
          <a:p>
            <a:pPr algn="ctr"/>
            <a:r>
              <a:rPr lang="vi-VN" sz="2700" b="1">
                <a:solidFill>
                  <a:srgbClr val="0070C0"/>
                </a:solidFill>
                <a:latin typeface="Calibri" panose="020F0502020204030204" pitchFamily="34" charset="0"/>
                <a:cs typeface="Calibri" panose="020F0502020204030204" pitchFamily="34" charset="0"/>
              </a:rPr>
              <a:t>Cô gái nhỏ hoá "kình ngư"</a:t>
            </a:r>
            <a:endParaRPr lang="en-US" sz="2700" b="1">
              <a:solidFill>
                <a:srgbClr val="0070C0"/>
              </a:solidFill>
              <a:latin typeface="Calibri" panose="020F0502020204030204" pitchFamily="34" charset="0"/>
              <a:cs typeface="Calibri" panose="020F0502020204030204" pitchFamily="34" charset="0"/>
            </a:endParaRPr>
          </a:p>
          <a:p>
            <a:r>
              <a:rPr lang="vi-VN" sz="2250">
                <a:solidFill>
                  <a:srgbClr val="000000"/>
                </a:solidFill>
                <a:latin typeface="Calibri" panose="020F0502020204030204" pitchFamily="34" charset="0"/>
                <a:cs typeface="Calibri" panose="020F0502020204030204" pitchFamily="34" charset="0"/>
              </a:rPr>
              <a:t>	Tại kì Đại hội Thể thao Đông Nam Á lần thứ 30 trên đất Phi-líp-pin, </a:t>
            </a:r>
            <a:r>
              <a:rPr lang="en-US" sz="2250">
                <a:solidFill>
                  <a:srgbClr val="000000"/>
                </a:solidFill>
                <a:latin typeface="Calibri" panose="020F0502020204030204" pitchFamily="34" charset="0"/>
                <a:cs typeface="Calibri" panose="020F0502020204030204" pitchFamily="34" charset="0"/>
              </a:rPr>
              <a:t>đ</a:t>
            </a:r>
            <a:r>
              <a:rPr lang="vi-VN" sz="2250">
                <a:solidFill>
                  <a:srgbClr val="000000"/>
                </a:solidFill>
                <a:latin typeface="Calibri" panose="020F0502020204030204" pitchFamily="34" charset="0"/>
                <a:cs typeface="Calibri" panose="020F0502020204030204" pitchFamily="34" charset="0"/>
              </a:rPr>
              <a:t>oàn thể thao Việt Nam đã xuất sắc giành vị trí thứ hai với 98 Huy chương Vàng, 85 Huy chương Bạc và 105 Huy chương Đồng.</a:t>
            </a:r>
            <a:endParaRPr lang="en-US" sz="2250">
              <a:solidFill>
                <a:srgbClr val="000000"/>
              </a:solidFill>
              <a:latin typeface="Calibri" panose="020F0502020204030204" pitchFamily="34" charset="0"/>
              <a:cs typeface="Calibri" panose="020F0502020204030204" pitchFamily="34" charset="0"/>
            </a:endParaRPr>
          </a:p>
          <a:p>
            <a:r>
              <a:rPr lang="en-US" sz="2250">
                <a:solidFill>
                  <a:srgbClr val="000000"/>
                </a:solidFill>
                <a:latin typeface="Calibri" panose="020F0502020204030204" pitchFamily="34" charset="0"/>
                <a:cs typeface="Calibri" panose="020F0502020204030204" pitchFamily="34" charset="0"/>
              </a:rPr>
              <a:t>	</a:t>
            </a:r>
            <a:r>
              <a:rPr lang="vi-VN" sz="2250">
                <a:solidFill>
                  <a:srgbClr val="000000"/>
                </a:solidFill>
                <a:latin typeface="Calibri" panose="020F0502020204030204" pitchFamily="34" charset="0"/>
                <a:cs typeface="Calibri" panose="020F0502020204030204" pitchFamily="34" charset="0"/>
              </a:rPr>
              <a:t>Đóng góp lớn trong kì tích của đoàn thể thao Việt Nam chính là “siêu kình ngư” Nguyễn Thị Ánh Viên. "Tiểu tiên cá" người Cần Thơ đã </a:t>
            </a:r>
            <a:r>
              <a:rPr lang="en-US" sz="2250">
                <a:solidFill>
                  <a:srgbClr val="000000"/>
                </a:solidFill>
                <a:latin typeface="Calibri" panose="020F0502020204030204" pitchFamily="34" charset="0"/>
                <a:cs typeface="Calibri" panose="020F0502020204030204" pitchFamily="34" charset="0"/>
              </a:rPr>
              <a:t>đ</a:t>
            </a:r>
            <a:r>
              <a:rPr lang="vi-VN" sz="2250">
                <a:solidFill>
                  <a:srgbClr val="000000"/>
                </a:solidFill>
                <a:latin typeface="Calibri" panose="020F0502020204030204" pitchFamily="34" charset="0"/>
                <a:cs typeface="Calibri" panose="020F0502020204030204" pitchFamily="34" charset="0"/>
              </a:rPr>
              <a:t>oạt sáu Huy chương Vàng và hai Huy chương Bạc trên đường đua xanh. Ánh Viên trở thành vận động viên nữ giành nhiều Huy chương Vàng nhất của kì Đại hội.</a:t>
            </a:r>
            <a:endParaRPr lang="en-US" sz="2250">
              <a:solidFill>
                <a:srgbClr val="000000"/>
              </a:solidFill>
              <a:latin typeface="Calibri" panose="020F0502020204030204" pitchFamily="34" charset="0"/>
              <a:cs typeface="Calibri" panose="020F0502020204030204" pitchFamily="34" charset="0"/>
            </a:endParaRPr>
          </a:p>
          <a:p>
            <a:r>
              <a:rPr lang="en-US" sz="2250">
                <a:solidFill>
                  <a:srgbClr val="000000"/>
                </a:solidFill>
                <a:latin typeface="Calibri" panose="020F0502020204030204" pitchFamily="34" charset="0"/>
                <a:cs typeface="Calibri" panose="020F0502020204030204" pitchFamily="34" charset="0"/>
              </a:rPr>
              <a:t>	</a:t>
            </a:r>
            <a:r>
              <a:rPr lang="vi-VN" sz="2250">
                <a:solidFill>
                  <a:srgbClr val="000000"/>
                </a:solidFill>
                <a:latin typeface="Calibri" panose="020F0502020204030204" pitchFamily="34" charset="0"/>
                <a:cs typeface="Calibri" panose="020F0502020204030204" pitchFamily="34" charset="0"/>
              </a:rPr>
              <a:t>Trong lễ bế mạc, Nguyễn Thị Ánh Viên đã được vinh danh với giải thưởng dành cho vận động viên nữ xuất sắc nhất kì Đại hội Thể thao </a:t>
            </a:r>
            <a:r>
              <a:rPr lang="en-US" sz="2250">
                <a:solidFill>
                  <a:srgbClr val="000000"/>
                </a:solidFill>
                <a:latin typeface="Calibri" panose="020F0502020204030204" pitchFamily="34" charset="0"/>
                <a:cs typeface="Calibri" panose="020F0502020204030204" pitchFamily="34" charset="0"/>
              </a:rPr>
              <a:t>l</a:t>
            </a:r>
            <a:r>
              <a:rPr lang="vi-VN" sz="2250">
                <a:solidFill>
                  <a:srgbClr val="000000"/>
                </a:solidFill>
                <a:latin typeface="Calibri" panose="020F0502020204030204" pitchFamily="34" charset="0"/>
                <a:cs typeface="Calibri" panose="020F0502020204030204" pitchFamily="34" charset="0"/>
              </a:rPr>
              <a:t>ớn nhất Đông Nam Á. </a:t>
            </a:r>
            <a:endParaRPr lang="en-US" sz="2250">
              <a:solidFill>
                <a:srgbClr val="000000"/>
              </a:solidFill>
              <a:latin typeface="Calibri" panose="020F0502020204030204" pitchFamily="34" charset="0"/>
              <a:cs typeface="Calibri" panose="020F0502020204030204" pitchFamily="34" charset="0"/>
            </a:endParaRPr>
          </a:p>
          <a:p>
            <a:r>
              <a:rPr lang="en-US" sz="2250">
                <a:solidFill>
                  <a:srgbClr val="000000"/>
                </a:solidFill>
                <a:latin typeface="Calibri" panose="020F0502020204030204" pitchFamily="34" charset="0"/>
                <a:cs typeface="Calibri" panose="020F0502020204030204" pitchFamily="34" charset="0"/>
              </a:rPr>
              <a:t>							</a:t>
            </a:r>
            <a:r>
              <a:rPr lang="vi-VN" sz="2250">
                <a:solidFill>
                  <a:srgbClr val="000000"/>
                </a:solidFill>
                <a:latin typeface="Calibri" panose="020F0502020204030204" pitchFamily="34" charset="0"/>
                <a:cs typeface="Calibri" panose="020F0502020204030204" pitchFamily="34" charset="0"/>
              </a:rPr>
              <a:t>Minh Hoàng tổng hợp </a:t>
            </a:r>
            <a:endParaRPr lang="vi-VN" sz="2250" dirty="0">
              <a:solidFill>
                <a:srgbClr val="000000"/>
              </a:solidFill>
              <a:latin typeface="Calibri" panose="020F0502020204030204" pitchFamily="34" charset="0"/>
              <a:cs typeface="Calibri" panose="020F0502020204030204" pitchFamily="34" charset="0"/>
            </a:endParaRPr>
          </a:p>
        </p:txBody>
      </p:sp>
      <p:pic>
        <p:nvPicPr>
          <p:cNvPr id="32" name="Picture 6" descr="Natural History Animation Sticker by SecretCrab for iOS &amp;amp;amp; Android | GIPHY">
            <a:extLst>
              <a:ext uri="{FF2B5EF4-FFF2-40B4-BE49-F238E27FC236}">
                <a16:creationId xmlns:a16="http://schemas.microsoft.com/office/drawing/2014/main" id="{DFEB233D-0E11-401C-9EEE-EEA0D0AF218E}"/>
              </a:ext>
            </a:extLst>
          </p:cNvPr>
          <p:cNvPicPr>
            <a:picLocks noChangeAspect="1" noChangeArrowheads="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71619" y="4459833"/>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6" descr="Natural History Animation Sticker by SecretCrab for iOS &amp;amp;amp; Android | GIPHY">
            <a:extLst>
              <a:ext uri="{FF2B5EF4-FFF2-40B4-BE49-F238E27FC236}">
                <a16:creationId xmlns:a16="http://schemas.microsoft.com/office/drawing/2014/main" id="{313A8185-93FC-47C0-9FE5-1BDBE6166534}"/>
              </a:ext>
            </a:extLst>
          </p:cNvPr>
          <p:cNvPicPr>
            <a:picLocks noChangeAspect="1" noChangeArrowheads="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329046" y="4527548"/>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8" descr="What&amp;amp;#39;s My Favorite Biome And Why? by @sigils">
            <a:extLst>
              <a:ext uri="{FF2B5EF4-FFF2-40B4-BE49-F238E27FC236}">
                <a16:creationId xmlns:a16="http://schemas.microsoft.com/office/drawing/2014/main" id="{FE3A5B2E-0FEF-4CB3-B558-8AA78AA8B5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76986" y="461488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8" descr="What&amp;amp;#39;s My Favorite Biome And Why? by @sigils">
            <a:extLst>
              <a:ext uri="{FF2B5EF4-FFF2-40B4-BE49-F238E27FC236}">
                <a16:creationId xmlns:a16="http://schemas.microsoft.com/office/drawing/2014/main" id="{B7B37361-94DD-4FA1-9B8B-920FF8E819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577" y="4545408"/>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6" descr="The snail and the whale | Baamboozle">
            <a:extLst>
              <a:ext uri="{FF2B5EF4-FFF2-40B4-BE49-F238E27FC236}">
                <a16:creationId xmlns:a16="http://schemas.microsoft.com/office/drawing/2014/main" id="{6FFC28A5-FE26-4EC1-B7A5-5C7F530C60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3423593" y="4417839"/>
            <a:ext cx="821094" cy="7543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8" descr="Summer Pink Sticker for iOS &amp;amp;amp; Android | GIPHY">
            <a:extLst>
              <a:ext uri="{FF2B5EF4-FFF2-40B4-BE49-F238E27FC236}">
                <a16:creationId xmlns:a16="http://schemas.microsoft.com/office/drawing/2014/main" id="{BE7B4E7F-2B19-4BFE-A27A-CC3D30573F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6010" y="4454505"/>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871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1+#ppt_w/2"/>
                                          </p:val>
                                        </p:tav>
                                        <p:tav tm="100000">
                                          <p:val>
                                            <p:strVal val="#ppt_x"/>
                                          </p:val>
                                        </p:tav>
                                      </p:tavLst>
                                    </p:anim>
                                    <p:anim calcmode="lin" valueType="num">
                                      <p:cBhvr additive="base">
                                        <p:cTn id="8" dur="500" fill="hold"/>
                                        <p:tgtEl>
                                          <p:spTgt spid="410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anim calcmode="lin" valueType="num">
                                      <p:cBhvr>
                                        <p:cTn id="12" dur="500" fill="hold"/>
                                        <p:tgtEl>
                                          <p:spTgt spid="63"/>
                                        </p:tgtEl>
                                        <p:attrNameLst>
                                          <p:attrName>ppt_x</p:attrName>
                                        </p:attrNameLst>
                                      </p:cBhvr>
                                      <p:tavLst>
                                        <p:tav tm="0">
                                          <p:val>
                                            <p:strVal val="#ppt_x"/>
                                          </p:val>
                                        </p:tav>
                                        <p:tav tm="100000">
                                          <p:val>
                                            <p:strVal val="#ppt_x"/>
                                          </p:val>
                                        </p:tav>
                                      </p:tavLst>
                                    </p:anim>
                                    <p:anim calcmode="lin" valueType="num">
                                      <p:cBhvr>
                                        <p:cTn id="13" dur="5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60" y="27691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208" y="4256688"/>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Boat Clipart Gif : Try to search more transparent images related to boat  clipart png |. - The Wisein">
            <a:extLst>
              <a:ext uri="{FF2B5EF4-FFF2-40B4-BE49-F238E27FC236}">
                <a16:creationId xmlns:a16="http://schemas.microsoft.com/office/drawing/2014/main" id="{1C7802F9-70BB-4D55-AA42-F6B71DF253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3465" y="3974109"/>
            <a:ext cx="1975104" cy="12344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Natural History Animation Sticker by SecretCrab for iOS &amp;amp;amp; Android | GIPHY">
            <a:extLst>
              <a:ext uri="{FF2B5EF4-FFF2-40B4-BE49-F238E27FC236}">
                <a16:creationId xmlns:a16="http://schemas.microsoft.com/office/drawing/2014/main" id="{DFEB233D-0E11-401C-9EEE-EEA0D0AF218E}"/>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71619" y="4459833"/>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6" descr="Natural History Animation Sticker by SecretCrab for iOS &amp;amp;amp; Android | GIPHY">
            <a:extLst>
              <a:ext uri="{FF2B5EF4-FFF2-40B4-BE49-F238E27FC236}">
                <a16:creationId xmlns:a16="http://schemas.microsoft.com/office/drawing/2014/main" id="{313A8185-93FC-47C0-9FE5-1BDBE6166534}"/>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329046" y="4527548"/>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8" descr="What&amp;amp;#39;s My Favorite Biome And Why? by @sigils">
            <a:extLst>
              <a:ext uri="{FF2B5EF4-FFF2-40B4-BE49-F238E27FC236}">
                <a16:creationId xmlns:a16="http://schemas.microsoft.com/office/drawing/2014/main" id="{FE3A5B2E-0FEF-4CB3-B558-8AA78AA8B5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76986" y="461488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8" descr="What&amp;amp;#39;s My Favorite Biome And Why? by @sigils">
            <a:extLst>
              <a:ext uri="{FF2B5EF4-FFF2-40B4-BE49-F238E27FC236}">
                <a16:creationId xmlns:a16="http://schemas.microsoft.com/office/drawing/2014/main" id="{B7B37361-94DD-4FA1-9B8B-920FF8E819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577" y="4545408"/>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6" descr="The snail and the whale | Baamboozle">
            <a:extLst>
              <a:ext uri="{FF2B5EF4-FFF2-40B4-BE49-F238E27FC236}">
                <a16:creationId xmlns:a16="http://schemas.microsoft.com/office/drawing/2014/main" id="{6FFC28A5-FE26-4EC1-B7A5-5C7F530C60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3423593" y="4417839"/>
            <a:ext cx="821094" cy="7543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8" descr="Summer Pink Sticker for iOS &amp;amp;amp; Android | GIPHY">
            <a:extLst>
              <a:ext uri="{FF2B5EF4-FFF2-40B4-BE49-F238E27FC236}">
                <a16:creationId xmlns:a16="http://schemas.microsoft.com/office/drawing/2014/main" id="{BE7B4E7F-2B19-4BFE-A27A-CC3D30573F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26010" y="4454505"/>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555DAA27-88EA-463D-9CD5-033A48CC76EF}"/>
              </a:ext>
            </a:extLst>
          </p:cNvPr>
          <p:cNvSpPr/>
          <p:nvPr/>
        </p:nvSpPr>
        <p:spPr>
          <a:xfrm>
            <a:off x="412301" y="838285"/>
            <a:ext cx="8319398" cy="987103"/>
          </a:xfrm>
          <a:prstGeom prst="roundRect">
            <a:avLst/>
          </a:pr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ndParaRPr>
          </a:p>
        </p:txBody>
      </p:sp>
      <p:pic>
        <p:nvPicPr>
          <p:cNvPr id="20" name="Picture 19" descr="A picture containing text, tableware, dishware&#10;&#10;Description automatically generated">
            <a:extLst>
              <a:ext uri="{FF2B5EF4-FFF2-40B4-BE49-F238E27FC236}">
                <a16:creationId xmlns:a16="http://schemas.microsoft.com/office/drawing/2014/main" id="{5F12457C-40EC-4EE9-9502-B8328A19D92B}"/>
              </a:ext>
            </a:extLst>
          </p:cNvPr>
          <p:cNvPicPr>
            <a:picLocks noChangeAspect="1"/>
          </p:cNvPicPr>
          <p:nvPr/>
        </p:nvPicPr>
        <p:blipFill rotWithShape="1">
          <a:blip r:embed="rId13">
            <a:extLst>
              <a:ext uri="{28A0092B-C50C-407E-A947-70E740481C1C}">
                <a14:useLocalDpi xmlns:a14="http://schemas.microsoft.com/office/drawing/2010/main" val="0"/>
              </a:ext>
            </a:extLst>
          </a:blip>
          <a:srcRect l="25273" t="8818" r="64389" b="53884"/>
          <a:stretch/>
        </p:blipFill>
        <p:spPr>
          <a:xfrm>
            <a:off x="201073" y="837041"/>
            <a:ext cx="266089" cy="480060"/>
          </a:xfrm>
          <a:prstGeom prst="rect">
            <a:avLst/>
          </a:prstGeom>
          <a:effectLst>
            <a:outerShdw blurRad="63500" sx="102000" sy="102000" algn="ctr" rotWithShape="0">
              <a:prstClr val="black">
                <a:alpha val="40000"/>
              </a:prstClr>
            </a:outerShdw>
          </a:effectLst>
        </p:spPr>
      </p:pic>
      <p:sp>
        <p:nvSpPr>
          <p:cNvPr id="21" name="Rectangle: Rounded Corners 20">
            <a:extLst>
              <a:ext uri="{FF2B5EF4-FFF2-40B4-BE49-F238E27FC236}">
                <a16:creationId xmlns:a16="http://schemas.microsoft.com/office/drawing/2014/main" id="{84B482D8-1906-469F-A787-4705EE2FBB70}"/>
              </a:ext>
            </a:extLst>
          </p:cNvPr>
          <p:cNvSpPr/>
          <p:nvPr/>
        </p:nvSpPr>
        <p:spPr>
          <a:xfrm>
            <a:off x="412301" y="1864203"/>
            <a:ext cx="8319398" cy="1601620"/>
          </a:xfrm>
          <a:prstGeom prst="roundRect">
            <a:avLst/>
          </a:prstGeom>
          <a:solidFill>
            <a:srgbClr val="FF5B5B">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ndParaRPr>
          </a:p>
        </p:txBody>
      </p:sp>
      <p:pic>
        <p:nvPicPr>
          <p:cNvPr id="22" name="Picture 21" descr="A picture containing text, tableware, dishware&#10;&#10;Description automatically generated">
            <a:extLst>
              <a:ext uri="{FF2B5EF4-FFF2-40B4-BE49-F238E27FC236}">
                <a16:creationId xmlns:a16="http://schemas.microsoft.com/office/drawing/2014/main" id="{2B2F3275-019C-40C1-93C8-2D45AF1CE578}"/>
              </a:ext>
            </a:extLst>
          </p:cNvPr>
          <p:cNvPicPr>
            <a:picLocks noChangeAspect="1"/>
          </p:cNvPicPr>
          <p:nvPr/>
        </p:nvPicPr>
        <p:blipFill rotWithShape="1">
          <a:blip r:embed="rId13">
            <a:extLst>
              <a:ext uri="{28A0092B-C50C-407E-A947-70E740481C1C}">
                <a14:useLocalDpi xmlns:a14="http://schemas.microsoft.com/office/drawing/2010/main" val="0"/>
              </a:ext>
            </a:extLst>
          </a:blip>
          <a:srcRect l="40026" t="8520" r="47585" b="54303"/>
          <a:stretch/>
        </p:blipFill>
        <p:spPr>
          <a:xfrm>
            <a:off x="174153" y="1863712"/>
            <a:ext cx="319928" cy="480060"/>
          </a:xfrm>
          <a:prstGeom prst="rect">
            <a:avLst/>
          </a:prstGeom>
          <a:effectLst>
            <a:outerShdw blurRad="63500" sx="102000" sy="102000" algn="ctr" rotWithShape="0">
              <a:prstClr val="black">
                <a:alpha val="40000"/>
              </a:prstClr>
            </a:outerShdw>
          </a:effectLst>
        </p:spPr>
      </p:pic>
      <p:sp>
        <p:nvSpPr>
          <p:cNvPr id="23" name="Rectangle: Rounded Corners 22">
            <a:extLst>
              <a:ext uri="{FF2B5EF4-FFF2-40B4-BE49-F238E27FC236}">
                <a16:creationId xmlns:a16="http://schemas.microsoft.com/office/drawing/2014/main" id="{1B340881-E23B-4EBF-9907-2026311653FA}"/>
              </a:ext>
            </a:extLst>
          </p:cNvPr>
          <p:cNvSpPr/>
          <p:nvPr/>
        </p:nvSpPr>
        <p:spPr>
          <a:xfrm>
            <a:off x="484379" y="3522756"/>
            <a:ext cx="8319398" cy="968488"/>
          </a:xfrm>
          <a:prstGeom prst="roundRect">
            <a:avLst/>
          </a:prstGeom>
          <a:solidFill>
            <a:srgbClr val="00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ndParaRPr>
          </a:p>
        </p:txBody>
      </p:sp>
      <p:pic>
        <p:nvPicPr>
          <p:cNvPr id="24" name="Picture 23" descr="A picture containing text, tableware, dishware&#10;&#10;Description automatically generated">
            <a:extLst>
              <a:ext uri="{FF2B5EF4-FFF2-40B4-BE49-F238E27FC236}">
                <a16:creationId xmlns:a16="http://schemas.microsoft.com/office/drawing/2014/main" id="{7A04D19A-4DB1-4289-AE4E-BF75A689520D}"/>
              </a:ext>
            </a:extLst>
          </p:cNvPr>
          <p:cNvPicPr>
            <a:picLocks noChangeAspect="1"/>
          </p:cNvPicPr>
          <p:nvPr/>
        </p:nvPicPr>
        <p:blipFill rotWithShape="1">
          <a:blip r:embed="rId13">
            <a:extLst>
              <a:ext uri="{28A0092B-C50C-407E-A947-70E740481C1C}">
                <a14:useLocalDpi xmlns:a14="http://schemas.microsoft.com/office/drawing/2010/main" val="0"/>
              </a:ext>
            </a:extLst>
          </a:blip>
          <a:srcRect l="56272" t="7027" r="31638" b="52562"/>
          <a:stretch/>
        </p:blipFill>
        <p:spPr>
          <a:xfrm>
            <a:off x="262577" y="3522755"/>
            <a:ext cx="287236" cy="480060"/>
          </a:xfrm>
          <a:prstGeom prst="rect">
            <a:avLst/>
          </a:prstGeom>
          <a:effectLst>
            <a:outerShdw blurRad="63500" sx="102000" sy="102000" algn="ctr" rotWithShape="0">
              <a:prstClr val="black">
                <a:alpha val="40000"/>
              </a:prstClr>
            </a:outerShdw>
          </a:effectLst>
        </p:spPr>
      </p:pic>
      <p:sp>
        <p:nvSpPr>
          <p:cNvPr id="31" name="TextBox 30">
            <a:extLst>
              <a:ext uri="{FF2B5EF4-FFF2-40B4-BE49-F238E27FC236}">
                <a16:creationId xmlns:a16="http://schemas.microsoft.com/office/drawing/2014/main" id="{C306A867-5D0E-4EA1-9154-7B3C93CA4372}"/>
              </a:ext>
            </a:extLst>
          </p:cNvPr>
          <p:cNvSpPr txBox="1"/>
          <p:nvPr/>
        </p:nvSpPr>
        <p:spPr>
          <a:xfrm>
            <a:off x="457199" y="328753"/>
            <a:ext cx="8229600" cy="466281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Cô gái nhỏ hoá "kình ngư"</a:t>
            </a:r>
            <a:endParaRPr kumimoji="0" lang="en-US" sz="27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Tại kì Đại hội Thể thao Đông Nam Á lần thứ 30 trên đất Phi-líp-pin, </a:t>
            </a:r>
            <a:r>
              <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oàn thể thao Việt Nam đã xuất sắc giành vị trí thứ hai với 98 Huy chương Vàng, 85 Huy chương Bạc và 105 Huy chương Đồng.</a:t>
            </a:r>
            <a:endPar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Đóng góp lớn trong kì tích của đoàn thể thao Việt Nam chính là “siêu kình ngư” Nguyễn Thị Ánh Viên. "Tiểu tiên cá" người Cần Thơ đã </a:t>
            </a:r>
            <a:r>
              <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oạt sáu Huy chương Vàng và hai Huy chương Bạc trên đường đua xanh. Ánh Viên trở thành vận động viên nữ giành nhiều Huy chương Vàng nhất của kì Đại hội.</a:t>
            </a:r>
            <a:endPar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Trong lễ bế mạc, Nguyễn Thị Ánh Viên đã được vinh danh với giải thưởng dành cho vận động viên nữ xuất sắc nhất kì Đại hội Thể thao </a:t>
            </a:r>
            <a:r>
              <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a:t>
            </a:r>
            <a:r>
              <a:rPr kumimoji="0" lang="vi-VN"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ớn nhất Đông Nam Á. </a:t>
            </a:r>
            <a:endPar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Minh Hoàng tổng hợp </a:t>
            </a:r>
            <a:endParaRPr kumimoji="0" lang="vi-VN" sz="22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46127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1+#ppt_w/2"/>
                                          </p:val>
                                        </p:tav>
                                        <p:tav tm="100000">
                                          <p:val>
                                            <p:strVal val="#ppt_x"/>
                                          </p:val>
                                        </p:tav>
                                      </p:tavLst>
                                    </p:anim>
                                    <p:anim calcmode="lin" valueType="num">
                                      <p:cBhvr additive="base">
                                        <p:cTn id="8" dur="500" fill="hold"/>
                                        <p:tgtEl>
                                          <p:spTgt spid="410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anim calcmode="lin" valueType="num">
                                      <p:cBhvr>
                                        <p:cTn id="12" dur="500" fill="hold"/>
                                        <p:tgtEl>
                                          <p:spTgt spid="63"/>
                                        </p:tgtEl>
                                        <p:attrNameLst>
                                          <p:attrName>ppt_x</p:attrName>
                                        </p:attrNameLst>
                                      </p:cBhvr>
                                      <p:tavLst>
                                        <p:tav tm="0">
                                          <p:val>
                                            <p:strVal val="#ppt_x"/>
                                          </p:val>
                                        </p:tav>
                                        <p:tav tm="100000">
                                          <p:val>
                                            <p:strVal val="#ppt_x"/>
                                          </p:val>
                                        </p:tav>
                                      </p:tavLst>
                                    </p:anim>
                                    <p:anim calcmode="lin" valueType="num">
                                      <p:cBhvr>
                                        <p:cTn id="13"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528"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anim calcmode="lin" valueType="num">
                                      <p:cBhvr>
                                        <p:cTn id="21" dur="500" fill="hold"/>
                                        <p:tgtEl>
                                          <p:spTgt spid="20"/>
                                        </p:tgtEl>
                                        <p:attrNameLst>
                                          <p:attrName>ppt_x</p:attrName>
                                        </p:attrNameLst>
                                      </p:cBhvr>
                                      <p:tavLst>
                                        <p:tav tm="0">
                                          <p:val>
                                            <p:fltVal val="0.5"/>
                                          </p:val>
                                        </p:tav>
                                        <p:tav tm="100000">
                                          <p:val>
                                            <p:strVal val="#ppt_x"/>
                                          </p:val>
                                        </p:tav>
                                      </p:tavLst>
                                    </p:anim>
                                    <p:anim calcmode="lin" valueType="num">
                                      <p:cBhvr>
                                        <p:cTn id="22" dur="500" fill="hold"/>
                                        <p:tgtEl>
                                          <p:spTgt spid="20"/>
                                        </p:tgtEl>
                                        <p:attrNameLst>
                                          <p:attrName>ppt_y</p:attrName>
                                        </p:attrNameLst>
                                      </p:cBhvr>
                                      <p:tavLst>
                                        <p:tav tm="0">
                                          <p:val>
                                            <p:fltVal val="0.5"/>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75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iếng-flash-trò-chơi.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anim calcmode="lin" valueType="num">
                                      <p:cBhvr>
                                        <p:cTn id="34" dur="500" fill="hold"/>
                                        <p:tgtEl>
                                          <p:spTgt spid="22"/>
                                        </p:tgtEl>
                                        <p:attrNameLst>
                                          <p:attrName>ppt_x</p:attrName>
                                        </p:attrNameLst>
                                      </p:cBhvr>
                                      <p:tavLst>
                                        <p:tav tm="0">
                                          <p:val>
                                            <p:fltVal val="0.5"/>
                                          </p:val>
                                        </p:tav>
                                        <p:tav tm="100000">
                                          <p:val>
                                            <p:strVal val="#ppt_x"/>
                                          </p:val>
                                        </p:tav>
                                      </p:tavLst>
                                    </p:anim>
                                    <p:anim calcmode="lin" valueType="num">
                                      <p:cBhvr>
                                        <p:cTn id="35" dur="500" fill="hold"/>
                                        <p:tgtEl>
                                          <p:spTgt spid="22"/>
                                        </p:tgtEl>
                                        <p:attrNameLst>
                                          <p:attrName>ppt_y</p:attrName>
                                        </p:attrNameLst>
                                      </p:cBhvr>
                                      <p:tavLst>
                                        <p:tav tm="0">
                                          <p:val>
                                            <p:fltVal val="0.5"/>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750"/>
                                        <p:tgtEl>
                                          <p:spTgt spid="21"/>
                                        </p:tgtEl>
                                      </p:cBhvr>
                                    </p:animEffect>
                                  </p:childTnLst>
                                  <p:subTnLst>
                                    <p:audio>
                                      <p:cMediaNode>
                                        <p:cTn display="0" masterRel="sameClick">
                                          <p:stCondLst>
                                            <p:cond evt="begin" delay="0">
                                              <p:tn val="37"/>
                                            </p:cond>
                                          </p:stCondLst>
                                          <p:endCondLst>
                                            <p:cond evt="onStopAudio" delay="0">
                                              <p:tgtEl>
                                                <p:sldTgt/>
                                              </p:tgtEl>
                                            </p:cond>
                                          </p:endCondLst>
                                        </p:cTn>
                                        <p:tgtEl>
                                          <p:sndTgt r:embed="rId3" name="tiếng-flash-trò-chơi.wav"/>
                                        </p:tgtEl>
                                      </p:cMediaNode>
                                    </p:audio>
                                  </p:subTnLst>
                                </p:cTn>
                              </p:par>
                            </p:childTnLst>
                          </p:cTn>
                        </p:par>
                      </p:childTnLst>
                    </p:cTn>
                  </p:par>
                  <p:par>
                    <p:cTn id="40" fill="hold">
                      <p:stCondLst>
                        <p:cond delay="indefinite"/>
                      </p:stCondLst>
                      <p:childTnLst>
                        <p:par>
                          <p:cTn id="41" fill="hold">
                            <p:stCondLst>
                              <p:cond delay="0"/>
                            </p:stCondLst>
                            <p:childTnLst>
                              <p:par>
                                <p:cTn id="42" presetID="53" presetClass="entr" presetSubtype="528"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anim calcmode="lin" valueType="num">
                                      <p:cBhvr>
                                        <p:cTn id="47" dur="500" fill="hold"/>
                                        <p:tgtEl>
                                          <p:spTgt spid="24"/>
                                        </p:tgtEl>
                                        <p:attrNameLst>
                                          <p:attrName>ppt_x</p:attrName>
                                        </p:attrNameLst>
                                      </p:cBhvr>
                                      <p:tavLst>
                                        <p:tav tm="0">
                                          <p:val>
                                            <p:fltVal val="0.5"/>
                                          </p:val>
                                        </p:tav>
                                        <p:tav tm="100000">
                                          <p:val>
                                            <p:strVal val="#ppt_x"/>
                                          </p:val>
                                        </p:tav>
                                      </p:tavLst>
                                    </p:anim>
                                    <p:anim calcmode="lin" valueType="num">
                                      <p:cBhvr>
                                        <p:cTn id="48" dur="500" fill="hold"/>
                                        <p:tgtEl>
                                          <p:spTgt spid="24"/>
                                        </p:tgtEl>
                                        <p:attrNameLst>
                                          <p:attrName>ppt_y</p:attrName>
                                        </p:attrNameLst>
                                      </p:cBhvr>
                                      <p:tavLst>
                                        <p:tav tm="0">
                                          <p:val>
                                            <p:fltVal val="0.5"/>
                                          </p:val>
                                        </p:tav>
                                        <p:tav tm="100000">
                                          <p:val>
                                            <p:strVal val="#ppt_y"/>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750"/>
                                        <p:tgtEl>
                                          <p:spTgt spid="23"/>
                                        </p:tgtEl>
                                      </p:cBhvr>
                                    </p:animEffect>
                                  </p:childTnLst>
                                  <p:subTnLst>
                                    <p:audio>
                                      <p:cMediaNode>
                                        <p:cTn display="0" masterRel="sameClick">
                                          <p:stCondLst>
                                            <p:cond evt="begin" delay="0">
                                              <p:tn val="50"/>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60" y="27691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208" y="4256688"/>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Boat Clipart Gif : Try to search more transparent images related to boat  clipart png |. - The Wisein">
            <a:extLst>
              <a:ext uri="{FF2B5EF4-FFF2-40B4-BE49-F238E27FC236}">
                <a16:creationId xmlns:a16="http://schemas.microsoft.com/office/drawing/2014/main" id="{1C7802F9-70BB-4D55-AA42-F6B71DF253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3465" y="3974109"/>
            <a:ext cx="1975104" cy="12344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Natural History Animation Sticker by SecretCrab for iOS &amp;amp;amp; Android | GIPHY">
            <a:extLst>
              <a:ext uri="{FF2B5EF4-FFF2-40B4-BE49-F238E27FC236}">
                <a16:creationId xmlns:a16="http://schemas.microsoft.com/office/drawing/2014/main" id="{DFEB233D-0E11-401C-9EEE-EEA0D0AF218E}"/>
              </a:ext>
            </a:extLst>
          </p:cNvPr>
          <p:cNvPicPr>
            <a:picLocks noChangeAspect="1" noChangeArrowheads="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71620" y="4253144"/>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6" descr="Natural History Animation Sticker by SecretCrab for iOS &amp;amp;amp; Android | GIPHY">
            <a:extLst>
              <a:ext uri="{FF2B5EF4-FFF2-40B4-BE49-F238E27FC236}">
                <a16:creationId xmlns:a16="http://schemas.microsoft.com/office/drawing/2014/main" id="{313A8185-93FC-47C0-9FE5-1BDBE6166534}"/>
              </a:ext>
            </a:extLst>
          </p:cNvPr>
          <p:cNvPicPr>
            <a:picLocks noChangeAspect="1" noChangeArrowheads="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329046" y="4527548"/>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8" descr="What&amp;amp;#39;s My Favorite Biome And Why? by @sigils">
            <a:extLst>
              <a:ext uri="{FF2B5EF4-FFF2-40B4-BE49-F238E27FC236}">
                <a16:creationId xmlns:a16="http://schemas.microsoft.com/office/drawing/2014/main" id="{FE3A5B2E-0FEF-4CB3-B558-8AA78AA8B5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76987" y="4408192"/>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8" descr="What&amp;amp;#39;s My Favorite Biome And Why? by @sigils">
            <a:extLst>
              <a:ext uri="{FF2B5EF4-FFF2-40B4-BE49-F238E27FC236}">
                <a16:creationId xmlns:a16="http://schemas.microsoft.com/office/drawing/2014/main" id="{B7B37361-94DD-4FA1-9B8B-920FF8E819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578" y="4338719"/>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6" descr="The snail and the whale | Baamboozle">
            <a:extLst>
              <a:ext uri="{FF2B5EF4-FFF2-40B4-BE49-F238E27FC236}">
                <a16:creationId xmlns:a16="http://schemas.microsoft.com/office/drawing/2014/main" id="{6FFC28A5-FE26-4EC1-B7A5-5C7F530C60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3423593" y="4417839"/>
            <a:ext cx="821094" cy="7543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8" descr="Summer Pink Sticker for iOS &amp;amp;amp; Android | GIPHY">
            <a:extLst>
              <a:ext uri="{FF2B5EF4-FFF2-40B4-BE49-F238E27FC236}">
                <a16:creationId xmlns:a16="http://schemas.microsoft.com/office/drawing/2014/main" id="{BE7B4E7F-2B19-4BFE-A27A-CC3D30573F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6010" y="4454505"/>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bkgr 3">
            <a:extLst>
              <a:ext uri="{FF2B5EF4-FFF2-40B4-BE49-F238E27FC236}">
                <a16:creationId xmlns:a16="http://schemas.microsoft.com/office/drawing/2014/main" id="{203627D0-CA76-408F-AFC8-8FE867BB4DB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 y="1174648"/>
            <a:ext cx="9143999" cy="2975378"/>
          </a:xfrm>
          <a:prstGeom prst="rect">
            <a:avLst/>
          </a:prstGeom>
        </p:spPr>
      </p:pic>
      <p:pic>
        <p:nvPicPr>
          <p:cNvPr id="27" name="Mây 3">
            <a:extLst>
              <a:ext uri="{FF2B5EF4-FFF2-40B4-BE49-F238E27FC236}">
                <a16:creationId xmlns:a16="http://schemas.microsoft.com/office/drawing/2014/main" id="{4CCEFCE1-1E94-4F6A-9B6A-619EA0A52D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68803" y="344919"/>
            <a:ext cx="873276" cy="401707"/>
          </a:xfrm>
          <a:prstGeom prst="rect">
            <a:avLst/>
          </a:prstGeom>
        </p:spPr>
      </p:pic>
      <p:pic>
        <p:nvPicPr>
          <p:cNvPr id="28" name="Mặt trời">
            <a:extLst>
              <a:ext uri="{FF2B5EF4-FFF2-40B4-BE49-F238E27FC236}">
                <a16:creationId xmlns:a16="http://schemas.microsoft.com/office/drawing/2014/main" id="{5B7AD83F-B410-472E-946A-9BA749AFDBC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70196" y="23351"/>
            <a:ext cx="935245" cy="932127"/>
          </a:xfrm>
          <a:prstGeom prst="rect">
            <a:avLst/>
          </a:prstGeom>
        </p:spPr>
      </p:pic>
      <p:pic>
        <p:nvPicPr>
          <p:cNvPr id="30" name="bóng bay 1">
            <a:extLst>
              <a:ext uri="{FF2B5EF4-FFF2-40B4-BE49-F238E27FC236}">
                <a16:creationId xmlns:a16="http://schemas.microsoft.com/office/drawing/2014/main" id="{F79FBD84-8D40-43F4-8CEA-7F36F9420C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3523" y="2008570"/>
            <a:ext cx="542129" cy="983060"/>
          </a:xfrm>
          <a:prstGeom prst="rect">
            <a:avLst/>
          </a:prstGeom>
        </p:spPr>
      </p:pic>
      <p:pic>
        <p:nvPicPr>
          <p:cNvPr id="33" name="bóng bay 2">
            <a:extLst>
              <a:ext uri="{FF2B5EF4-FFF2-40B4-BE49-F238E27FC236}">
                <a16:creationId xmlns:a16="http://schemas.microsoft.com/office/drawing/2014/main" id="{DBDFC942-D52D-46EB-814B-F18FA32BD9D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26344" y="82112"/>
            <a:ext cx="396134" cy="835181"/>
          </a:xfrm>
          <a:prstGeom prst="rect">
            <a:avLst/>
          </a:prstGeom>
        </p:spPr>
      </p:pic>
      <p:pic>
        <p:nvPicPr>
          <p:cNvPr id="38" name="bóng bay 3">
            <a:extLst>
              <a:ext uri="{FF2B5EF4-FFF2-40B4-BE49-F238E27FC236}">
                <a16:creationId xmlns:a16="http://schemas.microsoft.com/office/drawing/2014/main" id="{97A6BD2A-5C02-4071-9491-C5FCCCD0D23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41762" y="215197"/>
            <a:ext cx="482125" cy="874253"/>
          </a:xfrm>
          <a:prstGeom prst="rect">
            <a:avLst/>
          </a:prstGeom>
        </p:spPr>
      </p:pic>
      <p:pic>
        <p:nvPicPr>
          <p:cNvPr id="39" name="bóng bay 4">
            <a:extLst>
              <a:ext uri="{FF2B5EF4-FFF2-40B4-BE49-F238E27FC236}">
                <a16:creationId xmlns:a16="http://schemas.microsoft.com/office/drawing/2014/main" id="{1B00B20D-2D0F-479B-B72C-B789E991CBE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32619" y="2091611"/>
            <a:ext cx="607682" cy="1101929"/>
          </a:xfrm>
          <a:prstGeom prst="rect">
            <a:avLst/>
          </a:prstGeom>
        </p:spPr>
      </p:pic>
      <p:pic>
        <p:nvPicPr>
          <p:cNvPr id="40" name="Mây 1">
            <a:extLst>
              <a:ext uri="{FF2B5EF4-FFF2-40B4-BE49-F238E27FC236}">
                <a16:creationId xmlns:a16="http://schemas.microsoft.com/office/drawing/2014/main" id="{4DDC667C-24B1-43C4-9FFE-D893E33A434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773" y="283337"/>
            <a:ext cx="873276" cy="401707"/>
          </a:xfrm>
          <a:prstGeom prst="rect">
            <a:avLst/>
          </a:prstGeom>
        </p:spPr>
      </p:pic>
      <p:pic>
        <p:nvPicPr>
          <p:cNvPr id="41" name="Mây 2">
            <a:extLst>
              <a:ext uri="{FF2B5EF4-FFF2-40B4-BE49-F238E27FC236}">
                <a16:creationId xmlns:a16="http://schemas.microsoft.com/office/drawing/2014/main" id="{F5111A98-BC30-472D-8668-93C7B197977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14636" y="365425"/>
            <a:ext cx="872416" cy="395495"/>
          </a:xfrm>
          <a:prstGeom prst="rect">
            <a:avLst/>
          </a:prstGeom>
        </p:spPr>
      </p:pic>
      <p:pic>
        <p:nvPicPr>
          <p:cNvPr id="42" name="Mây 4">
            <a:extLst>
              <a:ext uri="{FF2B5EF4-FFF2-40B4-BE49-F238E27FC236}">
                <a16:creationId xmlns:a16="http://schemas.microsoft.com/office/drawing/2014/main" id="{578E43F7-C645-4540-A21C-6C11D710FDE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038274" y="527491"/>
            <a:ext cx="1029953" cy="516693"/>
          </a:xfrm>
          <a:prstGeom prst="rect">
            <a:avLst/>
          </a:prstGeom>
        </p:spPr>
      </p:pic>
      <p:sp>
        <p:nvSpPr>
          <p:cNvPr id="43" name="Luyện đọc từ khó">
            <a:extLst>
              <a:ext uri="{FF2B5EF4-FFF2-40B4-BE49-F238E27FC236}">
                <a16:creationId xmlns:a16="http://schemas.microsoft.com/office/drawing/2014/main" id="{D511A48D-35B0-4618-A668-93D5C7D5C118}"/>
              </a:ext>
            </a:extLst>
          </p:cNvPr>
          <p:cNvSpPr txBox="1"/>
          <p:nvPr/>
        </p:nvSpPr>
        <p:spPr>
          <a:xfrm>
            <a:off x="1889215" y="945332"/>
            <a:ext cx="5365571"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LUYỆN ĐỌC TỪ KHÓ</a:t>
            </a:r>
          </a:p>
        </p:txBody>
      </p:sp>
      <p:sp>
        <p:nvSpPr>
          <p:cNvPr id="44" name="Luyện đọc từ khó">
            <a:extLst>
              <a:ext uri="{FF2B5EF4-FFF2-40B4-BE49-F238E27FC236}">
                <a16:creationId xmlns:a16="http://schemas.microsoft.com/office/drawing/2014/main" id="{8E7EA3B6-2443-427F-9075-F09D7C98505D}"/>
              </a:ext>
            </a:extLst>
          </p:cNvPr>
          <p:cNvSpPr txBox="1"/>
          <p:nvPr/>
        </p:nvSpPr>
        <p:spPr>
          <a:xfrm>
            <a:off x="1313615" y="2050818"/>
            <a:ext cx="3231975"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Phi –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líp</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pin</a:t>
            </a:r>
          </a:p>
        </p:txBody>
      </p:sp>
      <p:sp>
        <p:nvSpPr>
          <p:cNvPr id="45" name="Luyện đọc từ khó">
            <a:extLst>
              <a:ext uri="{FF2B5EF4-FFF2-40B4-BE49-F238E27FC236}">
                <a16:creationId xmlns:a16="http://schemas.microsoft.com/office/drawing/2014/main" id="{1CBF28E9-B2BE-4CDF-9AE7-DD46F90F1028}"/>
              </a:ext>
            </a:extLst>
          </p:cNvPr>
          <p:cNvSpPr txBox="1"/>
          <p:nvPr/>
        </p:nvSpPr>
        <p:spPr>
          <a:xfrm>
            <a:off x="2522746" y="3160977"/>
            <a:ext cx="3546164"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iêu</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kình</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ngư</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6" name="Luyện đọc từ khó">
            <a:extLst>
              <a:ext uri="{FF2B5EF4-FFF2-40B4-BE49-F238E27FC236}">
                <a16:creationId xmlns:a16="http://schemas.microsoft.com/office/drawing/2014/main" id="{E36D26C4-7245-4EBB-BC37-B7BD9DFF39B6}"/>
              </a:ext>
            </a:extLst>
          </p:cNvPr>
          <p:cNvSpPr txBox="1"/>
          <p:nvPr/>
        </p:nvSpPr>
        <p:spPr>
          <a:xfrm>
            <a:off x="4861043" y="1987543"/>
            <a:ext cx="2238113" cy="707886"/>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x</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uất</a:t>
            </a: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ắc</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8998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1+#ppt_w/2"/>
                                          </p:val>
                                        </p:tav>
                                        <p:tav tm="100000">
                                          <p:val>
                                            <p:strVal val="#ppt_x"/>
                                          </p:val>
                                        </p:tav>
                                      </p:tavLst>
                                    </p:anim>
                                    <p:anim calcmode="lin" valueType="num">
                                      <p:cBhvr additive="base">
                                        <p:cTn id="8" dur="500" fill="hold"/>
                                        <p:tgtEl>
                                          <p:spTgt spid="410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anim calcmode="lin" valueType="num">
                                      <p:cBhvr>
                                        <p:cTn id="12" dur="500" fill="hold"/>
                                        <p:tgtEl>
                                          <p:spTgt spid="63"/>
                                        </p:tgtEl>
                                        <p:attrNameLst>
                                          <p:attrName>ppt_x</p:attrName>
                                        </p:attrNameLst>
                                      </p:cBhvr>
                                      <p:tavLst>
                                        <p:tav tm="0">
                                          <p:val>
                                            <p:strVal val="#ppt_x"/>
                                          </p:val>
                                        </p:tav>
                                        <p:tav tm="100000">
                                          <p:val>
                                            <p:strVal val="#ppt_x"/>
                                          </p:val>
                                        </p:tav>
                                      </p:tavLst>
                                    </p:anim>
                                    <p:anim calcmode="lin" valueType="num">
                                      <p:cBhvr>
                                        <p:cTn id="13" dur="500" fill="hold"/>
                                        <p:tgtEl>
                                          <p:spTgt spid="63"/>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6" presetClass="entr" presetSubtype="32"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circle(out)">
                                      <p:cBhvr>
                                        <p:cTn id="21" dur="10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500"/>
                                        <p:tgtEl>
                                          <p:spTgt spid="30"/>
                                        </p:tgtEl>
                                      </p:cBhvr>
                                    </p:animEffect>
                                    <p:anim calcmode="lin" valueType="num">
                                      <p:cBhvr>
                                        <p:cTn id="35" dur="1500" fill="hold"/>
                                        <p:tgtEl>
                                          <p:spTgt spid="30"/>
                                        </p:tgtEl>
                                        <p:attrNameLst>
                                          <p:attrName>ppt_x</p:attrName>
                                        </p:attrNameLst>
                                      </p:cBhvr>
                                      <p:tavLst>
                                        <p:tav tm="0">
                                          <p:val>
                                            <p:strVal val="#ppt_x"/>
                                          </p:val>
                                        </p:tav>
                                        <p:tav tm="100000">
                                          <p:val>
                                            <p:strVal val="#ppt_x"/>
                                          </p:val>
                                        </p:tav>
                                      </p:tavLst>
                                    </p:anim>
                                    <p:anim calcmode="lin" valueType="num">
                                      <p:cBhvr>
                                        <p:cTn id="36" dur="1500" fill="hold"/>
                                        <p:tgtEl>
                                          <p:spTgt spid="3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500"/>
                                        <p:tgtEl>
                                          <p:spTgt spid="33"/>
                                        </p:tgtEl>
                                      </p:cBhvr>
                                    </p:animEffect>
                                    <p:anim calcmode="lin" valueType="num">
                                      <p:cBhvr>
                                        <p:cTn id="40" dur="1500" fill="hold"/>
                                        <p:tgtEl>
                                          <p:spTgt spid="33"/>
                                        </p:tgtEl>
                                        <p:attrNameLst>
                                          <p:attrName>ppt_x</p:attrName>
                                        </p:attrNameLst>
                                      </p:cBhvr>
                                      <p:tavLst>
                                        <p:tav tm="0">
                                          <p:val>
                                            <p:strVal val="#ppt_x"/>
                                          </p:val>
                                        </p:tav>
                                        <p:tav tm="100000">
                                          <p:val>
                                            <p:strVal val="#ppt_x"/>
                                          </p:val>
                                        </p:tav>
                                      </p:tavLst>
                                    </p:anim>
                                    <p:anim calcmode="lin" valueType="num">
                                      <p:cBhvr>
                                        <p:cTn id="41" dur="1500" fill="hold"/>
                                        <p:tgtEl>
                                          <p:spTgt spid="3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1500"/>
                                        <p:tgtEl>
                                          <p:spTgt spid="39"/>
                                        </p:tgtEl>
                                      </p:cBhvr>
                                    </p:animEffect>
                                    <p:anim calcmode="lin" valueType="num">
                                      <p:cBhvr>
                                        <p:cTn id="45" dur="1500" fill="hold"/>
                                        <p:tgtEl>
                                          <p:spTgt spid="39"/>
                                        </p:tgtEl>
                                        <p:attrNameLst>
                                          <p:attrName>ppt_x</p:attrName>
                                        </p:attrNameLst>
                                      </p:cBhvr>
                                      <p:tavLst>
                                        <p:tav tm="0">
                                          <p:val>
                                            <p:strVal val="#ppt_x"/>
                                          </p:val>
                                        </p:tav>
                                        <p:tav tm="100000">
                                          <p:val>
                                            <p:strVal val="#ppt_x"/>
                                          </p:val>
                                        </p:tav>
                                      </p:tavLst>
                                    </p:anim>
                                    <p:anim calcmode="lin" valueType="num">
                                      <p:cBhvr>
                                        <p:cTn id="46" dur="1500" fill="hold"/>
                                        <p:tgtEl>
                                          <p:spTgt spid="3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1500"/>
                                        <p:tgtEl>
                                          <p:spTgt spid="38"/>
                                        </p:tgtEl>
                                      </p:cBhvr>
                                    </p:animEffect>
                                    <p:anim calcmode="lin" valueType="num">
                                      <p:cBhvr>
                                        <p:cTn id="50" dur="1500" fill="hold"/>
                                        <p:tgtEl>
                                          <p:spTgt spid="38"/>
                                        </p:tgtEl>
                                        <p:attrNameLst>
                                          <p:attrName>ppt_x</p:attrName>
                                        </p:attrNameLst>
                                      </p:cBhvr>
                                      <p:tavLst>
                                        <p:tav tm="0">
                                          <p:val>
                                            <p:strVal val="#ppt_x"/>
                                          </p:val>
                                        </p:tav>
                                        <p:tav tm="100000">
                                          <p:val>
                                            <p:strVal val="#ppt_x"/>
                                          </p:val>
                                        </p:tav>
                                      </p:tavLst>
                                    </p:anim>
                                    <p:anim calcmode="lin" valueType="num">
                                      <p:cBhvr>
                                        <p:cTn id="51" dur="1500" fill="hold"/>
                                        <p:tgtEl>
                                          <p:spTgt spid="38"/>
                                        </p:tgtEl>
                                        <p:attrNameLst>
                                          <p:attrName>ppt_y</p:attrName>
                                        </p:attrNameLst>
                                      </p:cBhvr>
                                      <p:tavLst>
                                        <p:tav tm="0">
                                          <p:val>
                                            <p:strVal val="#ppt_y+.1"/>
                                          </p:val>
                                        </p:tav>
                                        <p:tav tm="100000">
                                          <p:val>
                                            <p:strVal val="#ppt_y"/>
                                          </p:val>
                                        </p:tav>
                                      </p:tavLst>
                                    </p:anim>
                                  </p:childTnLst>
                                </p:cTn>
                              </p:par>
                              <p:par>
                                <p:cTn id="52" presetID="32" presetClass="emph" presetSubtype="0" repeatCount="2000" fill="hold" nodeType="withEffect">
                                  <p:stCondLst>
                                    <p:cond delay="0"/>
                                  </p:stCondLst>
                                  <p:childTnLst>
                                    <p:animRot by="120000">
                                      <p:cBhvr>
                                        <p:cTn id="53" dur="75" fill="hold">
                                          <p:stCondLst>
                                            <p:cond delay="0"/>
                                          </p:stCondLst>
                                        </p:cTn>
                                        <p:tgtEl>
                                          <p:spTgt spid="28"/>
                                        </p:tgtEl>
                                        <p:attrNameLst>
                                          <p:attrName>r</p:attrName>
                                        </p:attrNameLst>
                                      </p:cBhvr>
                                    </p:animRot>
                                    <p:animRot by="-240000">
                                      <p:cBhvr>
                                        <p:cTn id="54" dur="150" fill="hold">
                                          <p:stCondLst>
                                            <p:cond delay="150"/>
                                          </p:stCondLst>
                                        </p:cTn>
                                        <p:tgtEl>
                                          <p:spTgt spid="28"/>
                                        </p:tgtEl>
                                        <p:attrNameLst>
                                          <p:attrName>r</p:attrName>
                                        </p:attrNameLst>
                                      </p:cBhvr>
                                    </p:animRot>
                                    <p:animRot by="240000">
                                      <p:cBhvr>
                                        <p:cTn id="55" dur="150" fill="hold">
                                          <p:stCondLst>
                                            <p:cond delay="300"/>
                                          </p:stCondLst>
                                        </p:cTn>
                                        <p:tgtEl>
                                          <p:spTgt spid="28"/>
                                        </p:tgtEl>
                                        <p:attrNameLst>
                                          <p:attrName>r</p:attrName>
                                        </p:attrNameLst>
                                      </p:cBhvr>
                                    </p:animRot>
                                    <p:animRot by="-240000">
                                      <p:cBhvr>
                                        <p:cTn id="56" dur="150" fill="hold">
                                          <p:stCondLst>
                                            <p:cond delay="450"/>
                                          </p:stCondLst>
                                        </p:cTn>
                                        <p:tgtEl>
                                          <p:spTgt spid="28"/>
                                        </p:tgtEl>
                                        <p:attrNameLst>
                                          <p:attrName>r</p:attrName>
                                        </p:attrNameLst>
                                      </p:cBhvr>
                                    </p:animRot>
                                    <p:animRot by="120000">
                                      <p:cBhvr>
                                        <p:cTn id="57" dur="150" fill="hold">
                                          <p:stCondLst>
                                            <p:cond delay="600"/>
                                          </p:stCondLst>
                                        </p:cTn>
                                        <p:tgtEl>
                                          <p:spTgt spid="28"/>
                                        </p:tgtEl>
                                        <p:attrNameLst>
                                          <p:attrName>r</p:attrName>
                                        </p:attrNameLst>
                                      </p:cBhvr>
                                    </p:animRot>
                                  </p:childTnLst>
                                </p:cTn>
                              </p:par>
                            </p:childTnLst>
                          </p:cTn>
                        </p:par>
                        <p:par>
                          <p:cTn id="58" fill="hold">
                            <p:stCondLst>
                              <p:cond delay="3000"/>
                            </p:stCondLst>
                            <p:childTnLst>
                              <p:par>
                                <p:cTn id="59" presetID="56" presetClass="entr" presetSubtype="0" fill="hold" grpId="0" nodeType="afterEffect">
                                  <p:stCondLst>
                                    <p:cond delay="0"/>
                                  </p:stCondLst>
                                  <p:iterate type="lt">
                                    <p:tmPct val="10000"/>
                                  </p:iterate>
                                  <p:childTnLst>
                                    <p:set>
                                      <p:cBhvr>
                                        <p:cTn id="60" dur="1" fill="hold">
                                          <p:stCondLst>
                                            <p:cond delay="0"/>
                                          </p:stCondLst>
                                        </p:cTn>
                                        <p:tgtEl>
                                          <p:spTgt spid="43"/>
                                        </p:tgtEl>
                                        <p:attrNameLst>
                                          <p:attrName>style.visibility</p:attrName>
                                        </p:attrNameLst>
                                      </p:cBhvr>
                                      <p:to>
                                        <p:strVal val="visible"/>
                                      </p:to>
                                    </p:set>
                                    <p:anim by="(-#ppt_w*2)" calcmode="lin" valueType="num">
                                      <p:cBhvr rctx="PPT">
                                        <p:cTn id="61" dur="375" autoRev="1" fill="hold">
                                          <p:stCondLst>
                                            <p:cond delay="0"/>
                                          </p:stCondLst>
                                        </p:cTn>
                                        <p:tgtEl>
                                          <p:spTgt spid="43"/>
                                        </p:tgtEl>
                                        <p:attrNameLst>
                                          <p:attrName>ppt_w</p:attrName>
                                        </p:attrNameLst>
                                      </p:cBhvr>
                                    </p:anim>
                                    <p:anim by="(#ppt_w*0.50)" calcmode="lin" valueType="num">
                                      <p:cBhvr>
                                        <p:cTn id="62" dur="375" decel="50000" autoRev="1" fill="hold">
                                          <p:stCondLst>
                                            <p:cond delay="0"/>
                                          </p:stCondLst>
                                        </p:cTn>
                                        <p:tgtEl>
                                          <p:spTgt spid="43"/>
                                        </p:tgtEl>
                                        <p:attrNameLst>
                                          <p:attrName>ppt_x</p:attrName>
                                        </p:attrNameLst>
                                      </p:cBhvr>
                                    </p:anim>
                                    <p:anim from="(-#ppt_h/2)" to="(#ppt_y)" calcmode="lin" valueType="num">
                                      <p:cBhvr>
                                        <p:cTn id="63" dur="750" fill="hold">
                                          <p:stCondLst>
                                            <p:cond delay="0"/>
                                          </p:stCondLst>
                                        </p:cTn>
                                        <p:tgtEl>
                                          <p:spTgt spid="43"/>
                                        </p:tgtEl>
                                        <p:attrNameLst>
                                          <p:attrName>ppt_y</p:attrName>
                                        </p:attrNameLst>
                                      </p:cBhvr>
                                    </p:anim>
                                    <p:animRot by="21600000">
                                      <p:cBhvr>
                                        <p:cTn id="64" dur="750" fill="hold">
                                          <p:stCondLst>
                                            <p:cond delay="0"/>
                                          </p:stCondLst>
                                        </p:cTn>
                                        <p:tgtEl>
                                          <p:spTgt spid="43"/>
                                        </p:tgtEl>
                                        <p:attrNameLst>
                                          <p:attrName>r</p:attrName>
                                        </p:attrNameLst>
                                      </p:cBhvr>
                                    </p:animRot>
                                  </p:childTnLst>
                                </p:cTn>
                              </p:par>
                            </p:childTnLst>
                          </p:cTn>
                        </p:par>
                        <p:par>
                          <p:cTn id="65" fill="hold">
                            <p:stCondLst>
                              <p:cond delay="4650"/>
                            </p:stCondLst>
                            <p:childTnLst>
                              <p:par>
                                <p:cTn id="66" presetID="56" presetClass="entr" presetSubtype="0" fill="hold" grpId="0" nodeType="afterEffect">
                                  <p:stCondLst>
                                    <p:cond delay="0"/>
                                  </p:stCondLst>
                                  <p:iterate type="lt">
                                    <p:tmPct val="10000"/>
                                  </p:iterate>
                                  <p:childTnLst>
                                    <p:set>
                                      <p:cBhvr>
                                        <p:cTn id="67" dur="1" fill="hold">
                                          <p:stCondLst>
                                            <p:cond delay="0"/>
                                          </p:stCondLst>
                                        </p:cTn>
                                        <p:tgtEl>
                                          <p:spTgt spid="44"/>
                                        </p:tgtEl>
                                        <p:attrNameLst>
                                          <p:attrName>style.visibility</p:attrName>
                                        </p:attrNameLst>
                                      </p:cBhvr>
                                      <p:to>
                                        <p:strVal val="visible"/>
                                      </p:to>
                                    </p:set>
                                    <p:anim by="(-#ppt_w*2)" calcmode="lin" valueType="num">
                                      <p:cBhvr rctx="PPT">
                                        <p:cTn id="68" dur="375" autoRev="1" fill="hold">
                                          <p:stCondLst>
                                            <p:cond delay="0"/>
                                          </p:stCondLst>
                                        </p:cTn>
                                        <p:tgtEl>
                                          <p:spTgt spid="44"/>
                                        </p:tgtEl>
                                        <p:attrNameLst>
                                          <p:attrName>ppt_w</p:attrName>
                                        </p:attrNameLst>
                                      </p:cBhvr>
                                    </p:anim>
                                    <p:anim by="(#ppt_w*0.50)" calcmode="lin" valueType="num">
                                      <p:cBhvr>
                                        <p:cTn id="69" dur="375" decel="50000" autoRev="1" fill="hold">
                                          <p:stCondLst>
                                            <p:cond delay="0"/>
                                          </p:stCondLst>
                                        </p:cTn>
                                        <p:tgtEl>
                                          <p:spTgt spid="44"/>
                                        </p:tgtEl>
                                        <p:attrNameLst>
                                          <p:attrName>ppt_x</p:attrName>
                                        </p:attrNameLst>
                                      </p:cBhvr>
                                    </p:anim>
                                    <p:anim from="(-#ppt_h/2)" to="(#ppt_y)" calcmode="lin" valueType="num">
                                      <p:cBhvr>
                                        <p:cTn id="70" dur="750" fill="hold">
                                          <p:stCondLst>
                                            <p:cond delay="0"/>
                                          </p:stCondLst>
                                        </p:cTn>
                                        <p:tgtEl>
                                          <p:spTgt spid="44"/>
                                        </p:tgtEl>
                                        <p:attrNameLst>
                                          <p:attrName>ppt_y</p:attrName>
                                        </p:attrNameLst>
                                      </p:cBhvr>
                                    </p:anim>
                                    <p:animRot by="21600000">
                                      <p:cBhvr>
                                        <p:cTn id="71" dur="750" fill="hold">
                                          <p:stCondLst>
                                            <p:cond delay="0"/>
                                          </p:stCondLst>
                                        </p:cTn>
                                        <p:tgtEl>
                                          <p:spTgt spid="44"/>
                                        </p:tgtEl>
                                        <p:attrNameLst>
                                          <p:attrName>r</p:attrName>
                                        </p:attrNameLst>
                                      </p:cBhvr>
                                    </p:animRot>
                                  </p:childTnLst>
                                </p:cTn>
                              </p:par>
                            </p:childTnLst>
                          </p:cTn>
                        </p:par>
                        <p:par>
                          <p:cTn id="72" fill="hold">
                            <p:stCondLst>
                              <p:cond delay="6150"/>
                            </p:stCondLst>
                            <p:childTnLst>
                              <p:par>
                                <p:cTn id="73" presetID="56" presetClass="entr" presetSubtype="0" fill="hold" grpId="0" nodeType="afterEffect">
                                  <p:stCondLst>
                                    <p:cond delay="0"/>
                                  </p:stCondLst>
                                  <p:iterate type="lt">
                                    <p:tmPct val="10000"/>
                                  </p:iterate>
                                  <p:childTnLst>
                                    <p:set>
                                      <p:cBhvr>
                                        <p:cTn id="74" dur="1" fill="hold">
                                          <p:stCondLst>
                                            <p:cond delay="0"/>
                                          </p:stCondLst>
                                        </p:cTn>
                                        <p:tgtEl>
                                          <p:spTgt spid="45"/>
                                        </p:tgtEl>
                                        <p:attrNameLst>
                                          <p:attrName>style.visibility</p:attrName>
                                        </p:attrNameLst>
                                      </p:cBhvr>
                                      <p:to>
                                        <p:strVal val="visible"/>
                                      </p:to>
                                    </p:set>
                                    <p:anim by="(-#ppt_w*2)" calcmode="lin" valueType="num">
                                      <p:cBhvr rctx="PPT">
                                        <p:cTn id="75" dur="375" autoRev="1" fill="hold">
                                          <p:stCondLst>
                                            <p:cond delay="0"/>
                                          </p:stCondLst>
                                        </p:cTn>
                                        <p:tgtEl>
                                          <p:spTgt spid="45"/>
                                        </p:tgtEl>
                                        <p:attrNameLst>
                                          <p:attrName>ppt_w</p:attrName>
                                        </p:attrNameLst>
                                      </p:cBhvr>
                                    </p:anim>
                                    <p:anim by="(#ppt_w*0.50)" calcmode="lin" valueType="num">
                                      <p:cBhvr>
                                        <p:cTn id="76" dur="375" decel="50000" autoRev="1" fill="hold">
                                          <p:stCondLst>
                                            <p:cond delay="0"/>
                                          </p:stCondLst>
                                        </p:cTn>
                                        <p:tgtEl>
                                          <p:spTgt spid="45"/>
                                        </p:tgtEl>
                                        <p:attrNameLst>
                                          <p:attrName>ppt_x</p:attrName>
                                        </p:attrNameLst>
                                      </p:cBhvr>
                                    </p:anim>
                                    <p:anim from="(-#ppt_h/2)" to="(#ppt_y)" calcmode="lin" valueType="num">
                                      <p:cBhvr>
                                        <p:cTn id="77" dur="750" fill="hold">
                                          <p:stCondLst>
                                            <p:cond delay="0"/>
                                          </p:stCondLst>
                                        </p:cTn>
                                        <p:tgtEl>
                                          <p:spTgt spid="45"/>
                                        </p:tgtEl>
                                        <p:attrNameLst>
                                          <p:attrName>ppt_y</p:attrName>
                                        </p:attrNameLst>
                                      </p:cBhvr>
                                    </p:anim>
                                    <p:animRot by="21600000">
                                      <p:cBhvr>
                                        <p:cTn id="78" dur="750" fill="hold">
                                          <p:stCondLst>
                                            <p:cond delay="0"/>
                                          </p:stCondLst>
                                        </p:cTn>
                                        <p:tgtEl>
                                          <p:spTgt spid="45"/>
                                        </p:tgtEl>
                                        <p:attrNameLst>
                                          <p:attrName>r</p:attrName>
                                        </p:attrNameLst>
                                      </p:cBhvr>
                                    </p:animRot>
                                  </p:childTnLst>
                                </p:cTn>
                              </p:par>
                            </p:childTnLst>
                          </p:cTn>
                        </p:par>
                        <p:par>
                          <p:cTn id="79" fill="hold">
                            <p:stCondLst>
                              <p:cond delay="7650"/>
                            </p:stCondLst>
                            <p:childTnLst>
                              <p:par>
                                <p:cTn id="80" presetID="56" presetClass="entr" presetSubtype="0" fill="hold" grpId="0" nodeType="afterEffect">
                                  <p:stCondLst>
                                    <p:cond delay="0"/>
                                  </p:stCondLst>
                                  <p:iterate type="lt">
                                    <p:tmPct val="10000"/>
                                  </p:iterate>
                                  <p:childTnLst>
                                    <p:set>
                                      <p:cBhvr>
                                        <p:cTn id="81" dur="1" fill="hold">
                                          <p:stCondLst>
                                            <p:cond delay="0"/>
                                          </p:stCondLst>
                                        </p:cTn>
                                        <p:tgtEl>
                                          <p:spTgt spid="46"/>
                                        </p:tgtEl>
                                        <p:attrNameLst>
                                          <p:attrName>style.visibility</p:attrName>
                                        </p:attrNameLst>
                                      </p:cBhvr>
                                      <p:to>
                                        <p:strVal val="visible"/>
                                      </p:to>
                                    </p:set>
                                    <p:anim by="(-#ppt_w*2)" calcmode="lin" valueType="num">
                                      <p:cBhvr rctx="PPT">
                                        <p:cTn id="82" dur="375" autoRev="1" fill="hold">
                                          <p:stCondLst>
                                            <p:cond delay="0"/>
                                          </p:stCondLst>
                                        </p:cTn>
                                        <p:tgtEl>
                                          <p:spTgt spid="46"/>
                                        </p:tgtEl>
                                        <p:attrNameLst>
                                          <p:attrName>ppt_w</p:attrName>
                                        </p:attrNameLst>
                                      </p:cBhvr>
                                    </p:anim>
                                    <p:anim by="(#ppt_w*0.50)" calcmode="lin" valueType="num">
                                      <p:cBhvr>
                                        <p:cTn id="83" dur="375" decel="50000" autoRev="1" fill="hold">
                                          <p:stCondLst>
                                            <p:cond delay="0"/>
                                          </p:stCondLst>
                                        </p:cTn>
                                        <p:tgtEl>
                                          <p:spTgt spid="46"/>
                                        </p:tgtEl>
                                        <p:attrNameLst>
                                          <p:attrName>ppt_x</p:attrName>
                                        </p:attrNameLst>
                                      </p:cBhvr>
                                    </p:anim>
                                    <p:anim from="(-#ppt_h/2)" to="(#ppt_y)" calcmode="lin" valueType="num">
                                      <p:cBhvr>
                                        <p:cTn id="84" dur="750" fill="hold">
                                          <p:stCondLst>
                                            <p:cond delay="0"/>
                                          </p:stCondLst>
                                        </p:cTn>
                                        <p:tgtEl>
                                          <p:spTgt spid="46"/>
                                        </p:tgtEl>
                                        <p:attrNameLst>
                                          <p:attrName>ppt_y</p:attrName>
                                        </p:attrNameLst>
                                      </p:cBhvr>
                                    </p:anim>
                                    <p:animRot by="21600000">
                                      <p:cBhvr>
                                        <p:cTn id="85" dur="75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60" y="27691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208" y="4256688"/>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Boat Clipart Gif : Try to search more transparent images related to boat  clipart png |. - The Wisein">
            <a:extLst>
              <a:ext uri="{FF2B5EF4-FFF2-40B4-BE49-F238E27FC236}">
                <a16:creationId xmlns:a16="http://schemas.microsoft.com/office/drawing/2014/main" id="{1C7802F9-70BB-4D55-AA42-F6B71DF253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3465" y="3974109"/>
            <a:ext cx="1975104" cy="12344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Natural History Animation Sticker by SecretCrab for iOS &amp;amp;amp; Android | GIPHY">
            <a:extLst>
              <a:ext uri="{FF2B5EF4-FFF2-40B4-BE49-F238E27FC236}">
                <a16:creationId xmlns:a16="http://schemas.microsoft.com/office/drawing/2014/main" id="{DFEB233D-0E11-401C-9EEE-EEA0D0AF218E}"/>
              </a:ext>
            </a:extLst>
          </p:cNvPr>
          <p:cNvPicPr>
            <a:picLocks noChangeAspect="1" noChangeArrowheads="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71620" y="4253144"/>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6" descr="Natural History Animation Sticker by SecretCrab for iOS &amp;amp;amp; Android | GIPHY">
            <a:extLst>
              <a:ext uri="{FF2B5EF4-FFF2-40B4-BE49-F238E27FC236}">
                <a16:creationId xmlns:a16="http://schemas.microsoft.com/office/drawing/2014/main" id="{313A8185-93FC-47C0-9FE5-1BDBE6166534}"/>
              </a:ext>
            </a:extLst>
          </p:cNvPr>
          <p:cNvPicPr>
            <a:picLocks noChangeAspect="1" noChangeArrowheads="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329046" y="4527548"/>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8" descr="What&amp;amp;#39;s My Favorite Biome And Why? by @sigils">
            <a:extLst>
              <a:ext uri="{FF2B5EF4-FFF2-40B4-BE49-F238E27FC236}">
                <a16:creationId xmlns:a16="http://schemas.microsoft.com/office/drawing/2014/main" id="{FE3A5B2E-0FEF-4CB3-B558-8AA78AA8B5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76987" y="4408192"/>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8" descr="What&amp;amp;#39;s My Favorite Biome And Why? by @sigils">
            <a:extLst>
              <a:ext uri="{FF2B5EF4-FFF2-40B4-BE49-F238E27FC236}">
                <a16:creationId xmlns:a16="http://schemas.microsoft.com/office/drawing/2014/main" id="{B7B37361-94DD-4FA1-9B8B-920FF8E819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578" y="4338719"/>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6" descr="The snail and the whale | Baamboozle">
            <a:extLst>
              <a:ext uri="{FF2B5EF4-FFF2-40B4-BE49-F238E27FC236}">
                <a16:creationId xmlns:a16="http://schemas.microsoft.com/office/drawing/2014/main" id="{6FFC28A5-FE26-4EC1-B7A5-5C7F530C60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3423593" y="4417839"/>
            <a:ext cx="821094" cy="7543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8" descr="Summer Pink Sticker for iOS &amp;amp;amp; Android | GIPHY">
            <a:extLst>
              <a:ext uri="{FF2B5EF4-FFF2-40B4-BE49-F238E27FC236}">
                <a16:creationId xmlns:a16="http://schemas.microsoft.com/office/drawing/2014/main" id="{BE7B4E7F-2B19-4BFE-A27A-CC3D30573F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6010" y="4454505"/>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Mây 3">
            <a:extLst>
              <a:ext uri="{FF2B5EF4-FFF2-40B4-BE49-F238E27FC236}">
                <a16:creationId xmlns:a16="http://schemas.microsoft.com/office/drawing/2014/main" id="{4CCEFCE1-1E94-4F6A-9B6A-619EA0A52D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68803" y="344919"/>
            <a:ext cx="873276" cy="401707"/>
          </a:xfrm>
          <a:prstGeom prst="rect">
            <a:avLst/>
          </a:prstGeom>
        </p:spPr>
      </p:pic>
      <p:pic>
        <p:nvPicPr>
          <p:cNvPr id="40" name="Mây 1">
            <a:extLst>
              <a:ext uri="{FF2B5EF4-FFF2-40B4-BE49-F238E27FC236}">
                <a16:creationId xmlns:a16="http://schemas.microsoft.com/office/drawing/2014/main" id="{4DDC667C-24B1-43C4-9FFE-D893E33A43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773" y="283337"/>
            <a:ext cx="873276" cy="401707"/>
          </a:xfrm>
          <a:prstGeom prst="rect">
            <a:avLst/>
          </a:prstGeom>
        </p:spPr>
      </p:pic>
      <p:pic>
        <p:nvPicPr>
          <p:cNvPr id="41" name="Mây 2">
            <a:extLst>
              <a:ext uri="{FF2B5EF4-FFF2-40B4-BE49-F238E27FC236}">
                <a16:creationId xmlns:a16="http://schemas.microsoft.com/office/drawing/2014/main" id="{F5111A98-BC30-472D-8668-93C7B197977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14636" y="365425"/>
            <a:ext cx="872416" cy="395495"/>
          </a:xfrm>
          <a:prstGeom prst="rect">
            <a:avLst/>
          </a:prstGeom>
        </p:spPr>
      </p:pic>
      <p:pic>
        <p:nvPicPr>
          <p:cNvPr id="42" name="Mây 4">
            <a:extLst>
              <a:ext uri="{FF2B5EF4-FFF2-40B4-BE49-F238E27FC236}">
                <a16:creationId xmlns:a16="http://schemas.microsoft.com/office/drawing/2014/main" id="{578E43F7-C645-4540-A21C-6C11D710FDE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38274" y="527491"/>
            <a:ext cx="1029953" cy="516693"/>
          </a:xfrm>
          <a:prstGeom prst="rect">
            <a:avLst/>
          </a:prstGeom>
        </p:spPr>
      </p:pic>
      <p:grpSp>
        <p:nvGrpSpPr>
          <p:cNvPr id="54" name="Group 53">
            <a:extLst>
              <a:ext uri="{FF2B5EF4-FFF2-40B4-BE49-F238E27FC236}">
                <a16:creationId xmlns:a16="http://schemas.microsoft.com/office/drawing/2014/main" id="{79B0EE1D-7D18-4487-8848-9AF0DD9648C5}"/>
              </a:ext>
            </a:extLst>
          </p:cNvPr>
          <p:cNvGrpSpPr/>
          <p:nvPr/>
        </p:nvGrpSpPr>
        <p:grpSpPr>
          <a:xfrm>
            <a:off x="1514335" y="174696"/>
            <a:ext cx="5984780" cy="991365"/>
            <a:chOff x="2883673" y="2632476"/>
            <a:chExt cx="7369380" cy="1195255"/>
          </a:xfrm>
        </p:grpSpPr>
        <p:sp>
          <p:nvSpPr>
            <p:cNvPr id="55" name="Wave 54">
              <a:extLst>
                <a:ext uri="{FF2B5EF4-FFF2-40B4-BE49-F238E27FC236}">
                  <a16:creationId xmlns:a16="http://schemas.microsoft.com/office/drawing/2014/main" id="{408C7D9F-B5BA-4FB6-8FB0-48805AEC3AC4}"/>
                </a:ext>
              </a:extLst>
            </p:cNvPr>
            <p:cNvSpPr/>
            <p:nvPr/>
          </p:nvSpPr>
          <p:spPr>
            <a:xfrm>
              <a:off x="3555548" y="2632476"/>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684007" rtl="0"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a:ln>
                  <a:noFill/>
                </a:ln>
                <a:solidFill>
                  <a:prstClr val="white"/>
                </a:solidFill>
                <a:effectLst/>
                <a:uLnTx/>
                <a:uFillTx/>
                <a:latin typeface="Calibri"/>
                <a:ea typeface="+mn-ea"/>
                <a:cs typeface="+mn-cs"/>
              </a:endParaRPr>
            </a:p>
          </p:txBody>
        </p:sp>
        <p:sp>
          <p:nvSpPr>
            <p:cNvPr id="56" name="文本框 6">
              <a:extLst>
                <a:ext uri="{FF2B5EF4-FFF2-40B4-BE49-F238E27FC236}">
                  <a16:creationId xmlns:a16="http://schemas.microsoft.com/office/drawing/2014/main" id="{17364ABD-D4A4-4293-9918-A20CF078840F}"/>
                </a:ext>
              </a:extLst>
            </p:cNvPr>
            <p:cNvSpPr txBox="1">
              <a:spLocks noChangeArrowheads="1"/>
            </p:cNvSpPr>
            <p:nvPr/>
          </p:nvSpPr>
          <p:spPr bwMode="auto">
            <a:xfrm>
              <a:off x="2883673" y="2862431"/>
              <a:ext cx="7369380" cy="86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363123" rtl="0" eaLnBrk="1" fontAlgn="base" latinLnBrk="0" hangingPunct="1">
                <a:lnSpc>
                  <a:spcPct val="100000"/>
                </a:lnSpc>
                <a:spcBef>
                  <a:spcPct val="0"/>
                </a:spcBef>
                <a:spcAft>
                  <a:spcPct val="0"/>
                </a:spcAft>
                <a:buClrTx/>
                <a:buSzTx/>
                <a:buFontTx/>
                <a:buNone/>
                <a:tabLst/>
                <a:defRPr/>
              </a:pPr>
              <a:r>
                <a:rPr kumimoji="0" lang="en-US" altLang="zh-CN" sz="3000" b="1" i="0" u="none" strike="noStrike" kern="0" cap="none" spc="0" normalizeH="0" baseline="0" noProof="0" dirty="0" err="1">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Cách</a:t>
              </a:r>
              <a:r>
                <a:rPr kumimoji="0" lang="en-US" altLang="zh-CN" sz="3000" b="1" i="0" u="none" strike="noStrike" kern="0" cap="none" spc="0" normalizeH="0" baseline="0" noProof="0" dirty="0">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 </a:t>
              </a:r>
              <a:r>
                <a:rPr kumimoji="0" lang="en-US" altLang="zh-CN" sz="3000" b="1" i="0" u="none" strike="noStrike" kern="0" cap="none" spc="0" normalizeH="0" baseline="0" noProof="0" dirty="0" err="1">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ngắt</a:t>
              </a:r>
              <a:r>
                <a:rPr kumimoji="0" lang="en-US" altLang="zh-CN" sz="3000" b="1" i="0" u="none" strike="noStrike" kern="0" cap="none" spc="0" normalizeH="0" baseline="0" noProof="0" dirty="0">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 </a:t>
              </a:r>
              <a:r>
                <a:rPr kumimoji="0" lang="en-US" altLang="zh-CN" sz="3000" b="1" i="0" u="none" strike="noStrike" kern="0" cap="none" spc="0" normalizeH="0" baseline="0" noProof="0" dirty="0" err="1">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nghỉ</a:t>
              </a:r>
              <a:r>
                <a:rPr kumimoji="0" lang="en-US" altLang="zh-CN" sz="3000" b="1" i="0" u="none" strike="noStrike" kern="0" cap="none" spc="0" normalizeH="0" baseline="0" noProof="0" dirty="0">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 </a:t>
              </a:r>
              <a:r>
                <a:rPr kumimoji="0" lang="en-US" altLang="zh-CN" sz="3000" b="1" i="0" u="none" strike="noStrike" kern="0" cap="none" spc="0" normalizeH="0" baseline="0" noProof="0" dirty="0" err="1">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câu</a:t>
              </a:r>
              <a:r>
                <a:rPr kumimoji="0" lang="en-US" altLang="zh-CN" sz="3000" b="1" i="0" u="none" strike="noStrike" kern="0" cap="none" spc="0" normalizeH="0" baseline="0" noProof="0" dirty="0">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 </a:t>
              </a:r>
              <a:r>
                <a:rPr kumimoji="0" lang="en-US" altLang="zh-CN" sz="3000" b="1" i="0" u="none" strike="noStrike" kern="0" cap="none" spc="0" normalizeH="0" baseline="0" noProof="0" dirty="0" err="1">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rPr>
                <a:t>dài</a:t>
              </a:r>
              <a:endParaRPr kumimoji="0" lang="zh-CN" altLang="en-US" sz="3000" b="1" i="0" u="none" strike="noStrike" kern="0" cap="none" spc="0" normalizeH="0" baseline="0" noProof="0" dirty="0">
                <a:ln>
                  <a:noFill/>
                </a:ln>
                <a:solidFill>
                  <a:prstClr val="black"/>
                </a:solidFill>
                <a:effectLst/>
                <a:uLnTx/>
                <a:uFillTx/>
                <a:latin typeface="Arial" panose="020B0604020202020204" pitchFamily="34" charset="0"/>
                <a:ea typeface="华康海报体W12(P)" panose="040B0C00000000000000" pitchFamily="82" charset="-122"/>
                <a:cs typeface="Arial" panose="020B0604020202020204" pitchFamily="34" charset="0"/>
              </a:endParaRPr>
            </a:p>
          </p:txBody>
        </p:sp>
      </p:grpSp>
      <p:sp>
        <p:nvSpPr>
          <p:cNvPr id="57" name="TextBox 56">
            <a:extLst>
              <a:ext uri="{FF2B5EF4-FFF2-40B4-BE49-F238E27FC236}">
                <a16:creationId xmlns:a16="http://schemas.microsoft.com/office/drawing/2014/main" id="{3299A481-2806-46D4-A05B-F218F9B9F156}"/>
              </a:ext>
            </a:extLst>
          </p:cNvPr>
          <p:cNvSpPr txBox="1"/>
          <p:nvPr/>
        </p:nvSpPr>
        <p:spPr>
          <a:xfrm>
            <a:off x="788151" y="1290621"/>
            <a:ext cx="7567696" cy="2785378"/>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Trong lễ bế mạc,</a:t>
            </a:r>
            <a:r>
              <a:rPr kumimoji="0" lang="vi-VN" sz="3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SGK-TV" pitchFamily="2" charset="0"/>
              </a:rPr>
              <a:t>/</a:t>
            </a:r>
            <a:r>
              <a:rPr kumimoji="0" lang="en-US" sz="3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SGK-TV" pitchFamily="2" charset="0"/>
              </a:rPr>
              <a:t> </a:t>
            </a:r>
            <a:r>
              <a:rPr kumimoji="0" lang="vi-VN"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Nguyễn</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Thị Ánh Viên</a:t>
            </a:r>
            <a:r>
              <a:rPr kumimoji="0" lang="vi-VN" sz="3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SGK-TV" pitchFamily="2" charset="0"/>
              </a:rPr>
              <a:t>/</a:t>
            </a:r>
            <a:r>
              <a:rPr kumimoji="0" lang="vi-VN"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đã được vinh danh</a:t>
            </a:r>
            <a:r>
              <a:rPr kumimoji="0" lang="vi-VN" sz="3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SGK-TV" pitchFamily="2" charset="0"/>
              </a:rPr>
              <a:t> /</a:t>
            </a:r>
            <a:r>
              <a:rPr kumimoji="0" lang="vi-VN"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với giải thưởng dành cho vận động viên nữ xuất sắc nhất</a:t>
            </a:r>
            <a:r>
              <a:rPr kumimoji="0" lang="vi-VN" sz="3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SGK-TV" pitchFamily="2" charset="0"/>
              </a:rPr>
              <a:t>/</a:t>
            </a:r>
            <a:r>
              <a:rPr kumimoji="0" lang="vi-VN"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k</a:t>
            </a:r>
            <a:r>
              <a:rPr kumimoji="0" lang="en-US"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ì</a:t>
            </a:r>
            <a:r>
              <a:rPr kumimoji="0" lang="vi-VN"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Đại hội Thể thao lớn nhất Đông Nam Á.</a:t>
            </a:r>
            <a:r>
              <a:rPr kumimoji="0" lang="vi-VN" sz="3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SGK-TV" pitchFamily="2" charset="0"/>
              </a:rPr>
              <a:t>//</a:t>
            </a:r>
            <a:endParaRPr kumimoji="0" lang="vi-VN" sz="3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3944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1+#ppt_w/2"/>
                                          </p:val>
                                        </p:tav>
                                        <p:tav tm="100000">
                                          <p:val>
                                            <p:strVal val="#ppt_x"/>
                                          </p:val>
                                        </p:tav>
                                      </p:tavLst>
                                    </p:anim>
                                    <p:anim calcmode="lin" valueType="num">
                                      <p:cBhvr additive="base">
                                        <p:cTn id="8" dur="500" fill="hold"/>
                                        <p:tgtEl>
                                          <p:spTgt spid="410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anim calcmode="lin" valueType="num">
                                      <p:cBhvr>
                                        <p:cTn id="12" dur="500" fill="hold"/>
                                        <p:tgtEl>
                                          <p:spTgt spid="63"/>
                                        </p:tgtEl>
                                        <p:attrNameLst>
                                          <p:attrName>ppt_x</p:attrName>
                                        </p:attrNameLst>
                                      </p:cBhvr>
                                      <p:tavLst>
                                        <p:tav tm="0">
                                          <p:val>
                                            <p:strVal val="#ppt_x"/>
                                          </p:val>
                                        </p:tav>
                                        <p:tav tm="100000">
                                          <p:val>
                                            <p:strVal val="#ppt_x"/>
                                          </p:val>
                                        </p:tav>
                                      </p:tavLst>
                                    </p:anim>
                                    <p:anim calcmode="lin" valueType="num">
                                      <p:cBhvr>
                                        <p:cTn id="13" dur="500" fill="hold"/>
                                        <p:tgtEl>
                                          <p:spTgt spid="63"/>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barn(inVertical)">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60" y="27691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grpSp>
        <p:nvGrpSpPr>
          <p:cNvPr id="30" name="Group 29">
            <a:extLst>
              <a:ext uri="{FF2B5EF4-FFF2-40B4-BE49-F238E27FC236}">
                <a16:creationId xmlns:a16="http://schemas.microsoft.com/office/drawing/2014/main" id="{27F71F95-A119-4CB3-971A-63EF7587FFE2}"/>
              </a:ext>
            </a:extLst>
          </p:cNvPr>
          <p:cNvGrpSpPr/>
          <p:nvPr/>
        </p:nvGrpSpPr>
        <p:grpSpPr>
          <a:xfrm>
            <a:off x="2468140" y="276914"/>
            <a:ext cx="4207717" cy="960120"/>
            <a:chOff x="2874780" y="545148"/>
            <a:chExt cx="5610289" cy="1280160"/>
          </a:xfrm>
        </p:grpSpPr>
        <p:sp>
          <p:nvSpPr>
            <p:cNvPr id="26" name="Rectangle: Rounded Corners 25">
              <a:extLst>
                <a:ext uri="{FF2B5EF4-FFF2-40B4-BE49-F238E27FC236}">
                  <a16:creationId xmlns:a16="http://schemas.microsoft.com/office/drawing/2014/main" id="{7CB40E0D-EE24-43F8-BE04-4A5C17CF269D}"/>
                </a:ext>
              </a:extLst>
            </p:cNvPr>
            <p:cNvSpPr/>
            <p:nvPr/>
          </p:nvSpPr>
          <p:spPr>
            <a:xfrm>
              <a:off x="3547309" y="865836"/>
              <a:ext cx="4937760"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D8E0"/>
                </a:solidFill>
                <a:latin typeface="等线" panose="020F0502020204030204"/>
              </a:endParaRPr>
            </a:p>
          </p:txBody>
        </p:sp>
        <p:pic>
          <p:nvPicPr>
            <p:cNvPr id="24" name="Picture 23">
              <a:extLst>
                <a:ext uri="{FF2B5EF4-FFF2-40B4-BE49-F238E27FC236}">
                  <a16:creationId xmlns:a16="http://schemas.microsoft.com/office/drawing/2014/main" id="{8F165248-C0B7-41E1-B181-8BD10B18B4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29" name="TextBox 28">
            <a:extLst>
              <a:ext uri="{FF2B5EF4-FFF2-40B4-BE49-F238E27FC236}">
                <a16:creationId xmlns:a16="http://schemas.microsoft.com/office/drawing/2014/main" id="{AD63031D-AF17-4C36-9733-F6E21CF4AC0B}"/>
              </a:ext>
            </a:extLst>
          </p:cNvPr>
          <p:cNvSpPr txBox="1"/>
          <p:nvPr/>
        </p:nvSpPr>
        <p:spPr>
          <a:xfrm>
            <a:off x="3428260" y="537500"/>
            <a:ext cx="4640919" cy="600164"/>
          </a:xfrm>
          <a:prstGeom prst="rect">
            <a:avLst/>
          </a:prstGeom>
          <a:noFill/>
        </p:spPr>
        <p:txBody>
          <a:bodyPr wrap="square" rtlCol="0">
            <a:spAutoFit/>
          </a:bodyPr>
          <a:lstStyle/>
          <a:p>
            <a:r>
              <a:rPr lang="en-US" sz="3300" dirty="0">
                <a:solidFill>
                  <a:srgbClr val="FF2727"/>
                </a:solidFill>
                <a:latin typeface="LNTH-LoveStoryRough" pitchFamily="2" charset="0"/>
                <a:cs typeface="Calibri" panose="020F0502020204030204" pitchFamily="34" charset="0"/>
              </a:rPr>
              <a:t>L</a:t>
            </a:r>
            <a:r>
              <a:rPr lang="vi-VN" sz="3300" dirty="0" err="1">
                <a:solidFill>
                  <a:srgbClr val="FF2727"/>
                </a:solidFill>
                <a:latin typeface="LNTH-LoveStoryRough" pitchFamily="2" charset="0"/>
                <a:cs typeface="Calibri" panose="020F0502020204030204" pitchFamily="34" charset="0"/>
              </a:rPr>
              <a:t>uyện</a:t>
            </a:r>
            <a:r>
              <a:rPr lang="vi-VN" sz="3300" dirty="0">
                <a:solidFill>
                  <a:srgbClr val="FF2727"/>
                </a:solidFill>
                <a:latin typeface="LNTH-LoveStoryRough" pitchFamily="2" charset="0"/>
                <a:cs typeface="Calibri" panose="020F0502020204030204" pitchFamily="34" charset="0"/>
              </a:rPr>
              <a:t> </a:t>
            </a:r>
            <a:r>
              <a:rPr lang="vi-VN" sz="3300" dirty="0" err="1">
                <a:solidFill>
                  <a:srgbClr val="FF2727"/>
                </a:solidFill>
                <a:latin typeface="LNTH-LoveStoryRough" pitchFamily="2" charset="0"/>
                <a:cs typeface="Calibri" panose="020F0502020204030204" pitchFamily="34" charset="0"/>
              </a:rPr>
              <a:t>đọc</a:t>
            </a:r>
            <a:r>
              <a:rPr lang="vi-VN"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trong</a:t>
            </a:r>
            <a:r>
              <a:rPr lang="en-US"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nhóm</a:t>
            </a:r>
            <a:endParaRPr lang="en-US" sz="3300" dirty="0">
              <a:solidFill>
                <a:srgbClr val="FF2727"/>
              </a:solidFill>
              <a:latin typeface="LNTH-LoveStoryRough" pitchFamily="2" charset="0"/>
              <a:cs typeface="Calibri" panose="020F0502020204030204" pitchFamily="34" charset="0"/>
            </a:endParaRPr>
          </a:p>
        </p:txBody>
      </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3380" y="4256688"/>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Boat Clipart Gif : Try to search more transparent images related to boat  clipart png |. - The Wisein">
            <a:extLst>
              <a:ext uri="{FF2B5EF4-FFF2-40B4-BE49-F238E27FC236}">
                <a16:creationId xmlns:a16="http://schemas.microsoft.com/office/drawing/2014/main" id="{1C7802F9-70BB-4D55-AA42-F6B71DF253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8726" y="3912625"/>
            <a:ext cx="1975104" cy="12344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Picture11">
            <a:extLst>
              <a:ext uri="{FF2B5EF4-FFF2-40B4-BE49-F238E27FC236}">
                <a16:creationId xmlns:a16="http://schemas.microsoft.com/office/drawing/2014/main" id="{5CEC30B1-99D2-4CEF-A13C-C1A8B3104A9C}"/>
              </a:ext>
            </a:extLst>
          </p:cNvPr>
          <p:cNvPicPr>
            <a:picLocks noChangeAspect="1"/>
          </p:cNvPicPr>
          <p:nvPr/>
        </p:nvPicPr>
        <p:blipFill>
          <a:blip r:embed="rId10"/>
          <a:stretch>
            <a:fillRect/>
          </a:stretch>
        </p:blipFill>
        <p:spPr>
          <a:xfrm>
            <a:off x="2972537" y="2891501"/>
            <a:ext cx="4756547" cy="1714500"/>
          </a:xfrm>
          <a:prstGeom prst="rect">
            <a:avLst/>
          </a:prstGeom>
        </p:spPr>
      </p:pic>
      <p:pic>
        <p:nvPicPr>
          <p:cNvPr id="17" name="Picture 16" descr="Picture10">
            <a:extLst>
              <a:ext uri="{FF2B5EF4-FFF2-40B4-BE49-F238E27FC236}">
                <a16:creationId xmlns:a16="http://schemas.microsoft.com/office/drawing/2014/main" id="{DD2F0ACF-BA8E-4D05-9DB9-97E52E9C50F1}"/>
              </a:ext>
            </a:extLst>
          </p:cNvPr>
          <p:cNvPicPr>
            <a:picLocks noChangeAspect="1"/>
          </p:cNvPicPr>
          <p:nvPr/>
        </p:nvPicPr>
        <p:blipFill>
          <a:blip r:embed="rId11"/>
          <a:stretch>
            <a:fillRect/>
          </a:stretch>
        </p:blipFill>
        <p:spPr>
          <a:xfrm>
            <a:off x="486454" y="1113261"/>
            <a:ext cx="3963372" cy="1714500"/>
          </a:xfrm>
          <a:prstGeom prst="rect">
            <a:avLst/>
          </a:prstGeom>
        </p:spPr>
      </p:pic>
      <p:pic>
        <p:nvPicPr>
          <p:cNvPr id="13316" name="Picture 4" descr="The Best And 5 Star Freelancer For GIf Animation - Animation &amp;amp;amp; VFX Free  Tutorials">
            <a:extLst>
              <a:ext uri="{FF2B5EF4-FFF2-40B4-BE49-F238E27FC236}">
                <a16:creationId xmlns:a16="http://schemas.microsoft.com/office/drawing/2014/main" id="{9870EB5E-66A1-4D2E-BF45-6C818F5F5A0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50810" y="1375166"/>
            <a:ext cx="2935752"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op Sea Stars Stickers for Android &amp;amp;amp; iOS | Gfycat">
            <a:extLst>
              <a:ext uri="{FF2B5EF4-FFF2-40B4-BE49-F238E27FC236}">
                <a16:creationId xmlns:a16="http://schemas.microsoft.com/office/drawing/2014/main" id="{42C8C3A0-89B6-4E68-80F2-DBE3D4E7C2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4" y="4251960"/>
            <a:ext cx="891540" cy="8915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Natural History Animation Sticker by SecretCrab for iOS &amp;amp;amp; Android | GIPHY">
            <a:extLst>
              <a:ext uri="{FF2B5EF4-FFF2-40B4-BE49-F238E27FC236}">
                <a16:creationId xmlns:a16="http://schemas.microsoft.com/office/drawing/2014/main" id="{2A6A1559-5D65-422C-ABA5-93916160FC4C}"/>
              </a:ext>
            </a:extLst>
          </p:cNvPr>
          <p:cNvPicPr>
            <a:picLocks noChangeAspect="1" noChangeArrowheads="1"/>
          </p:cNvPicPr>
          <p:nvPr/>
        </p:nvPicPr>
        <p:blipFill>
          <a:blip r:embed="rId1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373396" y="4529845"/>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6" descr="Natural History Animation Sticker by SecretCrab for iOS &amp;amp;amp; Android | GIPHY">
            <a:extLst>
              <a:ext uri="{FF2B5EF4-FFF2-40B4-BE49-F238E27FC236}">
                <a16:creationId xmlns:a16="http://schemas.microsoft.com/office/drawing/2014/main" id="{D4B6D93B-FEEB-4735-A4D4-7EEDB400B81A}"/>
              </a:ext>
            </a:extLst>
          </p:cNvPr>
          <p:cNvPicPr>
            <a:picLocks noChangeAspect="1" noChangeArrowheads="1"/>
          </p:cNvPicPr>
          <p:nvPr/>
        </p:nvPicPr>
        <p:blipFill>
          <a:blip r:embed="rId1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41512" y="453744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8" descr="What&amp;amp;#39;s My Favorite Biome And Why? by @sigils">
            <a:extLst>
              <a:ext uri="{FF2B5EF4-FFF2-40B4-BE49-F238E27FC236}">
                <a16:creationId xmlns:a16="http://schemas.microsoft.com/office/drawing/2014/main" id="{288B7177-B066-4BF7-B2F6-ED3A5B5E5A5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8" descr="What&amp;amp;#39;s My Favorite Biome And Why? by @sigils">
            <a:extLst>
              <a:ext uri="{FF2B5EF4-FFF2-40B4-BE49-F238E27FC236}">
                <a16:creationId xmlns:a16="http://schemas.microsoft.com/office/drawing/2014/main" id="{1B60C5AE-DF8D-4CD5-B136-20BF749929D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85080" y="4592489"/>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2" descr="JS4 - Speaking practice Day 6 | Baamboozle">
            <a:extLst>
              <a:ext uri="{FF2B5EF4-FFF2-40B4-BE49-F238E27FC236}">
                <a16:creationId xmlns:a16="http://schemas.microsoft.com/office/drawing/2014/main" id="{51E3EA11-CAA1-4836-94EC-3CB6343E510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45381" y="4606000"/>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337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1+#ppt_w/2"/>
                                          </p:val>
                                        </p:tav>
                                        <p:tav tm="100000">
                                          <p:val>
                                            <p:strVal val="#ppt_x"/>
                                          </p:val>
                                        </p:tav>
                                      </p:tavLst>
                                    </p:anim>
                                    <p:anim calcmode="lin" valueType="num">
                                      <p:cBhvr additive="base">
                                        <p:cTn id="8" dur="500" fill="hold"/>
                                        <p:tgtEl>
                                          <p:spTgt spid="410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anim calcmode="lin" valueType="num">
                                      <p:cBhvr>
                                        <p:cTn id="12" dur="500" fill="hold"/>
                                        <p:tgtEl>
                                          <p:spTgt spid="63"/>
                                        </p:tgtEl>
                                        <p:attrNameLst>
                                          <p:attrName>ppt_x</p:attrName>
                                        </p:attrNameLst>
                                      </p:cBhvr>
                                      <p:tavLst>
                                        <p:tav tm="0">
                                          <p:val>
                                            <p:strVal val="#ppt_x"/>
                                          </p:val>
                                        </p:tav>
                                        <p:tav tm="100000">
                                          <p:val>
                                            <p:strVal val="#ppt_x"/>
                                          </p:val>
                                        </p:tav>
                                      </p:tavLst>
                                    </p:anim>
                                    <p:anim calcmode="lin" valueType="num">
                                      <p:cBhvr>
                                        <p:cTn id="13" dur="500" fill="hold"/>
                                        <p:tgtEl>
                                          <p:spTgt spid="63"/>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Right)">
                                      <p:cBhvr>
                                        <p:cTn id="23" dur="500"/>
                                        <p:tgtEl>
                                          <p:spTgt spid="30"/>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9"/>
                                        </p:tgtEl>
                                        <p:attrNameLst>
                                          <p:attrName>ppt_y</p:attrName>
                                        </p:attrNameLst>
                                      </p:cBhvr>
                                      <p:tavLst>
                                        <p:tav tm="0">
                                          <p:val>
                                            <p:strVal val="#ppt_y"/>
                                          </p:val>
                                        </p:tav>
                                        <p:tav tm="100000">
                                          <p:val>
                                            <p:strVal val="#ppt_y"/>
                                          </p:val>
                                        </p:tav>
                                      </p:tavLst>
                                    </p:anim>
                                    <p:anim calcmode="lin" valueType="num">
                                      <p:cBhvr>
                                        <p:cTn id="2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9"/>
                                        </p:tgtEl>
                                      </p:cBhvr>
                                    </p:animEffect>
                                  </p:childTnLst>
                                </p:cTn>
                              </p:par>
                              <p:par>
                                <p:cTn id="32" presetID="22" presetClass="entr" presetSubtype="2" fill="hold" nodeType="withEffect">
                                  <p:stCondLst>
                                    <p:cond delay="750"/>
                                  </p:stCondLst>
                                  <p:childTnLst>
                                    <p:set>
                                      <p:cBhvr>
                                        <p:cTn id="33" dur="1" fill="hold">
                                          <p:stCondLst>
                                            <p:cond delay="0"/>
                                          </p:stCondLst>
                                        </p:cTn>
                                        <p:tgtEl>
                                          <p:spTgt spid="13316"/>
                                        </p:tgtEl>
                                        <p:attrNameLst>
                                          <p:attrName>style.visibility</p:attrName>
                                        </p:attrNameLst>
                                      </p:cBhvr>
                                      <p:to>
                                        <p:strVal val="visible"/>
                                      </p:to>
                                    </p:set>
                                    <p:animEffect transition="in" filter="wipe(right)">
                                      <p:cBhvr>
                                        <p:cTn id="34" dur="500"/>
                                        <p:tgtEl>
                                          <p:spTgt spid="13316"/>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375"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40" dur="375"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41" dur="375" accel="50000" fill="hold">
                                          <p:stCondLst>
                                            <p:cond delay="375"/>
                                          </p:stCondLst>
                                        </p:cTn>
                                        <p:tgtEl>
                                          <p:spTgt spid="17"/>
                                        </p:tgtEl>
                                        <p:attrNameLst>
                                          <p:attrName>ppt_w</p:attrName>
                                        </p:attrNameLst>
                                      </p:cBhvr>
                                      <p:tavLst>
                                        <p:tav tm="0">
                                          <p:val>
                                            <p:strVal val="#ppt_w*.05"/>
                                          </p:val>
                                        </p:tav>
                                        <p:tav tm="100000">
                                          <p:val>
                                            <p:strVal val="#ppt_w"/>
                                          </p:val>
                                        </p:tav>
                                      </p:tavLst>
                                    </p:anim>
                                    <p:anim calcmode="lin" valueType="num">
                                      <p:cBhvr>
                                        <p:cTn id="42" dur="750" fill="hold"/>
                                        <p:tgtEl>
                                          <p:spTgt spid="17"/>
                                        </p:tgtEl>
                                        <p:attrNameLst>
                                          <p:attrName>ppt_h</p:attrName>
                                        </p:attrNameLst>
                                      </p:cBhvr>
                                      <p:tavLst>
                                        <p:tav tm="0">
                                          <p:val>
                                            <p:strVal val="#ppt_h"/>
                                          </p:val>
                                        </p:tav>
                                        <p:tav tm="100000">
                                          <p:val>
                                            <p:strVal val="#ppt_h"/>
                                          </p:val>
                                        </p:tav>
                                      </p:tavLst>
                                    </p:anim>
                                    <p:anim calcmode="lin" valueType="num">
                                      <p:cBhvr>
                                        <p:cTn id="43" dur="375"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44" dur="375"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45" dur="375" accel="50000" fill="hold">
                                          <p:stCondLst>
                                            <p:cond delay="375"/>
                                          </p:stCondLst>
                                        </p:cTn>
                                        <p:tgtEl>
                                          <p:spTgt spid="17"/>
                                        </p:tgtEl>
                                        <p:attrNameLst>
                                          <p:attrName>ppt_y</p:attrName>
                                        </p:attrNameLst>
                                      </p:cBhvr>
                                      <p:tavLst>
                                        <p:tav tm="0">
                                          <p:val>
                                            <p:strVal val="#ppt_y+.1"/>
                                          </p:val>
                                        </p:tav>
                                        <p:tav tm="100000">
                                          <p:val>
                                            <p:strVal val="#ppt_y"/>
                                          </p:val>
                                        </p:tav>
                                      </p:tavLst>
                                    </p:anim>
                                    <p:animEffect transition="in" filter="fade">
                                      <p:cBhvr>
                                        <p:cTn id="46" dur="750" decel="50000">
                                          <p:stCondLst>
                                            <p:cond delay="0"/>
                                          </p:stCondLst>
                                        </p:cTn>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3" name="uỷn.wav"/>
                                        </p:tgtEl>
                                      </p:cMediaNode>
                                    </p:audio>
                                  </p:subTnLst>
                                </p:cTn>
                              </p:par>
                            </p:childTnLst>
                          </p:cTn>
                        </p:par>
                      </p:childTnLst>
                    </p:cTn>
                  </p:par>
                  <p:par>
                    <p:cTn id="47" fill="hold">
                      <p:stCondLst>
                        <p:cond delay="indefinite"/>
                      </p:stCondLst>
                      <p:childTnLst>
                        <p:par>
                          <p:cTn id="48" fill="hold">
                            <p:stCondLst>
                              <p:cond delay="0"/>
                            </p:stCondLst>
                            <p:childTnLst>
                              <p:par>
                                <p:cTn id="49" presetID="25"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375"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52" dur="375"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53" dur="375" accel="50000" fill="hold">
                                          <p:stCondLst>
                                            <p:cond delay="375"/>
                                          </p:stCondLst>
                                        </p:cTn>
                                        <p:tgtEl>
                                          <p:spTgt spid="16"/>
                                        </p:tgtEl>
                                        <p:attrNameLst>
                                          <p:attrName>ppt_w</p:attrName>
                                        </p:attrNameLst>
                                      </p:cBhvr>
                                      <p:tavLst>
                                        <p:tav tm="0">
                                          <p:val>
                                            <p:strVal val="#ppt_w*.05"/>
                                          </p:val>
                                        </p:tav>
                                        <p:tav tm="100000">
                                          <p:val>
                                            <p:strVal val="#ppt_w"/>
                                          </p:val>
                                        </p:tav>
                                      </p:tavLst>
                                    </p:anim>
                                    <p:anim calcmode="lin" valueType="num">
                                      <p:cBhvr>
                                        <p:cTn id="54" dur="750" fill="hold"/>
                                        <p:tgtEl>
                                          <p:spTgt spid="16"/>
                                        </p:tgtEl>
                                        <p:attrNameLst>
                                          <p:attrName>ppt_h</p:attrName>
                                        </p:attrNameLst>
                                      </p:cBhvr>
                                      <p:tavLst>
                                        <p:tav tm="0">
                                          <p:val>
                                            <p:strVal val="#ppt_h"/>
                                          </p:val>
                                        </p:tav>
                                        <p:tav tm="100000">
                                          <p:val>
                                            <p:strVal val="#ppt_h"/>
                                          </p:val>
                                        </p:tav>
                                      </p:tavLst>
                                    </p:anim>
                                    <p:anim calcmode="lin" valueType="num">
                                      <p:cBhvr>
                                        <p:cTn id="55" dur="375"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6" dur="375"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7" dur="375" accel="50000" fill="hold">
                                          <p:stCondLst>
                                            <p:cond delay="375"/>
                                          </p:stCondLst>
                                        </p:cTn>
                                        <p:tgtEl>
                                          <p:spTgt spid="16"/>
                                        </p:tgtEl>
                                        <p:attrNameLst>
                                          <p:attrName>ppt_y</p:attrName>
                                        </p:attrNameLst>
                                      </p:cBhvr>
                                      <p:tavLst>
                                        <p:tav tm="0">
                                          <p:val>
                                            <p:strVal val="#ppt_y+.1"/>
                                          </p:val>
                                        </p:tav>
                                        <p:tav tm="100000">
                                          <p:val>
                                            <p:strVal val="#ppt_y"/>
                                          </p:val>
                                        </p:tav>
                                      </p:tavLst>
                                    </p:anim>
                                    <p:animEffect transition="in" filter="fade">
                                      <p:cBhvr>
                                        <p:cTn id="58" dur="750" decel="50000">
                                          <p:stCondLst>
                                            <p:cond delay="0"/>
                                          </p:stCondLst>
                                        </p:cTn>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60" y="27691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grpSp>
        <p:nvGrpSpPr>
          <p:cNvPr id="30" name="Group 29">
            <a:extLst>
              <a:ext uri="{FF2B5EF4-FFF2-40B4-BE49-F238E27FC236}">
                <a16:creationId xmlns:a16="http://schemas.microsoft.com/office/drawing/2014/main" id="{27F71F95-A119-4CB3-971A-63EF7587FFE2}"/>
              </a:ext>
            </a:extLst>
          </p:cNvPr>
          <p:cNvGrpSpPr/>
          <p:nvPr/>
        </p:nvGrpSpPr>
        <p:grpSpPr>
          <a:xfrm>
            <a:off x="2639590" y="276914"/>
            <a:ext cx="3864817" cy="960120"/>
            <a:chOff x="2874780" y="545148"/>
            <a:chExt cx="5153089" cy="1280160"/>
          </a:xfrm>
        </p:grpSpPr>
        <p:sp>
          <p:nvSpPr>
            <p:cNvPr id="26" name="Rectangle: Rounded Corners 25">
              <a:extLst>
                <a:ext uri="{FF2B5EF4-FFF2-40B4-BE49-F238E27FC236}">
                  <a16:creationId xmlns:a16="http://schemas.microsoft.com/office/drawing/2014/main" id="{7CB40E0D-EE24-43F8-BE04-4A5C17CF269D}"/>
                </a:ext>
              </a:extLst>
            </p:cNvPr>
            <p:cNvSpPr/>
            <p:nvPr/>
          </p:nvSpPr>
          <p:spPr>
            <a:xfrm>
              <a:off x="3547309" y="865836"/>
              <a:ext cx="4480560"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D8E0"/>
                </a:solidFill>
                <a:latin typeface="等线" panose="020F0502020204030204"/>
              </a:endParaRPr>
            </a:p>
          </p:txBody>
        </p:sp>
        <p:pic>
          <p:nvPicPr>
            <p:cNvPr id="24" name="Picture 23">
              <a:extLst>
                <a:ext uri="{FF2B5EF4-FFF2-40B4-BE49-F238E27FC236}">
                  <a16:creationId xmlns:a16="http://schemas.microsoft.com/office/drawing/2014/main" id="{8F165248-C0B7-41E1-B181-8BD10B18B4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29" name="TextBox 28">
            <a:extLst>
              <a:ext uri="{FF2B5EF4-FFF2-40B4-BE49-F238E27FC236}">
                <a16:creationId xmlns:a16="http://schemas.microsoft.com/office/drawing/2014/main" id="{AD63031D-AF17-4C36-9733-F6E21CF4AC0B}"/>
              </a:ext>
            </a:extLst>
          </p:cNvPr>
          <p:cNvSpPr txBox="1"/>
          <p:nvPr/>
        </p:nvSpPr>
        <p:spPr>
          <a:xfrm>
            <a:off x="3599710" y="537500"/>
            <a:ext cx="4546568" cy="600164"/>
          </a:xfrm>
          <a:prstGeom prst="rect">
            <a:avLst/>
          </a:prstGeom>
          <a:noFill/>
        </p:spPr>
        <p:txBody>
          <a:bodyPr wrap="square" rtlCol="0">
            <a:spAutoFit/>
          </a:bodyPr>
          <a:lstStyle/>
          <a:p>
            <a:r>
              <a:rPr lang="en-US" sz="3300" dirty="0">
                <a:solidFill>
                  <a:srgbClr val="FF2727"/>
                </a:solidFill>
                <a:latin typeface="LNTH-LoveStoryRough" pitchFamily="2" charset="0"/>
                <a:cs typeface="Calibri" panose="020F0502020204030204" pitchFamily="34" charset="0"/>
              </a:rPr>
              <a:t>L</a:t>
            </a:r>
            <a:r>
              <a:rPr lang="vi-VN" sz="3300" dirty="0" err="1">
                <a:solidFill>
                  <a:srgbClr val="FF2727"/>
                </a:solidFill>
                <a:latin typeface="LNTH-LoveStoryRough" pitchFamily="2" charset="0"/>
                <a:cs typeface="Calibri" panose="020F0502020204030204" pitchFamily="34" charset="0"/>
              </a:rPr>
              <a:t>uyện</a:t>
            </a:r>
            <a:r>
              <a:rPr lang="vi-VN" sz="3300" dirty="0">
                <a:solidFill>
                  <a:srgbClr val="FF2727"/>
                </a:solidFill>
                <a:latin typeface="LNTH-LoveStoryRough" pitchFamily="2" charset="0"/>
                <a:cs typeface="Calibri" panose="020F0502020204030204" pitchFamily="34" charset="0"/>
              </a:rPr>
              <a:t> </a:t>
            </a:r>
            <a:r>
              <a:rPr lang="vi-VN" sz="3300" dirty="0" err="1">
                <a:solidFill>
                  <a:srgbClr val="FF2727"/>
                </a:solidFill>
                <a:latin typeface="LNTH-LoveStoryRough" pitchFamily="2" charset="0"/>
                <a:cs typeface="Calibri" panose="020F0502020204030204" pitchFamily="34" charset="0"/>
              </a:rPr>
              <a:t>đọc</a:t>
            </a:r>
            <a:r>
              <a:rPr lang="vi-VN"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trước</a:t>
            </a:r>
            <a:r>
              <a:rPr lang="en-US"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lớp</a:t>
            </a:r>
            <a:endParaRPr lang="en-US" sz="3300" dirty="0">
              <a:solidFill>
                <a:srgbClr val="FF2727"/>
              </a:solidFill>
              <a:latin typeface="LNTH-LoveStoryRough" pitchFamily="2" charset="0"/>
              <a:cs typeface="Calibri" panose="020F0502020204030204" pitchFamily="34" charset="0"/>
            </a:endParaRPr>
          </a:p>
        </p:txBody>
      </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3380" y="4256688"/>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Boat Clipart Gif : Try to search more transparent images related to boat  clipart png |. - The Wisein">
            <a:extLst>
              <a:ext uri="{FF2B5EF4-FFF2-40B4-BE49-F238E27FC236}">
                <a16:creationId xmlns:a16="http://schemas.microsoft.com/office/drawing/2014/main" id="{1C7802F9-70BB-4D55-AA42-F6B71DF253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8726" y="3912625"/>
            <a:ext cx="1975104" cy="123444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he Best And 5 Star Freelancer For GIf Animation - Animation &amp;amp;amp; VFX Free  Tutorials">
            <a:extLst>
              <a:ext uri="{FF2B5EF4-FFF2-40B4-BE49-F238E27FC236}">
                <a16:creationId xmlns:a16="http://schemas.microsoft.com/office/drawing/2014/main" id="{9870EB5E-66A1-4D2E-BF45-6C818F5F5A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3171" y="1033558"/>
            <a:ext cx="2935752"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op Sea Stars Stickers for Android &amp;amp;amp; iOS | Gfycat">
            <a:extLst>
              <a:ext uri="{FF2B5EF4-FFF2-40B4-BE49-F238E27FC236}">
                <a16:creationId xmlns:a16="http://schemas.microsoft.com/office/drawing/2014/main" id="{42C8C3A0-89B6-4E68-80F2-DBE3D4E7C2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4" y="4251960"/>
            <a:ext cx="891540" cy="8915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Picture11">
            <a:extLst>
              <a:ext uri="{FF2B5EF4-FFF2-40B4-BE49-F238E27FC236}">
                <a16:creationId xmlns:a16="http://schemas.microsoft.com/office/drawing/2014/main" id="{F36D1F01-5FD7-4E83-B72D-A5A789C9B757}"/>
              </a:ext>
            </a:extLst>
          </p:cNvPr>
          <p:cNvPicPr>
            <a:picLocks noChangeAspect="1"/>
          </p:cNvPicPr>
          <p:nvPr/>
        </p:nvPicPr>
        <p:blipFill>
          <a:blip r:embed="rId12"/>
          <a:stretch>
            <a:fillRect/>
          </a:stretch>
        </p:blipFill>
        <p:spPr>
          <a:xfrm>
            <a:off x="816361" y="1685651"/>
            <a:ext cx="4946810" cy="1783080"/>
          </a:xfrm>
          <a:prstGeom prst="rect">
            <a:avLst/>
          </a:prstGeom>
        </p:spPr>
      </p:pic>
      <p:pic>
        <p:nvPicPr>
          <p:cNvPr id="3" name="Picture 2" descr="A child holding a book&#10;&#10;Description automatically generated with low confidence">
            <a:extLst>
              <a:ext uri="{FF2B5EF4-FFF2-40B4-BE49-F238E27FC236}">
                <a16:creationId xmlns:a16="http://schemas.microsoft.com/office/drawing/2014/main" id="{065C6EFA-D0CC-483D-B390-E6CE7F24C7A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03078" y="1956317"/>
            <a:ext cx="2743200" cy="2743200"/>
          </a:xfrm>
          <a:prstGeom prst="rect">
            <a:avLst/>
          </a:prstGeom>
        </p:spPr>
      </p:pic>
      <p:pic>
        <p:nvPicPr>
          <p:cNvPr id="23" name="Picture 6" descr="Natural History Animation Sticker by SecretCrab for iOS &amp;amp;amp; Android | GIPHY">
            <a:extLst>
              <a:ext uri="{FF2B5EF4-FFF2-40B4-BE49-F238E27FC236}">
                <a16:creationId xmlns:a16="http://schemas.microsoft.com/office/drawing/2014/main" id="{F31185A7-E086-4B7A-8E29-9E6C121EE40F}"/>
              </a:ext>
            </a:extLst>
          </p:cNvPr>
          <p:cNvPicPr>
            <a:picLocks noChangeAspect="1" noChangeArrowheads="1"/>
          </p:cNvPicPr>
          <p:nvPr/>
        </p:nvPicPr>
        <p:blipFill>
          <a:blip r:embed="rId1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373396" y="4529845"/>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6" descr="Natural History Animation Sticker by SecretCrab for iOS &amp;amp;amp; Android | GIPHY">
            <a:extLst>
              <a:ext uri="{FF2B5EF4-FFF2-40B4-BE49-F238E27FC236}">
                <a16:creationId xmlns:a16="http://schemas.microsoft.com/office/drawing/2014/main" id="{509A5544-5534-4650-A8D9-7587716AC98C}"/>
              </a:ext>
            </a:extLst>
          </p:cNvPr>
          <p:cNvPicPr>
            <a:picLocks noChangeAspect="1" noChangeArrowheads="1"/>
          </p:cNvPicPr>
          <p:nvPr/>
        </p:nvPicPr>
        <p:blipFill>
          <a:blip r:embed="rId1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41512" y="453744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8" descr="What&amp;amp;#39;s My Favorite Biome And Why? by @sigils">
            <a:extLst>
              <a:ext uri="{FF2B5EF4-FFF2-40B4-BE49-F238E27FC236}">
                <a16:creationId xmlns:a16="http://schemas.microsoft.com/office/drawing/2014/main" id="{06143F35-BBB7-4FB0-A572-249E694B03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434" name="Picture 2" descr="JS4 - Speaking practice Day 6 | Baamboozle">
            <a:extLst>
              <a:ext uri="{FF2B5EF4-FFF2-40B4-BE49-F238E27FC236}">
                <a16:creationId xmlns:a16="http://schemas.microsoft.com/office/drawing/2014/main" id="{7509A64A-05FA-4419-A461-55F7F0C691C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45381" y="4606000"/>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id="{5E50C1A3-8B10-4FC5-A9D4-8A72DC484C4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85080" y="4592489"/>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52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1+#ppt_w/2"/>
                                          </p:val>
                                        </p:tav>
                                        <p:tav tm="100000">
                                          <p:val>
                                            <p:strVal val="#ppt_x"/>
                                          </p:val>
                                        </p:tav>
                                      </p:tavLst>
                                    </p:anim>
                                    <p:anim calcmode="lin" valueType="num">
                                      <p:cBhvr additive="base">
                                        <p:cTn id="8" dur="500" fill="hold"/>
                                        <p:tgtEl>
                                          <p:spTgt spid="410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anim calcmode="lin" valueType="num">
                                      <p:cBhvr>
                                        <p:cTn id="12" dur="500" fill="hold"/>
                                        <p:tgtEl>
                                          <p:spTgt spid="63"/>
                                        </p:tgtEl>
                                        <p:attrNameLst>
                                          <p:attrName>ppt_x</p:attrName>
                                        </p:attrNameLst>
                                      </p:cBhvr>
                                      <p:tavLst>
                                        <p:tav tm="0">
                                          <p:val>
                                            <p:strVal val="#ppt_x"/>
                                          </p:val>
                                        </p:tav>
                                        <p:tav tm="100000">
                                          <p:val>
                                            <p:strVal val="#ppt_x"/>
                                          </p:val>
                                        </p:tav>
                                      </p:tavLst>
                                    </p:anim>
                                    <p:anim calcmode="lin" valueType="num">
                                      <p:cBhvr>
                                        <p:cTn id="13" dur="500" fill="hold"/>
                                        <p:tgtEl>
                                          <p:spTgt spid="63"/>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Right)">
                                      <p:cBhvr>
                                        <p:cTn id="23" dur="500"/>
                                        <p:tgtEl>
                                          <p:spTgt spid="30"/>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9"/>
                                        </p:tgtEl>
                                        <p:attrNameLst>
                                          <p:attrName>ppt_y</p:attrName>
                                        </p:attrNameLst>
                                      </p:cBhvr>
                                      <p:tavLst>
                                        <p:tav tm="0">
                                          <p:val>
                                            <p:strVal val="#ppt_y"/>
                                          </p:val>
                                        </p:tav>
                                        <p:tav tm="100000">
                                          <p:val>
                                            <p:strVal val="#ppt_y"/>
                                          </p:val>
                                        </p:tav>
                                      </p:tavLst>
                                    </p:anim>
                                    <p:anim calcmode="lin" valueType="num">
                                      <p:cBhvr>
                                        <p:cTn id="2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9"/>
                                        </p:tgtEl>
                                      </p:cBhvr>
                                    </p:animEffect>
                                  </p:childTnLst>
                                </p:cTn>
                              </p:par>
                              <p:par>
                                <p:cTn id="32" presetID="22" presetClass="entr" presetSubtype="2" fill="hold" nodeType="withEffect">
                                  <p:stCondLst>
                                    <p:cond delay="750"/>
                                  </p:stCondLst>
                                  <p:childTnLst>
                                    <p:set>
                                      <p:cBhvr>
                                        <p:cTn id="33" dur="1" fill="hold">
                                          <p:stCondLst>
                                            <p:cond delay="0"/>
                                          </p:stCondLst>
                                        </p:cTn>
                                        <p:tgtEl>
                                          <p:spTgt spid="13316"/>
                                        </p:tgtEl>
                                        <p:attrNameLst>
                                          <p:attrName>style.visibility</p:attrName>
                                        </p:attrNameLst>
                                      </p:cBhvr>
                                      <p:to>
                                        <p:strVal val="visible"/>
                                      </p:to>
                                    </p:set>
                                    <p:animEffect transition="in" filter="wipe(right)">
                                      <p:cBhvr>
                                        <p:cTn id="34" dur="500"/>
                                        <p:tgtEl>
                                          <p:spTgt spid="13316"/>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uỷn.wav"/>
                                        </p:tgtEl>
                                      </p:cMediaNode>
                                    </p:audio>
                                  </p:subTnLst>
                                </p:cTn>
                              </p:par>
                              <p:par>
                                <p:cTn id="41" presetID="42"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anim calcmode="lin" valueType="num">
                                      <p:cBhvr>
                                        <p:cTn id="44" dur="500" fill="hold"/>
                                        <p:tgtEl>
                                          <p:spTgt spid="3"/>
                                        </p:tgtEl>
                                        <p:attrNameLst>
                                          <p:attrName>ppt_x</p:attrName>
                                        </p:attrNameLst>
                                      </p:cBhvr>
                                      <p:tavLst>
                                        <p:tav tm="0">
                                          <p:val>
                                            <p:strVal val="#ppt_x"/>
                                          </p:val>
                                        </p:tav>
                                        <p:tav tm="100000">
                                          <p:val>
                                            <p:strVal val="#ppt_x"/>
                                          </p:val>
                                        </p:tav>
                                      </p:tavLst>
                                    </p:anim>
                                    <p:anim calcmode="lin" valueType="num">
                                      <p:cBhvr>
                                        <p:cTn id="4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D46289AE-114A-46E8-92C5-E69A2B77D2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994809" y="-1994809"/>
            <a:ext cx="5154384" cy="9144002"/>
          </a:xfrm>
          <a:prstGeom prst="rect">
            <a:avLst/>
          </a:prstGeom>
        </p:spPr>
      </p:pic>
      <p:sp>
        <p:nvSpPr>
          <p:cNvPr id="5" name="任意多边形: 形状 4">
            <a:extLst>
              <a:ext uri="{FF2B5EF4-FFF2-40B4-BE49-F238E27FC236}">
                <a16:creationId xmlns:a16="http://schemas.microsoft.com/office/drawing/2014/main" id="{B0BFE98A-6F68-4D5B-8942-2823FCE5A715}"/>
              </a:ext>
            </a:extLst>
          </p:cNvPr>
          <p:cNvSpPr/>
          <p:nvPr/>
        </p:nvSpPr>
        <p:spPr>
          <a:xfrm>
            <a:off x="279430" y="331943"/>
            <a:ext cx="8585135" cy="467951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68855"/>
              <a:gd name="connsiteY0" fmla="*/ 10281887 h 10594476"/>
              <a:gd name="connsiteX1" fmla="*/ 93319 w 14868855"/>
              <a:gd name="connsiteY1" fmla="*/ 6926129 h 10594476"/>
              <a:gd name="connsiteX2" fmla="*/ 129076 w 14868855"/>
              <a:gd name="connsiteY2" fmla="*/ 1401394 h 10594476"/>
              <a:gd name="connsiteX3" fmla="*/ 1537665 w 14868855"/>
              <a:gd name="connsiteY3" fmla="*/ 26244 h 10594476"/>
              <a:gd name="connsiteX4" fmla="*/ 6055057 w 14868855"/>
              <a:gd name="connsiteY4" fmla="*/ 33764 h 10594476"/>
              <a:gd name="connsiteX5" fmla="*/ 13683339 w 14868855"/>
              <a:gd name="connsiteY5" fmla="*/ 26636 h 10594476"/>
              <a:gd name="connsiteX6" fmla="*/ 14709351 w 14868855"/>
              <a:gd name="connsiteY6" fmla="*/ 4166210 h 10594476"/>
              <a:gd name="connsiteX7" fmla="*/ 14582202 w 14868855"/>
              <a:gd name="connsiteY7" fmla="*/ 9725121 h 10594476"/>
              <a:gd name="connsiteX8" fmla="*/ 11431312 w 14868855"/>
              <a:gd name="connsiteY8" fmla="*/ 10339281 h 10594476"/>
              <a:gd name="connsiteX9" fmla="*/ 2751769 w 14868855"/>
              <a:gd name="connsiteY9" fmla="*/ 10455395 h 10594476"/>
              <a:gd name="connsiteX10" fmla="*/ 389061 w 14868855"/>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582202 w 14757426"/>
              <a:gd name="connsiteY7" fmla="*/ 9725121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51422"/>
              <a:gd name="connsiteY0" fmla="*/ 10281887 h 10594476"/>
              <a:gd name="connsiteX1" fmla="*/ 93319 w 14851422"/>
              <a:gd name="connsiteY1" fmla="*/ 6926129 h 10594476"/>
              <a:gd name="connsiteX2" fmla="*/ 129076 w 14851422"/>
              <a:gd name="connsiteY2" fmla="*/ 1401394 h 10594476"/>
              <a:gd name="connsiteX3" fmla="*/ 1537665 w 14851422"/>
              <a:gd name="connsiteY3" fmla="*/ 26244 h 10594476"/>
              <a:gd name="connsiteX4" fmla="*/ 6055057 w 14851422"/>
              <a:gd name="connsiteY4" fmla="*/ 33764 h 10594476"/>
              <a:gd name="connsiteX5" fmla="*/ 13683339 w 14851422"/>
              <a:gd name="connsiteY5" fmla="*/ 26636 h 10594476"/>
              <a:gd name="connsiteX6" fmla="*/ 14709351 w 14851422"/>
              <a:gd name="connsiteY6" fmla="*/ 4166210 h 10594476"/>
              <a:gd name="connsiteX7" fmla="*/ 14808034 w 14851422"/>
              <a:gd name="connsiteY7" fmla="*/ 9602777 h 10594476"/>
              <a:gd name="connsiteX8" fmla="*/ 11431312 w 14851422"/>
              <a:gd name="connsiteY8" fmla="*/ 10339281 h 10594476"/>
              <a:gd name="connsiteX9" fmla="*/ 2751769 w 14851422"/>
              <a:gd name="connsiteY9" fmla="*/ 10455395 h 10594476"/>
              <a:gd name="connsiteX10" fmla="*/ 389061 w 14851422"/>
              <a:gd name="connsiteY10" fmla="*/ 10281887 h 10594476"/>
              <a:gd name="connsiteX0" fmla="*/ 389061 w 14776214"/>
              <a:gd name="connsiteY0" fmla="*/ 10281887 h 10594476"/>
              <a:gd name="connsiteX1" fmla="*/ 93319 w 14776214"/>
              <a:gd name="connsiteY1" fmla="*/ 6926129 h 10594476"/>
              <a:gd name="connsiteX2" fmla="*/ 129076 w 14776214"/>
              <a:gd name="connsiteY2" fmla="*/ 1401394 h 10594476"/>
              <a:gd name="connsiteX3" fmla="*/ 1537665 w 14776214"/>
              <a:gd name="connsiteY3" fmla="*/ 26244 h 10594476"/>
              <a:gd name="connsiteX4" fmla="*/ 6055057 w 14776214"/>
              <a:gd name="connsiteY4" fmla="*/ 33764 h 10594476"/>
              <a:gd name="connsiteX5" fmla="*/ 13683339 w 14776214"/>
              <a:gd name="connsiteY5" fmla="*/ 26636 h 10594476"/>
              <a:gd name="connsiteX6" fmla="*/ 14709351 w 14776214"/>
              <a:gd name="connsiteY6" fmla="*/ 4166210 h 10594476"/>
              <a:gd name="connsiteX7" fmla="*/ 14713937 w 14776214"/>
              <a:gd name="connsiteY7" fmla="*/ 9504902 h 10594476"/>
              <a:gd name="connsiteX8" fmla="*/ 11431312 w 14776214"/>
              <a:gd name="connsiteY8" fmla="*/ 10339281 h 10594476"/>
              <a:gd name="connsiteX9" fmla="*/ 2751769 w 14776214"/>
              <a:gd name="connsiteY9" fmla="*/ 10455395 h 10594476"/>
              <a:gd name="connsiteX10" fmla="*/ 389061 w 14776214"/>
              <a:gd name="connsiteY10" fmla="*/ 10281887 h 10594476"/>
              <a:gd name="connsiteX0" fmla="*/ 389061 w 14835429"/>
              <a:gd name="connsiteY0" fmla="*/ 10281887 h 10594476"/>
              <a:gd name="connsiteX1" fmla="*/ 93319 w 14835429"/>
              <a:gd name="connsiteY1" fmla="*/ 6926129 h 10594476"/>
              <a:gd name="connsiteX2" fmla="*/ 129076 w 14835429"/>
              <a:gd name="connsiteY2" fmla="*/ 1401394 h 10594476"/>
              <a:gd name="connsiteX3" fmla="*/ 1537665 w 14835429"/>
              <a:gd name="connsiteY3" fmla="*/ 26244 h 10594476"/>
              <a:gd name="connsiteX4" fmla="*/ 6055057 w 14835429"/>
              <a:gd name="connsiteY4" fmla="*/ 33764 h 10594476"/>
              <a:gd name="connsiteX5" fmla="*/ 13683339 w 14835429"/>
              <a:gd name="connsiteY5" fmla="*/ 26636 h 10594476"/>
              <a:gd name="connsiteX6" fmla="*/ 14709351 w 14835429"/>
              <a:gd name="connsiteY6" fmla="*/ 4166210 h 10594476"/>
              <a:gd name="connsiteX7" fmla="*/ 14789215 w 14835429"/>
              <a:gd name="connsiteY7" fmla="*/ 9529371 h 10594476"/>
              <a:gd name="connsiteX8" fmla="*/ 11431312 w 14835429"/>
              <a:gd name="connsiteY8" fmla="*/ 10339281 h 10594476"/>
              <a:gd name="connsiteX9" fmla="*/ 2751769 w 14835429"/>
              <a:gd name="connsiteY9" fmla="*/ 10455395 h 10594476"/>
              <a:gd name="connsiteX10" fmla="*/ 389061 w 14835429"/>
              <a:gd name="connsiteY10" fmla="*/ 10281887 h 10594476"/>
              <a:gd name="connsiteX0" fmla="*/ 389061 w 15054132"/>
              <a:gd name="connsiteY0" fmla="*/ 10561319 h 10873908"/>
              <a:gd name="connsiteX1" fmla="*/ 93319 w 15054132"/>
              <a:gd name="connsiteY1" fmla="*/ 7205561 h 10873908"/>
              <a:gd name="connsiteX2" fmla="*/ 129076 w 15054132"/>
              <a:gd name="connsiteY2" fmla="*/ 1680826 h 10873908"/>
              <a:gd name="connsiteX3" fmla="*/ 1537665 w 15054132"/>
              <a:gd name="connsiteY3" fmla="*/ 305676 h 10873908"/>
              <a:gd name="connsiteX4" fmla="*/ 6055057 w 15054132"/>
              <a:gd name="connsiteY4" fmla="*/ 313196 h 10873908"/>
              <a:gd name="connsiteX5" fmla="*/ 13683339 w 15054132"/>
              <a:gd name="connsiteY5" fmla="*/ 306068 h 10873908"/>
              <a:gd name="connsiteX6" fmla="*/ 14822267 w 15054132"/>
              <a:gd name="connsiteY6" fmla="*/ 4470111 h 10873908"/>
              <a:gd name="connsiteX7" fmla="*/ 14789215 w 15054132"/>
              <a:gd name="connsiteY7" fmla="*/ 9808803 h 10873908"/>
              <a:gd name="connsiteX8" fmla="*/ 11431312 w 15054132"/>
              <a:gd name="connsiteY8" fmla="*/ 10618713 h 10873908"/>
              <a:gd name="connsiteX9" fmla="*/ 2751769 w 15054132"/>
              <a:gd name="connsiteY9" fmla="*/ 10734827 h 10873908"/>
              <a:gd name="connsiteX10" fmla="*/ 389061 w 15054132"/>
              <a:gd name="connsiteY10" fmla="*/ 10561319 h 10873908"/>
              <a:gd name="connsiteX0" fmla="*/ 389061 w 14888271"/>
              <a:gd name="connsiteY0" fmla="*/ 10561319 h 10873908"/>
              <a:gd name="connsiteX1" fmla="*/ 93319 w 14888271"/>
              <a:gd name="connsiteY1" fmla="*/ 7205561 h 10873908"/>
              <a:gd name="connsiteX2" fmla="*/ 129076 w 14888271"/>
              <a:gd name="connsiteY2" fmla="*/ 1680826 h 10873908"/>
              <a:gd name="connsiteX3" fmla="*/ 1537665 w 14888271"/>
              <a:gd name="connsiteY3" fmla="*/ 305676 h 10873908"/>
              <a:gd name="connsiteX4" fmla="*/ 6055057 w 14888271"/>
              <a:gd name="connsiteY4" fmla="*/ 313196 h 10873908"/>
              <a:gd name="connsiteX5" fmla="*/ 13683339 w 14888271"/>
              <a:gd name="connsiteY5" fmla="*/ 306068 h 10873908"/>
              <a:gd name="connsiteX6" fmla="*/ 14822267 w 14888271"/>
              <a:gd name="connsiteY6" fmla="*/ 4470111 h 10873908"/>
              <a:gd name="connsiteX7" fmla="*/ 14789215 w 14888271"/>
              <a:gd name="connsiteY7" fmla="*/ 9808803 h 10873908"/>
              <a:gd name="connsiteX8" fmla="*/ 11431312 w 14888271"/>
              <a:gd name="connsiteY8" fmla="*/ 10618713 h 10873908"/>
              <a:gd name="connsiteX9" fmla="*/ 2751769 w 14888271"/>
              <a:gd name="connsiteY9" fmla="*/ 10734827 h 10873908"/>
              <a:gd name="connsiteX10" fmla="*/ 389061 w 14888271"/>
              <a:gd name="connsiteY10" fmla="*/ 10561319 h 10873908"/>
              <a:gd name="connsiteX0" fmla="*/ 389061 w 14858627"/>
              <a:gd name="connsiteY0" fmla="*/ 10561319 h 10873908"/>
              <a:gd name="connsiteX1" fmla="*/ 93319 w 14858627"/>
              <a:gd name="connsiteY1" fmla="*/ 7205561 h 10873908"/>
              <a:gd name="connsiteX2" fmla="*/ 129076 w 14858627"/>
              <a:gd name="connsiteY2" fmla="*/ 1680826 h 10873908"/>
              <a:gd name="connsiteX3" fmla="*/ 1537665 w 14858627"/>
              <a:gd name="connsiteY3" fmla="*/ 305676 h 10873908"/>
              <a:gd name="connsiteX4" fmla="*/ 6055057 w 14858627"/>
              <a:gd name="connsiteY4" fmla="*/ 313196 h 10873908"/>
              <a:gd name="connsiteX5" fmla="*/ 13683339 w 14858627"/>
              <a:gd name="connsiteY5" fmla="*/ 306068 h 10873908"/>
              <a:gd name="connsiteX6" fmla="*/ 14822267 w 14858627"/>
              <a:gd name="connsiteY6" fmla="*/ 4470111 h 10873908"/>
              <a:gd name="connsiteX7" fmla="*/ 14695117 w 14858627"/>
              <a:gd name="connsiteY7" fmla="*/ 9759864 h 10873908"/>
              <a:gd name="connsiteX8" fmla="*/ 11431312 w 14858627"/>
              <a:gd name="connsiteY8" fmla="*/ 10618713 h 10873908"/>
              <a:gd name="connsiteX9" fmla="*/ 2751769 w 14858627"/>
              <a:gd name="connsiteY9" fmla="*/ 10734827 h 10873908"/>
              <a:gd name="connsiteX10" fmla="*/ 389061 w 14858627"/>
              <a:gd name="connsiteY10" fmla="*/ 10561319 h 10873908"/>
              <a:gd name="connsiteX0" fmla="*/ 389061 w 14888269"/>
              <a:gd name="connsiteY0" fmla="*/ 10561319 h 10873908"/>
              <a:gd name="connsiteX1" fmla="*/ 93319 w 14888269"/>
              <a:gd name="connsiteY1" fmla="*/ 7205561 h 10873908"/>
              <a:gd name="connsiteX2" fmla="*/ 129076 w 14888269"/>
              <a:gd name="connsiteY2" fmla="*/ 1680826 h 10873908"/>
              <a:gd name="connsiteX3" fmla="*/ 1537665 w 14888269"/>
              <a:gd name="connsiteY3" fmla="*/ 305676 h 10873908"/>
              <a:gd name="connsiteX4" fmla="*/ 6055057 w 14888269"/>
              <a:gd name="connsiteY4" fmla="*/ 313196 h 10873908"/>
              <a:gd name="connsiteX5" fmla="*/ 13683339 w 14888269"/>
              <a:gd name="connsiteY5" fmla="*/ 306068 h 10873908"/>
              <a:gd name="connsiteX6" fmla="*/ 14822267 w 14888269"/>
              <a:gd name="connsiteY6" fmla="*/ 4470111 h 10873908"/>
              <a:gd name="connsiteX7" fmla="*/ 14789212 w 14888269"/>
              <a:gd name="connsiteY7" fmla="*/ 9784333 h 10873908"/>
              <a:gd name="connsiteX8" fmla="*/ 11431312 w 14888269"/>
              <a:gd name="connsiteY8" fmla="*/ 10618713 h 10873908"/>
              <a:gd name="connsiteX9" fmla="*/ 2751769 w 14888269"/>
              <a:gd name="connsiteY9" fmla="*/ 10734827 h 10873908"/>
              <a:gd name="connsiteX10" fmla="*/ 389061 w 14888269"/>
              <a:gd name="connsiteY10" fmla="*/ 10561319 h 10873908"/>
              <a:gd name="connsiteX0" fmla="*/ 389061 w 14960024"/>
              <a:gd name="connsiteY0" fmla="*/ 10490704 h 10803293"/>
              <a:gd name="connsiteX1" fmla="*/ 93319 w 14960024"/>
              <a:gd name="connsiteY1" fmla="*/ 7134946 h 10803293"/>
              <a:gd name="connsiteX2" fmla="*/ 129076 w 14960024"/>
              <a:gd name="connsiteY2" fmla="*/ 1610211 h 10803293"/>
              <a:gd name="connsiteX3" fmla="*/ 1537665 w 14960024"/>
              <a:gd name="connsiteY3" fmla="*/ 235061 h 10803293"/>
              <a:gd name="connsiteX4" fmla="*/ 6055057 w 14960024"/>
              <a:gd name="connsiteY4" fmla="*/ 242581 h 10803293"/>
              <a:gd name="connsiteX5" fmla="*/ 13984448 w 14960024"/>
              <a:gd name="connsiteY5" fmla="*/ 333328 h 10803293"/>
              <a:gd name="connsiteX6" fmla="*/ 14822267 w 14960024"/>
              <a:gd name="connsiteY6" fmla="*/ 4399496 h 10803293"/>
              <a:gd name="connsiteX7" fmla="*/ 14789212 w 14960024"/>
              <a:gd name="connsiteY7" fmla="*/ 9713718 h 10803293"/>
              <a:gd name="connsiteX8" fmla="*/ 11431312 w 14960024"/>
              <a:gd name="connsiteY8" fmla="*/ 10548098 h 10803293"/>
              <a:gd name="connsiteX9" fmla="*/ 2751769 w 14960024"/>
              <a:gd name="connsiteY9" fmla="*/ 10664212 h 10803293"/>
              <a:gd name="connsiteX10" fmla="*/ 389061 w 14960024"/>
              <a:gd name="connsiteY10" fmla="*/ 10490704 h 10803293"/>
              <a:gd name="connsiteX0" fmla="*/ 389061 w 14888269"/>
              <a:gd name="connsiteY0" fmla="*/ 10653139 h 10965728"/>
              <a:gd name="connsiteX1" fmla="*/ 93319 w 14888269"/>
              <a:gd name="connsiteY1" fmla="*/ 7297381 h 10965728"/>
              <a:gd name="connsiteX2" fmla="*/ 129076 w 14888269"/>
              <a:gd name="connsiteY2" fmla="*/ 1772646 h 10965728"/>
              <a:gd name="connsiteX3" fmla="*/ 1537665 w 14888269"/>
              <a:gd name="connsiteY3" fmla="*/ 397496 h 10965728"/>
              <a:gd name="connsiteX4" fmla="*/ 6055057 w 14888269"/>
              <a:gd name="connsiteY4" fmla="*/ 405016 h 10965728"/>
              <a:gd name="connsiteX5" fmla="*/ 13984448 w 14888269"/>
              <a:gd name="connsiteY5" fmla="*/ 495763 h 10965728"/>
              <a:gd name="connsiteX6" fmla="*/ 14822267 w 14888269"/>
              <a:gd name="connsiteY6" fmla="*/ 4561931 h 10965728"/>
              <a:gd name="connsiteX7" fmla="*/ 14789212 w 14888269"/>
              <a:gd name="connsiteY7" fmla="*/ 9876153 h 10965728"/>
              <a:gd name="connsiteX8" fmla="*/ 11431312 w 14888269"/>
              <a:gd name="connsiteY8" fmla="*/ 10710533 h 10965728"/>
              <a:gd name="connsiteX9" fmla="*/ 2751769 w 14888269"/>
              <a:gd name="connsiteY9" fmla="*/ 10826647 h 10965728"/>
              <a:gd name="connsiteX10" fmla="*/ 389061 w 14888269"/>
              <a:gd name="connsiteY10" fmla="*/ 10653139 h 10965728"/>
              <a:gd name="connsiteX0" fmla="*/ 389061 w 15098816"/>
              <a:gd name="connsiteY0" fmla="*/ 10490705 h 10803294"/>
              <a:gd name="connsiteX1" fmla="*/ 93319 w 15098816"/>
              <a:gd name="connsiteY1" fmla="*/ 7134947 h 10803294"/>
              <a:gd name="connsiteX2" fmla="*/ 129076 w 15098816"/>
              <a:gd name="connsiteY2" fmla="*/ 1610212 h 10803294"/>
              <a:gd name="connsiteX3" fmla="*/ 1537665 w 15098816"/>
              <a:gd name="connsiteY3" fmla="*/ 235062 h 10803294"/>
              <a:gd name="connsiteX4" fmla="*/ 6055057 w 15098816"/>
              <a:gd name="connsiteY4" fmla="*/ 242582 h 10803294"/>
              <a:gd name="connsiteX5" fmla="*/ 13984448 w 15098816"/>
              <a:gd name="connsiteY5" fmla="*/ 333329 h 10803294"/>
              <a:gd name="connsiteX6" fmla="*/ 14935183 w 15098816"/>
              <a:gd name="connsiteY6" fmla="*/ 4399497 h 10803294"/>
              <a:gd name="connsiteX7" fmla="*/ 14789212 w 15098816"/>
              <a:gd name="connsiteY7" fmla="*/ 9713719 h 10803294"/>
              <a:gd name="connsiteX8" fmla="*/ 11431312 w 15098816"/>
              <a:gd name="connsiteY8" fmla="*/ 10548099 h 10803294"/>
              <a:gd name="connsiteX9" fmla="*/ 2751769 w 15098816"/>
              <a:gd name="connsiteY9" fmla="*/ 10664213 h 10803294"/>
              <a:gd name="connsiteX10" fmla="*/ 389061 w 15098816"/>
              <a:gd name="connsiteY10" fmla="*/ 10490705 h 10803294"/>
              <a:gd name="connsiteX0" fmla="*/ 389061 w 15047455"/>
              <a:gd name="connsiteY0" fmla="*/ 10488905 h 10801494"/>
              <a:gd name="connsiteX1" fmla="*/ 93319 w 15047455"/>
              <a:gd name="connsiteY1" fmla="*/ 7133147 h 10801494"/>
              <a:gd name="connsiteX2" fmla="*/ 129076 w 15047455"/>
              <a:gd name="connsiteY2" fmla="*/ 1608412 h 10801494"/>
              <a:gd name="connsiteX3" fmla="*/ 1537665 w 15047455"/>
              <a:gd name="connsiteY3" fmla="*/ 233262 h 10801494"/>
              <a:gd name="connsiteX4" fmla="*/ 6055057 w 15047455"/>
              <a:gd name="connsiteY4" fmla="*/ 240782 h 10801494"/>
              <a:gd name="connsiteX5" fmla="*/ 13984448 w 15047455"/>
              <a:gd name="connsiteY5" fmla="*/ 331529 h 10801494"/>
              <a:gd name="connsiteX6" fmla="*/ 14803449 w 15047455"/>
              <a:gd name="connsiteY6" fmla="*/ 4373228 h 10801494"/>
              <a:gd name="connsiteX7" fmla="*/ 14789212 w 15047455"/>
              <a:gd name="connsiteY7" fmla="*/ 9711919 h 10801494"/>
              <a:gd name="connsiteX8" fmla="*/ 11431312 w 15047455"/>
              <a:gd name="connsiteY8" fmla="*/ 10546299 h 10801494"/>
              <a:gd name="connsiteX9" fmla="*/ 2751769 w 15047455"/>
              <a:gd name="connsiteY9" fmla="*/ 10662413 h 10801494"/>
              <a:gd name="connsiteX10" fmla="*/ 389061 w 15047455"/>
              <a:gd name="connsiteY10" fmla="*/ 10488905 h 10801494"/>
              <a:gd name="connsiteX0" fmla="*/ 389061 w 14948452"/>
              <a:gd name="connsiteY0" fmla="*/ 10488905 h 10801494"/>
              <a:gd name="connsiteX1" fmla="*/ 93319 w 14948452"/>
              <a:gd name="connsiteY1" fmla="*/ 7133147 h 10801494"/>
              <a:gd name="connsiteX2" fmla="*/ 129076 w 14948452"/>
              <a:gd name="connsiteY2" fmla="*/ 1608412 h 10801494"/>
              <a:gd name="connsiteX3" fmla="*/ 1537665 w 14948452"/>
              <a:gd name="connsiteY3" fmla="*/ 233262 h 10801494"/>
              <a:gd name="connsiteX4" fmla="*/ 6055057 w 14948452"/>
              <a:gd name="connsiteY4" fmla="*/ 240782 h 10801494"/>
              <a:gd name="connsiteX5" fmla="*/ 13984448 w 14948452"/>
              <a:gd name="connsiteY5" fmla="*/ 331529 h 10801494"/>
              <a:gd name="connsiteX6" fmla="*/ 14803449 w 14948452"/>
              <a:gd name="connsiteY6" fmla="*/ 4373228 h 10801494"/>
              <a:gd name="connsiteX7" fmla="*/ 14789212 w 14948452"/>
              <a:gd name="connsiteY7" fmla="*/ 9711919 h 10801494"/>
              <a:gd name="connsiteX8" fmla="*/ 11431312 w 14948452"/>
              <a:gd name="connsiteY8" fmla="*/ 10546299 h 10801494"/>
              <a:gd name="connsiteX9" fmla="*/ 2751769 w 14948452"/>
              <a:gd name="connsiteY9" fmla="*/ 10662413 h 10801494"/>
              <a:gd name="connsiteX10" fmla="*/ 389061 w 14948452"/>
              <a:gd name="connsiteY10" fmla="*/ 10488905 h 10801494"/>
              <a:gd name="connsiteX0" fmla="*/ 389061 w 14847771"/>
              <a:gd name="connsiteY0" fmla="*/ 10727280 h 11039869"/>
              <a:gd name="connsiteX1" fmla="*/ 93319 w 14847771"/>
              <a:gd name="connsiteY1" fmla="*/ 7371522 h 11039869"/>
              <a:gd name="connsiteX2" fmla="*/ 129076 w 14847771"/>
              <a:gd name="connsiteY2" fmla="*/ 1846787 h 11039869"/>
              <a:gd name="connsiteX3" fmla="*/ 1537665 w 14847771"/>
              <a:gd name="connsiteY3" fmla="*/ 471637 h 11039869"/>
              <a:gd name="connsiteX4" fmla="*/ 6055057 w 14847771"/>
              <a:gd name="connsiteY4" fmla="*/ 479157 h 11039869"/>
              <a:gd name="connsiteX5" fmla="*/ 13984448 w 14847771"/>
              <a:gd name="connsiteY5" fmla="*/ 569904 h 11039869"/>
              <a:gd name="connsiteX6" fmla="*/ 14803449 w 14847771"/>
              <a:gd name="connsiteY6" fmla="*/ 4611603 h 11039869"/>
              <a:gd name="connsiteX7" fmla="*/ 14789212 w 14847771"/>
              <a:gd name="connsiteY7" fmla="*/ 9950294 h 11039869"/>
              <a:gd name="connsiteX8" fmla="*/ 11431312 w 14847771"/>
              <a:gd name="connsiteY8" fmla="*/ 10784674 h 11039869"/>
              <a:gd name="connsiteX9" fmla="*/ 2751769 w 14847771"/>
              <a:gd name="connsiteY9" fmla="*/ 10900788 h 11039869"/>
              <a:gd name="connsiteX10" fmla="*/ 389061 w 14847771"/>
              <a:gd name="connsiteY10" fmla="*/ 10727280 h 11039869"/>
              <a:gd name="connsiteX0" fmla="*/ 389061 w 15097970"/>
              <a:gd name="connsiteY0" fmla="*/ 10486184 h 10798773"/>
              <a:gd name="connsiteX1" fmla="*/ 93319 w 15097970"/>
              <a:gd name="connsiteY1" fmla="*/ 7130426 h 10798773"/>
              <a:gd name="connsiteX2" fmla="*/ 129076 w 15097970"/>
              <a:gd name="connsiteY2" fmla="*/ 1605691 h 10798773"/>
              <a:gd name="connsiteX3" fmla="*/ 1537665 w 15097970"/>
              <a:gd name="connsiteY3" fmla="*/ 230541 h 10798773"/>
              <a:gd name="connsiteX4" fmla="*/ 6055057 w 15097970"/>
              <a:gd name="connsiteY4" fmla="*/ 238061 h 10798773"/>
              <a:gd name="connsiteX5" fmla="*/ 14605483 w 15097970"/>
              <a:gd name="connsiteY5" fmla="*/ 695839 h 10798773"/>
              <a:gd name="connsiteX6" fmla="*/ 14803449 w 15097970"/>
              <a:gd name="connsiteY6" fmla="*/ 4370507 h 10798773"/>
              <a:gd name="connsiteX7" fmla="*/ 14789212 w 15097970"/>
              <a:gd name="connsiteY7" fmla="*/ 9709198 h 10798773"/>
              <a:gd name="connsiteX8" fmla="*/ 11431312 w 15097970"/>
              <a:gd name="connsiteY8" fmla="*/ 10543578 h 10798773"/>
              <a:gd name="connsiteX9" fmla="*/ 2751769 w 15097970"/>
              <a:gd name="connsiteY9" fmla="*/ 10659692 h 10798773"/>
              <a:gd name="connsiteX10" fmla="*/ 389061 w 15097970"/>
              <a:gd name="connsiteY10" fmla="*/ 10486184 h 10798773"/>
              <a:gd name="connsiteX0" fmla="*/ 389061 w 15061215"/>
              <a:gd name="connsiteY0" fmla="*/ 10370559 h 10683148"/>
              <a:gd name="connsiteX1" fmla="*/ 93319 w 15061215"/>
              <a:gd name="connsiteY1" fmla="*/ 7014801 h 10683148"/>
              <a:gd name="connsiteX2" fmla="*/ 129076 w 15061215"/>
              <a:gd name="connsiteY2" fmla="*/ 1490066 h 10683148"/>
              <a:gd name="connsiteX3" fmla="*/ 1537665 w 15061215"/>
              <a:gd name="connsiteY3" fmla="*/ 114916 h 10683148"/>
              <a:gd name="connsiteX4" fmla="*/ 6055057 w 15061215"/>
              <a:gd name="connsiteY4" fmla="*/ 122436 h 10683148"/>
              <a:gd name="connsiteX5" fmla="*/ 14549025 w 15061215"/>
              <a:gd name="connsiteY5" fmla="*/ 800432 h 10683148"/>
              <a:gd name="connsiteX6" fmla="*/ 14803449 w 15061215"/>
              <a:gd name="connsiteY6" fmla="*/ 4254882 h 10683148"/>
              <a:gd name="connsiteX7" fmla="*/ 14789212 w 15061215"/>
              <a:gd name="connsiteY7" fmla="*/ 9593573 h 10683148"/>
              <a:gd name="connsiteX8" fmla="*/ 11431312 w 15061215"/>
              <a:gd name="connsiteY8" fmla="*/ 10427953 h 10683148"/>
              <a:gd name="connsiteX9" fmla="*/ 2751769 w 15061215"/>
              <a:gd name="connsiteY9" fmla="*/ 10544067 h 10683148"/>
              <a:gd name="connsiteX10" fmla="*/ 389061 w 15061215"/>
              <a:gd name="connsiteY10" fmla="*/ 10370559 h 10683148"/>
              <a:gd name="connsiteX0" fmla="*/ 389061 w 14847771"/>
              <a:gd name="connsiteY0" fmla="*/ 10452356 h 10764945"/>
              <a:gd name="connsiteX1" fmla="*/ 93319 w 14847771"/>
              <a:gd name="connsiteY1" fmla="*/ 7096598 h 10764945"/>
              <a:gd name="connsiteX2" fmla="*/ 129076 w 14847771"/>
              <a:gd name="connsiteY2" fmla="*/ 1571863 h 10764945"/>
              <a:gd name="connsiteX3" fmla="*/ 1537665 w 14847771"/>
              <a:gd name="connsiteY3" fmla="*/ 196713 h 10764945"/>
              <a:gd name="connsiteX4" fmla="*/ 6055057 w 14847771"/>
              <a:gd name="connsiteY4" fmla="*/ 204233 h 10764945"/>
              <a:gd name="connsiteX5" fmla="*/ 14549025 w 14847771"/>
              <a:gd name="connsiteY5" fmla="*/ 882229 h 10764945"/>
              <a:gd name="connsiteX6" fmla="*/ 14803449 w 14847771"/>
              <a:gd name="connsiteY6" fmla="*/ 4336679 h 10764945"/>
              <a:gd name="connsiteX7" fmla="*/ 14789212 w 14847771"/>
              <a:gd name="connsiteY7" fmla="*/ 9675370 h 10764945"/>
              <a:gd name="connsiteX8" fmla="*/ 11431312 w 14847771"/>
              <a:gd name="connsiteY8" fmla="*/ 10509750 h 10764945"/>
              <a:gd name="connsiteX9" fmla="*/ 2751769 w 14847771"/>
              <a:gd name="connsiteY9" fmla="*/ 10625864 h 10764945"/>
              <a:gd name="connsiteX10" fmla="*/ 389061 w 14847771"/>
              <a:gd name="connsiteY10" fmla="*/ 10452356 h 10764945"/>
              <a:gd name="connsiteX0" fmla="*/ 389061 w 14923957"/>
              <a:gd name="connsiteY0" fmla="*/ 10478517 h 10791106"/>
              <a:gd name="connsiteX1" fmla="*/ 93319 w 14923957"/>
              <a:gd name="connsiteY1" fmla="*/ 7122759 h 10791106"/>
              <a:gd name="connsiteX2" fmla="*/ 129076 w 14923957"/>
              <a:gd name="connsiteY2" fmla="*/ 1598024 h 10791106"/>
              <a:gd name="connsiteX3" fmla="*/ 1537665 w 14923957"/>
              <a:gd name="connsiteY3" fmla="*/ 222874 h 10791106"/>
              <a:gd name="connsiteX4" fmla="*/ 6055057 w 14923957"/>
              <a:gd name="connsiteY4" fmla="*/ 230394 h 10791106"/>
              <a:gd name="connsiteX5" fmla="*/ 14774855 w 14923957"/>
              <a:gd name="connsiteY5" fmla="*/ 859452 h 10791106"/>
              <a:gd name="connsiteX6" fmla="*/ 14803449 w 14923957"/>
              <a:gd name="connsiteY6" fmla="*/ 4362840 h 10791106"/>
              <a:gd name="connsiteX7" fmla="*/ 14789212 w 14923957"/>
              <a:gd name="connsiteY7" fmla="*/ 9701531 h 10791106"/>
              <a:gd name="connsiteX8" fmla="*/ 11431312 w 14923957"/>
              <a:gd name="connsiteY8" fmla="*/ 10535911 h 10791106"/>
              <a:gd name="connsiteX9" fmla="*/ 2751769 w 14923957"/>
              <a:gd name="connsiteY9" fmla="*/ 10652025 h 10791106"/>
              <a:gd name="connsiteX10" fmla="*/ 389061 w 14923957"/>
              <a:gd name="connsiteY10" fmla="*/ 10478517 h 10791106"/>
              <a:gd name="connsiteX0" fmla="*/ 389061 w 14951066"/>
              <a:gd name="connsiteY0" fmla="*/ 10403614 h 10716203"/>
              <a:gd name="connsiteX1" fmla="*/ 93319 w 14951066"/>
              <a:gd name="connsiteY1" fmla="*/ 7047856 h 10716203"/>
              <a:gd name="connsiteX2" fmla="*/ 129076 w 14951066"/>
              <a:gd name="connsiteY2" fmla="*/ 1523121 h 10716203"/>
              <a:gd name="connsiteX3" fmla="*/ 1537665 w 14951066"/>
              <a:gd name="connsiteY3" fmla="*/ 147971 h 10716203"/>
              <a:gd name="connsiteX4" fmla="*/ 6055057 w 14951066"/>
              <a:gd name="connsiteY4" fmla="*/ 155491 h 10716203"/>
              <a:gd name="connsiteX5" fmla="*/ 14812495 w 14951066"/>
              <a:gd name="connsiteY5" fmla="*/ 931362 h 10716203"/>
              <a:gd name="connsiteX6" fmla="*/ 14803449 w 14951066"/>
              <a:gd name="connsiteY6" fmla="*/ 4287937 h 10716203"/>
              <a:gd name="connsiteX7" fmla="*/ 14789212 w 14951066"/>
              <a:gd name="connsiteY7" fmla="*/ 9626628 h 10716203"/>
              <a:gd name="connsiteX8" fmla="*/ 11431312 w 14951066"/>
              <a:gd name="connsiteY8" fmla="*/ 10461008 h 10716203"/>
              <a:gd name="connsiteX9" fmla="*/ 2751769 w 14951066"/>
              <a:gd name="connsiteY9" fmla="*/ 10577122 h 10716203"/>
              <a:gd name="connsiteX10" fmla="*/ 389061 w 14951066"/>
              <a:gd name="connsiteY10" fmla="*/ 10403614 h 10716203"/>
              <a:gd name="connsiteX0" fmla="*/ 389061 w 14875790"/>
              <a:gd name="connsiteY0" fmla="*/ 10403612 h 10716201"/>
              <a:gd name="connsiteX1" fmla="*/ 93319 w 14875790"/>
              <a:gd name="connsiteY1" fmla="*/ 7047854 h 10716201"/>
              <a:gd name="connsiteX2" fmla="*/ 129076 w 14875790"/>
              <a:gd name="connsiteY2" fmla="*/ 1523119 h 10716201"/>
              <a:gd name="connsiteX3" fmla="*/ 1537665 w 14875790"/>
              <a:gd name="connsiteY3" fmla="*/ 147969 h 10716201"/>
              <a:gd name="connsiteX4" fmla="*/ 6055057 w 14875790"/>
              <a:gd name="connsiteY4" fmla="*/ 155489 h 10716201"/>
              <a:gd name="connsiteX5" fmla="*/ 14812495 w 14875790"/>
              <a:gd name="connsiteY5" fmla="*/ 931360 h 10716201"/>
              <a:gd name="connsiteX6" fmla="*/ 14803449 w 14875790"/>
              <a:gd name="connsiteY6" fmla="*/ 4287935 h 10716201"/>
              <a:gd name="connsiteX7" fmla="*/ 14789212 w 14875790"/>
              <a:gd name="connsiteY7" fmla="*/ 9626626 h 10716201"/>
              <a:gd name="connsiteX8" fmla="*/ 11431312 w 14875790"/>
              <a:gd name="connsiteY8" fmla="*/ 10461006 h 10716201"/>
              <a:gd name="connsiteX9" fmla="*/ 2751769 w 14875790"/>
              <a:gd name="connsiteY9" fmla="*/ 10577120 h 10716201"/>
              <a:gd name="connsiteX10" fmla="*/ 389061 w 14875790"/>
              <a:gd name="connsiteY10" fmla="*/ 10403612 h 10716201"/>
              <a:gd name="connsiteX0" fmla="*/ 389061 w 14849737"/>
              <a:gd name="connsiteY0" fmla="*/ 10322914 h 10635503"/>
              <a:gd name="connsiteX1" fmla="*/ 93319 w 14849737"/>
              <a:gd name="connsiteY1" fmla="*/ 6967156 h 10635503"/>
              <a:gd name="connsiteX2" fmla="*/ 129076 w 14849737"/>
              <a:gd name="connsiteY2" fmla="*/ 1442421 h 10635503"/>
              <a:gd name="connsiteX3" fmla="*/ 1537665 w 14849737"/>
              <a:gd name="connsiteY3" fmla="*/ 67271 h 10635503"/>
              <a:gd name="connsiteX4" fmla="*/ 6055057 w 14849737"/>
              <a:gd name="connsiteY4" fmla="*/ 74791 h 10635503"/>
              <a:gd name="connsiteX5" fmla="*/ 14774857 w 14849737"/>
              <a:gd name="connsiteY5" fmla="*/ 1046411 h 10635503"/>
              <a:gd name="connsiteX6" fmla="*/ 14803449 w 14849737"/>
              <a:gd name="connsiteY6" fmla="*/ 4207237 h 10635503"/>
              <a:gd name="connsiteX7" fmla="*/ 14789212 w 14849737"/>
              <a:gd name="connsiteY7" fmla="*/ 9545928 h 10635503"/>
              <a:gd name="connsiteX8" fmla="*/ 11431312 w 14849737"/>
              <a:gd name="connsiteY8" fmla="*/ 10380308 h 10635503"/>
              <a:gd name="connsiteX9" fmla="*/ 2751769 w 14849737"/>
              <a:gd name="connsiteY9" fmla="*/ 10496422 h 10635503"/>
              <a:gd name="connsiteX10" fmla="*/ 389061 w 14849737"/>
              <a:gd name="connsiteY10" fmla="*/ 10322914 h 10635503"/>
              <a:gd name="connsiteX0" fmla="*/ 389061 w 14948926"/>
              <a:gd name="connsiteY0" fmla="*/ 10256507 h 10569096"/>
              <a:gd name="connsiteX1" fmla="*/ 93319 w 14948926"/>
              <a:gd name="connsiteY1" fmla="*/ 6900749 h 10569096"/>
              <a:gd name="connsiteX2" fmla="*/ 129076 w 14948926"/>
              <a:gd name="connsiteY2" fmla="*/ 1376014 h 10569096"/>
              <a:gd name="connsiteX3" fmla="*/ 1537665 w 14948926"/>
              <a:gd name="connsiteY3" fmla="*/ 864 h 10569096"/>
              <a:gd name="connsiteX4" fmla="*/ 6055057 w 14948926"/>
              <a:gd name="connsiteY4" fmla="*/ 8384 h 10569096"/>
              <a:gd name="connsiteX5" fmla="*/ 14774857 w 14948926"/>
              <a:gd name="connsiteY5" fmla="*/ 980004 h 10569096"/>
              <a:gd name="connsiteX6" fmla="*/ 14803449 w 14948926"/>
              <a:gd name="connsiteY6" fmla="*/ 4140830 h 10569096"/>
              <a:gd name="connsiteX7" fmla="*/ 14789212 w 14948926"/>
              <a:gd name="connsiteY7" fmla="*/ 9479521 h 10569096"/>
              <a:gd name="connsiteX8" fmla="*/ 11431312 w 14948926"/>
              <a:gd name="connsiteY8" fmla="*/ 10313901 h 10569096"/>
              <a:gd name="connsiteX9" fmla="*/ 2751769 w 14948926"/>
              <a:gd name="connsiteY9" fmla="*/ 10430015 h 10569096"/>
              <a:gd name="connsiteX10" fmla="*/ 389061 w 14948926"/>
              <a:gd name="connsiteY10" fmla="*/ 10256507 h 10569096"/>
              <a:gd name="connsiteX0" fmla="*/ 389061 w 14923051"/>
              <a:gd name="connsiteY0" fmla="*/ 10458526 h 10771115"/>
              <a:gd name="connsiteX1" fmla="*/ 93319 w 14923051"/>
              <a:gd name="connsiteY1" fmla="*/ 7102768 h 10771115"/>
              <a:gd name="connsiteX2" fmla="*/ 129076 w 14923051"/>
              <a:gd name="connsiteY2" fmla="*/ 1578033 h 10771115"/>
              <a:gd name="connsiteX3" fmla="*/ 1537665 w 14923051"/>
              <a:gd name="connsiteY3" fmla="*/ 202883 h 10771115"/>
              <a:gd name="connsiteX4" fmla="*/ 6055057 w 14923051"/>
              <a:gd name="connsiteY4" fmla="*/ 210403 h 10771115"/>
              <a:gd name="connsiteX5" fmla="*/ 14737218 w 14923051"/>
              <a:gd name="connsiteY5" fmla="*/ 594776 h 10771115"/>
              <a:gd name="connsiteX6" fmla="*/ 14803449 w 14923051"/>
              <a:gd name="connsiteY6" fmla="*/ 4342849 h 10771115"/>
              <a:gd name="connsiteX7" fmla="*/ 14789212 w 14923051"/>
              <a:gd name="connsiteY7" fmla="*/ 9681540 h 10771115"/>
              <a:gd name="connsiteX8" fmla="*/ 11431312 w 14923051"/>
              <a:gd name="connsiteY8" fmla="*/ 10515920 h 10771115"/>
              <a:gd name="connsiteX9" fmla="*/ 2751769 w 14923051"/>
              <a:gd name="connsiteY9" fmla="*/ 10632034 h 10771115"/>
              <a:gd name="connsiteX10" fmla="*/ 389061 w 14923051"/>
              <a:gd name="connsiteY10" fmla="*/ 10458526 h 10771115"/>
              <a:gd name="connsiteX0" fmla="*/ 389061 w 14847772"/>
              <a:gd name="connsiteY0" fmla="*/ 10354953 h 10667542"/>
              <a:gd name="connsiteX1" fmla="*/ 93319 w 14847772"/>
              <a:gd name="connsiteY1" fmla="*/ 6999195 h 10667542"/>
              <a:gd name="connsiteX2" fmla="*/ 129076 w 14847772"/>
              <a:gd name="connsiteY2" fmla="*/ 1474460 h 10667542"/>
              <a:gd name="connsiteX3" fmla="*/ 1537665 w 14847772"/>
              <a:gd name="connsiteY3" fmla="*/ 99310 h 10667542"/>
              <a:gd name="connsiteX4" fmla="*/ 6055057 w 14847772"/>
              <a:gd name="connsiteY4" fmla="*/ 106830 h 10667542"/>
              <a:gd name="connsiteX5" fmla="*/ 14605483 w 14847772"/>
              <a:gd name="connsiteY5" fmla="*/ 686952 h 10667542"/>
              <a:gd name="connsiteX6" fmla="*/ 14803449 w 14847772"/>
              <a:gd name="connsiteY6" fmla="*/ 4239276 h 10667542"/>
              <a:gd name="connsiteX7" fmla="*/ 14789212 w 14847772"/>
              <a:gd name="connsiteY7" fmla="*/ 9577967 h 10667542"/>
              <a:gd name="connsiteX8" fmla="*/ 11431312 w 14847772"/>
              <a:gd name="connsiteY8" fmla="*/ 10412347 h 10667542"/>
              <a:gd name="connsiteX9" fmla="*/ 2751769 w 14847772"/>
              <a:gd name="connsiteY9" fmla="*/ 10528461 h 10667542"/>
              <a:gd name="connsiteX10" fmla="*/ 389061 w 14847772"/>
              <a:gd name="connsiteY10" fmla="*/ 10354953 h 10667542"/>
              <a:gd name="connsiteX0" fmla="*/ 389061 w 14910704"/>
              <a:gd name="connsiteY0" fmla="*/ 10390812 h 10703401"/>
              <a:gd name="connsiteX1" fmla="*/ 93319 w 14910704"/>
              <a:gd name="connsiteY1" fmla="*/ 7035054 h 10703401"/>
              <a:gd name="connsiteX2" fmla="*/ 129076 w 14910704"/>
              <a:gd name="connsiteY2" fmla="*/ 1510319 h 10703401"/>
              <a:gd name="connsiteX3" fmla="*/ 1537665 w 14910704"/>
              <a:gd name="connsiteY3" fmla="*/ 135169 h 10703401"/>
              <a:gd name="connsiteX4" fmla="*/ 6055057 w 14910704"/>
              <a:gd name="connsiteY4" fmla="*/ 142689 h 10703401"/>
              <a:gd name="connsiteX5" fmla="*/ 14718398 w 14910704"/>
              <a:gd name="connsiteY5" fmla="*/ 649405 h 10703401"/>
              <a:gd name="connsiteX6" fmla="*/ 14803449 w 14910704"/>
              <a:gd name="connsiteY6" fmla="*/ 4275135 h 10703401"/>
              <a:gd name="connsiteX7" fmla="*/ 14789212 w 14910704"/>
              <a:gd name="connsiteY7" fmla="*/ 9613826 h 10703401"/>
              <a:gd name="connsiteX8" fmla="*/ 11431312 w 14910704"/>
              <a:gd name="connsiteY8" fmla="*/ 10448206 h 10703401"/>
              <a:gd name="connsiteX9" fmla="*/ 2751769 w 14910704"/>
              <a:gd name="connsiteY9" fmla="*/ 10564320 h 10703401"/>
              <a:gd name="connsiteX10" fmla="*/ 389061 w 14910704"/>
              <a:gd name="connsiteY10" fmla="*/ 10390812 h 10703401"/>
              <a:gd name="connsiteX0" fmla="*/ 389061 w 15017593"/>
              <a:gd name="connsiteY0" fmla="*/ 10328274 h 10640863"/>
              <a:gd name="connsiteX1" fmla="*/ 93319 w 15017593"/>
              <a:gd name="connsiteY1" fmla="*/ 6972516 h 10640863"/>
              <a:gd name="connsiteX2" fmla="*/ 129076 w 15017593"/>
              <a:gd name="connsiteY2" fmla="*/ 1447781 h 10640863"/>
              <a:gd name="connsiteX3" fmla="*/ 1537665 w 15017593"/>
              <a:gd name="connsiteY3" fmla="*/ 72631 h 10640863"/>
              <a:gd name="connsiteX4" fmla="*/ 6055057 w 15017593"/>
              <a:gd name="connsiteY4" fmla="*/ 80151 h 10640863"/>
              <a:gd name="connsiteX5" fmla="*/ 14718398 w 15017593"/>
              <a:gd name="connsiteY5" fmla="*/ 586867 h 10640863"/>
              <a:gd name="connsiteX6" fmla="*/ 14803449 w 15017593"/>
              <a:gd name="connsiteY6" fmla="*/ 4212597 h 10640863"/>
              <a:gd name="connsiteX7" fmla="*/ 14789212 w 15017593"/>
              <a:gd name="connsiteY7" fmla="*/ 9551288 h 10640863"/>
              <a:gd name="connsiteX8" fmla="*/ 11431312 w 15017593"/>
              <a:gd name="connsiteY8" fmla="*/ 10385668 h 10640863"/>
              <a:gd name="connsiteX9" fmla="*/ 2751769 w 15017593"/>
              <a:gd name="connsiteY9" fmla="*/ 10501782 h 10640863"/>
              <a:gd name="connsiteX10" fmla="*/ 389061 w 15017593"/>
              <a:gd name="connsiteY10" fmla="*/ 10328274 h 10640863"/>
              <a:gd name="connsiteX0" fmla="*/ 389061 w 14857245"/>
              <a:gd name="connsiteY0" fmla="*/ 10388957 h 10701546"/>
              <a:gd name="connsiteX1" fmla="*/ 93319 w 14857245"/>
              <a:gd name="connsiteY1" fmla="*/ 7033199 h 10701546"/>
              <a:gd name="connsiteX2" fmla="*/ 129076 w 14857245"/>
              <a:gd name="connsiteY2" fmla="*/ 1508464 h 10701546"/>
              <a:gd name="connsiteX3" fmla="*/ 1537665 w 14857245"/>
              <a:gd name="connsiteY3" fmla="*/ 133314 h 10701546"/>
              <a:gd name="connsiteX4" fmla="*/ 6055057 w 14857245"/>
              <a:gd name="connsiteY4" fmla="*/ 140834 h 10701546"/>
              <a:gd name="connsiteX5" fmla="*/ 14436110 w 14857245"/>
              <a:gd name="connsiteY5" fmla="*/ 525206 h 10701546"/>
              <a:gd name="connsiteX6" fmla="*/ 14803449 w 14857245"/>
              <a:gd name="connsiteY6" fmla="*/ 4273280 h 10701546"/>
              <a:gd name="connsiteX7" fmla="*/ 14789212 w 14857245"/>
              <a:gd name="connsiteY7" fmla="*/ 9611971 h 10701546"/>
              <a:gd name="connsiteX8" fmla="*/ 11431312 w 14857245"/>
              <a:gd name="connsiteY8" fmla="*/ 10446351 h 10701546"/>
              <a:gd name="connsiteX9" fmla="*/ 2751769 w 14857245"/>
              <a:gd name="connsiteY9" fmla="*/ 10562465 h 10701546"/>
              <a:gd name="connsiteX10" fmla="*/ 389061 w 14857245"/>
              <a:gd name="connsiteY10" fmla="*/ 10388957 h 10701546"/>
              <a:gd name="connsiteX0" fmla="*/ 389061 w 14933184"/>
              <a:gd name="connsiteY0" fmla="*/ 10388957 h 10701546"/>
              <a:gd name="connsiteX1" fmla="*/ 93319 w 14933184"/>
              <a:gd name="connsiteY1" fmla="*/ 7033199 h 10701546"/>
              <a:gd name="connsiteX2" fmla="*/ 129076 w 14933184"/>
              <a:gd name="connsiteY2" fmla="*/ 1508464 h 10701546"/>
              <a:gd name="connsiteX3" fmla="*/ 1537665 w 14933184"/>
              <a:gd name="connsiteY3" fmla="*/ 133314 h 10701546"/>
              <a:gd name="connsiteX4" fmla="*/ 6055057 w 14933184"/>
              <a:gd name="connsiteY4" fmla="*/ 140834 h 10701546"/>
              <a:gd name="connsiteX5" fmla="*/ 14586664 w 14933184"/>
              <a:gd name="connsiteY5" fmla="*/ 525207 h 10701546"/>
              <a:gd name="connsiteX6" fmla="*/ 14803449 w 14933184"/>
              <a:gd name="connsiteY6" fmla="*/ 4273280 h 10701546"/>
              <a:gd name="connsiteX7" fmla="*/ 14789212 w 14933184"/>
              <a:gd name="connsiteY7" fmla="*/ 9611971 h 10701546"/>
              <a:gd name="connsiteX8" fmla="*/ 11431312 w 14933184"/>
              <a:gd name="connsiteY8" fmla="*/ 10446351 h 10701546"/>
              <a:gd name="connsiteX9" fmla="*/ 2751769 w 14933184"/>
              <a:gd name="connsiteY9" fmla="*/ 10562465 h 10701546"/>
              <a:gd name="connsiteX10" fmla="*/ 389061 w 14933184"/>
              <a:gd name="connsiteY10" fmla="*/ 10388957 h 10701546"/>
              <a:gd name="connsiteX0" fmla="*/ 389061 w 14944391"/>
              <a:gd name="connsiteY0" fmla="*/ 10298679 h 10611268"/>
              <a:gd name="connsiteX1" fmla="*/ 93319 w 14944391"/>
              <a:gd name="connsiteY1" fmla="*/ 6942921 h 10611268"/>
              <a:gd name="connsiteX2" fmla="*/ 129076 w 14944391"/>
              <a:gd name="connsiteY2" fmla="*/ 1418186 h 10611268"/>
              <a:gd name="connsiteX3" fmla="*/ 1537665 w 14944391"/>
              <a:gd name="connsiteY3" fmla="*/ 43036 h 10611268"/>
              <a:gd name="connsiteX4" fmla="*/ 6055057 w 14944391"/>
              <a:gd name="connsiteY4" fmla="*/ 50556 h 10611268"/>
              <a:gd name="connsiteX5" fmla="*/ 14605483 w 14944391"/>
              <a:gd name="connsiteY5" fmla="*/ 630678 h 10611268"/>
              <a:gd name="connsiteX6" fmla="*/ 14803449 w 14944391"/>
              <a:gd name="connsiteY6" fmla="*/ 4183002 h 10611268"/>
              <a:gd name="connsiteX7" fmla="*/ 14789212 w 14944391"/>
              <a:gd name="connsiteY7" fmla="*/ 9521693 h 10611268"/>
              <a:gd name="connsiteX8" fmla="*/ 11431312 w 14944391"/>
              <a:gd name="connsiteY8" fmla="*/ 10356073 h 10611268"/>
              <a:gd name="connsiteX9" fmla="*/ 2751769 w 14944391"/>
              <a:gd name="connsiteY9" fmla="*/ 10472187 h 10611268"/>
              <a:gd name="connsiteX10" fmla="*/ 389061 w 14944391"/>
              <a:gd name="connsiteY10" fmla="*/ 10298679 h 10611268"/>
              <a:gd name="connsiteX0" fmla="*/ 389061 w 16255698"/>
              <a:gd name="connsiteY0" fmla="*/ 10269779 h 10582368"/>
              <a:gd name="connsiteX1" fmla="*/ 93319 w 16255698"/>
              <a:gd name="connsiteY1" fmla="*/ 6914021 h 10582368"/>
              <a:gd name="connsiteX2" fmla="*/ 129076 w 16255698"/>
              <a:gd name="connsiteY2" fmla="*/ 1389286 h 10582368"/>
              <a:gd name="connsiteX3" fmla="*/ 1537665 w 16255698"/>
              <a:gd name="connsiteY3" fmla="*/ 14136 h 10582368"/>
              <a:gd name="connsiteX4" fmla="*/ 6055057 w 16255698"/>
              <a:gd name="connsiteY4" fmla="*/ 21656 h 10582368"/>
              <a:gd name="connsiteX5" fmla="*/ 14605483 w 16255698"/>
              <a:gd name="connsiteY5" fmla="*/ 601778 h 10582368"/>
              <a:gd name="connsiteX6" fmla="*/ 16252532 w 16255698"/>
              <a:gd name="connsiteY6" fmla="*/ 4667945 h 10582368"/>
              <a:gd name="connsiteX7" fmla="*/ 14789212 w 16255698"/>
              <a:gd name="connsiteY7" fmla="*/ 9492793 h 10582368"/>
              <a:gd name="connsiteX8" fmla="*/ 11431312 w 16255698"/>
              <a:gd name="connsiteY8" fmla="*/ 10327173 h 10582368"/>
              <a:gd name="connsiteX9" fmla="*/ 2751769 w 16255698"/>
              <a:gd name="connsiteY9" fmla="*/ 10443287 h 10582368"/>
              <a:gd name="connsiteX10" fmla="*/ 389061 w 16255698"/>
              <a:gd name="connsiteY10" fmla="*/ 10269779 h 10582368"/>
              <a:gd name="connsiteX0" fmla="*/ 389061 w 16255698"/>
              <a:gd name="connsiteY0" fmla="*/ 10269777 h 10582366"/>
              <a:gd name="connsiteX1" fmla="*/ 93319 w 16255698"/>
              <a:gd name="connsiteY1" fmla="*/ 6914019 h 10582366"/>
              <a:gd name="connsiteX2" fmla="*/ 129076 w 16255698"/>
              <a:gd name="connsiteY2" fmla="*/ 1389284 h 10582366"/>
              <a:gd name="connsiteX3" fmla="*/ 1537665 w 16255698"/>
              <a:gd name="connsiteY3" fmla="*/ 14134 h 10582366"/>
              <a:gd name="connsiteX4" fmla="*/ 6055057 w 16255698"/>
              <a:gd name="connsiteY4" fmla="*/ 21654 h 10582366"/>
              <a:gd name="connsiteX5" fmla="*/ 14605483 w 16255698"/>
              <a:gd name="connsiteY5" fmla="*/ 601776 h 10582366"/>
              <a:gd name="connsiteX6" fmla="*/ 16252532 w 16255698"/>
              <a:gd name="connsiteY6" fmla="*/ 4667943 h 10582366"/>
              <a:gd name="connsiteX7" fmla="*/ 14789212 w 16255698"/>
              <a:gd name="connsiteY7" fmla="*/ 9492791 h 10582366"/>
              <a:gd name="connsiteX8" fmla="*/ 11431312 w 16255698"/>
              <a:gd name="connsiteY8" fmla="*/ 10327171 h 10582366"/>
              <a:gd name="connsiteX9" fmla="*/ 2751769 w 16255698"/>
              <a:gd name="connsiteY9" fmla="*/ 10443285 h 10582366"/>
              <a:gd name="connsiteX10" fmla="*/ 389061 w 16255698"/>
              <a:gd name="connsiteY10" fmla="*/ 10269777 h 10582366"/>
              <a:gd name="connsiteX0" fmla="*/ 389061 w 16255698"/>
              <a:gd name="connsiteY0" fmla="*/ 10269777 h 10582366"/>
              <a:gd name="connsiteX1" fmla="*/ 93319 w 16255698"/>
              <a:gd name="connsiteY1" fmla="*/ 6914019 h 10582366"/>
              <a:gd name="connsiteX2" fmla="*/ 129076 w 16255698"/>
              <a:gd name="connsiteY2" fmla="*/ 1389284 h 10582366"/>
              <a:gd name="connsiteX3" fmla="*/ 1537665 w 16255698"/>
              <a:gd name="connsiteY3" fmla="*/ 14134 h 10582366"/>
              <a:gd name="connsiteX4" fmla="*/ 6055057 w 16255698"/>
              <a:gd name="connsiteY4" fmla="*/ 21654 h 10582366"/>
              <a:gd name="connsiteX5" fmla="*/ 14605483 w 16255698"/>
              <a:gd name="connsiteY5" fmla="*/ 601776 h 10582366"/>
              <a:gd name="connsiteX6" fmla="*/ 16252532 w 16255698"/>
              <a:gd name="connsiteY6" fmla="*/ 4667943 h 10582366"/>
              <a:gd name="connsiteX7" fmla="*/ 15033863 w 16255698"/>
              <a:gd name="connsiteY7" fmla="*/ 10104508 h 10582366"/>
              <a:gd name="connsiteX8" fmla="*/ 11431312 w 16255698"/>
              <a:gd name="connsiteY8" fmla="*/ 10327171 h 10582366"/>
              <a:gd name="connsiteX9" fmla="*/ 2751769 w 16255698"/>
              <a:gd name="connsiteY9" fmla="*/ 10443285 h 10582366"/>
              <a:gd name="connsiteX10" fmla="*/ 389061 w 16255698"/>
              <a:gd name="connsiteY10" fmla="*/ 10269777 h 10582366"/>
              <a:gd name="connsiteX0" fmla="*/ 389061 w 16361630"/>
              <a:gd name="connsiteY0" fmla="*/ 10269777 h 10582366"/>
              <a:gd name="connsiteX1" fmla="*/ 93319 w 16361630"/>
              <a:gd name="connsiteY1" fmla="*/ 6914019 h 10582366"/>
              <a:gd name="connsiteX2" fmla="*/ 129076 w 16361630"/>
              <a:gd name="connsiteY2" fmla="*/ 1389284 h 10582366"/>
              <a:gd name="connsiteX3" fmla="*/ 1537665 w 16361630"/>
              <a:gd name="connsiteY3" fmla="*/ 14134 h 10582366"/>
              <a:gd name="connsiteX4" fmla="*/ 6055057 w 16361630"/>
              <a:gd name="connsiteY4" fmla="*/ 21654 h 10582366"/>
              <a:gd name="connsiteX5" fmla="*/ 14605483 w 16361630"/>
              <a:gd name="connsiteY5" fmla="*/ 601776 h 10582366"/>
              <a:gd name="connsiteX6" fmla="*/ 16252532 w 16361630"/>
              <a:gd name="connsiteY6" fmla="*/ 4667943 h 10582366"/>
              <a:gd name="connsiteX7" fmla="*/ 15636079 w 16361630"/>
              <a:gd name="connsiteY7" fmla="*/ 10128976 h 10582366"/>
              <a:gd name="connsiteX8" fmla="*/ 11431312 w 16361630"/>
              <a:gd name="connsiteY8" fmla="*/ 10327171 h 10582366"/>
              <a:gd name="connsiteX9" fmla="*/ 2751769 w 16361630"/>
              <a:gd name="connsiteY9" fmla="*/ 10443285 h 10582366"/>
              <a:gd name="connsiteX10" fmla="*/ 389061 w 16361630"/>
              <a:gd name="connsiteY10" fmla="*/ 10269777 h 10582366"/>
              <a:gd name="connsiteX0" fmla="*/ 389061 w 16361631"/>
              <a:gd name="connsiteY0" fmla="*/ 10269777 h 10582366"/>
              <a:gd name="connsiteX1" fmla="*/ 93319 w 16361631"/>
              <a:gd name="connsiteY1" fmla="*/ 6914019 h 10582366"/>
              <a:gd name="connsiteX2" fmla="*/ 129076 w 16361631"/>
              <a:gd name="connsiteY2" fmla="*/ 1389284 h 10582366"/>
              <a:gd name="connsiteX3" fmla="*/ 1537665 w 16361631"/>
              <a:gd name="connsiteY3" fmla="*/ 14134 h 10582366"/>
              <a:gd name="connsiteX4" fmla="*/ 6055057 w 16361631"/>
              <a:gd name="connsiteY4" fmla="*/ 21654 h 10582366"/>
              <a:gd name="connsiteX5" fmla="*/ 14605483 w 16361631"/>
              <a:gd name="connsiteY5" fmla="*/ 601776 h 10582366"/>
              <a:gd name="connsiteX6" fmla="*/ 16252532 w 16361631"/>
              <a:gd name="connsiteY6" fmla="*/ 4667943 h 10582366"/>
              <a:gd name="connsiteX7" fmla="*/ 15636079 w 16361631"/>
              <a:gd name="connsiteY7" fmla="*/ 10128976 h 10582366"/>
              <a:gd name="connsiteX8" fmla="*/ 11431312 w 16361631"/>
              <a:gd name="connsiteY8" fmla="*/ 10327171 h 10582366"/>
              <a:gd name="connsiteX9" fmla="*/ 2751769 w 16361631"/>
              <a:gd name="connsiteY9" fmla="*/ 10443285 h 10582366"/>
              <a:gd name="connsiteX10" fmla="*/ 389061 w 16361631"/>
              <a:gd name="connsiteY10" fmla="*/ 10269777 h 10582366"/>
              <a:gd name="connsiteX0" fmla="*/ 389061 w 16361631"/>
              <a:gd name="connsiteY0" fmla="*/ 10269777 h 10582366"/>
              <a:gd name="connsiteX1" fmla="*/ 93319 w 16361631"/>
              <a:gd name="connsiteY1" fmla="*/ 6914019 h 10582366"/>
              <a:gd name="connsiteX2" fmla="*/ 129076 w 16361631"/>
              <a:gd name="connsiteY2" fmla="*/ 1389284 h 10582366"/>
              <a:gd name="connsiteX3" fmla="*/ 1537665 w 16361631"/>
              <a:gd name="connsiteY3" fmla="*/ 14134 h 10582366"/>
              <a:gd name="connsiteX4" fmla="*/ 6055057 w 16361631"/>
              <a:gd name="connsiteY4" fmla="*/ 21654 h 10582366"/>
              <a:gd name="connsiteX5" fmla="*/ 14605483 w 16361631"/>
              <a:gd name="connsiteY5" fmla="*/ 601776 h 10582366"/>
              <a:gd name="connsiteX6" fmla="*/ 16252532 w 16361631"/>
              <a:gd name="connsiteY6" fmla="*/ 4667943 h 10582366"/>
              <a:gd name="connsiteX7" fmla="*/ 15636079 w 16361631"/>
              <a:gd name="connsiteY7" fmla="*/ 10128976 h 10582366"/>
              <a:gd name="connsiteX8" fmla="*/ 11431312 w 16361631"/>
              <a:gd name="connsiteY8" fmla="*/ 10327171 h 10582366"/>
              <a:gd name="connsiteX9" fmla="*/ 2751769 w 16361631"/>
              <a:gd name="connsiteY9" fmla="*/ 10443285 h 10582366"/>
              <a:gd name="connsiteX10" fmla="*/ 389061 w 16361631"/>
              <a:gd name="connsiteY10" fmla="*/ 10269777 h 10582366"/>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05483 w 16361631"/>
              <a:gd name="connsiteY5" fmla="*/ 588507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24302 w 16361631"/>
              <a:gd name="connsiteY5" fmla="*/ 148069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24302 w 16361631"/>
              <a:gd name="connsiteY5" fmla="*/ 270413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769816 w 16361631"/>
              <a:gd name="connsiteY5" fmla="*/ 25728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07825 w 16280395"/>
              <a:gd name="connsiteY0" fmla="*/ 10256508 h 10569097"/>
              <a:gd name="connsiteX1" fmla="*/ 12083 w 16280395"/>
              <a:gd name="connsiteY1" fmla="*/ 6900750 h 10569097"/>
              <a:gd name="connsiteX2" fmla="*/ 47840 w 16280395"/>
              <a:gd name="connsiteY2" fmla="*/ 1376015 h 10569097"/>
              <a:gd name="connsiteX3" fmla="*/ 1456429 w 16280395"/>
              <a:gd name="connsiteY3" fmla="*/ 865 h 10569097"/>
              <a:gd name="connsiteX4" fmla="*/ 5973821 w 16280395"/>
              <a:gd name="connsiteY4" fmla="*/ 8385 h 10569097"/>
              <a:gd name="connsiteX5" fmla="*/ 14688580 w 16280395"/>
              <a:gd name="connsiteY5" fmla="*/ 25728 h 10569097"/>
              <a:gd name="connsiteX6" fmla="*/ 16171296 w 16280395"/>
              <a:gd name="connsiteY6" fmla="*/ 4654674 h 10569097"/>
              <a:gd name="connsiteX7" fmla="*/ 15554843 w 16280395"/>
              <a:gd name="connsiteY7" fmla="*/ 10115707 h 10569097"/>
              <a:gd name="connsiteX8" fmla="*/ 11350076 w 16280395"/>
              <a:gd name="connsiteY8" fmla="*/ 10313902 h 10569097"/>
              <a:gd name="connsiteX9" fmla="*/ 2670533 w 16280395"/>
              <a:gd name="connsiteY9" fmla="*/ 10430016 h 10569097"/>
              <a:gd name="connsiteX10" fmla="*/ 307825 w 16280395"/>
              <a:gd name="connsiteY10" fmla="*/ 10256508 h 10569097"/>
              <a:gd name="connsiteX0" fmla="*/ 447268 w 16419838"/>
              <a:gd name="connsiteY0" fmla="*/ 10256508 h 10569097"/>
              <a:gd name="connsiteX1" fmla="*/ 151526 w 16419838"/>
              <a:gd name="connsiteY1" fmla="*/ 6900750 h 10569097"/>
              <a:gd name="connsiteX2" fmla="*/ 194 w 16419838"/>
              <a:gd name="connsiteY2" fmla="*/ 1376015 h 10569097"/>
              <a:gd name="connsiteX3" fmla="*/ 1595872 w 16419838"/>
              <a:gd name="connsiteY3" fmla="*/ 865 h 10569097"/>
              <a:gd name="connsiteX4" fmla="*/ 6113264 w 16419838"/>
              <a:gd name="connsiteY4" fmla="*/ 8385 h 10569097"/>
              <a:gd name="connsiteX5" fmla="*/ 14828023 w 16419838"/>
              <a:gd name="connsiteY5" fmla="*/ 25728 h 10569097"/>
              <a:gd name="connsiteX6" fmla="*/ 16310739 w 16419838"/>
              <a:gd name="connsiteY6" fmla="*/ 4654674 h 10569097"/>
              <a:gd name="connsiteX7" fmla="*/ 15694286 w 16419838"/>
              <a:gd name="connsiteY7" fmla="*/ 10115707 h 10569097"/>
              <a:gd name="connsiteX8" fmla="*/ 11489519 w 16419838"/>
              <a:gd name="connsiteY8" fmla="*/ 10313902 h 10569097"/>
              <a:gd name="connsiteX9" fmla="*/ 2809976 w 16419838"/>
              <a:gd name="connsiteY9" fmla="*/ 10430016 h 10569097"/>
              <a:gd name="connsiteX10" fmla="*/ 447268 w 16419838"/>
              <a:gd name="connsiteY10" fmla="*/ 10256508 h 10569097"/>
              <a:gd name="connsiteX0" fmla="*/ 447268 w 16642435"/>
              <a:gd name="connsiteY0" fmla="*/ 10256508 h 10569097"/>
              <a:gd name="connsiteX1" fmla="*/ 151526 w 16642435"/>
              <a:gd name="connsiteY1" fmla="*/ 6900750 h 10569097"/>
              <a:gd name="connsiteX2" fmla="*/ 194 w 16642435"/>
              <a:gd name="connsiteY2" fmla="*/ 1376015 h 10569097"/>
              <a:gd name="connsiteX3" fmla="*/ 1595872 w 16642435"/>
              <a:gd name="connsiteY3" fmla="*/ 865 h 10569097"/>
              <a:gd name="connsiteX4" fmla="*/ 6113264 w 16642435"/>
              <a:gd name="connsiteY4" fmla="*/ 8385 h 10569097"/>
              <a:gd name="connsiteX5" fmla="*/ 14828023 w 16642435"/>
              <a:gd name="connsiteY5" fmla="*/ 25728 h 10569097"/>
              <a:gd name="connsiteX6" fmla="*/ 16310739 w 16642435"/>
              <a:gd name="connsiteY6" fmla="*/ 4654674 h 10569097"/>
              <a:gd name="connsiteX7" fmla="*/ 16089252 w 16642435"/>
              <a:gd name="connsiteY7" fmla="*/ 10164645 h 10569097"/>
              <a:gd name="connsiteX8" fmla="*/ 11489519 w 16642435"/>
              <a:gd name="connsiteY8" fmla="*/ 10313902 h 10569097"/>
              <a:gd name="connsiteX9" fmla="*/ 2809976 w 16642435"/>
              <a:gd name="connsiteY9" fmla="*/ 10430016 h 10569097"/>
              <a:gd name="connsiteX10" fmla="*/ 447268 w 16642435"/>
              <a:gd name="connsiteY10" fmla="*/ 10256508 h 10569097"/>
              <a:gd name="connsiteX0" fmla="*/ 447268 w 16396839"/>
              <a:gd name="connsiteY0" fmla="*/ 10256508 h 10569097"/>
              <a:gd name="connsiteX1" fmla="*/ 151526 w 16396839"/>
              <a:gd name="connsiteY1" fmla="*/ 6900750 h 10569097"/>
              <a:gd name="connsiteX2" fmla="*/ 194 w 16396839"/>
              <a:gd name="connsiteY2" fmla="*/ 1376015 h 10569097"/>
              <a:gd name="connsiteX3" fmla="*/ 1595872 w 16396839"/>
              <a:gd name="connsiteY3" fmla="*/ 865 h 10569097"/>
              <a:gd name="connsiteX4" fmla="*/ 6113264 w 16396839"/>
              <a:gd name="connsiteY4" fmla="*/ 8385 h 10569097"/>
              <a:gd name="connsiteX5" fmla="*/ 14828023 w 16396839"/>
              <a:gd name="connsiteY5" fmla="*/ 25728 h 10569097"/>
              <a:gd name="connsiteX6" fmla="*/ 16310739 w 16396839"/>
              <a:gd name="connsiteY6" fmla="*/ 4654674 h 10569097"/>
              <a:gd name="connsiteX7" fmla="*/ 16089252 w 16396839"/>
              <a:gd name="connsiteY7" fmla="*/ 10164645 h 10569097"/>
              <a:gd name="connsiteX8" fmla="*/ 11489519 w 16396839"/>
              <a:gd name="connsiteY8" fmla="*/ 10313902 h 10569097"/>
              <a:gd name="connsiteX9" fmla="*/ 2809976 w 16396839"/>
              <a:gd name="connsiteY9" fmla="*/ 10430016 h 10569097"/>
              <a:gd name="connsiteX10" fmla="*/ 447268 w 16396839"/>
              <a:gd name="connsiteY10" fmla="*/ 10256508 h 10569097"/>
              <a:gd name="connsiteX0" fmla="*/ 280968 w 16396839"/>
              <a:gd name="connsiteY0" fmla="*/ 10134165 h 10518522"/>
              <a:gd name="connsiteX1" fmla="*/ 151526 w 16396839"/>
              <a:gd name="connsiteY1" fmla="*/ 6900750 h 10518522"/>
              <a:gd name="connsiteX2" fmla="*/ 194 w 16396839"/>
              <a:gd name="connsiteY2" fmla="*/ 1376015 h 10518522"/>
              <a:gd name="connsiteX3" fmla="*/ 1595872 w 16396839"/>
              <a:gd name="connsiteY3" fmla="*/ 865 h 10518522"/>
              <a:gd name="connsiteX4" fmla="*/ 6113264 w 16396839"/>
              <a:gd name="connsiteY4" fmla="*/ 8385 h 10518522"/>
              <a:gd name="connsiteX5" fmla="*/ 14828023 w 16396839"/>
              <a:gd name="connsiteY5" fmla="*/ 25728 h 10518522"/>
              <a:gd name="connsiteX6" fmla="*/ 16310739 w 16396839"/>
              <a:gd name="connsiteY6" fmla="*/ 4654674 h 10518522"/>
              <a:gd name="connsiteX7" fmla="*/ 16089252 w 16396839"/>
              <a:gd name="connsiteY7" fmla="*/ 10164645 h 10518522"/>
              <a:gd name="connsiteX8" fmla="*/ 11489519 w 16396839"/>
              <a:gd name="connsiteY8" fmla="*/ 10313902 h 10518522"/>
              <a:gd name="connsiteX9" fmla="*/ 2809976 w 16396839"/>
              <a:gd name="connsiteY9" fmla="*/ 10430016 h 10518522"/>
              <a:gd name="connsiteX10" fmla="*/ 280968 w 16396839"/>
              <a:gd name="connsiteY10" fmla="*/ 10134165 h 10518522"/>
              <a:gd name="connsiteX0" fmla="*/ 280968 w 16394427"/>
              <a:gd name="connsiteY0" fmla="*/ 10134165 h 10518522"/>
              <a:gd name="connsiteX1" fmla="*/ 151526 w 16394427"/>
              <a:gd name="connsiteY1" fmla="*/ 6900750 h 10518522"/>
              <a:gd name="connsiteX2" fmla="*/ 194 w 16394427"/>
              <a:gd name="connsiteY2" fmla="*/ 1376015 h 10518522"/>
              <a:gd name="connsiteX3" fmla="*/ 1595872 w 16394427"/>
              <a:gd name="connsiteY3" fmla="*/ 865 h 10518522"/>
              <a:gd name="connsiteX4" fmla="*/ 6113264 w 16394427"/>
              <a:gd name="connsiteY4" fmla="*/ 8385 h 10518522"/>
              <a:gd name="connsiteX5" fmla="*/ 14828023 w 16394427"/>
              <a:gd name="connsiteY5" fmla="*/ 25728 h 10518522"/>
              <a:gd name="connsiteX6" fmla="*/ 16310739 w 16394427"/>
              <a:gd name="connsiteY6" fmla="*/ 4654674 h 10518522"/>
              <a:gd name="connsiteX7" fmla="*/ 15964526 w 16394427"/>
              <a:gd name="connsiteY7" fmla="*/ 10189113 h 10518522"/>
              <a:gd name="connsiteX8" fmla="*/ 11489519 w 16394427"/>
              <a:gd name="connsiteY8" fmla="*/ 10313902 h 10518522"/>
              <a:gd name="connsiteX9" fmla="*/ 2809976 w 16394427"/>
              <a:gd name="connsiteY9" fmla="*/ 10430016 h 10518522"/>
              <a:gd name="connsiteX10" fmla="*/ 280968 w 16394427"/>
              <a:gd name="connsiteY10" fmla="*/ 10134165 h 1051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94427" h="10518522">
                <a:moveTo>
                  <a:pt x="280968" y="10134165"/>
                </a:moveTo>
                <a:cubicBezTo>
                  <a:pt x="-162107" y="9545954"/>
                  <a:pt x="198322" y="8360442"/>
                  <a:pt x="151526" y="6900750"/>
                </a:cubicBezTo>
                <a:cubicBezTo>
                  <a:pt x="104730" y="5441058"/>
                  <a:pt x="8923" y="2525997"/>
                  <a:pt x="194" y="1376015"/>
                </a:cubicBezTo>
                <a:cubicBezTo>
                  <a:pt x="-8535" y="226033"/>
                  <a:pt x="272550" y="-16684"/>
                  <a:pt x="1595872" y="865"/>
                </a:cubicBezTo>
                <a:cubicBezTo>
                  <a:pt x="2690336" y="167193"/>
                  <a:pt x="4857564" y="8320"/>
                  <a:pt x="6113264" y="8385"/>
                </a:cubicBezTo>
                <a:lnTo>
                  <a:pt x="14828023" y="25728"/>
                </a:lnTo>
                <a:cubicBezTo>
                  <a:pt x="16866348" y="17113"/>
                  <a:pt x="16343499" y="579770"/>
                  <a:pt x="16310739" y="4654674"/>
                </a:cubicBezTo>
                <a:cubicBezTo>
                  <a:pt x="16331126" y="5744396"/>
                  <a:pt x="16468297" y="9735283"/>
                  <a:pt x="15964526" y="10189113"/>
                </a:cubicBezTo>
                <a:cubicBezTo>
                  <a:pt x="15460755" y="10642943"/>
                  <a:pt x="13554176" y="10275802"/>
                  <a:pt x="11489519" y="10313902"/>
                </a:cubicBezTo>
                <a:cubicBezTo>
                  <a:pt x="9653462" y="10669502"/>
                  <a:pt x="4678068" y="10459972"/>
                  <a:pt x="2809976" y="10430016"/>
                </a:cubicBezTo>
                <a:cubicBezTo>
                  <a:pt x="941884" y="10400060"/>
                  <a:pt x="724043" y="10722376"/>
                  <a:pt x="280968" y="10134165"/>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id="{8C9756E9-A957-4429-9C15-03FCB2C6B9CA}"/>
              </a:ext>
            </a:extLst>
          </p:cNvPr>
          <p:cNvGrpSpPr/>
          <p:nvPr/>
        </p:nvGrpSpPr>
        <p:grpSpPr>
          <a:xfrm>
            <a:off x="-2" y="4332046"/>
            <a:ext cx="9144000" cy="1003738"/>
            <a:chOff x="0" y="5656716"/>
            <a:chExt cx="12926997" cy="1418998"/>
          </a:xfrm>
        </p:grpSpPr>
        <p:grpSp>
          <p:nvGrpSpPr>
            <p:cNvPr id="7" name="组合 6">
              <a:extLst>
                <a:ext uri="{FF2B5EF4-FFF2-40B4-BE49-F238E27FC236}">
                  <a16:creationId xmlns:a16="http://schemas.microsoft.com/office/drawing/2014/main" id="{16AE7399-3824-4FFF-B5EE-270539643E45}"/>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30449023-7CC1-4575-8945-BC6ED8EBD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A65DA144-FA2A-4A6F-B153-8BA1108EC5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6180022-D033-4719-9AC6-7B690BDCA0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20" name="图片 19">
            <a:extLst>
              <a:ext uri="{FF2B5EF4-FFF2-40B4-BE49-F238E27FC236}">
                <a16:creationId xmlns:a16="http://schemas.microsoft.com/office/drawing/2014/main" id="{18AC0289-530A-4123-AC85-F115C715C6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0521" y="4339534"/>
            <a:ext cx="4733656" cy="800957"/>
          </a:xfrm>
          <a:prstGeom prst="rect">
            <a:avLst/>
          </a:prstGeom>
        </p:spPr>
      </p:pic>
      <p:pic>
        <p:nvPicPr>
          <p:cNvPr id="11" name="图形 10">
            <a:extLst>
              <a:ext uri="{FF2B5EF4-FFF2-40B4-BE49-F238E27FC236}">
                <a16:creationId xmlns:a16="http://schemas.microsoft.com/office/drawing/2014/main" id="{E0671FF9-DBF0-4405-8885-A4072A39A3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 y="1112940"/>
            <a:ext cx="3501093" cy="3909060"/>
          </a:xfrm>
          <a:prstGeom prst="rect">
            <a:avLst/>
          </a:prstGeom>
          <a:effectLst>
            <a:outerShdw blurRad="50800" dist="38100" dir="13500000" algn="br" rotWithShape="0">
              <a:prstClr val="black">
                <a:alpha val="40000"/>
              </a:prstClr>
            </a:outerShdw>
          </a:effectLst>
        </p:spPr>
      </p:pic>
      <p:pic>
        <p:nvPicPr>
          <p:cNvPr id="18" name="图片 17">
            <a:extLst>
              <a:ext uri="{FF2B5EF4-FFF2-40B4-BE49-F238E27FC236}">
                <a16:creationId xmlns:a16="http://schemas.microsoft.com/office/drawing/2014/main" id="{DC46CC18-199A-45C4-A7E4-0B91CB7765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576985">
            <a:off x="4226630" y="-182413"/>
            <a:ext cx="4534428" cy="2400300"/>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77BEC2F6-CAD4-4118-8061-AFEF59681C67}"/>
              </a:ext>
            </a:extLst>
          </p:cNvPr>
          <p:cNvSpPr txBox="1"/>
          <p:nvPr/>
        </p:nvSpPr>
        <p:spPr>
          <a:xfrm>
            <a:off x="3780519" y="1996879"/>
            <a:ext cx="4668187" cy="2123658"/>
          </a:xfrm>
          <a:prstGeom prst="rect">
            <a:avLst/>
          </a:prstGeom>
          <a:noFill/>
        </p:spPr>
        <p:txBody>
          <a:bodyPr wrap="square" rtlCol="0">
            <a:spAutoFit/>
          </a:bodyPr>
          <a:lstStyle/>
          <a:p>
            <a:pPr algn="ctr">
              <a:defRPr/>
            </a:pPr>
            <a:r>
              <a:rPr lang="en-US" sz="6600" dirty="0">
                <a:solidFill>
                  <a:srgbClr val="FF0C56"/>
                </a:solidFill>
                <a:effectLst>
                  <a:outerShdw blurRad="50800" dist="38100" dir="5400000" algn="t" rotWithShape="0">
                    <a:prstClr val="black">
                      <a:alpha val="40000"/>
                    </a:prstClr>
                  </a:outerShdw>
                </a:effectLst>
                <a:latin typeface="LNTH-LoveStoryRough" pitchFamily="2" charset="0"/>
                <a:ea typeface="LNTH-Pixie Ring" pitchFamily="2" charset="-128"/>
                <a:cs typeface="LNTH-Pixie Ring" pitchFamily="2" charset="-128"/>
              </a:rPr>
              <a:t>LUYỆN ĐỌC HIỂU</a:t>
            </a:r>
          </a:p>
        </p:txBody>
      </p:sp>
      <p:pic>
        <p:nvPicPr>
          <p:cNvPr id="1026" name="Picture 2" descr="Giphy + Shark Week — Chris Moeser">
            <a:extLst>
              <a:ext uri="{FF2B5EF4-FFF2-40B4-BE49-F238E27FC236}">
                <a16:creationId xmlns:a16="http://schemas.microsoft.com/office/drawing/2014/main" id="{A78DD3EB-1CFA-49C4-9C89-1F0BD8FC17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6166" y="4101344"/>
            <a:ext cx="1234440" cy="12344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8A4ED86-639E-427E-B724-260BFFB7D0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64708" y="4642412"/>
            <a:ext cx="411480" cy="411480"/>
          </a:xfrm>
          <a:prstGeom prst="rect">
            <a:avLst/>
          </a:prstGeom>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id="{F59CC58E-668B-4312-9734-535DA28CEA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5938" y="4442926"/>
            <a:ext cx="411480" cy="411480"/>
          </a:xfrm>
          <a:prstGeom prst="rect">
            <a:avLst/>
          </a:prstGeom>
          <a:effectLst>
            <a:outerShdw blurRad="50800" dist="38100" dir="5400000" algn="t" rotWithShape="0">
              <a:prstClr val="black">
                <a:alpha val="40000"/>
              </a:prstClr>
            </a:outerShdw>
          </a:effectLst>
        </p:spPr>
      </p:pic>
      <p:pic>
        <p:nvPicPr>
          <p:cNvPr id="22" name="Picture 21">
            <a:extLst>
              <a:ext uri="{FF2B5EF4-FFF2-40B4-BE49-F238E27FC236}">
                <a16:creationId xmlns:a16="http://schemas.microsoft.com/office/drawing/2014/main" id="{84A090C3-F727-4732-A1A2-36135A8373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5998" y="4718564"/>
            <a:ext cx="411480" cy="411480"/>
          </a:xfrm>
          <a:prstGeom prst="rect">
            <a:avLst/>
          </a:prstGeom>
          <a:effectLst>
            <a:outerShdw blurRad="50800" dist="38100" dir="5400000" algn="t" rotWithShape="0">
              <a:prstClr val="black">
                <a:alpha val="40000"/>
              </a:prstClr>
            </a:outerShdw>
          </a:effectLst>
        </p:spPr>
      </p:pic>
      <p:pic>
        <p:nvPicPr>
          <p:cNvPr id="17" name="Picture 2" descr="чайка рисунок png 2 » PNG Image">
            <a:extLst>
              <a:ext uri="{FF2B5EF4-FFF2-40B4-BE49-F238E27FC236}">
                <a16:creationId xmlns:a16="http://schemas.microsoft.com/office/drawing/2014/main" id="{839A9863-5988-458C-8703-AD4C754D810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22521" y="495720"/>
            <a:ext cx="1578568" cy="123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207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25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5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anim calcmode="lin" valueType="num">
                                      <p:cBhvr>
                                        <p:cTn id="30" dur="500" fill="hold"/>
                                        <p:tgtEl>
                                          <p:spTgt spid="1026"/>
                                        </p:tgtEl>
                                        <p:attrNameLst>
                                          <p:attrName>ppt_x</p:attrName>
                                        </p:attrNameLst>
                                      </p:cBhvr>
                                      <p:tavLst>
                                        <p:tav tm="0">
                                          <p:val>
                                            <p:strVal val="#ppt_x"/>
                                          </p:val>
                                        </p:tav>
                                        <p:tav tm="100000">
                                          <p:val>
                                            <p:strVal val="#ppt_x"/>
                                          </p:val>
                                        </p:tav>
                                      </p:tavLst>
                                    </p:anim>
                                    <p:anim calcmode="lin" valueType="num">
                                      <p:cBhvr>
                                        <p:cTn id="31" dur="500" fill="hold"/>
                                        <p:tgtEl>
                                          <p:spTgt spid="10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50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anim calcmode="lin" valueType="num">
                                      <p:cBhvr>
                                        <p:cTn id="35" dur="500" fill="hold"/>
                                        <p:tgtEl>
                                          <p:spTgt spid="3"/>
                                        </p:tgtEl>
                                        <p:attrNameLst>
                                          <p:attrName>ppt_x</p:attrName>
                                        </p:attrNameLst>
                                      </p:cBhvr>
                                      <p:tavLst>
                                        <p:tav tm="0">
                                          <p:val>
                                            <p:strVal val="#ppt_x"/>
                                          </p:val>
                                        </p:tav>
                                        <p:tav tm="100000">
                                          <p:val>
                                            <p:strVal val="#ppt_x"/>
                                          </p:val>
                                        </p:tav>
                                      </p:tavLst>
                                    </p:anim>
                                    <p:anim calcmode="lin" valueType="num">
                                      <p:cBhvr>
                                        <p:cTn id="36" dur="5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25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anim calcmode="lin" valueType="num">
                                      <p:cBhvr>
                                        <p:cTn id="40" dur="500" fill="hold"/>
                                        <p:tgtEl>
                                          <p:spTgt spid="21"/>
                                        </p:tgtEl>
                                        <p:attrNameLst>
                                          <p:attrName>ppt_x</p:attrName>
                                        </p:attrNameLst>
                                      </p:cBhvr>
                                      <p:tavLst>
                                        <p:tav tm="0">
                                          <p:val>
                                            <p:strVal val="#ppt_x"/>
                                          </p:val>
                                        </p:tav>
                                        <p:tav tm="100000">
                                          <p:val>
                                            <p:strVal val="#ppt_x"/>
                                          </p:val>
                                        </p:tav>
                                      </p:tavLst>
                                    </p:anim>
                                    <p:anim calcmode="lin" valueType="num">
                                      <p:cBhvr>
                                        <p:cTn id="41" dur="5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50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anim calcmode="lin" valueType="num">
                                      <p:cBhvr>
                                        <p:cTn id="45" dur="500" fill="hold"/>
                                        <p:tgtEl>
                                          <p:spTgt spid="22"/>
                                        </p:tgtEl>
                                        <p:attrNameLst>
                                          <p:attrName>ppt_x</p:attrName>
                                        </p:attrNameLst>
                                      </p:cBhvr>
                                      <p:tavLst>
                                        <p:tav tm="0">
                                          <p:val>
                                            <p:strVal val="#ppt_x"/>
                                          </p:val>
                                        </p:tav>
                                        <p:tav tm="100000">
                                          <p:val>
                                            <p:strVal val="#ppt_x"/>
                                          </p:val>
                                        </p:tav>
                                      </p:tavLst>
                                    </p:anim>
                                    <p:anim calcmode="lin" valueType="num">
                                      <p:cBhvr>
                                        <p:cTn id="46" dur="500" fill="hold"/>
                                        <p:tgtEl>
                                          <p:spTgt spid="22"/>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17" presetClass="entr" presetSubtype="10" fill="hold" grpId="0" nodeType="afterEffect">
                                  <p:stCondLst>
                                    <p:cond delay="0"/>
                                  </p:stCondLst>
                                  <p:iterate type="lt">
                                    <p:tmPct val="10000"/>
                                  </p:iterate>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59" y="175613"/>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30" name="Group 29">
            <a:extLst>
              <a:ext uri="{FF2B5EF4-FFF2-40B4-BE49-F238E27FC236}">
                <a16:creationId xmlns:a16="http://schemas.microsoft.com/office/drawing/2014/main" id="{27F71F95-A119-4CB3-971A-63EF7587FFE2}"/>
              </a:ext>
            </a:extLst>
          </p:cNvPr>
          <p:cNvGrpSpPr/>
          <p:nvPr/>
        </p:nvGrpSpPr>
        <p:grpSpPr>
          <a:xfrm>
            <a:off x="3085360" y="204462"/>
            <a:ext cx="2973277" cy="960120"/>
            <a:chOff x="2874780" y="545148"/>
            <a:chExt cx="3964369" cy="1280160"/>
          </a:xfrm>
        </p:grpSpPr>
        <p:sp>
          <p:nvSpPr>
            <p:cNvPr id="26" name="Rectangle: Rounded Corners 25">
              <a:extLst>
                <a:ext uri="{FF2B5EF4-FFF2-40B4-BE49-F238E27FC236}">
                  <a16:creationId xmlns:a16="http://schemas.microsoft.com/office/drawing/2014/main" id="{7CB40E0D-EE24-43F8-BE04-4A5C17CF269D}"/>
                </a:ext>
              </a:extLst>
            </p:cNvPr>
            <p:cNvSpPr/>
            <p:nvPr/>
          </p:nvSpPr>
          <p:spPr>
            <a:xfrm>
              <a:off x="3547309" y="865836"/>
              <a:ext cx="3291840"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D8E0"/>
                </a:solidFill>
                <a:latin typeface="等线" panose="020F0502020204030204"/>
              </a:endParaRPr>
            </a:p>
          </p:txBody>
        </p:sp>
        <p:pic>
          <p:nvPicPr>
            <p:cNvPr id="24" name="Picture 23">
              <a:extLst>
                <a:ext uri="{FF2B5EF4-FFF2-40B4-BE49-F238E27FC236}">
                  <a16:creationId xmlns:a16="http://schemas.microsoft.com/office/drawing/2014/main" id="{8F165248-C0B7-41E1-B181-8BD10B18B4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29" name="TextBox 28">
            <a:extLst>
              <a:ext uri="{FF2B5EF4-FFF2-40B4-BE49-F238E27FC236}">
                <a16:creationId xmlns:a16="http://schemas.microsoft.com/office/drawing/2014/main" id="{AD63031D-AF17-4C36-9733-F6E21CF4AC0B}"/>
              </a:ext>
            </a:extLst>
          </p:cNvPr>
          <p:cNvSpPr txBox="1"/>
          <p:nvPr/>
        </p:nvSpPr>
        <p:spPr>
          <a:xfrm>
            <a:off x="4045479" y="462443"/>
            <a:ext cx="2796501" cy="600164"/>
          </a:xfrm>
          <a:prstGeom prst="rect">
            <a:avLst/>
          </a:prstGeom>
          <a:noFill/>
        </p:spPr>
        <p:txBody>
          <a:bodyPr wrap="square" rtlCol="0">
            <a:spAutoFit/>
          </a:bodyPr>
          <a:lstStyle/>
          <a:p>
            <a:r>
              <a:rPr lang="en-US" sz="3300" dirty="0" err="1">
                <a:solidFill>
                  <a:srgbClr val="FF2727"/>
                </a:solidFill>
                <a:latin typeface="LNTH-LoveStoryRough" pitchFamily="2" charset="0"/>
                <a:cs typeface="Calibri" panose="020F0502020204030204" pitchFamily="34" charset="0"/>
              </a:rPr>
              <a:t>Giải</a:t>
            </a:r>
            <a:r>
              <a:rPr lang="en-US"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nghĩa</a:t>
            </a:r>
            <a:r>
              <a:rPr lang="en-US"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từ</a:t>
            </a:r>
            <a:endParaRPr lang="en-US" sz="3300" dirty="0">
              <a:solidFill>
                <a:srgbClr val="FF2727"/>
              </a:solidFill>
              <a:latin typeface="LNTH-LoveStoryRough" pitchFamily="2" charset="0"/>
              <a:cs typeface="Calibri" panose="020F0502020204030204" pitchFamily="34" charset="0"/>
            </a:endParaRPr>
          </a:p>
        </p:txBody>
      </p:sp>
      <p:grpSp>
        <p:nvGrpSpPr>
          <p:cNvPr id="13" name="Group 12">
            <a:extLst>
              <a:ext uri="{FF2B5EF4-FFF2-40B4-BE49-F238E27FC236}">
                <a16:creationId xmlns:a16="http://schemas.microsoft.com/office/drawing/2014/main" id="{1747E59D-E764-4DFF-B449-908606765782}"/>
              </a:ext>
            </a:extLst>
          </p:cNvPr>
          <p:cNvGrpSpPr/>
          <p:nvPr/>
        </p:nvGrpSpPr>
        <p:grpSpPr>
          <a:xfrm>
            <a:off x="1161288" y="565628"/>
            <a:ext cx="4457700" cy="4457700"/>
            <a:chOff x="335279" y="856973"/>
            <a:chExt cx="5943600" cy="5943600"/>
          </a:xfrm>
          <a:effectLst>
            <a:outerShdw blurRad="63500" sx="102000" sy="102000" algn="ctr" rotWithShape="0">
              <a:prstClr val="black">
                <a:alpha val="40000"/>
              </a:prstClr>
            </a:outerShdw>
          </a:effectLst>
        </p:grpSpPr>
        <p:pic>
          <p:nvPicPr>
            <p:cNvPr id="5" name="Picture 4">
              <a:extLst>
                <a:ext uri="{FF2B5EF4-FFF2-40B4-BE49-F238E27FC236}">
                  <a16:creationId xmlns:a16="http://schemas.microsoft.com/office/drawing/2014/main" id="{7D5F96AB-98F7-42CF-9F07-7C9D2E92579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5279" y="856973"/>
              <a:ext cx="5943600" cy="5943600"/>
            </a:xfrm>
            <a:prstGeom prst="rect">
              <a:avLst/>
            </a:prstGeom>
          </p:spPr>
        </p:pic>
        <p:sp>
          <p:nvSpPr>
            <p:cNvPr id="12" name="TextBox 11">
              <a:extLst>
                <a:ext uri="{FF2B5EF4-FFF2-40B4-BE49-F238E27FC236}">
                  <a16:creationId xmlns:a16="http://schemas.microsoft.com/office/drawing/2014/main" id="{98E1AF31-A926-4ABE-A1E2-C14DAF9DE974}"/>
                </a:ext>
              </a:extLst>
            </p:cNvPr>
            <p:cNvSpPr txBox="1"/>
            <p:nvPr/>
          </p:nvSpPr>
          <p:spPr>
            <a:xfrm>
              <a:off x="1594820" y="2524776"/>
              <a:ext cx="3408231" cy="2893100"/>
            </a:xfrm>
            <a:prstGeom prst="rect">
              <a:avLst/>
            </a:prstGeom>
            <a:noFill/>
          </p:spPr>
          <p:txBody>
            <a:bodyPr wrap="square" rtlCol="0">
              <a:spAutoFit/>
            </a:bodyPr>
            <a:lstStyle/>
            <a:p>
              <a:pPr algn="ctr"/>
              <a:r>
                <a:rPr lang="vi-VN" sz="2700" dirty="0">
                  <a:solidFill>
                    <a:srgbClr val="FF0066"/>
                  </a:solidFill>
                  <a:latin typeface="Calibri" panose="020F0502020204030204" pitchFamily="34" charset="0"/>
                  <a:cs typeface="Calibri" panose="020F0502020204030204" pitchFamily="34" charset="0"/>
                </a:rPr>
                <a:t>Trong </a:t>
              </a:r>
              <a:r>
                <a:rPr lang="vi-VN" sz="2700" err="1">
                  <a:solidFill>
                    <a:srgbClr val="FF0066"/>
                  </a:solidFill>
                  <a:latin typeface="Calibri" panose="020F0502020204030204" pitchFamily="34" charset="0"/>
                  <a:cs typeface="Calibri" panose="020F0502020204030204" pitchFamily="34" charset="0"/>
                </a:rPr>
                <a:t>bài</a:t>
              </a:r>
              <a:r>
                <a:rPr lang="vi-VN" sz="2700">
                  <a:solidFill>
                    <a:srgbClr val="FF0066"/>
                  </a:solidFill>
                  <a:latin typeface="Calibri" panose="020F0502020204030204" pitchFamily="34" charset="0"/>
                  <a:cs typeface="Calibri" panose="020F0502020204030204" pitchFamily="34" charset="0"/>
                </a:rPr>
                <a:t> </a:t>
              </a:r>
              <a:r>
                <a:rPr lang="vi-VN" sz="2700" b="1">
                  <a:solidFill>
                    <a:srgbClr val="FF0066"/>
                  </a:solidFill>
                  <a:latin typeface="Calibri" panose="020F0502020204030204" pitchFamily="34" charset="0"/>
                  <a:cs typeface="Calibri" panose="020F0502020204030204" pitchFamily="34" charset="0"/>
                </a:rPr>
                <a:t>“</a:t>
              </a:r>
              <a:r>
                <a:rPr lang="en-US" sz="2700" b="1">
                  <a:solidFill>
                    <a:srgbClr val="FF0066"/>
                  </a:solidFill>
                  <a:latin typeface="Calibri" panose="020F0502020204030204" pitchFamily="34" charset="0"/>
                  <a:cs typeface="Calibri" panose="020F0502020204030204" pitchFamily="34" charset="0"/>
                </a:rPr>
                <a:t>Cô gái nhỏ hoá kình ngư</a:t>
              </a:r>
              <a:r>
                <a:rPr lang="vi-VN" sz="2700" b="1">
                  <a:solidFill>
                    <a:srgbClr val="FF0066"/>
                  </a:solidFill>
                  <a:latin typeface="Calibri" panose="020F0502020204030204" pitchFamily="34" charset="0"/>
                  <a:cs typeface="Calibri" panose="020F0502020204030204" pitchFamily="34" charset="0"/>
                </a:rPr>
                <a:t>” </a:t>
              </a:r>
              <a:r>
                <a:rPr lang="vi-VN" sz="2700" dirty="0" err="1">
                  <a:solidFill>
                    <a:srgbClr val="FF0066"/>
                  </a:solidFill>
                  <a:latin typeface="Calibri" panose="020F0502020204030204" pitchFamily="34" charset="0"/>
                  <a:cs typeface="Calibri" panose="020F0502020204030204" pitchFamily="34" charset="0"/>
                </a:rPr>
                <a:t>có</a:t>
              </a:r>
              <a:r>
                <a:rPr lang="vi-VN" sz="2700" dirty="0">
                  <a:solidFill>
                    <a:srgbClr val="FF0066"/>
                  </a:solidFill>
                  <a:latin typeface="Calibri" panose="020F0502020204030204" pitchFamily="34" charset="0"/>
                  <a:cs typeface="Calibri" panose="020F0502020204030204" pitchFamily="34" charset="0"/>
                </a:rPr>
                <a:t> </a:t>
              </a:r>
              <a:r>
                <a:rPr lang="vi-VN" sz="2700" dirty="0" err="1">
                  <a:solidFill>
                    <a:srgbClr val="FF0066"/>
                  </a:solidFill>
                  <a:latin typeface="Calibri" panose="020F0502020204030204" pitchFamily="34" charset="0"/>
                  <a:cs typeface="Calibri" panose="020F0502020204030204" pitchFamily="34" charset="0"/>
                </a:rPr>
                <a:t>từ</a:t>
              </a:r>
              <a:r>
                <a:rPr lang="vi-VN" sz="2700" dirty="0">
                  <a:solidFill>
                    <a:srgbClr val="FF0066"/>
                  </a:solidFill>
                  <a:latin typeface="Calibri" panose="020F0502020204030204" pitchFamily="34" charset="0"/>
                  <a:cs typeface="Calibri" panose="020F0502020204030204" pitchFamily="34" charset="0"/>
                </a:rPr>
                <a:t> </a:t>
              </a:r>
              <a:r>
                <a:rPr lang="vi-VN" sz="2700" dirty="0" err="1">
                  <a:solidFill>
                    <a:srgbClr val="FF0066"/>
                  </a:solidFill>
                  <a:latin typeface="Calibri" panose="020F0502020204030204" pitchFamily="34" charset="0"/>
                  <a:cs typeface="Calibri" panose="020F0502020204030204" pitchFamily="34" charset="0"/>
                </a:rPr>
                <a:t>nào</a:t>
              </a:r>
              <a:r>
                <a:rPr lang="vi-VN" sz="2700" dirty="0">
                  <a:solidFill>
                    <a:srgbClr val="FF0066"/>
                  </a:solidFill>
                  <a:latin typeface="Calibri" panose="020F0502020204030204" pitchFamily="34" charset="0"/>
                  <a:cs typeface="Calibri" panose="020F0502020204030204" pitchFamily="34" charset="0"/>
                </a:rPr>
                <a:t> em chưa </a:t>
              </a:r>
              <a:r>
                <a:rPr lang="vi-VN" sz="2700" dirty="0" err="1">
                  <a:solidFill>
                    <a:srgbClr val="FF0066"/>
                  </a:solidFill>
                  <a:latin typeface="Calibri" panose="020F0502020204030204" pitchFamily="34" charset="0"/>
                  <a:cs typeface="Calibri" panose="020F0502020204030204" pitchFamily="34" charset="0"/>
                </a:rPr>
                <a:t>hiểu</a:t>
              </a:r>
              <a:r>
                <a:rPr lang="vi-VN" sz="2700" dirty="0">
                  <a:solidFill>
                    <a:srgbClr val="FF0066"/>
                  </a:solidFill>
                  <a:latin typeface="Calibri" panose="020F0502020204030204" pitchFamily="34" charset="0"/>
                  <a:cs typeface="Calibri" panose="020F0502020204030204" pitchFamily="34" charset="0"/>
                </a:rPr>
                <a:t> </a:t>
              </a:r>
              <a:r>
                <a:rPr lang="vi-VN" sz="2700" dirty="0" err="1">
                  <a:solidFill>
                    <a:srgbClr val="FF0066"/>
                  </a:solidFill>
                  <a:latin typeface="Calibri" panose="020F0502020204030204" pitchFamily="34" charset="0"/>
                  <a:cs typeface="Calibri" panose="020F0502020204030204" pitchFamily="34" charset="0"/>
                </a:rPr>
                <a:t>nghĩa</a:t>
              </a:r>
              <a:r>
                <a:rPr lang="vi-VN" sz="2700" dirty="0">
                  <a:solidFill>
                    <a:srgbClr val="FF0066"/>
                  </a:solidFill>
                  <a:latin typeface="Calibri" panose="020F0502020204030204" pitchFamily="34" charset="0"/>
                  <a:cs typeface="Calibri" panose="020F0502020204030204" pitchFamily="34" charset="0"/>
                </a:rPr>
                <a:t>?</a:t>
              </a:r>
            </a:p>
          </p:txBody>
        </p:sp>
      </p:grpSp>
      <p:pic>
        <p:nvPicPr>
          <p:cNvPr id="3" name="Picture 2" descr="A picture containing clipart&#10;&#10;Description automatically generated">
            <a:extLst>
              <a:ext uri="{FF2B5EF4-FFF2-40B4-BE49-F238E27FC236}">
                <a16:creationId xmlns:a16="http://schemas.microsoft.com/office/drawing/2014/main" id="{09CD99B8-6114-4B52-B3E8-518A45CF8A0A}"/>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618988" y="1847812"/>
            <a:ext cx="1757866" cy="2400300"/>
          </a:xfrm>
          <a:prstGeom prst="rect">
            <a:avLst/>
          </a:prstGeom>
          <a:effectLst>
            <a:outerShdw blurRad="50800" dist="38100" dir="5400000" algn="t" rotWithShape="0">
              <a:prstClr val="black">
                <a:alpha val="40000"/>
              </a:prstClr>
            </a:outerShdw>
          </a:effectLst>
        </p:spPr>
      </p:pic>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id="{A19746DB-71A4-4CCB-9025-33B1078967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id="{F92D3639-E289-40AF-9999-195E56E51918}"/>
              </a:ext>
            </a:extLst>
          </p:cNvPr>
          <p:cNvPicPr>
            <a:picLocks noChangeAspect="1" noChangeArrowheads="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id="{7E546B90-9C21-4C93-A217-344319B788E7}"/>
              </a:ext>
            </a:extLst>
          </p:cNvPr>
          <p:cNvPicPr>
            <a:picLocks noChangeAspect="1" noChangeArrowheads="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id="{C3999B40-0C14-4D4B-9C87-94F3864AC9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id="{2C6CC490-BDF6-4944-BC94-B8EBEF85AC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id="{E0CA147D-4147-46DF-B2D5-42F0CD90E07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id="{2CE1DDC7-4877-4A6E-9478-23EE881953A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93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Right)">
                                      <p:cBhvr>
                                        <p:cTn id="23" dur="500"/>
                                        <p:tgtEl>
                                          <p:spTgt spid="30"/>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9"/>
                                        </p:tgtEl>
                                        <p:attrNameLst>
                                          <p:attrName>ppt_y</p:attrName>
                                        </p:attrNameLst>
                                      </p:cBhvr>
                                      <p:tavLst>
                                        <p:tav tm="0">
                                          <p:val>
                                            <p:strVal val="#ppt_y"/>
                                          </p:val>
                                        </p:tav>
                                        <p:tav tm="100000">
                                          <p:val>
                                            <p:strVal val="#ppt_y"/>
                                          </p:val>
                                        </p:tav>
                                      </p:tavLst>
                                    </p:anim>
                                    <p:anim calcmode="lin" valueType="num">
                                      <p:cBhvr>
                                        <p:cTn id="2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750" fill="hold"/>
                                        <p:tgtEl>
                                          <p:spTgt spid="3"/>
                                        </p:tgtEl>
                                        <p:attrNameLst>
                                          <p:attrName>ppt_x</p:attrName>
                                        </p:attrNameLst>
                                      </p:cBhvr>
                                      <p:tavLst>
                                        <p:tav tm="0">
                                          <p:val>
                                            <p:strVal val="1+#ppt_w/2"/>
                                          </p:val>
                                        </p:tav>
                                        <p:tav tm="100000">
                                          <p:val>
                                            <p:strVal val="#ppt_x"/>
                                          </p:val>
                                        </p:tav>
                                      </p:tavLst>
                                    </p:anim>
                                    <p:anim calcmode="lin" valueType="num">
                                      <p:cBhvr additive="base">
                                        <p:cTn id="37" dur="750" fill="hold"/>
                                        <p:tgtEl>
                                          <p:spTgt spid="3"/>
                                        </p:tgtEl>
                                        <p:attrNameLst>
                                          <p:attrName>ppt_y</p:attrName>
                                        </p:attrNameLst>
                                      </p:cBhvr>
                                      <p:tavLst>
                                        <p:tav tm="0">
                                          <p:val>
                                            <p:strVal val="#ppt_y"/>
                                          </p:val>
                                        </p:tav>
                                        <p:tav tm="100000">
                                          <p:val>
                                            <p:strVal val="#ppt_y"/>
                                          </p:val>
                                        </p:tav>
                                      </p:tavLst>
                                    </p:anim>
                                  </p:childTnLst>
                                </p:cTn>
                              </p:par>
                              <p:par>
                                <p:cTn id="38" presetID="32" presetClass="emph" presetSubtype="0" fill="hold" nodeType="withEffect">
                                  <p:stCondLst>
                                    <p:cond delay="0"/>
                                  </p:stCondLst>
                                  <p:childTnLst>
                                    <p:animRot by="120000">
                                      <p:cBhvr>
                                        <p:cTn id="39" dur="75" fill="hold">
                                          <p:stCondLst>
                                            <p:cond delay="0"/>
                                          </p:stCondLst>
                                        </p:cTn>
                                        <p:tgtEl>
                                          <p:spTgt spid="3"/>
                                        </p:tgtEl>
                                        <p:attrNameLst>
                                          <p:attrName>r</p:attrName>
                                        </p:attrNameLst>
                                      </p:cBhvr>
                                    </p:animRot>
                                    <p:animRot by="-240000">
                                      <p:cBhvr>
                                        <p:cTn id="40" dur="150" fill="hold">
                                          <p:stCondLst>
                                            <p:cond delay="150"/>
                                          </p:stCondLst>
                                        </p:cTn>
                                        <p:tgtEl>
                                          <p:spTgt spid="3"/>
                                        </p:tgtEl>
                                        <p:attrNameLst>
                                          <p:attrName>r</p:attrName>
                                        </p:attrNameLst>
                                      </p:cBhvr>
                                    </p:animRot>
                                    <p:animRot by="240000">
                                      <p:cBhvr>
                                        <p:cTn id="41" dur="150" fill="hold">
                                          <p:stCondLst>
                                            <p:cond delay="300"/>
                                          </p:stCondLst>
                                        </p:cTn>
                                        <p:tgtEl>
                                          <p:spTgt spid="3"/>
                                        </p:tgtEl>
                                        <p:attrNameLst>
                                          <p:attrName>r</p:attrName>
                                        </p:attrNameLst>
                                      </p:cBhvr>
                                    </p:animRot>
                                    <p:animRot by="-240000">
                                      <p:cBhvr>
                                        <p:cTn id="42" dur="150" fill="hold">
                                          <p:stCondLst>
                                            <p:cond delay="450"/>
                                          </p:stCondLst>
                                        </p:cTn>
                                        <p:tgtEl>
                                          <p:spTgt spid="3"/>
                                        </p:tgtEl>
                                        <p:attrNameLst>
                                          <p:attrName>r</p:attrName>
                                        </p:attrNameLst>
                                      </p:cBhvr>
                                    </p:animRot>
                                    <p:animRot by="120000">
                                      <p:cBhvr>
                                        <p:cTn id="43" dur="150" fill="hold">
                                          <p:stCondLst>
                                            <p:cond delay="600"/>
                                          </p:stCondLst>
                                        </p:cTn>
                                        <p:tgtEl>
                                          <p:spTgt spid="3"/>
                                        </p:tgtEl>
                                        <p:attrNameLst>
                                          <p:attrName>r</p:attrName>
                                        </p:attrNameLst>
                                      </p:cBhvr>
                                    </p:animRot>
                                  </p:childTnLst>
                                </p:cTn>
                              </p:par>
                            </p:childTnLst>
                          </p:cTn>
                        </p:par>
                        <p:par>
                          <p:cTn id="44" fill="hold">
                            <p:stCondLst>
                              <p:cond delay="750"/>
                            </p:stCondLst>
                            <p:childTnLst>
                              <p:par>
                                <p:cTn id="45" presetID="6" presetClass="entr" presetSubtype="32"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out)">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59" y="175613"/>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id="{A19746DB-71A4-4CCB-9025-33B1078967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id="{F92D3639-E289-40AF-9999-195E56E51918}"/>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id="{7E546B90-9C21-4C93-A217-344319B788E7}"/>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id="{C3999B40-0C14-4D4B-9C87-94F3864AC9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id="{2C6CC490-BDF6-4944-BC94-B8EBEF85AC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id="{E0CA147D-4147-46DF-B2D5-42F0CD90E0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id="{2CE1DDC7-4877-4A6E-9478-23EE881953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C9EDA269-4E21-4886-A81B-83C633673C5B}"/>
              </a:ext>
            </a:extLst>
          </p:cNvPr>
          <p:cNvSpPr txBox="1"/>
          <p:nvPr/>
        </p:nvSpPr>
        <p:spPr>
          <a:xfrm>
            <a:off x="3792046" y="1331563"/>
            <a:ext cx="4899123" cy="1569660"/>
          </a:xfrm>
          <a:prstGeom prst="rect">
            <a:avLst/>
          </a:prstGeom>
          <a:noFill/>
        </p:spPr>
        <p:txBody>
          <a:bodyPr wrap="square">
            <a:spAutoFit/>
          </a:bodyPr>
          <a:lstStyle/>
          <a:p>
            <a:pPr algn="just"/>
            <a:r>
              <a:rPr lang="en-US" sz="2400">
                <a:solidFill>
                  <a:sysClr val="windowText" lastClr="000000"/>
                </a:solidFill>
                <a:latin typeface="Calibri" panose="020F0502020204030204" pitchFamily="34" charset="0"/>
                <a:cs typeface="Calibri" panose="020F0502020204030204" pitchFamily="34" charset="0"/>
              </a:rPr>
              <a:t>T</a:t>
            </a:r>
            <a:r>
              <a:rPr lang="vi-VN" sz="2400">
                <a:solidFill>
                  <a:sysClr val="windowText" lastClr="000000"/>
                </a:solidFill>
                <a:latin typeface="Calibri" panose="020F0502020204030204" pitchFamily="34" charset="0"/>
                <a:cs typeface="Calibri" panose="020F0502020204030204" pitchFamily="34" charset="0"/>
              </a:rPr>
              <a:t>ên tiếng Anh </a:t>
            </a:r>
            <a:r>
              <a:rPr lang="en-US" sz="2400">
                <a:solidFill>
                  <a:sysClr val="windowText" lastClr="000000"/>
                </a:solidFill>
                <a:latin typeface="Calibri" panose="020F0502020204030204" pitchFamily="34" charset="0"/>
                <a:cs typeface="Calibri" panose="020F0502020204030204" pitchFamily="34" charset="0"/>
              </a:rPr>
              <a:t>là</a:t>
            </a:r>
            <a:r>
              <a:rPr lang="vi-VN" sz="2400">
                <a:solidFill>
                  <a:sysClr val="windowText" lastClr="000000"/>
                </a:solidFill>
                <a:latin typeface="Calibri" panose="020F0502020204030204" pitchFamily="34" charset="0"/>
                <a:cs typeface="Calibri" panose="020F0502020204030204" pitchFamily="34" charset="0"/>
              </a:rPr>
              <a:t> Sea games: sự kiện thể thao tổ chức hai năm một lần với sự tham gia của các vận động viên các nước trong khu vực Đông Nam Á.</a:t>
            </a:r>
            <a:endParaRPr lang="vi-VN" sz="2400" dirty="0">
              <a:solidFill>
                <a:sysClr val="windowText" lastClr="000000"/>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FA790488-AF53-48E1-8AD8-7A86D8961F7E}"/>
              </a:ext>
            </a:extLst>
          </p:cNvPr>
          <p:cNvGrpSpPr/>
          <p:nvPr/>
        </p:nvGrpSpPr>
        <p:grpSpPr>
          <a:xfrm>
            <a:off x="313643" y="1060612"/>
            <a:ext cx="3710532" cy="1912953"/>
            <a:chOff x="439275" y="1102430"/>
            <a:chExt cx="2743200" cy="2743200"/>
          </a:xfrm>
        </p:grpSpPr>
        <p:pic>
          <p:nvPicPr>
            <p:cNvPr id="16" name="Picture 15" descr="Shape, arrow&#10;&#10;Description automatically generated">
              <a:extLst>
                <a:ext uri="{FF2B5EF4-FFF2-40B4-BE49-F238E27FC236}">
                  <a16:creationId xmlns:a16="http://schemas.microsoft.com/office/drawing/2014/main" id="{1A2DED9E-8834-42F3-9DF6-31137003113E}"/>
                </a:ext>
              </a:extLst>
            </p:cNvPr>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439275" y="1102430"/>
              <a:ext cx="2743200" cy="2743200"/>
            </a:xfrm>
            <a:prstGeom prst="rect">
              <a:avLst/>
            </a:prstGeom>
            <a:effectLst>
              <a:outerShdw blurRad="50800" dist="38100" dir="5400000" algn="t" rotWithShape="0">
                <a:prstClr val="black">
                  <a:alpha val="40000"/>
                </a:prstClr>
              </a:outerShdw>
            </a:effectLst>
          </p:spPr>
        </p:pic>
        <p:sp>
          <p:nvSpPr>
            <p:cNvPr id="37" name="TextBox 36">
              <a:extLst>
                <a:ext uri="{FF2B5EF4-FFF2-40B4-BE49-F238E27FC236}">
                  <a16:creationId xmlns:a16="http://schemas.microsoft.com/office/drawing/2014/main" id="{407FE94F-5A23-48A6-A3E9-021322B96EC9}"/>
                </a:ext>
              </a:extLst>
            </p:cNvPr>
            <p:cNvSpPr txBox="1"/>
            <p:nvPr/>
          </p:nvSpPr>
          <p:spPr>
            <a:xfrm>
              <a:off x="1022123" y="1716873"/>
              <a:ext cx="1749540" cy="1191661"/>
            </a:xfrm>
            <a:prstGeom prst="rect">
              <a:avLst/>
            </a:prstGeom>
            <a:noFill/>
          </p:spPr>
          <p:txBody>
            <a:bodyPr wrap="square">
              <a:spAutoFit/>
            </a:bodyPr>
            <a:lstStyle/>
            <a:p>
              <a:pPr algn="ctr"/>
              <a:r>
                <a:rPr lang="vi-VN" sz="2400" b="1">
                  <a:solidFill>
                    <a:srgbClr val="002060"/>
                  </a:solidFill>
                  <a:latin typeface="Calibri" panose="020F0502020204030204" pitchFamily="34" charset="0"/>
                  <a:cs typeface="Calibri" panose="020F0502020204030204" pitchFamily="34" charset="0"/>
                </a:rPr>
                <a:t>Đại hội thể thao Đông Nam Á: </a:t>
              </a:r>
              <a:endParaRPr lang="vi-VN" sz="2400" b="1" dirty="0">
                <a:solidFill>
                  <a:srgbClr val="002060"/>
                </a:solidFill>
                <a:latin typeface="Calibri" panose="020F0502020204030204" pitchFamily="34" charset="0"/>
                <a:cs typeface="Calibri" panose="020F0502020204030204" pitchFamily="34" charset="0"/>
              </a:endParaRPr>
            </a:p>
          </p:txBody>
        </p:sp>
      </p:grpSp>
      <p:grpSp>
        <p:nvGrpSpPr>
          <p:cNvPr id="34" name="Group 33">
            <a:extLst>
              <a:ext uri="{FF2B5EF4-FFF2-40B4-BE49-F238E27FC236}">
                <a16:creationId xmlns:a16="http://schemas.microsoft.com/office/drawing/2014/main" id="{046FDEBC-2600-40F6-A224-FD75FCFD6FF0}"/>
              </a:ext>
            </a:extLst>
          </p:cNvPr>
          <p:cNvGrpSpPr/>
          <p:nvPr/>
        </p:nvGrpSpPr>
        <p:grpSpPr>
          <a:xfrm>
            <a:off x="3085360" y="204462"/>
            <a:ext cx="2973277" cy="960120"/>
            <a:chOff x="2874780" y="545148"/>
            <a:chExt cx="3964369" cy="1280160"/>
          </a:xfrm>
        </p:grpSpPr>
        <p:sp>
          <p:nvSpPr>
            <p:cNvPr id="41" name="Rectangle: Rounded Corners 40">
              <a:extLst>
                <a:ext uri="{FF2B5EF4-FFF2-40B4-BE49-F238E27FC236}">
                  <a16:creationId xmlns:a16="http://schemas.microsoft.com/office/drawing/2014/main" id="{ABC0FE69-1349-4C92-A8A9-400FF5D5A987}"/>
                </a:ext>
              </a:extLst>
            </p:cNvPr>
            <p:cNvSpPr/>
            <p:nvPr/>
          </p:nvSpPr>
          <p:spPr>
            <a:xfrm>
              <a:off x="3547309" y="865836"/>
              <a:ext cx="3291840"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D8E0"/>
                </a:solidFill>
                <a:latin typeface="等线" panose="020F0502020204030204"/>
              </a:endParaRPr>
            </a:p>
          </p:txBody>
        </p:sp>
        <p:pic>
          <p:nvPicPr>
            <p:cNvPr id="42" name="Picture 41">
              <a:extLst>
                <a:ext uri="{FF2B5EF4-FFF2-40B4-BE49-F238E27FC236}">
                  <a16:creationId xmlns:a16="http://schemas.microsoft.com/office/drawing/2014/main" id="{E96A30D1-F44F-42B4-90A0-EA10EB0BD5E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43" name="TextBox 42">
            <a:extLst>
              <a:ext uri="{FF2B5EF4-FFF2-40B4-BE49-F238E27FC236}">
                <a16:creationId xmlns:a16="http://schemas.microsoft.com/office/drawing/2014/main" id="{B1EF9002-60DF-46DB-B015-2412052B5B01}"/>
              </a:ext>
            </a:extLst>
          </p:cNvPr>
          <p:cNvSpPr txBox="1"/>
          <p:nvPr/>
        </p:nvSpPr>
        <p:spPr>
          <a:xfrm>
            <a:off x="4045479" y="462443"/>
            <a:ext cx="3991615" cy="600164"/>
          </a:xfrm>
          <a:prstGeom prst="rect">
            <a:avLst/>
          </a:prstGeom>
          <a:noFill/>
        </p:spPr>
        <p:txBody>
          <a:bodyPr wrap="square" rtlCol="0">
            <a:spAutoFit/>
          </a:bodyPr>
          <a:lstStyle/>
          <a:p>
            <a:r>
              <a:rPr lang="en-US" sz="3300" dirty="0" err="1">
                <a:solidFill>
                  <a:srgbClr val="FF2727"/>
                </a:solidFill>
                <a:latin typeface="LNTH-LoveStoryRough" pitchFamily="2" charset="0"/>
                <a:cs typeface="Calibri" panose="020F0502020204030204" pitchFamily="34" charset="0"/>
              </a:rPr>
              <a:t>Giải</a:t>
            </a:r>
            <a:r>
              <a:rPr lang="en-US"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nghĩa</a:t>
            </a:r>
            <a:r>
              <a:rPr lang="en-US"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từ</a:t>
            </a:r>
            <a:endParaRPr lang="en-US" sz="3300" dirty="0">
              <a:solidFill>
                <a:srgbClr val="FF2727"/>
              </a:solidFill>
              <a:latin typeface="LNTH-LoveStoryRough" pitchFamily="2" charset="0"/>
              <a:cs typeface="Calibri" panose="020F0502020204030204" pitchFamily="34" charset="0"/>
            </a:endParaRPr>
          </a:p>
        </p:txBody>
      </p:sp>
      <p:pic>
        <p:nvPicPr>
          <p:cNvPr id="1026" name="Picture 2" descr="Công bố linh vật SEA Games 31">
            <a:extLst>
              <a:ext uri="{FF2B5EF4-FFF2-40B4-BE49-F238E27FC236}">
                <a16:creationId xmlns:a16="http://schemas.microsoft.com/office/drawing/2014/main" id="{DF1AA5E8-A0BB-4C26-AA77-8EE3868B0B5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3526" y="2673332"/>
            <a:ext cx="2915794" cy="163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74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par>
                                <p:cTn id="19" presetID="18" presetClass="entr" presetSubtype="6"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strips(downRight)">
                                      <p:cBhvr>
                                        <p:cTn id="21" dur="500"/>
                                        <p:tgtEl>
                                          <p:spTgt spid="34"/>
                                        </p:tgtEl>
                                      </p:cBhvr>
                                    </p:animEffect>
                                  </p:childTnLst>
                                </p:cTn>
                              </p:par>
                              <p:par>
                                <p:cTn id="22" presetID="41" presetClass="entr" presetSubtype="0" fill="hold" grpId="0" nodeType="withEffect">
                                  <p:stCondLst>
                                    <p:cond delay="0"/>
                                  </p:stCondLst>
                                  <p:iterate type="lt">
                                    <p:tmPct val="10000"/>
                                  </p:iterate>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43"/>
                                        </p:tgtEl>
                                        <p:attrNameLst>
                                          <p:attrName>ppt_y</p:attrName>
                                        </p:attrNameLst>
                                      </p:cBhvr>
                                      <p:tavLst>
                                        <p:tav tm="0">
                                          <p:val>
                                            <p:strVal val="#ppt_y"/>
                                          </p:val>
                                        </p:tav>
                                        <p:tav tm="100000">
                                          <p:val>
                                            <p:strVal val="#ppt_y"/>
                                          </p:val>
                                        </p:tav>
                                      </p:tavLst>
                                    </p:anim>
                                    <p:anim calcmode="lin" valueType="num">
                                      <p:cBhvr>
                                        <p:cTn id="26"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43"/>
                                        </p:tgtEl>
                                      </p:cBhvr>
                                    </p:animEffect>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Trò-chơi-chíu.wav"/>
                                        </p:tgtEl>
                                      </p:cMediaNode>
                                    </p:audio>
                                  </p:sub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iterate type="lt">
                                    <p:tmPct val="10000"/>
                                  </p:iterate>
                                  <p:childTnLst>
                                    <p:set>
                                      <p:cBhvr>
                                        <p:cTn id="38" dur="1" fill="hold">
                                          <p:stCondLst>
                                            <p:cond delay="0"/>
                                          </p:stCondLst>
                                        </p:cTn>
                                        <p:tgtEl>
                                          <p:spTgt spid="36"/>
                                        </p:tgtEl>
                                        <p:attrNameLst>
                                          <p:attrName>style.visibility</p:attrName>
                                        </p:attrNameLst>
                                      </p:cBhvr>
                                      <p:to>
                                        <p:strVal val="visible"/>
                                      </p:to>
                                    </p:set>
                                    <p:animScale>
                                      <p:cBhvr>
                                        <p:cTn id="39"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36"/>
                                        </p:tgtEl>
                                        <p:attrNameLst>
                                          <p:attrName>ppt_x</p:attrName>
                                          <p:attrName>ppt_y</p:attrName>
                                        </p:attrNameLst>
                                      </p:cBhvr>
                                    </p:animMotion>
                                    <p:animEffect transition="in" filter="fade">
                                      <p:cBhvr>
                                        <p:cTn id="4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59" y="175613"/>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id="{A19746DB-71A4-4CCB-9025-33B1078967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id="{F92D3639-E289-40AF-9999-195E56E51918}"/>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id="{7E546B90-9C21-4C93-A217-344319B788E7}"/>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id="{C3999B40-0C14-4D4B-9C87-94F3864AC9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id="{2C6CC490-BDF6-4944-BC94-B8EBEF85AC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id="{E0CA147D-4147-46DF-B2D5-42F0CD90E0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id="{2CE1DDC7-4877-4A6E-9478-23EE881953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C9EDA269-4E21-4886-A81B-83C633673C5B}"/>
              </a:ext>
            </a:extLst>
          </p:cNvPr>
          <p:cNvSpPr txBox="1"/>
          <p:nvPr/>
        </p:nvSpPr>
        <p:spPr>
          <a:xfrm>
            <a:off x="3990096" y="1646145"/>
            <a:ext cx="4899123" cy="523220"/>
          </a:xfrm>
          <a:prstGeom prst="rect">
            <a:avLst/>
          </a:prstGeom>
          <a:noFill/>
        </p:spPr>
        <p:txBody>
          <a:bodyPr wrap="square">
            <a:spAutoFit/>
          </a:bodyPr>
          <a:lstStyle/>
          <a:p>
            <a:pPr lvl="0" algn="just"/>
            <a:r>
              <a:rPr lang="vi-VN" sz="2800">
                <a:solidFill>
                  <a:sysClr val="windowText" lastClr="000000"/>
                </a:solidFill>
                <a:latin typeface="Calibri" panose="020F0502020204030204" pitchFamily="34" charset="0"/>
                <a:cs typeface="Calibri" panose="020F0502020204030204" pitchFamily="34" charset="0"/>
              </a:rPr>
              <a:t> (cách gọi) người bơi lội rất giỏi.</a:t>
            </a:r>
            <a:endParaRPr kumimoji="0" lang="vi-VN"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FA790488-AF53-48E1-8AD8-7A86D8961F7E}"/>
              </a:ext>
            </a:extLst>
          </p:cNvPr>
          <p:cNvGrpSpPr/>
          <p:nvPr/>
        </p:nvGrpSpPr>
        <p:grpSpPr>
          <a:xfrm>
            <a:off x="313643" y="1060612"/>
            <a:ext cx="3710532" cy="1912953"/>
            <a:chOff x="439275" y="1102430"/>
            <a:chExt cx="2743200" cy="2743200"/>
          </a:xfrm>
        </p:grpSpPr>
        <p:pic>
          <p:nvPicPr>
            <p:cNvPr id="16" name="Picture 15" descr="Shape, arrow&#10;&#10;Description automatically generated">
              <a:extLst>
                <a:ext uri="{FF2B5EF4-FFF2-40B4-BE49-F238E27FC236}">
                  <a16:creationId xmlns:a16="http://schemas.microsoft.com/office/drawing/2014/main" id="{1A2DED9E-8834-42F3-9DF6-31137003113E}"/>
                </a:ext>
              </a:extLst>
            </p:cNvPr>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439275" y="1102430"/>
              <a:ext cx="2743200" cy="2743200"/>
            </a:xfrm>
            <a:prstGeom prst="rect">
              <a:avLst/>
            </a:prstGeom>
            <a:effectLst>
              <a:outerShdw blurRad="50800" dist="38100" dir="5400000" algn="t" rotWithShape="0">
                <a:prstClr val="black">
                  <a:alpha val="40000"/>
                </a:prstClr>
              </a:outerShdw>
            </a:effectLst>
          </p:spPr>
        </p:pic>
        <p:sp>
          <p:nvSpPr>
            <p:cNvPr id="37" name="TextBox 36">
              <a:extLst>
                <a:ext uri="{FF2B5EF4-FFF2-40B4-BE49-F238E27FC236}">
                  <a16:creationId xmlns:a16="http://schemas.microsoft.com/office/drawing/2014/main" id="{407FE94F-5A23-48A6-A3E9-021322B96EC9}"/>
                </a:ext>
              </a:extLst>
            </p:cNvPr>
            <p:cNvSpPr txBox="1"/>
            <p:nvPr/>
          </p:nvSpPr>
          <p:spPr>
            <a:xfrm>
              <a:off x="1017343" y="1927745"/>
              <a:ext cx="1749540" cy="662034"/>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Kình ngư: </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34" name="Group 33">
            <a:extLst>
              <a:ext uri="{FF2B5EF4-FFF2-40B4-BE49-F238E27FC236}">
                <a16:creationId xmlns:a16="http://schemas.microsoft.com/office/drawing/2014/main" id="{046FDEBC-2600-40F6-A224-FD75FCFD6FF0}"/>
              </a:ext>
            </a:extLst>
          </p:cNvPr>
          <p:cNvGrpSpPr/>
          <p:nvPr/>
        </p:nvGrpSpPr>
        <p:grpSpPr>
          <a:xfrm>
            <a:off x="3085360" y="204462"/>
            <a:ext cx="2973277" cy="960120"/>
            <a:chOff x="2874780" y="545148"/>
            <a:chExt cx="3964369" cy="1280160"/>
          </a:xfrm>
        </p:grpSpPr>
        <p:sp>
          <p:nvSpPr>
            <p:cNvPr id="41" name="Rectangle: Rounded Corners 40">
              <a:extLst>
                <a:ext uri="{FF2B5EF4-FFF2-40B4-BE49-F238E27FC236}">
                  <a16:creationId xmlns:a16="http://schemas.microsoft.com/office/drawing/2014/main" id="{ABC0FE69-1349-4C92-A8A9-400FF5D5A987}"/>
                </a:ext>
              </a:extLst>
            </p:cNvPr>
            <p:cNvSpPr/>
            <p:nvPr/>
          </p:nvSpPr>
          <p:spPr>
            <a:xfrm>
              <a:off x="3547309" y="865836"/>
              <a:ext cx="3291840"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A2D8E0"/>
                </a:solidFill>
                <a:effectLst/>
                <a:uLnTx/>
                <a:uFillTx/>
                <a:latin typeface="等线" panose="020F0502020204030204"/>
                <a:ea typeface="+mn-ea"/>
                <a:cs typeface="+mn-cs"/>
              </a:endParaRPr>
            </a:p>
          </p:txBody>
        </p:sp>
        <p:pic>
          <p:nvPicPr>
            <p:cNvPr id="42" name="Picture 41">
              <a:extLst>
                <a:ext uri="{FF2B5EF4-FFF2-40B4-BE49-F238E27FC236}">
                  <a16:creationId xmlns:a16="http://schemas.microsoft.com/office/drawing/2014/main" id="{E96A30D1-F44F-42B4-90A0-EA10EB0BD5E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43" name="TextBox 42">
            <a:extLst>
              <a:ext uri="{FF2B5EF4-FFF2-40B4-BE49-F238E27FC236}">
                <a16:creationId xmlns:a16="http://schemas.microsoft.com/office/drawing/2014/main" id="{B1EF9002-60DF-46DB-B015-2412052B5B01}"/>
              </a:ext>
            </a:extLst>
          </p:cNvPr>
          <p:cNvSpPr txBox="1"/>
          <p:nvPr/>
        </p:nvSpPr>
        <p:spPr>
          <a:xfrm>
            <a:off x="4045479" y="462443"/>
            <a:ext cx="3991615" cy="6001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Giải</a:t>
            </a:r>
            <a:r>
              <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rPr>
              <a:t> </a:t>
            </a: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nghĩa</a:t>
            </a:r>
            <a:r>
              <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rPr>
              <a:t> </a:t>
            </a: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từ</a:t>
            </a:r>
            <a:endPar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endParaRPr>
          </a:p>
        </p:txBody>
      </p:sp>
      <p:pic>
        <p:nvPicPr>
          <p:cNvPr id="2050" name="Picture 2" descr="Kình ngư Ánh Viên xin nghỉ đội tuyển quốc gia">
            <a:extLst>
              <a:ext uri="{FF2B5EF4-FFF2-40B4-BE49-F238E27FC236}">
                <a16:creationId xmlns:a16="http://schemas.microsoft.com/office/drawing/2014/main" id="{407F175E-C9C5-4F58-A45E-2B06BA4AB99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62633" y="2254771"/>
            <a:ext cx="2789582" cy="1851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48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par>
                                <p:cTn id="19" presetID="18" presetClass="entr" presetSubtype="6"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strips(downRight)">
                                      <p:cBhvr>
                                        <p:cTn id="21" dur="500"/>
                                        <p:tgtEl>
                                          <p:spTgt spid="34"/>
                                        </p:tgtEl>
                                      </p:cBhvr>
                                    </p:animEffect>
                                  </p:childTnLst>
                                </p:cTn>
                              </p:par>
                              <p:par>
                                <p:cTn id="22" presetID="41" presetClass="entr" presetSubtype="0" fill="hold" grpId="0" nodeType="withEffect">
                                  <p:stCondLst>
                                    <p:cond delay="0"/>
                                  </p:stCondLst>
                                  <p:iterate type="lt">
                                    <p:tmPct val="10000"/>
                                  </p:iterate>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43"/>
                                        </p:tgtEl>
                                        <p:attrNameLst>
                                          <p:attrName>ppt_y</p:attrName>
                                        </p:attrNameLst>
                                      </p:cBhvr>
                                      <p:tavLst>
                                        <p:tav tm="0">
                                          <p:val>
                                            <p:strVal val="#ppt_y"/>
                                          </p:val>
                                        </p:tav>
                                        <p:tav tm="100000">
                                          <p:val>
                                            <p:strVal val="#ppt_y"/>
                                          </p:val>
                                        </p:tav>
                                      </p:tavLst>
                                    </p:anim>
                                    <p:anim calcmode="lin" valueType="num">
                                      <p:cBhvr>
                                        <p:cTn id="26"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43"/>
                                        </p:tgtEl>
                                      </p:cBhvr>
                                    </p:animEffect>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Trò-chơi-chíu.wav"/>
                                        </p:tgtEl>
                                      </p:cMediaNode>
                                    </p:audio>
                                  </p:sub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iterate type="lt">
                                    <p:tmPct val="10000"/>
                                  </p:iterate>
                                  <p:childTnLst>
                                    <p:set>
                                      <p:cBhvr>
                                        <p:cTn id="38" dur="1" fill="hold">
                                          <p:stCondLst>
                                            <p:cond delay="0"/>
                                          </p:stCondLst>
                                        </p:cTn>
                                        <p:tgtEl>
                                          <p:spTgt spid="36"/>
                                        </p:tgtEl>
                                        <p:attrNameLst>
                                          <p:attrName>style.visibility</p:attrName>
                                        </p:attrNameLst>
                                      </p:cBhvr>
                                      <p:to>
                                        <p:strVal val="visible"/>
                                      </p:to>
                                    </p:set>
                                    <p:animScale>
                                      <p:cBhvr>
                                        <p:cTn id="39"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36"/>
                                        </p:tgtEl>
                                        <p:attrNameLst>
                                          <p:attrName>ppt_x</p:attrName>
                                          <p:attrName>ppt_y</p:attrName>
                                        </p:attrNameLst>
                                      </p:cBhvr>
                                    </p:animMotion>
                                    <p:animEffect transition="in" filter="fade">
                                      <p:cBhvr>
                                        <p:cTn id="4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a:extLst>
              <a:ext uri="{FF2B5EF4-FFF2-40B4-BE49-F238E27FC236}">
                <a16:creationId xmlns:a16="http://schemas.microsoft.com/office/drawing/2014/main" id="{247FD368-B523-40D9-BD06-8360E2E506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994809" y="-1994809"/>
            <a:ext cx="5154384" cy="9144002"/>
          </a:xfrm>
          <a:prstGeom prst="rect">
            <a:avLst/>
          </a:prstGeom>
        </p:spPr>
      </p:pic>
      <p:sp>
        <p:nvSpPr>
          <p:cNvPr id="6" name="任意多边形: 形状 5">
            <a:extLst>
              <a:ext uri="{FF2B5EF4-FFF2-40B4-BE49-F238E27FC236}">
                <a16:creationId xmlns:a16="http://schemas.microsoft.com/office/drawing/2014/main" id="{489880D0-1182-4052-848E-3D936536B382}"/>
              </a:ext>
            </a:extLst>
          </p:cNvPr>
          <p:cNvSpPr/>
          <p:nvPr/>
        </p:nvSpPr>
        <p:spPr>
          <a:xfrm>
            <a:off x="303895" y="307965"/>
            <a:ext cx="8536210" cy="471330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7" name="组合 6">
            <a:extLst>
              <a:ext uri="{FF2B5EF4-FFF2-40B4-BE49-F238E27FC236}">
                <a16:creationId xmlns:a16="http://schemas.microsoft.com/office/drawing/2014/main" id="{6B76D08B-396D-40E0-B4A7-F35A48598765}"/>
              </a:ext>
            </a:extLst>
          </p:cNvPr>
          <p:cNvGrpSpPr/>
          <p:nvPr/>
        </p:nvGrpSpPr>
        <p:grpSpPr>
          <a:xfrm>
            <a:off x="-13973" y="4326768"/>
            <a:ext cx="9157973" cy="1003738"/>
            <a:chOff x="0" y="5656716"/>
            <a:chExt cx="12946752" cy="1418998"/>
          </a:xfrm>
        </p:grpSpPr>
        <p:grpSp>
          <p:nvGrpSpPr>
            <p:cNvPr id="8" name="组合 7">
              <a:extLst>
                <a:ext uri="{FF2B5EF4-FFF2-40B4-BE49-F238E27FC236}">
                  <a16:creationId xmlns:a16="http://schemas.microsoft.com/office/drawing/2014/main" id="{99EFFB80-EFA6-4107-B0E5-C93A9A2293AE}"/>
                </a:ext>
              </a:extLst>
            </p:cNvPr>
            <p:cNvGrpSpPr/>
            <p:nvPr/>
          </p:nvGrpSpPr>
          <p:grpSpPr>
            <a:xfrm>
              <a:off x="0" y="5656716"/>
              <a:ext cx="8788893" cy="1418998"/>
              <a:chOff x="0" y="5388478"/>
              <a:chExt cx="10450286" cy="1687236"/>
            </a:xfrm>
          </p:grpSpPr>
          <p:pic>
            <p:nvPicPr>
              <p:cNvPr id="10" name="图片 9">
                <a:extLst>
                  <a:ext uri="{FF2B5EF4-FFF2-40B4-BE49-F238E27FC236}">
                    <a16:creationId xmlns:a16="http://schemas.microsoft.com/office/drawing/2014/main" id="{60A55B76-B433-4977-8D7F-4EC88176C8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1" name="图片 10">
                <a:extLst>
                  <a:ext uri="{FF2B5EF4-FFF2-40B4-BE49-F238E27FC236}">
                    <a16:creationId xmlns:a16="http://schemas.microsoft.com/office/drawing/2014/main" id="{CBEF935A-F5C1-449E-94EC-B4140F395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9" name="图片 8">
              <a:extLst>
                <a:ext uri="{FF2B5EF4-FFF2-40B4-BE49-F238E27FC236}">
                  <a16:creationId xmlns:a16="http://schemas.microsoft.com/office/drawing/2014/main" id="{A47AD331-2D26-47E4-83E8-62589BD5CB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207" y="5656716"/>
              <a:ext cx="4670545" cy="1418998"/>
            </a:xfrm>
            <a:prstGeom prst="rect">
              <a:avLst/>
            </a:prstGeom>
          </p:spPr>
        </p:pic>
      </p:grpSp>
      <p:pic>
        <p:nvPicPr>
          <p:cNvPr id="12" name="图形 11">
            <a:extLst>
              <a:ext uri="{FF2B5EF4-FFF2-40B4-BE49-F238E27FC236}">
                <a16:creationId xmlns:a16="http://schemas.microsoft.com/office/drawing/2014/main" id="{53067814-B929-4B7E-9F2D-0E7DB3AE8E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40946" y="2091980"/>
            <a:ext cx="1489081" cy="2537460"/>
          </a:xfrm>
          <a:prstGeom prst="rect">
            <a:avLst/>
          </a:prstGeom>
        </p:spPr>
      </p:pic>
      <p:pic>
        <p:nvPicPr>
          <p:cNvPr id="13" name="图片 12">
            <a:extLst>
              <a:ext uri="{FF2B5EF4-FFF2-40B4-BE49-F238E27FC236}">
                <a16:creationId xmlns:a16="http://schemas.microsoft.com/office/drawing/2014/main" id="{B4E71863-AB05-4C8C-8EFE-E4E2DD96D6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 y="3443932"/>
            <a:ext cx="2103965" cy="1577340"/>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8DE73812-B989-40B0-A0CA-DE9C733861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67032" y="76192"/>
            <a:ext cx="1301060" cy="822960"/>
          </a:xfrm>
          <a:prstGeom prst="rect">
            <a:avLst/>
          </a:prstGeom>
          <a:effectLst>
            <a:outerShdw blurRad="50800" dist="38100" dir="2700000" sx="101000" sy="101000" algn="tl" rotWithShape="0">
              <a:prstClr val="black">
                <a:alpha val="40000"/>
              </a:prstClr>
            </a:outerShdw>
          </a:effectLst>
        </p:spPr>
      </p:pic>
      <p:pic>
        <p:nvPicPr>
          <p:cNvPr id="26" name="图形 25">
            <a:extLst>
              <a:ext uri="{FF2B5EF4-FFF2-40B4-BE49-F238E27FC236}">
                <a16:creationId xmlns:a16="http://schemas.microsoft.com/office/drawing/2014/main" id="{5F373988-CFC3-4EDB-AEE9-057F9893FA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236" y="-44031"/>
            <a:ext cx="1165860" cy="1165860"/>
          </a:xfrm>
          <a:prstGeom prst="rect">
            <a:avLst/>
          </a:prstGeom>
        </p:spPr>
      </p:pic>
      <p:pic>
        <p:nvPicPr>
          <p:cNvPr id="2050" name="Picture 2" descr="чайка рисунок png 2 » PNG Image">
            <a:extLst>
              <a:ext uri="{FF2B5EF4-FFF2-40B4-BE49-F238E27FC236}">
                <a16:creationId xmlns:a16="http://schemas.microsoft.com/office/drawing/2014/main" id="{E997692E-C3A4-4441-940D-516CFBB753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4039" y="2394650"/>
            <a:ext cx="1403171" cy="10972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0F403A50-AD30-49C5-B559-96F2E1E11995}"/>
              </a:ext>
            </a:extLst>
          </p:cNvPr>
          <p:cNvPicPr>
            <a:picLocks noChangeAspect="1"/>
          </p:cNvPicPr>
          <p:nvPr/>
        </p:nvPicPr>
        <p:blipFill>
          <a:blip r:embed="rId14"/>
          <a:stretch>
            <a:fillRect/>
          </a:stretch>
        </p:blipFill>
        <p:spPr>
          <a:xfrm>
            <a:off x="5375589" y="2463230"/>
            <a:ext cx="2342329" cy="2057400"/>
          </a:xfrm>
          <a:prstGeom prst="rect">
            <a:avLst/>
          </a:prstGeom>
        </p:spPr>
      </p:pic>
      <p:sp>
        <p:nvSpPr>
          <p:cNvPr id="49" name="TextBox 48">
            <a:extLst>
              <a:ext uri="{FF2B5EF4-FFF2-40B4-BE49-F238E27FC236}">
                <a16:creationId xmlns:a16="http://schemas.microsoft.com/office/drawing/2014/main" id="{1D8F5E1E-EEC3-4D42-8B29-7B829533BC34}"/>
              </a:ext>
            </a:extLst>
          </p:cNvPr>
          <p:cNvSpPr txBox="1"/>
          <p:nvPr/>
        </p:nvSpPr>
        <p:spPr>
          <a:xfrm>
            <a:off x="2329046" y="2664618"/>
            <a:ext cx="3032567" cy="1328023"/>
          </a:xfrm>
          <a:custGeom>
            <a:avLst/>
            <a:gdLst>
              <a:gd name="connsiteX0" fmla="*/ 0 w 3032567"/>
              <a:gd name="connsiteY0" fmla="*/ 221342 h 1328023"/>
              <a:gd name="connsiteX1" fmla="*/ 221342 w 3032567"/>
              <a:gd name="connsiteY1" fmla="*/ 0 h 1328023"/>
              <a:gd name="connsiteX2" fmla="*/ 2811225 w 3032567"/>
              <a:gd name="connsiteY2" fmla="*/ 0 h 1328023"/>
              <a:gd name="connsiteX3" fmla="*/ 3032567 w 3032567"/>
              <a:gd name="connsiteY3" fmla="*/ 221342 h 1328023"/>
              <a:gd name="connsiteX4" fmla="*/ 3032567 w 3032567"/>
              <a:gd name="connsiteY4" fmla="*/ 1106681 h 1328023"/>
              <a:gd name="connsiteX5" fmla="*/ 2811225 w 3032567"/>
              <a:gd name="connsiteY5" fmla="*/ 1328023 h 1328023"/>
              <a:gd name="connsiteX6" fmla="*/ 221342 w 3032567"/>
              <a:gd name="connsiteY6" fmla="*/ 1328023 h 1328023"/>
              <a:gd name="connsiteX7" fmla="*/ 0 w 3032567"/>
              <a:gd name="connsiteY7" fmla="*/ 1106681 h 1328023"/>
              <a:gd name="connsiteX8" fmla="*/ 0 w 3032567"/>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2567" h="1328023" fill="none" extrusionOk="0">
                <a:moveTo>
                  <a:pt x="0" y="221342"/>
                </a:moveTo>
                <a:cubicBezTo>
                  <a:pt x="-5494" y="118892"/>
                  <a:pt x="90279" y="10102"/>
                  <a:pt x="221342" y="0"/>
                </a:cubicBezTo>
                <a:cubicBezTo>
                  <a:pt x="986839" y="-123654"/>
                  <a:pt x="1855895" y="106691"/>
                  <a:pt x="2811225" y="0"/>
                </a:cubicBezTo>
                <a:cubicBezTo>
                  <a:pt x="2926522" y="-10910"/>
                  <a:pt x="3030616" y="104730"/>
                  <a:pt x="3032567" y="221342"/>
                </a:cubicBezTo>
                <a:cubicBezTo>
                  <a:pt x="3033256" y="506192"/>
                  <a:pt x="3036062" y="987423"/>
                  <a:pt x="3032567" y="1106681"/>
                </a:cubicBezTo>
                <a:cubicBezTo>
                  <a:pt x="3043947" y="1214067"/>
                  <a:pt x="2944094" y="1322199"/>
                  <a:pt x="2811225" y="1328023"/>
                </a:cubicBezTo>
                <a:cubicBezTo>
                  <a:pt x="1752288" y="1188898"/>
                  <a:pt x="602702" y="1323743"/>
                  <a:pt x="221342" y="1328023"/>
                </a:cubicBezTo>
                <a:cubicBezTo>
                  <a:pt x="89425" y="1331485"/>
                  <a:pt x="10142" y="1235753"/>
                  <a:pt x="0" y="1106681"/>
                </a:cubicBezTo>
                <a:cubicBezTo>
                  <a:pt x="-26879" y="767465"/>
                  <a:pt x="40296" y="586493"/>
                  <a:pt x="0" y="221342"/>
                </a:cubicBezTo>
                <a:close/>
              </a:path>
              <a:path w="3032567" h="1328023" stroke="0" extrusionOk="0">
                <a:moveTo>
                  <a:pt x="0" y="221342"/>
                </a:moveTo>
                <a:cubicBezTo>
                  <a:pt x="1043" y="90547"/>
                  <a:pt x="92108" y="-13538"/>
                  <a:pt x="221342" y="0"/>
                </a:cubicBezTo>
                <a:cubicBezTo>
                  <a:pt x="1489009" y="38071"/>
                  <a:pt x="2158935" y="-10903"/>
                  <a:pt x="2811225" y="0"/>
                </a:cubicBezTo>
                <a:cubicBezTo>
                  <a:pt x="2930266" y="-8353"/>
                  <a:pt x="3016756" y="105719"/>
                  <a:pt x="3032567" y="221342"/>
                </a:cubicBezTo>
                <a:cubicBezTo>
                  <a:pt x="2956992" y="362480"/>
                  <a:pt x="3036318" y="684228"/>
                  <a:pt x="3032567" y="1106681"/>
                </a:cubicBezTo>
                <a:cubicBezTo>
                  <a:pt x="3041674" y="1221826"/>
                  <a:pt x="2930308" y="1328964"/>
                  <a:pt x="2811225" y="1328023"/>
                </a:cubicBezTo>
                <a:cubicBezTo>
                  <a:pt x="2120437" y="1391906"/>
                  <a:pt x="602804" y="1408701"/>
                  <a:pt x="221342" y="1328023"/>
                </a:cubicBezTo>
                <a:cubicBezTo>
                  <a:pt x="96622" y="1318751"/>
                  <a:pt x="-6574" y="1215400"/>
                  <a:pt x="0" y="1106681"/>
                </a:cubicBezTo>
                <a:cubicBezTo>
                  <a:pt x="-34939" y="891886"/>
                  <a:pt x="-19084" y="440540"/>
                  <a:pt x="0" y="221342"/>
                </a:cubicBezTo>
                <a:close/>
              </a:path>
            </a:pathLst>
          </a:custGeom>
          <a:ln w="44450" cap="rnd" cmpd="thinThick">
            <a:solidFill>
              <a:srgbClr val="FF0C56"/>
            </a:solidFill>
            <a:prstDash val="sysDash"/>
            <a:round/>
            <a:extLst>
              <a:ext uri="{C807C97D-BFC1-408E-A445-0C87EB9F89A2}">
                <ask:lineSketchStyleProps xmlns:ask="http://schemas.microsoft.com/office/drawing/2018/sketchyshapes" sd="3942462739">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400">
                <a:solidFill>
                  <a:srgbClr val="FF0C56"/>
                </a:solidFill>
                <a:latin typeface="Calibri" panose="020F0502020204030204" pitchFamily="34" charset="0"/>
                <a:cs typeface="Calibri" panose="020F0502020204030204" pitchFamily="34" charset="0"/>
              </a:rPr>
              <a:t>Chia sẻ suy nghĩ của em về một bức tranh dưới đây:</a:t>
            </a:r>
            <a:endParaRPr lang="en-US" sz="2400" dirty="0">
              <a:solidFill>
                <a:srgbClr val="FF0C56"/>
              </a:solidFill>
              <a:latin typeface="Calibri" panose="020F0502020204030204" pitchFamily="34" charset="0"/>
              <a:cs typeface="Calibri" panose="020F0502020204030204" pitchFamily="34" charset="0"/>
            </a:endParaRPr>
          </a:p>
        </p:txBody>
      </p:sp>
      <p:pic>
        <p:nvPicPr>
          <p:cNvPr id="52" name="Picture 6" descr="Natural History Animation Sticker by SecretCrab for iOS &amp;amp;amp; Android | GIPHY">
            <a:extLst>
              <a:ext uri="{FF2B5EF4-FFF2-40B4-BE49-F238E27FC236}">
                <a16:creationId xmlns:a16="http://schemas.microsoft.com/office/drawing/2014/main" id="{5D7FC63D-13C8-4BA6-B880-52A77A9402B5}"/>
              </a:ext>
            </a:extLst>
          </p:cNvPr>
          <p:cNvPicPr>
            <a:picLocks noChangeAspect="1" noChangeArrowheads="1"/>
          </p:cNvPicPr>
          <p:nvPr/>
        </p:nvPicPr>
        <p:blipFill>
          <a:blip r:embed="rId1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63134" y="4467224"/>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6" descr="Natural History Animation Sticker by SecretCrab for iOS &amp;amp;amp; Android | GIPHY">
            <a:extLst>
              <a:ext uri="{FF2B5EF4-FFF2-40B4-BE49-F238E27FC236}">
                <a16:creationId xmlns:a16="http://schemas.microsoft.com/office/drawing/2014/main" id="{90FA6505-99B9-4A74-8C68-ED23D09921E3}"/>
              </a:ext>
            </a:extLst>
          </p:cNvPr>
          <p:cNvPicPr>
            <a:picLocks noChangeAspect="1" noChangeArrowheads="1"/>
          </p:cNvPicPr>
          <p:nvPr/>
        </p:nvPicPr>
        <p:blipFill>
          <a:blip r:embed="rId1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407013" y="4526925"/>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4" name="Picture 8" descr="What&amp;amp;#39;s My Favorite Biome And Why? by @sigils">
            <a:extLst>
              <a:ext uri="{FF2B5EF4-FFF2-40B4-BE49-F238E27FC236}">
                <a16:creationId xmlns:a16="http://schemas.microsoft.com/office/drawing/2014/main" id="{9DF784ED-74B8-4729-B0F7-125CC79275F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04865" y="4585243"/>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icture 8" descr="What&amp;amp;#39;s My Favorite Biome And Why? by @sigils">
            <a:extLst>
              <a:ext uri="{FF2B5EF4-FFF2-40B4-BE49-F238E27FC236}">
                <a16:creationId xmlns:a16="http://schemas.microsoft.com/office/drawing/2014/main" id="{D1027B34-F313-4460-BB3B-0A8197D51BC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35824" y="4712662"/>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The snail and the whale | Baamboozle">
            <a:extLst>
              <a:ext uri="{FF2B5EF4-FFF2-40B4-BE49-F238E27FC236}">
                <a16:creationId xmlns:a16="http://schemas.microsoft.com/office/drawing/2014/main" id="{BCB1ED43-85DB-41D2-B463-264549F6E31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6200000">
            <a:off x="3467522" y="4437409"/>
            <a:ext cx="821094" cy="7543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0" name="Picture 8" descr="Summer Pink Sticker for iOS &amp;amp;amp; Android | GIPHY">
            <a:extLst>
              <a:ext uri="{FF2B5EF4-FFF2-40B4-BE49-F238E27FC236}">
                <a16:creationId xmlns:a16="http://schemas.microsoft.com/office/drawing/2014/main" id="{534536C3-F241-45E6-A799-6716D60D852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34406" y="4457700"/>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7D903E8-4518-4B3E-8846-682BE46DFD8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12102" y="580501"/>
            <a:ext cx="5900857" cy="1712876"/>
          </a:xfrm>
          <a:prstGeom prst="rect">
            <a:avLst/>
          </a:prstGeom>
        </p:spPr>
      </p:pic>
    </p:spTree>
    <p:extLst>
      <p:ext uri="{BB962C8B-B14F-4D97-AF65-F5344CB8AC3E}">
        <p14:creationId xmlns:p14="http://schemas.microsoft.com/office/powerpoint/2010/main" val="9700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anim calcmode="lin" valueType="num">
                                          <p:cBhvr>
                                            <p:cTn id="11" dur="500" fill="hold"/>
                                            <p:tgtEl>
                                              <p:spTgt spid="55"/>
                                            </p:tgtEl>
                                            <p:attrNameLst>
                                              <p:attrName>ppt_x</p:attrName>
                                            </p:attrNameLst>
                                          </p:cBhvr>
                                          <p:tavLst>
                                            <p:tav tm="0">
                                              <p:val>
                                                <p:strVal val="#ppt_x"/>
                                              </p:val>
                                            </p:tav>
                                            <p:tav tm="100000">
                                              <p:val>
                                                <p:strVal val="#ppt_x"/>
                                              </p:val>
                                            </p:tav>
                                          </p:tavLst>
                                        </p:anim>
                                        <p:anim calcmode="lin" valueType="num">
                                          <p:cBhvr>
                                            <p:cTn id="12" dur="500" fill="hold"/>
                                            <p:tgtEl>
                                              <p:spTgt spid="5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anim calcmode="lin" valueType="num">
                                          <p:cBhvr>
                                            <p:cTn id="16" dur="500" fill="hold"/>
                                            <p:tgtEl>
                                              <p:spTgt spid="54"/>
                                            </p:tgtEl>
                                            <p:attrNameLst>
                                              <p:attrName>ppt_x</p:attrName>
                                            </p:attrNameLst>
                                          </p:cBhvr>
                                          <p:tavLst>
                                            <p:tav tm="0">
                                              <p:val>
                                                <p:strVal val="#ppt_x"/>
                                              </p:val>
                                            </p:tav>
                                            <p:tav tm="100000">
                                              <p:val>
                                                <p:strVal val="#ppt_x"/>
                                              </p:val>
                                            </p:tav>
                                          </p:tavLst>
                                        </p:anim>
                                        <p:anim calcmode="lin" valueType="num">
                                          <p:cBhvr>
                                            <p:cTn id="17" dur="500" fill="hold"/>
                                            <p:tgtEl>
                                              <p:spTgt spid="5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80"/>
                                            </p:tgtEl>
                                            <p:attrNameLst>
                                              <p:attrName>style.visibility</p:attrName>
                                            </p:attrNameLst>
                                          </p:cBhvr>
                                          <p:to>
                                            <p:strVal val="visible"/>
                                          </p:to>
                                        </p:set>
                                        <p:animEffect transition="in" filter="fade">
                                          <p:cBhvr>
                                            <p:cTn id="20" dur="500"/>
                                            <p:tgtEl>
                                              <p:spTgt spid="3080"/>
                                            </p:tgtEl>
                                          </p:cBhvr>
                                        </p:animEffect>
                                        <p:anim calcmode="lin" valueType="num">
                                          <p:cBhvr>
                                            <p:cTn id="21" dur="500" fill="hold"/>
                                            <p:tgtEl>
                                              <p:spTgt spid="3080"/>
                                            </p:tgtEl>
                                            <p:attrNameLst>
                                              <p:attrName>ppt_x</p:attrName>
                                            </p:attrNameLst>
                                          </p:cBhvr>
                                          <p:tavLst>
                                            <p:tav tm="0">
                                              <p:val>
                                                <p:strVal val="#ppt_x"/>
                                              </p:val>
                                            </p:tav>
                                            <p:tav tm="100000">
                                              <p:val>
                                                <p:strVal val="#ppt_x"/>
                                              </p:val>
                                            </p:tav>
                                          </p:tavLst>
                                        </p:anim>
                                        <p:anim calcmode="lin" valueType="num">
                                          <p:cBhvr>
                                            <p:cTn id="22" dur="500" fill="hold"/>
                                            <p:tgtEl>
                                              <p:spTgt spid="308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anim calcmode="lin" valueType="num">
                                          <p:cBhvr>
                                            <p:cTn id="26" dur="500" fill="hold"/>
                                            <p:tgtEl>
                                              <p:spTgt spid="52"/>
                                            </p:tgtEl>
                                            <p:attrNameLst>
                                              <p:attrName>ppt_x</p:attrName>
                                            </p:attrNameLst>
                                          </p:cBhvr>
                                          <p:tavLst>
                                            <p:tav tm="0">
                                              <p:val>
                                                <p:strVal val="#ppt_x"/>
                                              </p:val>
                                            </p:tav>
                                            <p:tav tm="100000">
                                              <p:val>
                                                <p:strVal val="#ppt_x"/>
                                              </p:val>
                                            </p:tav>
                                          </p:tavLst>
                                        </p:anim>
                                        <p:anim calcmode="lin" valueType="num">
                                          <p:cBhvr>
                                            <p:cTn id="27" dur="500" fill="hold"/>
                                            <p:tgtEl>
                                              <p:spTgt spid="5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fade">
                                          <p:cBhvr>
                                            <p:cTn id="30" dur="500"/>
                                            <p:tgtEl>
                                              <p:spTgt spid="3078"/>
                                            </p:tgtEl>
                                          </p:cBhvr>
                                        </p:animEffect>
                                        <p:anim calcmode="lin" valueType="num">
                                          <p:cBhvr>
                                            <p:cTn id="31" dur="500" fill="hold"/>
                                            <p:tgtEl>
                                              <p:spTgt spid="3078"/>
                                            </p:tgtEl>
                                            <p:attrNameLst>
                                              <p:attrName>ppt_x</p:attrName>
                                            </p:attrNameLst>
                                          </p:cBhvr>
                                          <p:tavLst>
                                            <p:tav tm="0">
                                              <p:val>
                                                <p:strVal val="#ppt_x"/>
                                              </p:val>
                                            </p:tav>
                                            <p:tav tm="100000">
                                              <p:val>
                                                <p:strVal val="#ppt_x"/>
                                              </p:val>
                                            </p:tav>
                                          </p:tavLst>
                                        </p:anim>
                                        <p:anim calcmode="lin" valueType="num">
                                          <p:cBhvr>
                                            <p:cTn id="32" dur="500" fill="hold"/>
                                            <p:tgtEl>
                                              <p:spTgt spid="307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anim calcmode="lin" valueType="num">
                                          <p:cBhvr>
                                            <p:cTn id="36" dur="500" fill="hold"/>
                                            <p:tgtEl>
                                              <p:spTgt spid="53"/>
                                            </p:tgtEl>
                                            <p:attrNameLst>
                                              <p:attrName>ppt_x</p:attrName>
                                            </p:attrNameLst>
                                          </p:cBhvr>
                                          <p:tavLst>
                                            <p:tav tm="0">
                                              <p:val>
                                                <p:strVal val="#ppt_x"/>
                                              </p:val>
                                            </p:tav>
                                            <p:tav tm="100000">
                                              <p:val>
                                                <p:strVal val="#ppt_x"/>
                                              </p:val>
                                            </p:tav>
                                          </p:tavLst>
                                        </p:anim>
                                        <p:anim calcmode="lin" valueType="num">
                                          <p:cBhvr>
                                            <p:cTn id="37" dur="500" fill="hold"/>
                                            <p:tgtEl>
                                              <p:spTgt spid="53"/>
                                            </p:tgtEl>
                                            <p:attrNameLst>
                                              <p:attrName>ppt_y</p:attrName>
                                            </p:attrNameLst>
                                          </p:cBhvr>
                                          <p:tavLst>
                                            <p:tav tm="0">
                                              <p:val>
                                                <p:strVal val="#ppt_y+.1"/>
                                              </p:val>
                                            </p:tav>
                                            <p:tav tm="100000">
                                              <p:val>
                                                <p:strVal val="#ppt_y"/>
                                              </p:val>
                                            </p:tav>
                                          </p:tavLst>
                                        </p:anim>
                                      </p:childTnLst>
                                    </p:cTn>
                                  </p:par>
                                  <p:par>
                                    <p:cTn id="38" presetID="22" presetClass="entr" presetSubtype="4" fill="hold" nodeType="withEffect">
                                      <p:stCondLst>
                                        <p:cond delay="25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750"/>
                                            <p:tgtEl>
                                              <p:spTgt spid="12"/>
                                            </p:tgtEl>
                                          </p:cBhvr>
                                        </p:animEffect>
                                      </p:childTnLst>
                                    </p:cTn>
                                  </p:par>
                                </p:childTnLst>
                              </p:cTn>
                            </p:par>
                            <p:par>
                              <p:cTn id="41" fill="hold">
                                <p:stCondLst>
                                  <p:cond delay="1000"/>
                                </p:stCondLst>
                                <p:childTnLst>
                                  <p:par>
                                    <p:cTn id="42" presetID="2" presetClass="entr" presetSubtype="8"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par>
                                    <p:cTn id="46" presetID="42" presetClass="entr" presetSubtype="0" fill="hold" nodeType="withEffect">
                                      <p:stCondLst>
                                        <p:cond delay="250"/>
                                      </p:stCondLst>
                                      <p:childTnLst>
                                        <p:set>
                                          <p:cBhvr>
                                            <p:cTn id="47" dur="1" fill="hold">
                                              <p:stCondLst>
                                                <p:cond delay="0"/>
                                              </p:stCondLst>
                                            </p:cTn>
                                            <p:tgtEl>
                                              <p:spTgt spid="2050"/>
                                            </p:tgtEl>
                                            <p:attrNameLst>
                                              <p:attrName>style.visibility</p:attrName>
                                            </p:attrNameLst>
                                          </p:cBhvr>
                                          <p:to>
                                            <p:strVal val="visible"/>
                                          </p:to>
                                        </p:set>
                                        <p:animEffect transition="in" filter="fade">
                                          <p:cBhvr>
                                            <p:cTn id="48" dur="500"/>
                                            <p:tgtEl>
                                              <p:spTgt spid="2050"/>
                                            </p:tgtEl>
                                          </p:cBhvr>
                                        </p:animEffect>
                                        <p:anim calcmode="lin" valueType="num">
                                          <p:cBhvr>
                                            <p:cTn id="49" dur="500" fill="hold"/>
                                            <p:tgtEl>
                                              <p:spTgt spid="2050"/>
                                            </p:tgtEl>
                                            <p:attrNameLst>
                                              <p:attrName>ppt_x</p:attrName>
                                            </p:attrNameLst>
                                          </p:cBhvr>
                                          <p:tavLst>
                                            <p:tav tm="0">
                                              <p:val>
                                                <p:strVal val="#ppt_x"/>
                                              </p:val>
                                            </p:tav>
                                            <p:tav tm="100000">
                                              <p:val>
                                                <p:strVal val="#ppt_x"/>
                                              </p:val>
                                            </p:tav>
                                          </p:tavLst>
                                        </p:anim>
                                        <p:anim calcmode="lin" valueType="num">
                                          <p:cBhvr>
                                            <p:cTn id="50" dur="500" fill="hold"/>
                                            <p:tgtEl>
                                              <p:spTgt spid="205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25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strVal val="#ppt_x"/>
                                              </p:val>
                                            </p:tav>
                                            <p:tav tm="100000">
                                              <p:val>
                                                <p:strVal val="#ppt_x"/>
                                              </p:val>
                                            </p:tav>
                                          </p:tavLst>
                                        </p:anim>
                                        <p:anim calcmode="lin" valueType="num">
                                          <p:cBhvr>
                                            <p:cTn id="5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heel(1)">
                                          <p:cBhvr>
                                            <p:cTn id="60" dur="750"/>
                                            <p:tgtEl>
                                              <p:spTgt spid="49"/>
                                            </p:tgtEl>
                                          </p:cBhvr>
                                        </p:animEffect>
                                      </p:childTnLst>
                                    </p:cTn>
                                  </p:par>
                                </p:childTnLst>
                              </p:cTn>
                            </p:par>
                            <p:par>
                              <p:cTn id="61" fill="hold">
                                <p:stCondLst>
                                  <p:cond delay="750"/>
                                </p:stCondLst>
                                <p:childTnLst>
                                  <p:par>
                                    <p:cTn id="62" presetID="2" presetClass="entr" presetSubtype="4" fill="hold" nodeType="afterEffect" p14:presetBounceEnd="40000">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14:bounceEnd="40000">
                                          <p:cBhvr additive="base">
                                            <p:cTn id="64"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65"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anim calcmode="lin" valueType="num">
                                          <p:cBhvr>
                                            <p:cTn id="11" dur="500" fill="hold"/>
                                            <p:tgtEl>
                                              <p:spTgt spid="55"/>
                                            </p:tgtEl>
                                            <p:attrNameLst>
                                              <p:attrName>ppt_x</p:attrName>
                                            </p:attrNameLst>
                                          </p:cBhvr>
                                          <p:tavLst>
                                            <p:tav tm="0">
                                              <p:val>
                                                <p:strVal val="#ppt_x"/>
                                              </p:val>
                                            </p:tav>
                                            <p:tav tm="100000">
                                              <p:val>
                                                <p:strVal val="#ppt_x"/>
                                              </p:val>
                                            </p:tav>
                                          </p:tavLst>
                                        </p:anim>
                                        <p:anim calcmode="lin" valueType="num">
                                          <p:cBhvr>
                                            <p:cTn id="12" dur="500" fill="hold"/>
                                            <p:tgtEl>
                                              <p:spTgt spid="5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anim calcmode="lin" valueType="num">
                                          <p:cBhvr>
                                            <p:cTn id="16" dur="500" fill="hold"/>
                                            <p:tgtEl>
                                              <p:spTgt spid="54"/>
                                            </p:tgtEl>
                                            <p:attrNameLst>
                                              <p:attrName>ppt_x</p:attrName>
                                            </p:attrNameLst>
                                          </p:cBhvr>
                                          <p:tavLst>
                                            <p:tav tm="0">
                                              <p:val>
                                                <p:strVal val="#ppt_x"/>
                                              </p:val>
                                            </p:tav>
                                            <p:tav tm="100000">
                                              <p:val>
                                                <p:strVal val="#ppt_x"/>
                                              </p:val>
                                            </p:tav>
                                          </p:tavLst>
                                        </p:anim>
                                        <p:anim calcmode="lin" valueType="num">
                                          <p:cBhvr>
                                            <p:cTn id="17" dur="500" fill="hold"/>
                                            <p:tgtEl>
                                              <p:spTgt spid="5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80"/>
                                            </p:tgtEl>
                                            <p:attrNameLst>
                                              <p:attrName>style.visibility</p:attrName>
                                            </p:attrNameLst>
                                          </p:cBhvr>
                                          <p:to>
                                            <p:strVal val="visible"/>
                                          </p:to>
                                        </p:set>
                                        <p:animEffect transition="in" filter="fade">
                                          <p:cBhvr>
                                            <p:cTn id="20" dur="500"/>
                                            <p:tgtEl>
                                              <p:spTgt spid="3080"/>
                                            </p:tgtEl>
                                          </p:cBhvr>
                                        </p:animEffect>
                                        <p:anim calcmode="lin" valueType="num">
                                          <p:cBhvr>
                                            <p:cTn id="21" dur="500" fill="hold"/>
                                            <p:tgtEl>
                                              <p:spTgt spid="3080"/>
                                            </p:tgtEl>
                                            <p:attrNameLst>
                                              <p:attrName>ppt_x</p:attrName>
                                            </p:attrNameLst>
                                          </p:cBhvr>
                                          <p:tavLst>
                                            <p:tav tm="0">
                                              <p:val>
                                                <p:strVal val="#ppt_x"/>
                                              </p:val>
                                            </p:tav>
                                            <p:tav tm="100000">
                                              <p:val>
                                                <p:strVal val="#ppt_x"/>
                                              </p:val>
                                            </p:tav>
                                          </p:tavLst>
                                        </p:anim>
                                        <p:anim calcmode="lin" valueType="num">
                                          <p:cBhvr>
                                            <p:cTn id="22" dur="500" fill="hold"/>
                                            <p:tgtEl>
                                              <p:spTgt spid="308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anim calcmode="lin" valueType="num">
                                          <p:cBhvr>
                                            <p:cTn id="26" dur="500" fill="hold"/>
                                            <p:tgtEl>
                                              <p:spTgt spid="52"/>
                                            </p:tgtEl>
                                            <p:attrNameLst>
                                              <p:attrName>ppt_x</p:attrName>
                                            </p:attrNameLst>
                                          </p:cBhvr>
                                          <p:tavLst>
                                            <p:tav tm="0">
                                              <p:val>
                                                <p:strVal val="#ppt_x"/>
                                              </p:val>
                                            </p:tav>
                                            <p:tav tm="100000">
                                              <p:val>
                                                <p:strVal val="#ppt_x"/>
                                              </p:val>
                                            </p:tav>
                                          </p:tavLst>
                                        </p:anim>
                                        <p:anim calcmode="lin" valueType="num">
                                          <p:cBhvr>
                                            <p:cTn id="27" dur="500" fill="hold"/>
                                            <p:tgtEl>
                                              <p:spTgt spid="5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fade">
                                          <p:cBhvr>
                                            <p:cTn id="30" dur="500"/>
                                            <p:tgtEl>
                                              <p:spTgt spid="3078"/>
                                            </p:tgtEl>
                                          </p:cBhvr>
                                        </p:animEffect>
                                        <p:anim calcmode="lin" valueType="num">
                                          <p:cBhvr>
                                            <p:cTn id="31" dur="500" fill="hold"/>
                                            <p:tgtEl>
                                              <p:spTgt spid="3078"/>
                                            </p:tgtEl>
                                            <p:attrNameLst>
                                              <p:attrName>ppt_x</p:attrName>
                                            </p:attrNameLst>
                                          </p:cBhvr>
                                          <p:tavLst>
                                            <p:tav tm="0">
                                              <p:val>
                                                <p:strVal val="#ppt_x"/>
                                              </p:val>
                                            </p:tav>
                                            <p:tav tm="100000">
                                              <p:val>
                                                <p:strVal val="#ppt_x"/>
                                              </p:val>
                                            </p:tav>
                                          </p:tavLst>
                                        </p:anim>
                                        <p:anim calcmode="lin" valueType="num">
                                          <p:cBhvr>
                                            <p:cTn id="32" dur="500" fill="hold"/>
                                            <p:tgtEl>
                                              <p:spTgt spid="307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anim calcmode="lin" valueType="num">
                                          <p:cBhvr>
                                            <p:cTn id="36" dur="500" fill="hold"/>
                                            <p:tgtEl>
                                              <p:spTgt spid="53"/>
                                            </p:tgtEl>
                                            <p:attrNameLst>
                                              <p:attrName>ppt_x</p:attrName>
                                            </p:attrNameLst>
                                          </p:cBhvr>
                                          <p:tavLst>
                                            <p:tav tm="0">
                                              <p:val>
                                                <p:strVal val="#ppt_x"/>
                                              </p:val>
                                            </p:tav>
                                            <p:tav tm="100000">
                                              <p:val>
                                                <p:strVal val="#ppt_x"/>
                                              </p:val>
                                            </p:tav>
                                          </p:tavLst>
                                        </p:anim>
                                        <p:anim calcmode="lin" valueType="num">
                                          <p:cBhvr>
                                            <p:cTn id="37" dur="500" fill="hold"/>
                                            <p:tgtEl>
                                              <p:spTgt spid="53"/>
                                            </p:tgtEl>
                                            <p:attrNameLst>
                                              <p:attrName>ppt_y</p:attrName>
                                            </p:attrNameLst>
                                          </p:cBhvr>
                                          <p:tavLst>
                                            <p:tav tm="0">
                                              <p:val>
                                                <p:strVal val="#ppt_y+.1"/>
                                              </p:val>
                                            </p:tav>
                                            <p:tav tm="100000">
                                              <p:val>
                                                <p:strVal val="#ppt_y"/>
                                              </p:val>
                                            </p:tav>
                                          </p:tavLst>
                                        </p:anim>
                                      </p:childTnLst>
                                    </p:cTn>
                                  </p:par>
                                  <p:par>
                                    <p:cTn id="38" presetID="22" presetClass="entr" presetSubtype="4" fill="hold" nodeType="withEffect">
                                      <p:stCondLst>
                                        <p:cond delay="25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750"/>
                                            <p:tgtEl>
                                              <p:spTgt spid="12"/>
                                            </p:tgtEl>
                                          </p:cBhvr>
                                        </p:animEffect>
                                      </p:childTnLst>
                                    </p:cTn>
                                  </p:par>
                                </p:childTnLst>
                              </p:cTn>
                            </p:par>
                            <p:par>
                              <p:cTn id="41" fill="hold">
                                <p:stCondLst>
                                  <p:cond delay="1000"/>
                                </p:stCondLst>
                                <p:childTnLst>
                                  <p:par>
                                    <p:cTn id="42" presetID="2" presetClass="entr" presetSubtype="8"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par>
                                    <p:cTn id="46" presetID="42" presetClass="entr" presetSubtype="0" fill="hold" nodeType="withEffect">
                                      <p:stCondLst>
                                        <p:cond delay="250"/>
                                      </p:stCondLst>
                                      <p:childTnLst>
                                        <p:set>
                                          <p:cBhvr>
                                            <p:cTn id="47" dur="1" fill="hold">
                                              <p:stCondLst>
                                                <p:cond delay="0"/>
                                              </p:stCondLst>
                                            </p:cTn>
                                            <p:tgtEl>
                                              <p:spTgt spid="2050"/>
                                            </p:tgtEl>
                                            <p:attrNameLst>
                                              <p:attrName>style.visibility</p:attrName>
                                            </p:attrNameLst>
                                          </p:cBhvr>
                                          <p:to>
                                            <p:strVal val="visible"/>
                                          </p:to>
                                        </p:set>
                                        <p:animEffect transition="in" filter="fade">
                                          <p:cBhvr>
                                            <p:cTn id="48" dur="500"/>
                                            <p:tgtEl>
                                              <p:spTgt spid="2050"/>
                                            </p:tgtEl>
                                          </p:cBhvr>
                                        </p:animEffect>
                                        <p:anim calcmode="lin" valueType="num">
                                          <p:cBhvr>
                                            <p:cTn id="49" dur="500" fill="hold"/>
                                            <p:tgtEl>
                                              <p:spTgt spid="2050"/>
                                            </p:tgtEl>
                                            <p:attrNameLst>
                                              <p:attrName>ppt_x</p:attrName>
                                            </p:attrNameLst>
                                          </p:cBhvr>
                                          <p:tavLst>
                                            <p:tav tm="0">
                                              <p:val>
                                                <p:strVal val="#ppt_x"/>
                                              </p:val>
                                            </p:tav>
                                            <p:tav tm="100000">
                                              <p:val>
                                                <p:strVal val="#ppt_x"/>
                                              </p:val>
                                            </p:tav>
                                          </p:tavLst>
                                        </p:anim>
                                        <p:anim calcmode="lin" valueType="num">
                                          <p:cBhvr>
                                            <p:cTn id="50" dur="500" fill="hold"/>
                                            <p:tgtEl>
                                              <p:spTgt spid="205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25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strVal val="#ppt_x"/>
                                              </p:val>
                                            </p:tav>
                                            <p:tav tm="100000">
                                              <p:val>
                                                <p:strVal val="#ppt_x"/>
                                              </p:val>
                                            </p:tav>
                                          </p:tavLst>
                                        </p:anim>
                                        <p:anim calcmode="lin" valueType="num">
                                          <p:cBhvr>
                                            <p:cTn id="55"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heel(1)">
                                          <p:cBhvr>
                                            <p:cTn id="60" dur="750"/>
                                            <p:tgtEl>
                                              <p:spTgt spid="49"/>
                                            </p:tgtEl>
                                          </p:cBhvr>
                                        </p:animEffect>
                                      </p:childTnLst>
                                    </p:cTn>
                                  </p:par>
                                </p:childTnLst>
                              </p:cTn>
                            </p:par>
                            <p:par>
                              <p:cTn id="61" fill="hold">
                                <p:stCondLst>
                                  <p:cond delay="750"/>
                                </p:stCondLst>
                                <p:childTnLst>
                                  <p:par>
                                    <p:cTn id="62" presetID="2" presetClass="entr" presetSubtype="4"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additive="base">
                                            <p:cTn id="64" dur="750" fill="hold"/>
                                            <p:tgtEl>
                                              <p:spTgt spid="42"/>
                                            </p:tgtEl>
                                            <p:attrNameLst>
                                              <p:attrName>ppt_x</p:attrName>
                                            </p:attrNameLst>
                                          </p:cBhvr>
                                          <p:tavLst>
                                            <p:tav tm="0">
                                              <p:val>
                                                <p:strVal val="#ppt_x"/>
                                              </p:val>
                                            </p:tav>
                                            <p:tav tm="100000">
                                              <p:val>
                                                <p:strVal val="#ppt_x"/>
                                              </p:val>
                                            </p:tav>
                                          </p:tavLst>
                                        </p:anim>
                                        <p:anim calcmode="lin" valueType="num">
                                          <p:cBhvr additive="base">
                                            <p:cTn id="65"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59" y="175613"/>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id="{A19746DB-71A4-4CCB-9025-33B1078967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id="{F92D3639-E289-40AF-9999-195E56E51918}"/>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id="{7E546B90-9C21-4C93-A217-344319B788E7}"/>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id="{C3999B40-0C14-4D4B-9C87-94F3864AC9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id="{2C6CC490-BDF6-4944-BC94-B8EBEF85AC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id="{E0CA147D-4147-46DF-B2D5-42F0CD90E0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id="{2CE1DDC7-4877-4A6E-9478-23EE881953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C9EDA269-4E21-4886-A81B-83C633673C5B}"/>
              </a:ext>
            </a:extLst>
          </p:cNvPr>
          <p:cNvSpPr txBox="1"/>
          <p:nvPr/>
        </p:nvSpPr>
        <p:spPr>
          <a:xfrm>
            <a:off x="3990096" y="1646145"/>
            <a:ext cx="4899123" cy="523220"/>
          </a:xfrm>
          <a:prstGeom prst="rect">
            <a:avLst/>
          </a:prstGeom>
          <a:noFill/>
        </p:spPr>
        <p:txBody>
          <a:bodyPr wrap="square">
            <a:spAutoFit/>
          </a:bodyPr>
          <a:lstStyle/>
          <a:p>
            <a:pPr lvl="0" algn="just"/>
            <a:r>
              <a:rPr lang="vi-VN" sz="2800">
                <a:solidFill>
                  <a:sysClr val="windowText" lastClr="000000"/>
                </a:solidFill>
                <a:latin typeface="Calibri" panose="020F0502020204030204" pitchFamily="34" charset="0"/>
                <a:cs typeface="Calibri" panose="020F0502020204030204" pitchFamily="34" charset="0"/>
              </a:rPr>
              <a:t>thành tích lớn lao, phi thường,...</a:t>
            </a:r>
            <a:endParaRPr kumimoji="0" lang="vi-VN"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grpSp>
        <p:nvGrpSpPr>
          <p:cNvPr id="17" name="Group 16">
            <a:extLst>
              <a:ext uri="{FF2B5EF4-FFF2-40B4-BE49-F238E27FC236}">
                <a16:creationId xmlns:a16="http://schemas.microsoft.com/office/drawing/2014/main" id="{FA790488-AF53-48E1-8AD8-7A86D8961F7E}"/>
              </a:ext>
            </a:extLst>
          </p:cNvPr>
          <p:cNvGrpSpPr/>
          <p:nvPr/>
        </p:nvGrpSpPr>
        <p:grpSpPr>
          <a:xfrm>
            <a:off x="313643" y="1060612"/>
            <a:ext cx="3710532" cy="1912953"/>
            <a:chOff x="439275" y="1102430"/>
            <a:chExt cx="2743200" cy="2743200"/>
          </a:xfrm>
        </p:grpSpPr>
        <p:pic>
          <p:nvPicPr>
            <p:cNvPr id="16" name="Picture 15" descr="Shape, arrow&#10;&#10;Description automatically generated">
              <a:extLst>
                <a:ext uri="{FF2B5EF4-FFF2-40B4-BE49-F238E27FC236}">
                  <a16:creationId xmlns:a16="http://schemas.microsoft.com/office/drawing/2014/main" id="{1A2DED9E-8834-42F3-9DF6-31137003113E}"/>
                </a:ext>
              </a:extLst>
            </p:cNvPr>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439275" y="1102430"/>
              <a:ext cx="2743200" cy="2743200"/>
            </a:xfrm>
            <a:prstGeom prst="rect">
              <a:avLst/>
            </a:prstGeom>
            <a:effectLst>
              <a:outerShdw blurRad="50800" dist="38100" dir="5400000" algn="t" rotWithShape="0">
                <a:prstClr val="black">
                  <a:alpha val="40000"/>
                </a:prstClr>
              </a:outerShdw>
            </a:effectLst>
          </p:spPr>
        </p:pic>
        <p:sp>
          <p:nvSpPr>
            <p:cNvPr id="37" name="TextBox 36">
              <a:extLst>
                <a:ext uri="{FF2B5EF4-FFF2-40B4-BE49-F238E27FC236}">
                  <a16:creationId xmlns:a16="http://schemas.microsoft.com/office/drawing/2014/main" id="{407FE94F-5A23-48A6-A3E9-021322B96EC9}"/>
                </a:ext>
              </a:extLst>
            </p:cNvPr>
            <p:cNvSpPr txBox="1"/>
            <p:nvPr/>
          </p:nvSpPr>
          <p:spPr>
            <a:xfrm>
              <a:off x="1017343" y="1927745"/>
              <a:ext cx="1749540" cy="83857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Kì tích:</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34" name="Group 33">
            <a:extLst>
              <a:ext uri="{FF2B5EF4-FFF2-40B4-BE49-F238E27FC236}">
                <a16:creationId xmlns:a16="http://schemas.microsoft.com/office/drawing/2014/main" id="{046FDEBC-2600-40F6-A224-FD75FCFD6FF0}"/>
              </a:ext>
            </a:extLst>
          </p:cNvPr>
          <p:cNvGrpSpPr/>
          <p:nvPr/>
        </p:nvGrpSpPr>
        <p:grpSpPr>
          <a:xfrm>
            <a:off x="3085360" y="204462"/>
            <a:ext cx="2973277" cy="960120"/>
            <a:chOff x="2874780" y="545148"/>
            <a:chExt cx="3964369" cy="1280160"/>
          </a:xfrm>
        </p:grpSpPr>
        <p:sp>
          <p:nvSpPr>
            <p:cNvPr id="41" name="Rectangle: Rounded Corners 40">
              <a:extLst>
                <a:ext uri="{FF2B5EF4-FFF2-40B4-BE49-F238E27FC236}">
                  <a16:creationId xmlns:a16="http://schemas.microsoft.com/office/drawing/2014/main" id="{ABC0FE69-1349-4C92-A8A9-400FF5D5A987}"/>
                </a:ext>
              </a:extLst>
            </p:cNvPr>
            <p:cNvSpPr/>
            <p:nvPr/>
          </p:nvSpPr>
          <p:spPr>
            <a:xfrm>
              <a:off x="3547309" y="865836"/>
              <a:ext cx="3291840"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A2D8E0"/>
                </a:solidFill>
                <a:effectLst/>
                <a:uLnTx/>
                <a:uFillTx/>
                <a:latin typeface="等线" panose="020F0502020204030204"/>
                <a:ea typeface="+mn-ea"/>
                <a:cs typeface="+mn-cs"/>
              </a:endParaRPr>
            </a:p>
          </p:txBody>
        </p:sp>
        <p:pic>
          <p:nvPicPr>
            <p:cNvPr id="42" name="Picture 41">
              <a:extLst>
                <a:ext uri="{FF2B5EF4-FFF2-40B4-BE49-F238E27FC236}">
                  <a16:creationId xmlns:a16="http://schemas.microsoft.com/office/drawing/2014/main" id="{E96A30D1-F44F-42B4-90A0-EA10EB0BD5E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43" name="TextBox 42">
            <a:extLst>
              <a:ext uri="{FF2B5EF4-FFF2-40B4-BE49-F238E27FC236}">
                <a16:creationId xmlns:a16="http://schemas.microsoft.com/office/drawing/2014/main" id="{B1EF9002-60DF-46DB-B015-2412052B5B01}"/>
              </a:ext>
            </a:extLst>
          </p:cNvPr>
          <p:cNvSpPr txBox="1"/>
          <p:nvPr/>
        </p:nvSpPr>
        <p:spPr>
          <a:xfrm>
            <a:off x="4045479" y="462443"/>
            <a:ext cx="3991615" cy="6001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Giải</a:t>
            </a:r>
            <a:r>
              <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rPr>
              <a:t> </a:t>
            </a: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nghĩa</a:t>
            </a:r>
            <a:r>
              <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rPr>
              <a:t> </a:t>
            </a: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từ</a:t>
            </a:r>
            <a:endPar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endParaRPr>
          </a:p>
        </p:txBody>
      </p:sp>
      <p:pic>
        <p:nvPicPr>
          <p:cNvPr id="2050" name="Picture 2" descr="Kình ngư Ánh Viên xin nghỉ đội tuyển quốc gia">
            <a:extLst>
              <a:ext uri="{FF2B5EF4-FFF2-40B4-BE49-F238E27FC236}">
                <a16:creationId xmlns:a16="http://schemas.microsoft.com/office/drawing/2014/main" id="{407F175E-C9C5-4F58-A45E-2B06BA4AB99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62633" y="2254771"/>
            <a:ext cx="2789582" cy="1851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305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par>
                                <p:cTn id="19" presetID="18" presetClass="entr" presetSubtype="6"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strips(downRight)">
                                      <p:cBhvr>
                                        <p:cTn id="21" dur="500"/>
                                        <p:tgtEl>
                                          <p:spTgt spid="34"/>
                                        </p:tgtEl>
                                      </p:cBhvr>
                                    </p:animEffect>
                                  </p:childTnLst>
                                </p:cTn>
                              </p:par>
                              <p:par>
                                <p:cTn id="22" presetID="41" presetClass="entr" presetSubtype="0" fill="hold" grpId="0" nodeType="withEffect">
                                  <p:stCondLst>
                                    <p:cond delay="0"/>
                                  </p:stCondLst>
                                  <p:iterate type="lt">
                                    <p:tmPct val="10000"/>
                                  </p:iterate>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43"/>
                                        </p:tgtEl>
                                        <p:attrNameLst>
                                          <p:attrName>ppt_y</p:attrName>
                                        </p:attrNameLst>
                                      </p:cBhvr>
                                      <p:tavLst>
                                        <p:tav tm="0">
                                          <p:val>
                                            <p:strVal val="#ppt_y"/>
                                          </p:val>
                                        </p:tav>
                                        <p:tav tm="100000">
                                          <p:val>
                                            <p:strVal val="#ppt_y"/>
                                          </p:val>
                                        </p:tav>
                                      </p:tavLst>
                                    </p:anim>
                                    <p:anim calcmode="lin" valueType="num">
                                      <p:cBhvr>
                                        <p:cTn id="26"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43"/>
                                        </p:tgtEl>
                                      </p:cBhvr>
                                    </p:animEffect>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Trò-chơi-chíu.wav"/>
                                        </p:tgtEl>
                                      </p:cMediaNode>
                                    </p:audio>
                                  </p:sub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iterate type="lt">
                                    <p:tmPct val="10000"/>
                                  </p:iterate>
                                  <p:childTnLst>
                                    <p:set>
                                      <p:cBhvr>
                                        <p:cTn id="38" dur="1" fill="hold">
                                          <p:stCondLst>
                                            <p:cond delay="0"/>
                                          </p:stCondLst>
                                        </p:cTn>
                                        <p:tgtEl>
                                          <p:spTgt spid="36"/>
                                        </p:tgtEl>
                                        <p:attrNameLst>
                                          <p:attrName>style.visibility</p:attrName>
                                        </p:attrNameLst>
                                      </p:cBhvr>
                                      <p:to>
                                        <p:strVal val="visible"/>
                                      </p:to>
                                    </p:set>
                                    <p:animScale>
                                      <p:cBhvr>
                                        <p:cTn id="39"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36"/>
                                        </p:tgtEl>
                                        <p:attrNameLst>
                                          <p:attrName>ppt_x</p:attrName>
                                          <p:attrName>ppt_y</p:attrName>
                                        </p:attrNameLst>
                                      </p:cBhvr>
                                    </p:animMotion>
                                    <p:animEffect transition="in" filter="fade">
                                      <p:cBhvr>
                                        <p:cTn id="4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59" y="175613"/>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id="{A19746DB-71A4-4CCB-9025-33B1078967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id="{F92D3639-E289-40AF-9999-195E56E51918}"/>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id="{7E546B90-9C21-4C93-A217-344319B788E7}"/>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id="{C3999B40-0C14-4D4B-9C87-94F3864AC9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id="{2C6CC490-BDF6-4944-BC94-B8EBEF85AC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id="{E0CA147D-4147-46DF-B2D5-42F0CD90E0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id="{2CE1DDC7-4877-4A6E-9478-23EE881953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C9EDA269-4E21-4886-A81B-83C633673C5B}"/>
              </a:ext>
            </a:extLst>
          </p:cNvPr>
          <p:cNvSpPr txBox="1"/>
          <p:nvPr/>
        </p:nvSpPr>
        <p:spPr>
          <a:xfrm>
            <a:off x="3990096" y="1646145"/>
            <a:ext cx="4899123" cy="523220"/>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thành tích lớn lao, phi thường,...</a:t>
            </a:r>
            <a:endParaRPr kumimoji="0" lang="vi-VN"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grpSp>
        <p:nvGrpSpPr>
          <p:cNvPr id="17" name="Group 16">
            <a:extLst>
              <a:ext uri="{FF2B5EF4-FFF2-40B4-BE49-F238E27FC236}">
                <a16:creationId xmlns:a16="http://schemas.microsoft.com/office/drawing/2014/main" id="{FA790488-AF53-48E1-8AD8-7A86D8961F7E}"/>
              </a:ext>
            </a:extLst>
          </p:cNvPr>
          <p:cNvGrpSpPr/>
          <p:nvPr/>
        </p:nvGrpSpPr>
        <p:grpSpPr>
          <a:xfrm>
            <a:off x="313643" y="1060612"/>
            <a:ext cx="3710532" cy="1912953"/>
            <a:chOff x="439275" y="1102430"/>
            <a:chExt cx="2743200" cy="2743200"/>
          </a:xfrm>
        </p:grpSpPr>
        <p:pic>
          <p:nvPicPr>
            <p:cNvPr id="16" name="Picture 15" descr="Shape, arrow&#10;&#10;Description automatically generated">
              <a:extLst>
                <a:ext uri="{FF2B5EF4-FFF2-40B4-BE49-F238E27FC236}">
                  <a16:creationId xmlns:a16="http://schemas.microsoft.com/office/drawing/2014/main" id="{1A2DED9E-8834-42F3-9DF6-31137003113E}"/>
                </a:ext>
              </a:extLst>
            </p:cNvPr>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439275" y="1102430"/>
              <a:ext cx="2743200" cy="2743200"/>
            </a:xfrm>
            <a:prstGeom prst="rect">
              <a:avLst/>
            </a:prstGeom>
            <a:effectLst>
              <a:outerShdw blurRad="50800" dist="38100" dir="5400000" algn="t" rotWithShape="0">
                <a:prstClr val="black">
                  <a:alpha val="40000"/>
                </a:prstClr>
              </a:outerShdw>
            </a:effectLst>
          </p:spPr>
        </p:pic>
        <p:sp>
          <p:nvSpPr>
            <p:cNvPr id="37" name="TextBox 36">
              <a:extLst>
                <a:ext uri="{FF2B5EF4-FFF2-40B4-BE49-F238E27FC236}">
                  <a16:creationId xmlns:a16="http://schemas.microsoft.com/office/drawing/2014/main" id="{407FE94F-5A23-48A6-A3E9-021322B96EC9}"/>
                </a:ext>
              </a:extLst>
            </p:cNvPr>
            <p:cNvSpPr txBox="1"/>
            <p:nvPr/>
          </p:nvSpPr>
          <p:spPr>
            <a:xfrm>
              <a:off x="1017343" y="1927745"/>
              <a:ext cx="1749540" cy="83857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Kì tích:</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34" name="Group 33">
            <a:extLst>
              <a:ext uri="{FF2B5EF4-FFF2-40B4-BE49-F238E27FC236}">
                <a16:creationId xmlns:a16="http://schemas.microsoft.com/office/drawing/2014/main" id="{046FDEBC-2600-40F6-A224-FD75FCFD6FF0}"/>
              </a:ext>
            </a:extLst>
          </p:cNvPr>
          <p:cNvGrpSpPr/>
          <p:nvPr/>
        </p:nvGrpSpPr>
        <p:grpSpPr>
          <a:xfrm>
            <a:off x="3085360" y="204462"/>
            <a:ext cx="2973277" cy="960120"/>
            <a:chOff x="2874780" y="545148"/>
            <a:chExt cx="3964369" cy="1280160"/>
          </a:xfrm>
        </p:grpSpPr>
        <p:sp>
          <p:nvSpPr>
            <p:cNvPr id="41" name="Rectangle: Rounded Corners 40">
              <a:extLst>
                <a:ext uri="{FF2B5EF4-FFF2-40B4-BE49-F238E27FC236}">
                  <a16:creationId xmlns:a16="http://schemas.microsoft.com/office/drawing/2014/main" id="{ABC0FE69-1349-4C92-A8A9-400FF5D5A987}"/>
                </a:ext>
              </a:extLst>
            </p:cNvPr>
            <p:cNvSpPr/>
            <p:nvPr/>
          </p:nvSpPr>
          <p:spPr>
            <a:xfrm>
              <a:off x="3547309" y="865836"/>
              <a:ext cx="3291840"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A2D8E0"/>
                </a:solidFill>
                <a:effectLst/>
                <a:uLnTx/>
                <a:uFillTx/>
                <a:latin typeface="等线" panose="020F0502020204030204"/>
                <a:ea typeface="+mn-ea"/>
                <a:cs typeface="+mn-cs"/>
              </a:endParaRPr>
            </a:p>
          </p:txBody>
        </p:sp>
        <p:pic>
          <p:nvPicPr>
            <p:cNvPr id="42" name="Picture 41">
              <a:extLst>
                <a:ext uri="{FF2B5EF4-FFF2-40B4-BE49-F238E27FC236}">
                  <a16:creationId xmlns:a16="http://schemas.microsoft.com/office/drawing/2014/main" id="{E96A30D1-F44F-42B4-90A0-EA10EB0BD5E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43" name="TextBox 42">
            <a:extLst>
              <a:ext uri="{FF2B5EF4-FFF2-40B4-BE49-F238E27FC236}">
                <a16:creationId xmlns:a16="http://schemas.microsoft.com/office/drawing/2014/main" id="{B1EF9002-60DF-46DB-B015-2412052B5B01}"/>
              </a:ext>
            </a:extLst>
          </p:cNvPr>
          <p:cNvSpPr txBox="1"/>
          <p:nvPr/>
        </p:nvSpPr>
        <p:spPr>
          <a:xfrm>
            <a:off x="4045479" y="462443"/>
            <a:ext cx="3991615" cy="6001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Giải</a:t>
            </a:r>
            <a:r>
              <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rPr>
              <a:t> </a:t>
            </a: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nghĩa</a:t>
            </a:r>
            <a:r>
              <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rPr>
              <a:t> </a:t>
            </a: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từ</a:t>
            </a:r>
            <a:endPar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endParaRPr>
          </a:p>
        </p:txBody>
      </p:sp>
      <p:pic>
        <p:nvPicPr>
          <p:cNvPr id="3074" name="Picture 2" descr="Nguyễn Thị Ánh Viên">
            <a:extLst>
              <a:ext uri="{FF2B5EF4-FFF2-40B4-BE49-F238E27FC236}">
                <a16:creationId xmlns:a16="http://schemas.microsoft.com/office/drawing/2014/main" id="{6F27DB4D-C609-4619-9C15-9122A5C4A24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61455" y="2324467"/>
            <a:ext cx="2759661" cy="1969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830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par>
                                <p:cTn id="19" presetID="18" presetClass="entr" presetSubtype="6"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strips(downRight)">
                                      <p:cBhvr>
                                        <p:cTn id="21" dur="500"/>
                                        <p:tgtEl>
                                          <p:spTgt spid="34"/>
                                        </p:tgtEl>
                                      </p:cBhvr>
                                    </p:animEffect>
                                  </p:childTnLst>
                                </p:cTn>
                              </p:par>
                              <p:par>
                                <p:cTn id="22" presetID="41" presetClass="entr" presetSubtype="0" fill="hold" grpId="0" nodeType="withEffect">
                                  <p:stCondLst>
                                    <p:cond delay="0"/>
                                  </p:stCondLst>
                                  <p:iterate type="lt">
                                    <p:tmPct val="10000"/>
                                  </p:iterate>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43"/>
                                        </p:tgtEl>
                                        <p:attrNameLst>
                                          <p:attrName>ppt_y</p:attrName>
                                        </p:attrNameLst>
                                      </p:cBhvr>
                                      <p:tavLst>
                                        <p:tav tm="0">
                                          <p:val>
                                            <p:strVal val="#ppt_y"/>
                                          </p:val>
                                        </p:tav>
                                        <p:tav tm="100000">
                                          <p:val>
                                            <p:strVal val="#ppt_y"/>
                                          </p:val>
                                        </p:tav>
                                      </p:tavLst>
                                    </p:anim>
                                    <p:anim calcmode="lin" valueType="num">
                                      <p:cBhvr>
                                        <p:cTn id="26"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43"/>
                                        </p:tgtEl>
                                      </p:cBhvr>
                                    </p:animEffect>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Trò-chơi-chíu.wav"/>
                                        </p:tgtEl>
                                      </p:cMediaNode>
                                    </p:audio>
                                  </p:sub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iterate type="lt">
                                    <p:tmPct val="10000"/>
                                  </p:iterate>
                                  <p:childTnLst>
                                    <p:set>
                                      <p:cBhvr>
                                        <p:cTn id="38" dur="1" fill="hold">
                                          <p:stCondLst>
                                            <p:cond delay="0"/>
                                          </p:stCondLst>
                                        </p:cTn>
                                        <p:tgtEl>
                                          <p:spTgt spid="36"/>
                                        </p:tgtEl>
                                        <p:attrNameLst>
                                          <p:attrName>style.visibility</p:attrName>
                                        </p:attrNameLst>
                                      </p:cBhvr>
                                      <p:to>
                                        <p:strVal val="visible"/>
                                      </p:to>
                                    </p:set>
                                    <p:animScale>
                                      <p:cBhvr>
                                        <p:cTn id="39"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36"/>
                                        </p:tgtEl>
                                        <p:attrNameLst>
                                          <p:attrName>ppt_x</p:attrName>
                                          <p:attrName>ppt_y</p:attrName>
                                        </p:attrNameLst>
                                      </p:cBhvr>
                                    </p:animMotion>
                                    <p:animEffect transition="in" filter="fade">
                                      <p:cBhvr>
                                        <p:cTn id="4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59" y="175613"/>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id="{A19746DB-71A4-4CCB-9025-33B1078967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id="{F92D3639-E289-40AF-9999-195E56E51918}"/>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id="{7E546B90-9C21-4C93-A217-344319B788E7}"/>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id="{C3999B40-0C14-4D4B-9C87-94F3864AC9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id="{2C6CC490-BDF6-4944-BC94-B8EBEF85AC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id="{E0CA147D-4147-46DF-B2D5-42F0CD90E0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id="{2CE1DDC7-4877-4A6E-9478-23EE881953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C9EDA269-4E21-4886-A81B-83C633673C5B}"/>
              </a:ext>
            </a:extLst>
          </p:cNvPr>
          <p:cNvSpPr txBox="1"/>
          <p:nvPr/>
        </p:nvSpPr>
        <p:spPr>
          <a:xfrm>
            <a:off x="3921937" y="1470143"/>
            <a:ext cx="4899123" cy="954107"/>
          </a:xfrm>
          <a:prstGeom prst="rect">
            <a:avLst/>
          </a:prstGeom>
          <a:noFill/>
        </p:spPr>
        <p:txBody>
          <a:bodyPr wrap="square">
            <a:spAutoFit/>
          </a:bodyPr>
          <a:lstStyle/>
          <a:p>
            <a:pPr lvl="0" algn="just"/>
            <a:r>
              <a:rPr lang="vi-VN" sz="2800">
                <a:solidFill>
                  <a:sysClr val="windowText" lastClr="000000"/>
                </a:solidFill>
                <a:latin typeface="Calibri" panose="020F0502020204030204" pitchFamily="34" charset="0"/>
                <a:cs typeface="Calibri" panose="020F0502020204030204" pitchFamily="34" charset="0"/>
              </a:rPr>
              <a:t>tôn vinh tên tuổi, công lao của một cá nhân hay một tập thể.</a:t>
            </a:r>
            <a:endParaRPr kumimoji="0" lang="vi-VN" sz="28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grpSp>
        <p:nvGrpSpPr>
          <p:cNvPr id="17" name="Group 16">
            <a:extLst>
              <a:ext uri="{FF2B5EF4-FFF2-40B4-BE49-F238E27FC236}">
                <a16:creationId xmlns:a16="http://schemas.microsoft.com/office/drawing/2014/main" id="{FA790488-AF53-48E1-8AD8-7A86D8961F7E}"/>
              </a:ext>
            </a:extLst>
          </p:cNvPr>
          <p:cNvGrpSpPr/>
          <p:nvPr/>
        </p:nvGrpSpPr>
        <p:grpSpPr>
          <a:xfrm>
            <a:off x="313643" y="1060612"/>
            <a:ext cx="3710532" cy="1912953"/>
            <a:chOff x="439275" y="1102430"/>
            <a:chExt cx="2743200" cy="2743200"/>
          </a:xfrm>
        </p:grpSpPr>
        <p:pic>
          <p:nvPicPr>
            <p:cNvPr id="16" name="Picture 15" descr="Shape, arrow&#10;&#10;Description automatically generated">
              <a:extLst>
                <a:ext uri="{FF2B5EF4-FFF2-40B4-BE49-F238E27FC236}">
                  <a16:creationId xmlns:a16="http://schemas.microsoft.com/office/drawing/2014/main" id="{1A2DED9E-8834-42F3-9DF6-31137003113E}"/>
                </a:ext>
              </a:extLst>
            </p:cNvPr>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439275" y="1102430"/>
              <a:ext cx="2743200" cy="2743200"/>
            </a:xfrm>
            <a:prstGeom prst="rect">
              <a:avLst/>
            </a:prstGeom>
            <a:effectLst>
              <a:outerShdw blurRad="50800" dist="38100" dir="5400000" algn="t" rotWithShape="0">
                <a:prstClr val="black">
                  <a:alpha val="40000"/>
                </a:prstClr>
              </a:outerShdw>
            </a:effectLst>
          </p:spPr>
        </p:pic>
        <p:sp>
          <p:nvSpPr>
            <p:cNvPr id="37" name="TextBox 36">
              <a:extLst>
                <a:ext uri="{FF2B5EF4-FFF2-40B4-BE49-F238E27FC236}">
                  <a16:creationId xmlns:a16="http://schemas.microsoft.com/office/drawing/2014/main" id="{407FE94F-5A23-48A6-A3E9-021322B96EC9}"/>
                </a:ext>
              </a:extLst>
            </p:cNvPr>
            <p:cNvSpPr txBox="1"/>
            <p:nvPr/>
          </p:nvSpPr>
          <p:spPr>
            <a:xfrm>
              <a:off x="1017343" y="1927745"/>
              <a:ext cx="1749540" cy="83857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Vinh danh: </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34" name="Group 33">
            <a:extLst>
              <a:ext uri="{FF2B5EF4-FFF2-40B4-BE49-F238E27FC236}">
                <a16:creationId xmlns:a16="http://schemas.microsoft.com/office/drawing/2014/main" id="{046FDEBC-2600-40F6-A224-FD75FCFD6FF0}"/>
              </a:ext>
            </a:extLst>
          </p:cNvPr>
          <p:cNvGrpSpPr/>
          <p:nvPr/>
        </p:nvGrpSpPr>
        <p:grpSpPr>
          <a:xfrm>
            <a:off x="3085360" y="204462"/>
            <a:ext cx="2973277" cy="960120"/>
            <a:chOff x="2874780" y="545148"/>
            <a:chExt cx="3964369" cy="1280160"/>
          </a:xfrm>
        </p:grpSpPr>
        <p:sp>
          <p:nvSpPr>
            <p:cNvPr id="41" name="Rectangle: Rounded Corners 40">
              <a:extLst>
                <a:ext uri="{FF2B5EF4-FFF2-40B4-BE49-F238E27FC236}">
                  <a16:creationId xmlns:a16="http://schemas.microsoft.com/office/drawing/2014/main" id="{ABC0FE69-1349-4C92-A8A9-400FF5D5A987}"/>
                </a:ext>
              </a:extLst>
            </p:cNvPr>
            <p:cNvSpPr/>
            <p:nvPr/>
          </p:nvSpPr>
          <p:spPr>
            <a:xfrm>
              <a:off x="3547309" y="865836"/>
              <a:ext cx="3291840"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A2D8E0"/>
                </a:solidFill>
                <a:effectLst/>
                <a:uLnTx/>
                <a:uFillTx/>
                <a:latin typeface="等线" panose="020F0502020204030204"/>
                <a:ea typeface="+mn-ea"/>
                <a:cs typeface="+mn-cs"/>
              </a:endParaRPr>
            </a:p>
          </p:txBody>
        </p:sp>
        <p:pic>
          <p:nvPicPr>
            <p:cNvPr id="42" name="Picture 41">
              <a:extLst>
                <a:ext uri="{FF2B5EF4-FFF2-40B4-BE49-F238E27FC236}">
                  <a16:creationId xmlns:a16="http://schemas.microsoft.com/office/drawing/2014/main" id="{E96A30D1-F44F-42B4-90A0-EA10EB0BD5E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43" name="TextBox 42">
            <a:extLst>
              <a:ext uri="{FF2B5EF4-FFF2-40B4-BE49-F238E27FC236}">
                <a16:creationId xmlns:a16="http://schemas.microsoft.com/office/drawing/2014/main" id="{B1EF9002-60DF-46DB-B015-2412052B5B01}"/>
              </a:ext>
            </a:extLst>
          </p:cNvPr>
          <p:cNvSpPr txBox="1"/>
          <p:nvPr/>
        </p:nvSpPr>
        <p:spPr>
          <a:xfrm>
            <a:off x="4045479" y="462443"/>
            <a:ext cx="3991615" cy="6001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Giải</a:t>
            </a:r>
            <a:r>
              <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rPr>
              <a:t> </a:t>
            </a: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nghĩa</a:t>
            </a:r>
            <a:r>
              <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rPr>
              <a:t> </a:t>
            </a:r>
            <a:r>
              <a:rPr kumimoji="0" lang="en-US" sz="3300" b="0" i="0" u="none" strike="noStrike" kern="1200" cap="none" spc="0" normalizeH="0" baseline="0" noProof="0" dirty="0" err="1">
                <a:ln>
                  <a:noFill/>
                </a:ln>
                <a:solidFill>
                  <a:srgbClr val="FF2727"/>
                </a:solidFill>
                <a:effectLst/>
                <a:uLnTx/>
                <a:uFillTx/>
                <a:latin typeface="LNTH-LoveStoryRough" pitchFamily="2" charset="0"/>
                <a:ea typeface="+mn-ea"/>
                <a:cs typeface="Calibri" panose="020F0502020204030204" pitchFamily="34" charset="0"/>
              </a:rPr>
              <a:t>từ</a:t>
            </a:r>
            <a:endParaRPr kumimoji="0" lang="en-US" sz="3300" b="0" i="0" u="none" strike="noStrike" kern="1200" cap="none" spc="0" normalizeH="0" baseline="0" noProof="0" dirty="0">
              <a:ln>
                <a:noFill/>
              </a:ln>
              <a:solidFill>
                <a:srgbClr val="FF2727"/>
              </a:solidFill>
              <a:effectLst/>
              <a:uLnTx/>
              <a:uFillTx/>
              <a:latin typeface="LNTH-LoveStoryRough" pitchFamily="2" charset="0"/>
              <a:ea typeface="+mn-ea"/>
              <a:cs typeface="Calibri" panose="020F0502020204030204" pitchFamily="34" charset="0"/>
            </a:endParaRPr>
          </a:p>
        </p:txBody>
      </p:sp>
      <p:pic>
        <p:nvPicPr>
          <p:cNvPr id="5122" name="Picture 2" descr="Xót xa sự “bội bạc” dành cho Ánh Viên, Hoàng Xuân Vinh ở ASIAD 18">
            <a:extLst>
              <a:ext uri="{FF2B5EF4-FFF2-40B4-BE49-F238E27FC236}">
                <a16:creationId xmlns:a16="http://schemas.microsoft.com/office/drawing/2014/main" id="{D02EA201-92FC-4EDA-8E41-42B7DF9374C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48712" y="2437415"/>
            <a:ext cx="2874331" cy="1782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227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par>
                                <p:cTn id="19" presetID="18" presetClass="entr" presetSubtype="6"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strips(downRight)">
                                      <p:cBhvr>
                                        <p:cTn id="21" dur="500"/>
                                        <p:tgtEl>
                                          <p:spTgt spid="34"/>
                                        </p:tgtEl>
                                      </p:cBhvr>
                                    </p:animEffect>
                                  </p:childTnLst>
                                </p:cTn>
                              </p:par>
                              <p:par>
                                <p:cTn id="22" presetID="41" presetClass="entr" presetSubtype="0" fill="hold" grpId="0" nodeType="withEffect">
                                  <p:stCondLst>
                                    <p:cond delay="0"/>
                                  </p:stCondLst>
                                  <p:iterate type="lt">
                                    <p:tmPct val="10000"/>
                                  </p:iterate>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43"/>
                                        </p:tgtEl>
                                        <p:attrNameLst>
                                          <p:attrName>ppt_y</p:attrName>
                                        </p:attrNameLst>
                                      </p:cBhvr>
                                      <p:tavLst>
                                        <p:tav tm="0">
                                          <p:val>
                                            <p:strVal val="#ppt_y"/>
                                          </p:val>
                                        </p:tav>
                                        <p:tav tm="100000">
                                          <p:val>
                                            <p:strVal val="#ppt_y"/>
                                          </p:val>
                                        </p:tav>
                                      </p:tavLst>
                                    </p:anim>
                                    <p:anim calcmode="lin" valueType="num">
                                      <p:cBhvr>
                                        <p:cTn id="26"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43"/>
                                        </p:tgtEl>
                                      </p:cBhvr>
                                    </p:animEffect>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Trò-chơi-chíu.wav"/>
                                        </p:tgtEl>
                                      </p:cMediaNode>
                                    </p:audio>
                                  </p:sub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iterate type="lt">
                                    <p:tmPct val="10000"/>
                                  </p:iterate>
                                  <p:childTnLst>
                                    <p:set>
                                      <p:cBhvr>
                                        <p:cTn id="38" dur="1" fill="hold">
                                          <p:stCondLst>
                                            <p:cond delay="0"/>
                                          </p:stCondLst>
                                        </p:cTn>
                                        <p:tgtEl>
                                          <p:spTgt spid="36"/>
                                        </p:tgtEl>
                                        <p:attrNameLst>
                                          <p:attrName>style.visibility</p:attrName>
                                        </p:attrNameLst>
                                      </p:cBhvr>
                                      <p:to>
                                        <p:strVal val="visible"/>
                                      </p:to>
                                    </p:set>
                                    <p:animScale>
                                      <p:cBhvr>
                                        <p:cTn id="39"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36"/>
                                        </p:tgtEl>
                                        <p:attrNameLst>
                                          <p:attrName>ppt_x</p:attrName>
                                          <p:attrName>ppt_y</p:attrName>
                                        </p:attrNameLst>
                                      </p:cBhvr>
                                    </p:animMotion>
                                    <p:animEffect transition="in" filter="fade">
                                      <p:cBhvr>
                                        <p:cTn id="4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65572" y="18785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id="{A19746DB-71A4-4CCB-9025-33B1078967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id="{F92D3639-E289-40AF-9999-195E56E51918}"/>
              </a:ext>
            </a:extLst>
          </p:cNvPr>
          <p:cNvPicPr>
            <a:picLocks noChangeAspect="1" noChangeArrowheads="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id="{7E546B90-9C21-4C93-A217-344319B788E7}"/>
              </a:ext>
            </a:extLst>
          </p:cNvPr>
          <p:cNvPicPr>
            <a:picLocks noChangeAspect="1" noChangeArrowheads="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id="{C3999B40-0C14-4D4B-9C87-94F3864AC9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id="{2C6CC490-BDF6-4944-BC94-B8EBEF85AC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id="{E0CA147D-4147-46DF-B2D5-42F0CD90E0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id="{2CE1DDC7-4877-4A6E-9478-23EE881953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4714E96D-6B3C-4138-B8A7-779E6A62BCB4}"/>
              </a:ext>
            </a:extLst>
          </p:cNvPr>
          <p:cNvSpPr txBox="1"/>
          <p:nvPr/>
        </p:nvSpPr>
        <p:spPr>
          <a:xfrm>
            <a:off x="943497" y="431098"/>
            <a:ext cx="8200502" cy="461665"/>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Đại hội Thể thao Đông Nam Á lần thứ 30 được tổ chức ở đâu?</a:t>
            </a:r>
            <a:endParaRPr lang="en-US" sz="2400" b="1" dirty="0">
              <a:solidFill>
                <a:srgbClr val="800080"/>
              </a:solidFill>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43F80222-4A2B-4DB1-AEB6-BF211D682069}"/>
              </a:ext>
            </a:extLst>
          </p:cNvPr>
          <p:cNvSpPr txBox="1"/>
          <p:nvPr/>
        </p:nvSpPr>
        <p:spPr>
          <a:xfrm>
            <a:off x="882524" y="1142845"/>
            <a:ext cx="7949328" cy="461665"/>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Đoàn thể thao Việt Nam đã đạt được những thành tích gì?</a:t>
            </a:r>
            <a:endParaRPr lang="en-US" sz="2400" b="1" dirty="0">
              <a:solidFill>
                <a:srgbClr val="800080"/>
              </a:solidFill>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100A2FE3-0A69-48BE-BFF7-EBA1287C4C9C}"/>
              </a:ext>
            </a:extLst>
          </p:cNvPr>
          <p:cNvSpPr txBox="1"/>
          <p:nvPr/>
        </p:nvSpPr>
        <p:spPr>
          <a:xfrm>
            <a:off x="856158" y="1847753"/>
            <a:ext cx="7949328" cy="830997"/>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Nguyễn Thị Ánh Viên đã đóng góp những gì cho bảng thành tích của Việt Nam?</a:t>
            </a:r>
            <a:endParaRPr lang="en-US" sz="2400" b="1" dirty="0">
              <a:solidFill>
                <a:srgbClr val="800080"/>
              </a:solidFill>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6FF2E92E-F74E-404F-8B54-2C3C220757DE}"/>
              </a:ext>
            </a:extLst>
          </p:cNvPr>
          <p:cNvSpPr txBox="1"/>
          <p:nvPr/>
        </p:nvSpPr>
        <p:spPr>
          <a:xfrm>
            <a:off x="856158" y="2827912"/>
            <a:ext cx="7247013" cy="830997"/>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Người viết bản tin đã gọi Ánh Viên bằng những từ ngữ nào? Vì sao? </a:t>
            </a:r>
            <a:endParaRPr lang="en-US" sz="2400" b="1" dirty="0">
              <a:solidFill>
                <a:srgbClr val="800080"/>
              </a:solidFill>
              <a:latin typeface="Calibri" panose="020F0502020204030204" pitchFamily="34" charset="0"/>
              <a:cs typeface="Calibri" panose="020F0502020204030204" pitchFamily="34" charset="0"/>
            </a:endParaRPr>
          </a:p>
        </p:txBody>
      </p:sp>
      <p:pic>
        <p:nvPicPr>
          <p:cNvPr id="46" name="Picture 45" descr="A picture containing text, tableware, dishware&#10;&#10;Description automatically generated">
            <a:extLst>
              <a:ext uri="{FF2B5EF4-FFF2-40B4-BE49-F238E27FC236}">
                <a16:creationId xmlns:a16="http://schemas.microsoft.com/office/drawing/2014/main" id="{94AD829C-2907-4D26-85A2-F45CAE178024}"/>
              </a:ext>
            </a:extLst>
          </p:cNvPr>
          <p:cNvPicPr>
            <a:picLocks noChangeAspect="1"/>
          </p:cNvPicPr>
          <p:nvPr/>
        </p:nvPicPr>
        <p:blipFill rotWithShape="1">
          <a:blip r:embed="rId12">
            <a:extLst>
              <a:ext uri="{28A0092B-C50C-407E-A947-70E740481C1C}">
                <a14:useLocalDpi xmlns:a14="http://schemas.microsoft.com/office/drawing/2010/main" val="0"/>
              </a:ext>
            </a:extLst>
          </a:blip>
          <a:srcRect l="25273" t="8818" r="64389" b="53884"/>
          <a:stretch/>
        </p:blipFill>
        <p:spPr>
          <a:xfrm>
            <a:off x="540409" y="337770"/>
            <a:ext cx="342115" cy="617220"/>
          </a:xfrm>
          <a:prstGeom prst="rect">
            <a:avLst/>
          </a:prstGeom>
          <a:effectLst>
            <a:outerShdw blurRad="63500" sx="102000" sy="102000" algn="ctr" rotWithShape="0">
              <a:prstClr val="black">
                <a:alpha val="40000"/>
              </a:prstClr>
            </a:outerShdw>
          </a:effectLst>
        </p:spPr>
      </p:pic>
      <p:pic>
        <p:nvPicPr>
          <p:cNvPr id="47" name="Picture 46" descr="A picture containing text, tableware, dishware&#10;&#10;Description automatically generated">
            <a:extLst>
              <a:ext uri="{FF2B5EF4-FFF2-40B4-BE49-F238E27FC236}">
                <a16:creationId xmlns:a16="http://schemas.microsoft.com/office/drawing/2014/main" id="{9F78F518-135F-40CA-A5DF-8459973020FA}"/>
              </a:ext>
            </a:extLst>
          </p:cNvPr>
          <p:cNvPicPr>
            <a:picLocks noChangeAspect="1"/>
          </p:cNvPicPr>
          <p:nvPr/>
        </p:nvPicPr>
        <p:blipFill rotWithShape="1">
          <a:blip r:embed="rId12">
            <a:extLst>
              <a:ext uri="{28A0092B-C50C-407E-A947-70E740481C1C}">
                <a14:useLocalDpi xmlns:a14="http://schemas.microsoft.com/office/drawing/2010/main" val="0"/>
              </a:ext>
            </a:extLst>
          </a:blip>
          <a:srcRect l="40026" t="8520" r="47585" b="54303"/>
          <a:stretch/>
        </p:blipFill>
        <p:spPr>
          <a:xfrm>
            <a:off x="444825" y="1052652"/>
            <a:ext cx="411336" cy="617220"/>
          </a:xfrm>
          <a:prstGeom prst="rect">
            <a:avLst/>
          </a:prstGeom>
          <a:effectLst>
            <a:outerShdw blurRad="63500" sx="102000" sy="102000" algn="ctr" rotWithShape="0">
              <a:prstClr val="black">
                <a:alpha val="40000"/>
              </a:prstClr>
            </a:outerShdw>
          </a:effectLst>
        </p:spPr>
      </p:pic>
      <p:pic>
        <p:nvPicPr>
          <p:cNvPr id="48" name="Picture 47" descr="A picture containing text, tableware, dishware&#10;&#10;Description automatically generated">
            <a:extLst>
              <a:ext uri="{FF2B5EF4-FFF2-40B4-BE49-F238E27FC236}">
                <a16:creationId xmlns:a16="http://schemas.microsoft.com/office/drawing/2014/main" id="{757D7FCE-ADB0-492F-B7DE-40982EF3146C}"/>
              </a:ext>
            </a:extLst>
          </p:cNvPr>
          <p:cNvPicPr>
            <a:picLocks noChangeAspect="1"/>
          </p:cNvPicPr>
          <p:nvPr/>
        </p:nvPicPr>
        <p:blipFill rotWithShape="1">
          <a:blip r:embed="rId12">
            <a:extLst>
              <a:ext uri="{28A0092B-C50C-407E-A947-70E740481C1C}">
                <a14:useLocalDpi xmlns:a14="http://schemas.microsoft.com/office/drawing/2010/main" val="0"/>
              </a:ext>
            </a:extLst>
          </a:blip>
          <a:srcRect l="56272" t="7027" r="31638" b="52562"/>
          <a:stretch/>
        </p:blipFill>
        <p:spPr>
          <a:xfrm>
            <a:off x="439478" y="1919954"/>
            <a:ext cx="369304" cy="617220"/>
          </a:xfrm>
          <a:prstGeom prst="rect">
            <a:avLst/>
          </a:prstGeom>
          <a:effectLst>
            <a:outerShdw blurRad="63500" sx="102000" sy="102000" algn="ctr" rotWithShape="0">
              <a:prstClr val="black">
                <a:alpha val="40000"/>
              </a:prstClr>
            </a:outerShdw>
          </a:effectLst>
        </p:spPr>
      </p:pic>
      <p:pic>
        <p:nvPicPr>
          <p:cNvPr id="49" name="Picture 48" descr="A picture containing text, tableware, dishware&#10;&#10;Description automatically generated">
            <a:extLst>
              <a:ext uri="{FF2B5EF4-FFF2-40B4-BE49-F238E27FC236}">
                <a16:creationId xmlns:a16="http://schemas.microsoft.com/office/drawing/2014/main" id="{110A248D-8ED6-4F2B-9BC4-1DC209887910}"/>
              </a:ext>
            </a:extLst>
          </p:cNvPr>
          <p:cNvPicPr>
            <a:picLocks noChangeAspect="1"/>
          </p:cNvPicPr>
          <p:nvPr/>
        </p:nvPicPr>
        <p:blipFill rotWithShape="1">
          <a:blip r:embed="rId12">
            <a:extLst>
              <a:ext uri="{28A0092B-C50C-407E-A947-70E740481C1C}">
                <a14:useLocalDpi xmlns:a14="http://schemas.microsoft.com/office/drawing/2010/main" val="0"/>
              </a:ext>
            </a:extLst>
          </a:blip>
          <a:srcRect l="72634" t="5110" r="13448" b="54050"/>
          <a:stretch/>
        </p:blipFill>
        <p:spPr>
          <a:xfrm>
            <a:off x="440143" y="2735976"/>
            <a:ext cx="420698" cy="617220"/>
          </a:xfrm>
          <a:prstGeom prst="rect">
            <a:avLst/>
          </a:prstGeom>
          <a:effectLst>
            <a:outerShdw blurRad="63500" sx="102000" sy="102000" algn="ctr" rotWithShape="0">
              <a:prstClr val="black">
                <a:alpha val="40000"/>
              </a:prstClr>
            </a:outerShdw>
          </a:effectLst>
        </p:spPr>
      </p:pic>
      <p:sp>
        <p:nvSpPr>
          <p:cNvPr id="35" name="TextBox 34">
            <a:extLst>
              <a:ext uri="{FF2B5EF4-FFF2-40B4-BE49-F238E27FC236}">
                <a16:creationId xmlns:a16="http://schemas.microsoft.com/office/drawing/2014/main" id="{0DBB070A-EBDE-4A0A-B710-D0C87571B755}"/>
              </a:ext>
            </a:extLst>
          </p:cNvPr>
          <p:cNvSpPr txBox="1"/>
          <p:nvPr/>
        </p:nvSpPr>
        <p:spPr>
          <a:xfrm>
            <a:off x="1148097" y="3694932"/>
            <a:ext cx="7949328" cy="461665"/>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Em suy nghĩ gì sau khi đọc bản tin?</a:t>
            </a:r>
            <a:endParaRPr lang="en-US" sz="2400" b="1" dirty="0">
              <a:solidFill>
                <a:srgbClr val="800080"/>
              </a:solidFill>
              <a:latin typeface="Calibri" panose="020F0502020204030204" pitchFamily="34" charset="0"/>
              <a:cs typeface="Calibri" panose="020F0502020204030204" pitchFamily="34" charset="0"/>
            </a:endParaRPr>
          </a:p>
        </p:txBody>
      </p:sp>
      <p:pic>
        <p:nvPicPr>
          <p:cNvPr id="6146" name="Picture 2" descr="Số 5 có ý nghĩa gì? - Ý nghĩa của số 5 - HoaTieu.vn">
            <a:extLst>
              <a:ext uri="{FF2B5EF4-FFF2-40B4-BE49-F238E27FC236}">
                <a16:creationId xmlns:a16="http://schemas.microsoft.com/office/drawing/2014/main" id="{019F371B-1E4F-40C9-B595-135EA57304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0799" y="3548276"/>
            <a:ext cx="684272" cy="684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44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250" fill="hold"/>
                                        <p:tgtEl>
                                          <p:spTgt spid="46"/>
                                        </p:tgtEl>
                                        <p:attrNameLst>
                                          <p:attrName>ppt_w</p:attrName>
                                        </p:attrNameLst>
                                      </p:cBhvr>
                                      <p:tavLst>
                                        <p:tav tm="0">
                                          <p:val>
                                            <p:fltVal val="0"/>
                                          </p:val>
                                        </p:tav>
                                        <p:tav tm="100000">
                                          <p:val>
                                            <p:strVal val="#ppt_w"/>
                                          </p:val>
                                        </p:tav>
                                      </p:tavLst>
                                    </p:anim>
                                    <p:anim calcmode="lin" valueType="num">
                                      <p:cBhvr>
                                        <p:cTn id="24" dur="250" fill="hold"/>
                                        <p:tgtEl>
                                          <p:spTgt spid="46"/>
                                        </p:tgtEl>
                                        <p:attrNameLst>
                                          <p:attrName>ppt_h</p:attrName>
                                        </p:attrNameLst>
                                      </p:cBhvr>
                                      <p:tavLst>
                                        <p:tav tm="0">
                                          <p:val>
                                            <p:fltVal val="0"/>
                                          </p:val>
                                        </p:tav>
                                        <p:tav tm="100000">
                                          <p:val>
                                            <p:strVal val="#ppt_h"/>
                                          </p:val>
                                        </p:tav>
                                      </p:tavLst>
                                    </p:anim>
                                    <p:animEffect transition="in" filter="fade">
                                      <p:cBhvr>
                                        <p:cTn id="25" dur="250"/>
                                        <p:tgtEl>
                                          <p:spTgt spid="46"/>
                                        </p:tgtEl>
                                      </p:cBhvr>
                                    </p:animEffect>
                                  </p:childTnLst>
                                </p:cTn>
                              </p:par>
                            </p:childTnLst>
                          </p:cTn>
                        </p:par>
                        <p:par>
                          <p:cTn id="26" fill="hold">
                            <p:stCondLst>
                              <p:cond delay="250"/>
                            </p:stCondLst>
                            <p:childTnLst>
                              <p:par>
                                <p:cTn id="27" presetID="22" presetClass="entr" presetSubtype="8"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p:cTn id="34" dur="250" fill="hold"/>
                                        <p:tgtEl>
                                          <p:spTgt spid="47"/>
                                        </p:tgtEl>
                                        <p:attrNameLst>
                                          <p:attrName>ppt_w</p:attrName>
                                        </p:attrNameLst>
                                      </p:cBhvr>
                                      <p:tavLst>
                                        <p:tav tm="0">
                                          <p:val>
                                            <p:fltVal val="0"/>
                                          </p:val>
                                        </p:tav>
                                        <p:tav tm="100000">
                                          <p:val>
                                            <p:strVal val="#ppt_w"/>
                                          </p:val>
                                        </p:tav>
                                      </p:tavLst>
                                    </p:anim>
                                    <p:anim calcmode="lin" valueType="num">
                                      <p:cBhvr>
                                        <p:cTn id="35" dur="250" fill="hold"/>
                                        <p:tgtEl>
                                          <p:spTgt spid="47"/>
                                        </p:tgtEl>
                                        <p:attrNameLst>
                                          <p:attrName>ppt_h</p:attrName>
                                        </p:attrNameLst>
                                      </p:cBhvr>
                                      <p:tavLst>
                                        <p:tav tm="0">
                                          <p:val>
                                            <p:fltVal val="0"/>
                                          </p:val>
                                        </p:tav>
                                        <p:tav tm="100000">
                                          <p:val>
                                            <p:strVal val="#ppt_h"/>
                                          </p:val>
                                        </p:tav>
                                      </p:tavLst>
                                    </p:anim>
                                    <p:animEffect transition="in" filter="fade">
                                      <p:cBhvr>
                                        <p:cTn id="36" dur="250"/>
                                        <p:tgtEl>
                                          <p:spTgt spid="47"/>
                                        </p:tgtEl>
                                      </p:cBhvr>
                                    </p:animEffect>
                                  </p:childTnLst>
                                </p:cTn>
                              </p:par>
                            </p:childTnLst>
                          </p:cTn>
                        </p:par>
                        <p:par>
                          <p:cTn id="37" fill="hold">
                            <p:stCondLst>
                              <p:cond delay="250"/>
                            </p:stCondLst>
                            <p:childTnLst>
                              <p:par>
                                <p:cTn id="38" presetID="22" presetClass="entr" presetSubtype="8" fill="hold" grpId="0"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p:cTn id="45" dur="250" fill="hold"/>
                                        <p:tgtEl>
                                          <p:spTgt spid="48"/>
                                        </p:tgtEl>
                                        <p:attrNameLst>
                                          <p:attrName>ppt_w</p:attrName>
                                        </p:attrNameLst>
                                      </p:cBhvr>
                                      <p:tavLst>
                                        <p:tav tm="0">
                                          <p:val>
                                            <p:fltVal val="0"/>
                                          </p:val>
                                        </p:tav>
                                        <p:tav tm="100000">
                                          <p:val>
                                            <p:strVal val="#ppt_w"/>
                                          </p:val>
                                        </p:tav>
                                      </p:tavLst>
                                    </p:anim>
                                    <p:anim calcmode="lin" valueType="num">
                                      <p:cBhvr>
                                        <p:cTn id="46" dur="250" fill="hold"/>
                                        <p:tgtEl>
                                          <p:spTgt spid="48"/>
                                        </p:tgtEl>
                                        <p:attrNameLst>
                                          <p:attrName>ppt_h</p:attrName>
                                        </p:attrNameLst>
                                      </p:cBhvr>
                                      <p:tavLst>
                                        <p:tav tm="0">
                                          <p:val>
                                            <p:fltVal val="0"/>
                                          </p:val>
                                        </p:tav>
                                        <p:tav tm="100000">
                                          <p:val>
                                            <p:strVal val="#ppt_h"/>
                                          </p:val>
                                        </p:tav>
                                      </p:tavLst>
                                    </p:anim>
                                    <p:animEffect transition="in" filter="fade">
                                      <p:cBhvr>
                                        <p:cTn id="47" dur="250"/>
                                        <p:tgtEl>
                                          <p:spTgt spid="48"/>
                                        </p:tgtEl>
                                      </p:cBhvr>
                                    </p:animEffect>
                                  </p:childTnLst>
                                </p:cTn>
                              </p:par>
                            </p:childTnLst>
                          </p:cTn>
                        </p:par>
                        <p:par>
                          <p:cTn id="48" fill="hold">
                            <p:stCondLst>
                              <p:cond delay="250"/>
                            </p:stCondLst>
                            <p:childTnLst>
                              <p:par>
                                <p:cTn id="49" presetID="22" presetClass="entr" presetSubtype="8"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left)">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anim calcmode="lin" valueType="num">
                                      <p:cBhvr>
                                        <p:cTn id="56" dur="250" fill="hold"/>
                                        <p:tgtEl>
                                          <p:spTgt spid="49"/>
                                        </p:tgtEl>
                                        <p:attrNameLst>
                                          <p:attrName>ppt_w</p:attrName>
                                        </p:attrNameLst>
                                      </p:cBhvr>
                                      <p:tavLst>
                                        <p:tav tm="0">
                                          <p:val>
                                            <p:fltVal val="0"/>
                                          </p:val>
                                        </p:tav>
                                        <p:tav tm="100000">
                                          <p:val>
                                            <p:strVal val="#ppt_w"/>
                                          </p:val>
                                        </p:tav>
                                      </p:tavLst>
                                    </p:anim>
                                    <p:anim calcmode="lin" valueType="num">
                                      <p:cBhvr>
                                        <p:cTn id="57" dur="250" fill="hold"/>
                                        <p:tgtEl>
                                          <p:spTgt spid="49"/>
                                        </p:tgtEl>
                                        <p:attrNameLst>
                                          <p:attrName>ppt_h</p:attrName>
                                        </p:attrNameLst>
                                      </p:cBhvr>
                                      <p:tavLst>
                                        <p:tav tm="0">
                                          <p:val>
                                            <p:fltVal val="0"/>
                                          </p:val>
                                        </p:tav>
                                        <p:tav tm="100000">
                                          <p:val>
                                            <p:strVal val="#ppt_h"/>
                                          </p:val>
                                        </p:tav>
                                      </p:tavLst>
                                    </p:anim>
                                    <p:animEffect transition="in" filter="fade">
                                      <p:cBhvr>
                                        <p:cTn id="58" dur="250"/>
                                        <p:tgtEl>
                                          <p:spTgt spid="49"/>
                                        </p:tgtEl>
                                      </p:cBhvr>
                                    </p:animEffect>
                                  </p:childTnLst>
                                </p:cTn>
                              </p:par>
                            </p:childTnLst>
                          </p:cTn>
                        </p:par>
                        <p:par>
                          <p:cTn id="59" fill="hold">
                            <p:stCondLst>
                              <p:cond delay="250"/>
                            </p:stCondLst>
                            <p:childTnLst>
                              <p:par>
                                <p:cTn id="60" presetID="22" presetClass="entr" presetSubtype="8" fill="hold" grpId="0" nodeType="after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left)">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arn(inVertical)">
                                      <p:cBhvr>
                                        <p:cTn id="67" dur="500"/>
                                        <p:tgtEl>
                                          <p:spTgt spid="35"/>
                                        </p:tgtEl>
                                      </p:cBhvr>
                                    </p:animEffect>
                                  </p:childTnLst>
                                </p:cTn>
                              </p:par>
                              <p:par>
                                <p:cTn id="68" presetID="16" presetClass="entr" presetSubtype="21" fill="hold" nodeType="withEffect">
                                  <p:stCondLst>
                                    <p:cond delay="0"/>
                                  </p:stCondLst>
                                  <p:childTnLst>
                                    <p:set>
                                      <p:cBhvr>
                                        <p:cTn id="69" dur="1" fill="hold">
                                          <p:stCondLst>
                                            <p:cond delay="0"/>
                                          </p:stCondLst>
                                        </p:cTn>
                                        <p:tgtEl>
                                          <p:spTgt spid="6146"/>
                                        </p:tgtEl>
                                        <p:attrNameLst>
                                          <p:attrName>style.visibility</p:attrName>
                                        </p:attrNameLst>
                                      </p:cBhvr>
                                      <p:to>
                                        <p:strVal val="visible"/>
                                      </p:to>
                                    </p:set>
                                    <p:animEffect transition="in" filter="barn(inVertical)">
                                      <p:cBhvr>
                                        <p:cTn id="7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3" grpId="0"/>
      <p:bldP spid="44" grpId="0"/>
      <p:bldP spid="45"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59" y="18785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id="{A19746DB-71A4-4CCB-9025-33B1078967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id="{F92D3639-E289-40AF-9999-195E56E51918}"/>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id="{7E546B90-9C21-4C93-A217-344319B788E7}"/>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id="{C3999B40-0C14-4D4B-9C87-94F3864AC9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id="{2C6CC490-BDF6-4944-BC94-B8EBEF85AC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id="{E0CA147D-4147-46DF-B2D5-42F0CD90E0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id="{2CE1DDC7-4877-4A6E-9478-23EE881953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E5FCB41-0576-4A51-B042-158B0050A843}"/>
              </a:ext>
            </a:extLst>
          </p:cNvPr>
          <p:cNvSpPr txBox="1"/>
          <p:nvPr/>
        </p:nvSpPr>
        <p:spPr>
          <a:xfrm>
            <a:off x="886386" y="521895"/>
            <a:ext cx="8200502" cy="461665"/>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Đại hội Thể thao Đông Nam Á lần thứ 30 được tổ chức ở đâu?</a:t>
            </a:r>
            <a:endParaRPr lang="en-US" sz="2400" b="1" dirty="0">
              <a:solidFill>
                <a:srgbClr val="800080"/>
              </a:solidFill>
              <a:latin typeface="Calibri" panose="020F0502020204030204" pitchFamily="34" charset="0"/>
              <a:cs typeface="Calibri" panose="020F0502020204030204" pitchFamily="34" charset="0"/>
            </a:endParaRPr>
          </a:p>
        </p:txBody>
      </p:sp>
      <p:pic>
        <p:nvPicPr>
          <p:cNvPr id="38" name="Picture 37" descr="A picture containing text, tableware, dishware&#10;&#10;Description automatically generated">
            <a:extLst>
              <a:ext uri="{FF2B5EF4-FFF2-40B4-BE49-F238E27FC236}">
                <a16:creationId xmlns:a16="http://schemas.microsoft.com/office/drawing/2014/main" id="{410F75BE-9A37-4CAB-90DD-F6975CEE804A}"/>
              </a:ext>
            </a:extLst>
          </p:cNvPr>
          <p:cNvPicPr>
            <a:picLocks noChangeAspect="1"/>
          </p:cNvPicPr>
          <p:nvPr/>
        </p:nvPicPr>
        <p:blipFill rotWithShape="1">
          <a:blip r:embed="rId13">
            <a:extLst>
              <a:ext uri="{28A0092B-C50C-407E-A947-70E740481C1C}">
                <a14:useLocalDpi xmlns:a14="http://schemas.microsoft.com/office/drawing/2010/main" val="0"/>
              </a:ext>
            </a:extLst>
          </a:blip>
          <a:srcRect l="25273" t="8818" r="64389" b="53884"/>
          <a:stretch/>
        </p:blipFill>
        <p:spPr>
          <a:xfrm>
            <a:off x="483298" y="428567"/>
            <a:ext cx="342115" cy="617220"/>
          </a:xfrm>
          <a:prstGeom prst="rect">
            <a:avLst/>
          </a:prstGeom>
          <a:effectLst>
            <a:outerShdw blurRad="63500" sx="102000" sy="102000" algn="ctr" rotWithShape="0">
              <a:prstClr val="black">
                <a:alpha val="40000"/>
              </a:prstClr>
            </a:outerShdw>
          </a:effectLst>
        </p:spPr>
      </p:pic>
      <p:sp>
        <p:nvSpPr>
          <p:cNvPr id="3" name="Rectangle 2">
            <a:extLst>
              <a:ext uri="{FF2B5EF4-FFF2-40B4-BE49-F238E27FC236}">
                <a16:creationId xmlns:a16="http://schemas.microsoft.com/office/drawing/2014/main" id="{942030A5-19F3-4322-B872-B0AAC8FC565E}"/>
              </a:ext>
            </a:extLst>
          </p:cNvPr>
          <p:cNvSpPr/>
          <p:nvPr/>
        </p:nvSpPr>
        <p:spPr>
          <a:xfrm>
            <a:off x="570150" y="1891392"/>
            <a:ext cx="2967293" cy="411480"/>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5" name="TextBox 34">
            <a:extLst>
              <a:ext uri="{FF2B5EF4-FFF2-40B4-BE49-F238E27FC236}">
                <a16:creationId xmlns:a16="http://schemas.microsoft.com/office/drawing/2014/main" id="{9DC6F058-24B4-4F5A-A1E7-DCC933C0D159}"/>
              </a:ext>
            </a:extLst>
          </p:cNvPr>
          <p:cNvSpPr txBox="1"/>
          <p:nvPr/>
        </p:nvSpPr>
        <p:spPr>
          <a:xfrm>
            <a:off x="625700" y="1399058"/>
            <a:ext cx="7916802" cy="1754326"/>
          </a:xfrm>
          <a:prstGeom prst="rect">
            <a:avLst/>
          </a:prstGeom>
          <a:noFill/>
        </p:spPr>
        <p:txBody>
          <a:bodyPr wrap="square">
            <a:spAutoFit/>
          </a:bodyPr>
          <a:lstStyle/>
          <a:p>
            <a:pPr lvl="0" algn="just"/>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7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1.</a:t>
            </a:r>
            <a:r>
              <a:rPr lang="vi-VN" sz="2700">
                <a:solidFill>
                  <a:srgbClr val="000000"/>
                </a:solidFill>
                <a:latin typeface="Calibri" panose="020F0502020204030204" pitchFamily="34" charset="0"/>
                <a:cs typeface="Calibri" panose="020F0502020204030204" pitchFamily="34" charset="0"/>
              </a:rPr>
              <a:t> Tại kì Đại hội Thể thao Đông Nam Á lần thứ 30 trên đất Phi-líp-pin, đoàn thể thao Việt Nam đã xuất sắc giành vị trí thứ hai với 98 Huy chương Vàng, 85 Huy chương Bạc và 105 Huy chương Đồng.</a:t>
            </a:r>
            <a:endPar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9828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75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59" y="18785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id="{A19746DB-71A4-4CCB-9025-33B1078967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id="{F92D3639-E289-40AF-9999-195E56E51918}"/>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id="{7E546B90-9C21-4C93-A217-344319B788E7}"/>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id="{C3999B40-0C14-4D4B-9C87-94F3864AC9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id="{2C6CC490-BDF6-4944-BC94-B8EBEF85AC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id="{E0CA147D-4147-46DF-B2D5-42F0CD90E0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id="{2CE1DDC7-4877-4A6E-9478-23EE881953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FAFCAFB-F6E0-46CB-B893-C46B8ADD1B7B}"/>
              </a:ext>
            </a:extLst>
          </p:cNvPr>
          <p:cNvSpPr txBox="1"/>
          <p:nvPr/>
        </p:nvSpPr>
        <p:spPr>
          <a:xfrm>
            <a:off x="900679" y="579215"/>
            <a:ext cx="7949328" cy="461665"/>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Đoàn thể thao Việt Nam đã đạt được những thành tích gì?</a:t>
            </a:r>
            <a:endParaRPr lang="en-US" sz="2400" b="1" dirty="0">
              <a:solidFill>
                <a:srgbClr val="800080"/>
              </a:solidFill>
              <a:latin typeface="Calibri" panose="020F0502020204030204" pitchFamily="34" charset="0"/>
              <a:cs typeface="Calibri" panose="020F0502020204030204" pitchFamily="34" charset="0"/>
            </a:endParaRPr>
          </a:p>
        </p:txBody>
      </p:sp>
      <p:pic>
        <p:nvPicPr>
          <p:cNvPr id="22" name="Picture 21" descr="A picture containing text, tableware, dishware&#10;&#10;Description automatically generated">
            <a:extLst>
              <a:ext uri="{FF2B5EF4-FFF2-40B4-BE49-F238E27FC236}">
                <a16:creationId xmlns:a16="http://schemas.microsoft.com/office/drawing/2014/main" id="{E2A3A25B-A244-41B6-8325-949F0E2A47BB}"/>
              </a:ext>
            </a:extLst>
          </p:cNvPr>
          <p:cNvPicPr>
            <a:picLocks noChangeAspect="1"/>
          </p:cNvPicPr>
          <p:nvPr/>
        </p:nvPicPr>
        <p:blipFill rotWithShape="1">
          <a:blip r:embed="rId13">
            <a:extLst>
              <a:ext uri="{28A0092B-C50C-407E-A947-70E740481C1C}">
                <a14:useLocalDpi xmlns:a14="http://schemas.microsoft.com/office/drawing/2010/main" val="0"/>
              </a:ext>
            </a:extLst>
          </a:blip>
          <a:srcRect l="40026" t="8520" r="47585" b="54303"/>
          <a:stretch/>
        </p:blipFill>
        <p:spPr>
          <a:xfrm>
            <a:off x="462980" y="489022"/>
            <a:ext cx="411336" cy="617220"/>
          </a:xfrm>
          <a:prstGeom prst="rect">
            <a:avLst/>
          </a:prstGeom>
          <a:effectLst>
            <a:outerShdw blurRad="63500" sx="102000" sy="102000" algn="ctr" rotWithShape="0">
              <a:prstClr val="black">
                <a:alpha val="40000"/>
              </a:prstClr>
            </a:outerShdw>
          </a:effectLst>
        </p:spPr>
      </p:pic>
      <p:sp>
        <p:nvSpPr>
          <p:cNvPr id="3" name="Rectangle 2">
            <a:extLst>
              <a:ext uri="{FF2B5EF4-FFF2-40B4-BE49-F238E27FC236}">
                <a16:creationId xmlns:a16="http://schemas.microsoft.com/office/drawing/2014/main" id="{942030A5-19F3-4322-B872-B0AAC8FC565E}"/>
              </a:ext>
            </a:extLst>
          </p:cNvPr>
          <p:cNvSpPr/>
          <p:nvPr/>
        </p:nvSpPr>
        <p:spPr>
          <a:xfrm>
            <a:off x="3613705" y="1864741"/>
            <a:ext cx="4904595" cy="411480"/>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3" name="Rectangle 22">
            <a:extLst>
              <a:ext uri="{FF2B5EF4-FFF2-40B4-BE49-F238E27FC236}">
                <a16:creationId xmlns:a16="http://schemas.microsoft.com/office/drawing/2014/main" id="{6734A822-3A01-4689-A7BE-213B7C282C11}"/>
              </a:ext>
            </a:extLst>
          </p:cNvPr>
          <p:cNvSpPr/>
          <p:nvPr/>
        </p:nvSpPr>
        <p:spPr>
          <a:xfrm>
            <a:off x="668648" y="2276221"/>
            <a:ext cx="7849652" cy="411480"/>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4" name="Rectangle 23">
            <a:extLst>
              <a:ext uri="{FF2B5EF4-FFF2-40B4-BE49-F238E27FC236}">
                <a16:creationId xmlns:a16="http://schemas.microsoft.com/office/drawing/2014/main" id="{153A0075-6BC6-41C6-A6F7-7F43AEED5AA3}"/>
              </a:ext>
            </a:extLst>
          </p:cNvPr>
          <p:cNvSpPr/>
          <p:nvPr/>
        </p:nvSpPr>
        <p:spPr>
          <a:xfrm>
            <a:off x="668648" y="2775088"/>
            <a:ext cx="5397607" cy="411480"/>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5" name="TextBox 34">
            <a:extLst>
              <a:ext uri="{FF2B5EF4-FFF2-40B4-BE49-F238E27FC236}">
                <a16:creationId xmlns:a16="http://schemas.microsoft.com/office/drawing/2014/main" id="{9DC6F058-24B4-4F5A-A1E7-DCC933C0D159}"/>
              </a:ext>
            </a:extLst>
          </p:cNvPr>
          <p:cNvSpPr txBox="1"/>
          <p:nvPr/>
        </p:nvSpPr>
        <p:spPr>
          <a:xfrm>
            <a:off x="625700" y="1399058"/>
            <a:ext cx="7916802" cy="1754326"/>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7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1.</a:t>
            </a:r>
            <a:r>
              <a:rPr kumimoji="0" lang="vi-VN" sz="2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Tại kì Đại hội Thể thao Đông Nam Á lần thứ 30 trên đất Phi-líp-pin, đoàn thể thao Việt Nam đã xuất sắc giành vị trí thứ hai với 98 Huy chương Vàng, 85 Huy chương Bạc và 105 Huy chương Đồng.</a:t>
            </a:r>
            <a:endPar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7856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75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3" name="Trò-chơi-ting.wav"/>
                                        </p:tgtEl>
                                      </p:cMediaNode>
                                    </p:audio>
                                  </p:sub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ting.wav"/>
                                        </p:tgtEl>
                                      </p:cMediaNode>
                                    </p:audio>
                                  </p:subTnLst>
                                </p:cTn>
                              </p:par>
                              <p:par>
                                <p:cTn id="32" presetID="22" presetClass="entr" presetSubtype="8"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4" grpId="0" animBg="1"/>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59" y="18785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id="{A19746DB-71A4-4CCB-9025-33B1078967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id="{F92D3639-E289-40AF-9999-195E56E51918}"/>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id="{7E546B90-9C21-4C93-A217-344319B788E7}"/>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id="{C3999B40-0C14-4D4B-9C87-94F3864AC9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id="{2C6CC490-BDF6-4944-BC94-B8EBEF85AC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id="{E0CA147D-4147-46DF-B2D5-42F0CD90E0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id="{2CE1DDC7-4877-4A6E-9478-23EE881953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8A371B1-58BA-4C08-89FB-235F33DF5A5E}"/>
              </a:ext>
            </a:extLst>
          </p:cNvPr>
          <p:cNvSpPr txBox="1"/>
          <p:nvPr/>
        </p:nvSpPr>
        <p:spPr>
          <a:xfrm>
            <a:off x="997523" y="469610"/>
            <a:ext cx="7949328" cy="830997"/>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Nguyễn Thị Ánh Viên đã đóng góp những gì cho bảng thành tích của Việt Nam?</a:t>
            </a:r>
            <a:endParaRPr lang="en-US" sz="2400" b="1" dirty="0">
              <a:solidFill>
                <a:srgbClr val="800080"/>
              </a:solidFill>
              <a:latin typeface="Calibri" panose="020F0502020204030204" pitchFamily="34" charset="0"/>
              <a:cs typeface="Calibri" panose="020F0502020204030204" pitchFamily="34" charset="0"/>
            </a:endParaRPr>
          </a:p>
        </p:txBody>
      </p:sp>
      <p:pic>
        <p:nvPicPr>
          <p:cNvPr id="26" name="Picture 25" descr="A picture containing text, tableware, dishware&#10;&#10;Description automatically generated">
            <a:extLst>
              <a:ext uri="{FF2B5EF4-FFF2-40B4-BE49-F238E27FC236}">
                <a16:creationId xmlns:a16="http://schemas.microsoft.com/office/drawing/2014/main" id="{6F92D522-435F-470A-8A8E-0BDCD5011E43}"/>
              </a:ext>
            </a:extLst>
          </p:cNvPr>
          <p:cNvPicPr>
            <a:picLocks noChangeAspect="1"/>
          </p:cNvPicPr>
          <p:nvPr/>
        </p:nvPicPr>
        <p:blipFill rotWithShape="1">
          <a:blip r:embed="rId13">
            <a:extLst>
              <a:ext uri="{28A0092B-C50C-407E-A947-70E740481C1C}">
                <a14:useLocalDpi xmlns:a14="http://schemas.microsoft.com/office/drawing/2010/main" val="0"/>
              </a:ext>
            </a:extLst>
          </a:blip>
          <a:srcRect l="56272" t="7027" r="31638" b="52562"/>
          <a:stretch/>
        </p:blipFill>
        <p:spPr>
          <a:xfrm>
            <a:off x="580843" y="541811"/>
            <a:ext cx="369304" cy="617220"/>
          </a:xfrm>
          <a:prstGeom prst="rect">
            <a:avLst/>
          </a:prstGeom>
          <a:effectLst>
            <a:outerShdw blurRad="63500" sx="102000" sy="102000" algn="ctr" rotWithShape="0">
              <a:prstClr val="black">
                <a:alpha val="40000"/>
              </a:prstClr>
            </a:outerShdw>
          </a:effectLst>
        </p:spPr>
      </p:pic>
      <p:sp>
        <p:nvSpPr>
          <p:cNvPr id="3" name="Rectangle 2">
            <a:extLst>
              <a:ext uri="{FF2B5EF4-FFF2-40B4-BE49-F238E27FC236}">
                <a16:creationId xmlns:a16="http://schemas.microsoft.com/office/drawing/2014/main" id="{942030A5-19F3-4322-B872-B0AAC8FC565E}"/>
              </a:ext>
            </a:extLst>
          </p:cNvPr>
          <p:cNvSpPr/>
          <p:nvPr/>
        </p:nvSpPr>
        <p:spPr>
          <a:xfrm>
            <a:off x="6448699" y="2300481"/>
            <a:ext cx="2093804" cy="411480"/>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3" name="Rectangle 22">
            <a:extLst>
              <a:ext uri="{FF2B5EF4-FFF2-40B4-BE49-F238E27FC236}">
                <a16:creationId xmlns:a16="http://schemas.microsoft.com/office/drawing/2014/main" id="{6734A822-3A01-4689-A7BE-213B7C282C11}"/>
              </a:ext>
            </a:extLst>
          </p:cNvPr>
          <p:cNvSpPr/>
          <p:nvPr/>
        </p:nvSpPr>
        <p:spPr>
          <a:xfrm>
            <a:off x="601498" y="2745784"/>
            <a:ext cx="7849652" cy="411480"/>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4" name="Rectangle 23">
            <a:extLst>
              <a:ext uri="{FF2B5EF4-FFF2-40B4-BE49-F238E27FC236}">
                <a16:creationId xmlns:a16="http://schemas.microsoft.com/office/drawing/2014/main" id="{153A0075-6BC6-41C6-A6F7-7F43AEED5AA3}"/>
              </a:ext>
            </a:extLst>
          </p:cNvPr>
          <p:cNvSpPr/>
          <p:nvPr/>
        </p:nvSpPr>
        <p:spPr>
          <a:xfrm>
            <a:off x="602410" y="3123557"/>
            <a:ext cx="7848740" cy="411480"/>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9" name="Rectangle 28">
            <a:extLst>
              <a:ext uri="{FF2B5EF4-FFF2-40B4-BE49-F238E27FC236}">
                <a16:creationId xmlns:a16="http://schemas.microsoft.com/office/drawing/2014/main" id="{ED9F2943-47CA-4176-97DD-E958217C5981}"/>
              </a:ext>
            </a:extLst>
          </p:cNvPr>
          <p:cNvSpPr/>
          <p:nvPr/>
        </p:nvSpPr>
        <p:spPr>
          <a:xfrm>
            <a:off x="580843" y="3537094"/>
            <a:ext cx="5485412" cy="411480"/>
          </a:xfrm>
          <a:prstGeom prst="rect">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5" name="TextBox 34">
            <a:extLst>
              <a:ext uri="{FF2B5EF4-FFF2-40B4-BE49-F238E27FC236}">
                <a16:creationId xmlns:a16="http://schemas.microsoft.com/office/drawing/2014/main" id="{9DC6F058-24B4-4F5A-A1E7-DCC933C0D159}"/>
              </a:ext>
            </a:extLst>
          </p:cNvPr>
          <p:cNvSpPr txBox="1"/>
          <p:nvPr/>
        </p:nvSpPr>
        <p:spPr>
          <a:xfrm>
            <a:off x="625700" y="1399058"/>
            <a:ext cx="7916802" cy="2585323"/>
          </a:xfrm>
          <a:prstGeom prst="rect">
            <a:avLst/>
          </a:prstGeom>
          <a:noFill/>
        </p:spPr>
        <p:txBody>
          <a:bodyPr wrap="square">
            <a:spAutoFit/>
          </a:bodyPr>
          <a:lstStyle/>
          <a:p>
            <a:pPr lvl="0" algn="just"/>
            <a:r>
              <a:rPr kumimoji="0" lang="vi-VN" sz="2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7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2.</a:t>
            </a:r>
            <a:r>
              <a:rPr kumimoji="0" lang="en-US" sz="2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lang="vi-VN" sz="2700">
                <a:solidFill>
                  <a:sysClr val="windowText" lastClr="000000"/>
                </a:solidFill>
                <a:latin typeface="Calibri" panose="020F0502020204030204" pitchFamily="34" charset="0"/>
                <a:cs typeface="Calibri" panose="020F0502020204030204" pitchFamily="34" charset="0"/>
              </a:rPr>
              <a:t>Đóng góp lớn trong kì tích của đoàn thể thao Việt Nam chính là “siêu kình ngư” Nguyễn Thị Ánh Viên. "Tiểu tiên cá" người Cần Thơ đã đoạt sáu Huy chương Vàng và hai Huy chương Bạc trên đường đua xanh. Ánh Viên trở thành vận động viên nữ giành nhiều Huy chương Vàng nhất của kì Đại hội.</a:t>
            </a:r>
            <a:endParaRPr kumimoji="0" lang="vi-VN" sz="27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4184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75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3" name="Trò-chơi-ting.wav"/>
                                        </p:tgtEl>
                                      </p:cMediaNode>
                                    </p:audio>
                                  </p:sub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ting.wav"/>
                                        </p:tgtEl>
                                      </p:cMediaNode>
                                    </p:audio>
                                  </p:subTnLst>
                                </p:cTn>
                              </p:par>
                              <p:par>
                                <p:cTn id="32" presetID="22" presetClass="entr" presetSubtype="8"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ting.wav"/>
                                        </p:tgtEl>
                                      </p:cMediaNode>
                                    </p:audio>
                                  </p:subTnLst>
                                </p:cTn>
                              </p:par>
                              <p:par>
                                <p:cTn id="35" presetID="22" presetClass="entr" presetSubtype="8"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4" grpId="0" animBg="1"/>
      <p:bldP spid="29"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59" y="18785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id="{A19746DB-71A4-4CCB-9025-33B1078967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id="{F92D3639-E289-40AF-9999-195E56E51918}"/>
              </a:ext>
            </a:extLst>
          </p:cNvPr>
          <p:cNvPicPr>
            <a:picLocks noChangeAspect="1" noChangeArrowheads="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id="{7E546B90-9C21-4C93-A217-344319B788E7}"/>
              </a:ext>
            </a:extLst>
          </p:cNvPr>
          <p:cNvPicPr>
            <a:picLocks noChangeAspect="1" noChangeArrowheads="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id="{C3999B40-0C14-4D4B-9C87-94F3864AC9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id="{2C6CC490-BDF6-4944-BC94-B8EBEF85AC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id="{E0CA147D-4147-46DF-B2D5-42F0CD90E0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id="{2CE1DDC7-4877-4A6E-9478-23EE881953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DC6F058-24B4-4F5A-A1E7-DCC933C0D159}"/>
              </a:ext>
            </a:extLst>
          </p:cNvPr>
          <p:cNvSpPr txBox="1"/>
          <p:nvPr/>
        </p:nvSpPr>
        <p:spPr>
          <a:xfrm>
            <a:off x="625700" y="1399058"/>
            <a:ext cx="7916802" cy="2554545"/>
          </a:xfrm>
          <a:prstGeom prst="rect">
            <a:avLst/>
          </a:prstGeom>
          <a:noFill/>
        </p:spPr>
        <p:txBody>
          <a:bodyPr wrap="square">
            <a:spAutoFit/>
          </a:bodyPr>
          <a:lstStyle/>
          <a:p>
            <a:pPr lvl="0" algn="just"/>
            <a:r>
              <a:rPr lang="en-US" sz="3200">
                <a:solidFill>
                  <a:sysClr val="windowText" lastClr="000000"/>
                </a:solidFill>
                <a:latin typeface="Calibri" panose="020F0502020204030204" pitchFamily="34" charset="0"/>
                <a:cs typeface="Calibri" panose="020F0502020204030204" pitchFamily="34" charset="0"/>
              </a:rPr>
              <a:t>	</a:t>
            </a:r>
            <a:r>
              <a:rPr lang="vi-VN" sz="3200">
                <a:solidFill>
                  <a:sysClr val="windowText" lastClr="000000"/>
                </a:solidFill>
                <a:latin typeface="Calibri" panose="020F0502020204030204" pitchFamily="34" charset="0"/>
                <a:cs typeface="Calibri" panose="020F0502020204030204" pitchFamily="34" charset="0"/>
              </a:rPr>
              <a:t>Người viết bản tin đã gọi Ánh Viên bằng những từ ngữ: "Siêu Kình Ngư", "Tiểu tiên cá". Vì Ánh Viên đã xuất sắc dành được nhiều thành tích nhất trong bộ môn bơi lội. </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A0BDE335-7E6C-4DE0-A6A0-8B6AFF8FB071}"/>
              </a:ext>
            </a:extLst>
          </p:cNvPr>
          <p:cNvSpPr txBox="1"/>
          <p:nvPr/>
        </p:nvSpPr>
        <p:spPr>
          <a:xfrm>
            <a:off x="997523" y="438843"/>
            <a:ext cx="7247013" cy="830997"/>
          </a:xfrm>
          <a:prstGeom prst="rect">
            <a:avLst/>
          </a:prstGeom>
          <a:noFill/>
        </p:spPr>
        <p:txBody>
          <a:bodyPr wrap="square">
            <a:spAutoFit/>
          </a:bodyPr>
          <a:lstStyle/>
          <a:p>
            <a:r>
              <a:rPr lang="vi-VN" sz="2400" b="1">
                <a:solidFill>
                  <a:srgbClr val="800080"/>
                </a:solidFill>
                <a:latin typeface="Calibri" panose="020F0502020204030204" pitchFamily="34" charset="0"/>
                <a:cs typeface="Calibri" panose="020F0502020204030204" pitchFamily="34" charset="0"/>
              </a:rPr>
              <a:t>Người viết bản tin đã gọi Ánh Viên bằng những từ ngữ nào? Vì sao? </a:t>
            </a:r>
            <a:endParaRPr lang="en-US" sz="2400" b="1" dirty="0">
              <a:solidFill>
                <a:srgbClr val="800080"/>
              </a:solidFill>
              <a:latin typeface="Calibri" panose="020F0502020204030204" pitchFamily="34" charset="0"/>
              <a:cs typeface="Calibri" panose="020F0502020204030204" pitchFamily="34" charset="0"/>
            </a:endParaRPr>
          </a:p>
        </p:txBody>
      </p:sp>
      <p:pic>
        <p:nvPicPr>
          <p:cNvPr id="34" name="Picture 33" descr="A picture containing text, tableware, dishware&#10;&#10;Description automatically generated">
            <a:extLst>
              <a:ext uri="{FF2B5EF4-FFF2-40B4-BE49-F238E27FC236}">
                <a16:creationId xmlns:a16="http://schemas.microsoft.com/office/drawing/2014/main" id="{2F536FCB-DEBA-4338-93F8-60F452B076B6}"/>
              </a:ext>
            </a:extLst>
          </p:cNvPr>
          <p:cNvPicPr>
            <a:picLocks noChangeAspect="1"/>
          </p:cNvPicPr>
          <p:nvPr/>
        </p:nvPicPr>
        <p:blipFill rotWithShape="1">
          <a:blip r:embed="rId12">
            <a:extLst>
              <a:ext uri="{28A0092B-C50C-407E-A947-70E740481C1C}">
                <a14:useLocalDpi xmlns:a14="http://schemas.microsoft.com/office/drawing/2010/main" val="0"/>
              </a:ext>
            </a:extLst>
          </a:blip>
          <a:srcRect l="72634" t="5110" r="13448" b="54050"/>
          <a:stretch/>
        </p:blipFill>
        <p:spPr>
          <a:xfrm>
            <a:off x="581508" y="346907"/>
            <a:ext cx="420698" cy="6172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19390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75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250" fill="hold"/>
                                        <p:tgtEl>
                                          <p:spTgt spid="34"/>
                                        </p:tgtEl>
                                        <p:attrNameLst>
                                          <p:attrName>ppt_w</p:attrName>
                                        </p:attrNameLst>
                                      </p:cBhvr>
                                      <p:tavLst>
                                        <p:tav tm="0">
                                          <p:val>
                                            <p:fltVal val="0"/>
                                          </p:val>
                                        </p:tav>
                                        <p:tav tm="100000">
                                          <p:val>
                                            <p:strVal val="#ppt_w"/>
                                          </p:val>
                                        </p:tav>
                                      </p:tavLst>
                                    </p:anim>
                                    <p:anim calcmode="lin" valueType="num">
                                      <p:cBhvr>
                                        <p:cTn id="29" dur="250" fill="hold"/>
                                        <p:tgtEl>
                                          <p:spTgt spid="34"/>
                                        </p:tgtEl>
                                        <p:attrNameLst>
                                          <p:attrName>ppt_h</p:attrName>
                                        </p:attrNameLst>
                                      </p:cBhvr>
                                      <p:tavLst>
                                        <p:tav tm="0">
                                          <p:val>
                                            <p:fltVal val="0"/>
                                          </p:val>
                                        </p:tav>
                                        <p:tav tm="100000">
                                          <p:val>
                                            <p:strVal val="#ppt_h"/>
                                          </p:val>
                                        </p:tav>
                                      </p:tavLst>
                                    </p:anim>
                                    <p:animEffect transition="in" filter="fade">
                                      <p:cBhvr>
                                        <p:cTn id="30" dur="250"/>
                                        <p:tgtEl>
                                          <p:spTgt spid="34"/>
                                        </p:tgtEl>
                                      </p:cBhvr>
                                    </p:animEffect>
                                  </p:childTnLst>
                                </p:cTn>
                              </p:par>
                            </p:childTnLst>
                          </p:cTn>
                        </p:par>
                        <p:par>
                          <p:cTn id="31" fill="hold">
                            <p:stCondLst>
                              <p:cond delay="250"/>
                            </p:stCondLst>
                            <p:childTnLst>
                              <p:par>
                                <p:cTn id="32" presetID="22" presetClass="entr" presetSubtype="8"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59" y="18785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1249" y="4268486"/>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Cartoon Carnival Cruise Ship">
            <a:extLst>
              <a:ext uri="{FF2B5EF4-FFF2-40B4-BE49-F238E27FC236}">
                <a16:creationId xmlns:a16="http://schemas.microsoft.com/office/drawing/2014/main" id="{A19746DB-71A4-4CCB-9025-33B1078967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1078" y="3615497"/>
            <a:ext cx="1602921"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Natural History Animation Sticker by SecretCrab for iOS &amp;amp;amp; Android | GIPHY">
            <a:extLst>
              <a:ext uri="{FF2B5EF4-FFF2-40B4-BE49-F238E27FC236}">
                <a16:creationId xmlns:a16="http://schemas.microsoft.com/office/drawing/2014/main" id="{F92D3639-E289-40AF-9999-195E56E51918}"/>
              </a:ext>
            </a:extLst>
          </p:cNvPr>
          <p:cNvPicPr>
            <a:picLocks noChangeAspect="1" noChangeArrowheads="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52667" y="44705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id="{7E546B90-9C21-4C93-A217-344319B788E7}"/>
              </a:ext>
            </a:extLst>
          </p:cNvPr>
          <p:cNvPicPr>
            <a:picLocks noChangeAspect="1" noChangeArrowheads="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37443" y="441923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8" descr="What&amp;amp;#39;s My Favorite Biome And Why? by @sigils">
            <a:extLst>
              <a:ext uri="{FF2B5EF4-FFF2-40B4-BE49-F238E27FC236}">
                <a16:creationId xmlns:a16="http://schemas.microsoft.com/office/drawing/2014/main" id="{C3999B40-0C14-4D4B-9C87-94F3864AC9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id="{2C6CC490-BDF6-4944-BC94-B8EBEF85AC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8156" y="4624971"/>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descr="JS4 - Speaking practice Day 6 | Baamboozle">
            <a:extLst>
              <a:ext uri="{FF2B5EF4-FFF2-40B4-BE49-F238E27FC236}">
                <a16:creationId xmlns:a16="http://schemas.microsoft.com/office/drawing/2014/main" id="{E0CA147D-4147-46DF-B2D5-42F0CD90E0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48712" y="457787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ewing xMinty Sweetx&amp;amp;#39;s profile | Profiles v2 | Gaia Online">
            <a:extLst>
              <a:ext uri="{FF2B5EF4-FFF2-40B4-BE49-F238E27FC236}">
                <a16:creationId xmlns:a16="http://schemas.microsoft.com/office/drawing/2014/main" id="{2CE1DDC7-4877-4A6E-9478-23EE881953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 y="4194264"/>
            <a:ext cx="997527" cy="96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DC6F058-24B4-4F5A-A1E7-DCC933C0D159}"/>
              </a:ext>
            </a:extLst>
          </p:cNvPr>
          <p:cNvSpPr txBox="1"/>
          <p:nvPr/>
        </p:nvSpPr>
        <p:spPr>
          <a:xfrm>
            <a:off x="625700" y="1399058"/>
            <a:ext cx="7916802" cy="1569660"/>
          </a:xfrm>
          <a:prstGeom prst="rect">
            <a:avLst/>
          </a:prstGeom>
          <a:noFill/>
        </p:spPr>
        <p:txBody>
          <a:bodyPr wrap="square">
            <a:spAutoFit/>
          </a:bodyPr>
          <a:lstStyle/>
          <a:p>
            <a:pPr lvl="0" algn="just"/>
            <a:r>
              <a:rPr lang="en-US" sz="3200">
                <a:solidFill>
                  <a:sysClr val="windowText" lastClr="000000"/>
                </a:solidFill>
                <a:latin typeface="Calibri" panose="020F0502020204030204" pitchFamily="34" charset="0"/>
                <a:cs typeface="Calibri" panose="020F0502020204030204" pitchFamily="34" charset="0"/>
              </a:rPr>
              <a:t>	</a:t>
            </a:r>
            <a:r>
              <a:rPr lang="vi-VN" sz="3200">
                <a:solidFill>
                  <a:sysClr val="windowText" lastClr="000000"/>
                </a:solidFill>
                <a:latin typeface="Calibri" panose="020F0502020204030204" pitchFamily="34" charset="0"/>
                <a:cs typeface="Calibri" panose="020F0502020204030204" pitchFamily="34" charset="0"/>
              </a:rPr>
              <a:t>Sau khi đọc bản tin, em cảm thấy rất ngưỡng mộ “kình ngư” Nguyễn Thị Ánh Viên và cảm thấy tự hào về nền thể thao nước nhà. </a:t>
            </a:r>
          </a:p>
        </p:txBody>
      </p:sp>
      <p:sp>
        <p:nvSpPr>
          <p:cNvPr id="20" name="TextBox 19">
            <a:extLst>
              <a:ext uri="{FF2B5EF4-FFF2-40B4-BE49-F238E27FC236}">
                <a16:creationId xmlns:a16="http://schemas.microsoft.com/office/drawing/2014/main" id="{21FC29AE-3F6C-45BC-B799-DFC6BCFCC355}"/>
              </a:ext>
            </a:extLst>
          </p:cNvPr>
          <p:cNvSpPr txBox="1"/>
          <p:nvPr/>
        </p:nvSpPr>
        <p:spPr>
          <a:xfrm>
            <a:off x="1122688" y="726605"/>
            <a:ext cx="7949328" cy="584775"/>
          </a:xfrm>
          <a:prstGeom prst="rect">
            <a:avLst/>
          </a:prstGeom>
          <a:noFill/>
        </p:spPr>
        <p:txBody>
          <a:bodyPr wrap="square">
            <a:spAutoFit/>
          </a:bodyPr>
          <a:lstStyle/>
          <a:p>
            <a:r>
              <a:rPr lang="vi-VN" sz="3200" b="1">
                <a:solidFill>
                  <a:srgbClr val="800080"/>
                </a:solidFill>
                <a:latin typeface="Calibri" panose="020F0502020204030204" pitchFamily="34" charset="0"/>
                <a:cs typeface="Calibri" panose="020F0502020204030204" pitchFamily="34" charset="0"/>
              </a:rPr>
              <a:t>Em suy nghĩ gì sau khi đọc bản tin?</a:t>
            </a:r>
            <a:endParaRPr lang="en-US" sz="3200" b="1" dirty="0">
              <a:solidFill>
                <a:srgbClr val="800080"/>
              </a:solidFill>
              <a:latin typeface="Calibri" panose="020F0502020204030204" pitchFamily="34" charset="0"/>
              <a:cs typeface="Calibri" panose="020F0502020204030204" pitchFamily="34" charset="0"/>
            </a:endParaRPr>
          </a:p>
        </p:txBody>
      </p:sp>
      <p:pic>
        <p:nvPicPr>
          <p:cNvPr id="21" name="Picture 2" descr="Số 5 có ý nghĩa gì? - Ý nghĩa của số 5 - HoaTieu.vn">
            <a:extLst>
              <a:ext uri="{FF2B5EF4-FFF2-40B4-BE49-F238E27FC236}">
                <a16:creationId xmlns:a16="http://schemas.microsoft.com/office/drawing/2014/main" id="{BCA9F3FF-35A4-4928-9A4C-51D288FD6C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5390" y="579949"/>
            <a:ext cx="684272" cy="684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774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anim calcmode="lin" valueType="num">
                                      <p:cBhvr>
                                        <p:cTn id="8" dur="500" fill="hold"/>
                                        <p:tgtEl>
                                          <p:spTgt spid="63"/>
                                        </p:tgtEl>
                                        <p:attrNameLst>
                                          <p:attrName>ppt_x</p:attrName>
                                        </p:attrNameLst>
                                      </p:cBhvr>
                                      <p:tavLst>
                                        <p:tav tm="0">
                                          <p:val>
                                            <p:strVal val="#ppt_x"/>
                                          </p:val>
                                        </p:tav>
                                        <p:tav tm="100000">
                                          <p:val>
                                            <p:strVal val="#ppt_x"/>
                                          </p:val>
                                        </p:tav>
                                      </p:tavLst>
                                    </p:anim>
                                    <p:anim calcmode="lin" valueType="num">
                                      <p:cBhvr>
                                        <p:cTn id="9" dur="5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additive="base">
                                        <p:cTn id="12" dur="500" fill="hold"/>
                                        <p:tgtEl>
                                          <p:spTgt spid="17412"/>
                                        </p:tgtEl>
                                        <p:attrNameLst>
                                          <p:attrName>ppt_x</p:attrName>
                                        </p:attrNameLst>
                                      </p:cBhvr>
                                      <p:tavLst>
                                        <p:tav tm="0">
                                          <p:val>
                                            <p:strVal val="1+#ppt_w/2"/>
                                          </p:val>
                                        </p:tav>
                                        <p:tav tm="100000">
                                          <p:val>
                                            <p:strVal val="#ppt_x"/>
                                          </p:val>
                                        </p:tav>
                                      </p:tavLst>
                                    </p:anim>
                                    <p:anim calcmode="lin" valueType="num">
                                      <p:cBhvr additive="base">
                                        <p:cTn id="13" dur="500" fill="hold"/>
                                        <p:tgtEl>
                                          <p:spTgt spid="17412"/>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75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a:extLst>
              <a:ext uri="{FF2B5EF4-FFF2-40B4-BE49-F238E27FC236}">
                <a16:creationId xmlns:a16="http://schemas.microsoft.com/office/drawing/2014/main" id="{247FD368-B523-40D9-BD06-8360E2E506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994809" y="-1994809"/>
            <a:ext cx="5154384" cy="9144002"/>
          </a:xfrm>
          <a:prstGeom prst="rect">
            <a:avLst/>
          </a:prstGeom>
        </p:spPr>
      </p:pic>
      <p:sp>
        <p:nvSpPr>
          <p:cNvPr id="6" name="任意多边形: 形状 5">
            <a:extLst>
              <a:ext uri="{FF2B5EF4-FFF2-40B4-BE49-F238E27FC236}">
                <a16:creationId xmlns:a16="http://schemas.microsoft.com/office/drawing/2014/main" id="{489880D0-1182-4052-848E-3D936536B382}"/>
              </a:ext>
            </a:extLst>
          </p:cNvPr>
          <p:cNvSpPr/>
          <p:nvPr/>
        </p:nvSpPr>
        <p:spPr>
          <a:xfrm>
            <a:off x="303895" y="307965"/>
            <a:ext cx="8536210" cy="471330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7" name="组合 6">
            <a:extLst>
              <a:ext uri="{FF2B5EF4-FFF2-40B4-BE49-F238E27FC236}">
                <a16:creationId xmlns:a16="http://schemas.microsoft.com/office/drawing/2014/main" id="{6B76D08B-396D-40E0-B4A7-F35A48598765}"/>
              </a:ext>
            </a:extLst>
          </p:cNvPr>
          <p:cNvGrpSpPr/>
          <p:nvPr/>
        </p:nvGrpSpPr>
        <p:grpSpPr>
          <a:xfrm>
            <a:off x="-13973" y="4326768"/>
            <a:ext cx="9157973" cy="1003738"/>
            <a:chOff x="0" y="5656716"/>
            <a:chExt cx="12946752" cy="1418998"/>
          </a:xfrm>
        </p:grpSpPr>
        <p:grpSp>
          <p:nvGrpSpPr>
            <p:cNvPr id="8" name="组合 7">
              <a:extLst>
                <a:ext uri="{FF2B5EF4-FFF2-40B4-BE49-F238E27FC236}">
                  <a16:creationId xmlns:a16="http://schemas.microsoft.com/office/drawing/2014/main" id="{99EFFB80-EFA6-4107-B0E5-C93A9A2293AE}"/>
                </a:ext>
              </a:extLst>
            </p:cNvPr>
            <p:cNvGrpSpPr/>
            <p:nvPr/>
          </p:nvGrpSpPr>
          <p:grpSpPr>
            <a:xfrm>
              <a:off x="0" y="5656716"/>
              <a:ext cx="8788893" cy="1418998"/>
              <a:chOff x="0" y="5388478"/>
              <a:chExt cx="10450286" cy="1687236"/>
            </a:xfrm>
          </p:grpSpPr>
          <p:pic>
            <p:nvPicPr>
              <p:cNvPr id="10" name="图片 9">
                <a:extLst>
                  <a:ext uri="{FF2B5EF4-FFF2-40B4-BE49-F238E27FC236}">
                    <a16:creationId xmlns:a16="http://schemas.microsoft.com/office/drawing/2014/main" id="{60A55B76-B433-4977-8D7F-4EC88176C8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1" name="图片 10">
                <a:extLst>
                  <a:ext uri="{FF2B5EF4-FFF2-40B4-BE49-F238E27FC236}">
                    <a16:creationId xmlns:a16="http://schemas.microsoft.com/office/drawing/2014/main" id="{CBEF935A-F5C1-449E-94EC-B4140F395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9" name="图片 8">
              <a:extLst>
                <a:ext uri="{FF2B5EF4-FFF2-40B4-BE49-F238E27FC236}">
                  <a16:creationId xmlns:a16="http://schemas.microsoft.com/office/drawing/2014/main" id="{A47AD331-2D26-47E4-83E8-62589BD5CB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6207" y="5656716"/>
              <a:ext cx="4670545" cy="1418998"/>
            </a:xfrm>
            <a:prstGeom prst="rect">
              <a:avLst/>
            </a:prstGeom>
          </p:spPr>
        </p:pic>
      </p:grpSp>
      <p:pic>
        <p:nvPicPr>
          <p:cNvPr id="12" name="图形 11">
            <a:extLst>
              <a:ext uri="{FF2B5EF4-FFF2-40B4-BE49-F238E27FC236}">
                <a16:creationId xmlns:a16="http://schemas.microsoft.com/office/drawing/2014/main" id="{53067814-B929-4B7E-9F2D-0E7DB3AE8E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0946" y="2091980"/>
            <a:ext cx="1489081" cy="2537460"/>
          </a:xfrm>
          <a:prstGeom prst="rect">
            <a:avLst/>
          </a:prstGeom>
        </p:spPr>
      </p:pic>
      <p:pic>
        <p:nvPicPr>
          <p:cNvPr id="13" name="图片 12">
            <a:extLst>
              <a:ext uri="{FF2B5EF4-FFF2-40B4-BE49-F238E27FC236}">
                <a16:creationId xmlns:a16="http://schemas.microsoft.com/office/drawing/2014/main" id="{B4E71863-AB05-4C8C-8EFE-E4E2DD96D6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 y="3443932"/>
            <a:ext cx="2103965" cy="1577340"/>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8DE73812-B989-40B0-A0CA-DE9C733861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4426" y="664971"/>
            <a:ext cx="1301060" cy="822960"/>
          </a:xfrm>
          <a:prstGeom prst="rect">
            <a:avLst/>
          </a:prstGeom>
          <a:effectLst>
            <a:outerShdw blurRad="50800" dist="38100" dir="2700000" sx="101000" sy="101000" algn="tl" rotWithShape="0">
              <a:prstClr val="black">
                <a:alpha val="40000"/>
              </a:prstClr>
            </a:outerShdw>
          </a:effectLst>
        </p:spPr>
      </p:pic>
      <p:pic>
        <p:nvPicPr>
          <p:cNvPr id="26" name="图形 25">
            <a:extLst>
              <a:ext uri="{FF2B5EF4-FFF2-40B4-BE49-F238E27FC236}">
                <a16:creationId xmlns:a16="http://schemas.microsoft.com/office/drawing/2014/main" id="{5F373988-CFC3-4EDB-AEE9-057F9893FA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908" y="76192"/>
            <a:ext cx="1165860" cy="1165860"/>
          </a:xfrm>
          <a:prstGeom prst="rect">
            <a:avLst/>
          </a:prstGeom>
        </p:spPr>
      </p:pic>
      <p:pic>
        <p:nvPicPr>
          <p:cNvPr id="2050" name="Picture 2" descr="чайка рисунок png 2 » PNG Image">
            <a:extLst>
              <a:ext uri="{FF2B5EF4-FFF2-40B4-BE49-F238E27FC236}">
                <a16:creationId xmlns:a16="http://schemas.microsoft.com/office/drawing/2014/main" id="{E997692E-C3A4-4441-940D-516CFBB753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4039" y="2394650"/>
            <a:ext cx="1403171" cy="109728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Natural History Animation Sticker by SecretCrab for iOS &amp;amp;amp; Android | GIPHY">
            <a:extLst>
              <a:ext uri="{FF2B5EF4-FFF2-40B4-BE49-F238E27FC236}">
                <a16:creationId xmlns:a16="http://schemas.microsoft.com/office/drawing/2014/main" id="{5D7FC63D-13C8-4BA6-B880-52A77A9402B5}"/>
              </a:ext>
            </a:extLst>
          </p:cNvPr>
          <p:cNvPicPr>
            <a:picLocks noChangeAspect="1" noChangeArrowheads="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63134" y="4467224"/>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6" descr="Natural History Animation Sticker by SecretCrab for iOS &amp;amp;amp; Android | GIPHY">
            <a:extLst>
              <a:ext uri="{FF2B5EF4-FFF2-40B4-BE49-F238E27FC236}">
                <a16:creationId xmlns:a16="http://schemas.microsoft.com/office/drawing/2014/main" id="{90FA6505-99B9-4A74-8C68-ED23D09921E3}"/>
              </a:ext>
            </a:extLst>
          </p:cNvPr>
          <p:cNvPicPr>
            <a:picLocks noChangeAspect="1" noChangeArrowheads="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407013" y="4526925"/>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4" name="Picture 8" descr="What&amp;amp;#39;s My Favorite Biome And Why? by @sigils">
            <a:extLst>
              <a:ext uri="{FF2B5EF4-FFF2-40B4-BE49-F238E27FC236}">
                <a16:creationId xmlns:a16="http://schemas.microsoft.com/office/drawing/2014/main" id="{9DF784ED-74B8-4729-B0F7-125CC79275F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04865" y="4585243"/>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icture 8" descr="What&amp;amp;#39;s My Favorite Biome And Why? by @sigils">
            <a:extLst>
              <a:ext uri="{FF2B5EF4-FFF2-40B4-BE49-F238E27FC236}">
                <a16:creationId xmlns:a16="http://schemas.microsoft.com/office/drawing/2014/main" id="{D1027B34-F313-4460-BB3B-0A8197D51BC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35824" y="4712662"/>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0" name="Picture 8" descr="Summer Pink Sticker for iOS &amp;amp;amp; Android | GIPHY">
            <a:extLst>
              <a:ext uri="{FF2B5EF4-FFF2-40B4-BE49-F238E27FC236}">
                <a16:creationId xmlns:a16="http://schemas.microsoft.com/office/drawing/2014/main" id="{534536C3-F241-45E6-A799-6716D60D852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34406" y="4457700"/>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 descr="JS4 - Speaking practice Day 6 | Baamboozle">
            <a:extLst>
              <a:ext uri="{FF2B5EF4-FFF2-40B4-BE49-F238E27FC236}">
                <a16:creationId xmlns:a16="http://schemas.microsoft.com/office/drawing/2014/main" id="{7DCCF7DD-3355-43C9-B873-DB4389439D5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3520118" y="4585243"/>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2B3766B3-D194-4F03-B394-EF5832587E0B}"/>
              </a:ext>
            </a:extLst>
          </p:cNvPr>
          <p:cNvGrpSpPr/>
          <p:nvPr/>
        </p:nvGrpSpPr>
        <p:grpSpPr>
          <a:xfrm>
            <a:off x="2890772" y="-673484"/>
            <a:ext cx="3360420" cy="3360420"/>
            <a:chOff x="3854363" y="-897979"/>
            <a:chExt cx="4480560" cy="4480560"/>
          </a:xfrm>
        </p:grpSpPr>
        <p:pic>
          <p:nvPicPr>
            <p:cNvPr id="16" name="Picture 15" descr="A picture containing text&#10;&#10;Description automatically generated">
              <a:extLst>
                <a:ext uri="{FF2B5EF4-FFF2-40B4-BE49-F238E27FC236}">
                  <a16:creationId xmlns:a16="http://schemas.microsoft.com/office/drawing/2014/main" id="{22456C7A-05B0-4F54-A7FD-E873271182A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54363" y="-897979"/>
              <a:ext cx="4480560" cy="4480560"/>
            </a:xfrm>
            <a:prstGeom prst="rect">
              <a:avLst/>
            </a:prstGeom>
          </p:spPr>
        </p:pic>
        <p:sp>
          <p:nvSpPr>
            <p:cNvPr id="17" name="TextBox 16">
              <a:extLst>
                <a:ext uri="{FF2B5EF4-FFF2-40B4-BE49-F238E27FC236}">
                  <a16:creationId xmlns:a16="http://schemas.microsoft.com/office/drawing/2014/main" id="{FEF2B627-4112-47B6-9759-168FB6A87A17}"/>
                </a:ext>
              </a:extLst>
            </p:cNvPr>
            <p:cNvSpPr txBox="1"/>
            <p:nvPr/>
          </p:nvSpPr>
          <p:spPr>
            <a:xfrm>
              <a:off x="4826842" y="886628"/>
              <a:ext cx="3048007" cy="800219"/>
            </a:xfrm>
            <a:prstGeom prst="rect">
              <a:avLst/>
            </a:prstGeom>
            <a:noFill/>
          </p:spPr>
          <p:txBody>
            <a:bodyPr wrap="square" rtlCol="0">
              <a:spAutoFit/>
            </a:bodyPr>
            <a:lstStyle/>
            <a:p>
              <a:pPr algn="ctr"/>
              <a:r>
                <a:rPr lang="en-US" sz="3300" err="1">
                  <a:solidFill>
                    <a:srgbClr val="FF0066"/>
                  </a:solidFill>
                  <a:latin typeface="LNTH-LoveStoryRough" pitchFamily="2" charset="0"/>
                  <a:cs typeface="Calibri" panose="020F0502020204030204" pitchFamily="34" charset="0"/>
                </a:rPr>
                <a:t>Nội</a:t>
              </a:r>
              <a:r>
                <a:rPr lang="en-US" sz="3300">
                  <a:solidFill>
                    <a:srgbClr val="FF0066"/>
                  </a:solidFill>
                  <a:latin typeface="LNTH-LoveStoryRough" pitchFamily="2" charset="0"/>
                  <a:cs typeface="Calibri" panose="020F0502020204030204" pitchFamily="34" charset="0"/>
                </a:rPr>
                <a:t> dung</a:t>
              </a:r>
              <a:endParaRPr lang="en-US" sz="3300" dirty="0">
                <a:solidFill>
                  <a:srgbClr val="FF0066"/>
                </a:solidFill>
                <a:latin typeface="LNTH-LoveStoryRough" pitchFamily="2" charset="0"/>
                <a:cs typeface="Calibri" panose="020F0502020204030204" pitchFamily="34" charset="0"/>
              </a:endParaRPr>
            </a:p>
          </p:txBody>
        </p:sp>
      </p:grpSp>
      <p:sp>
        <p:nvSpPr>
          <p:cNvPr id="40" name="TextBox 39">
            <a:extLst>
              <a:ext uri="{FF2B5EF4-FFF2-40B4-BE49-F238E27FC236}">
                <a16:creationId xmlns:a16="http://schemas.microsoft.com/office/drawing/2014/main" id="{A1415CE2-B15C-44BD-A5EF-62604AC285D6}"/>
              </a:ext>
            </a:extLst>
          </p:cNvPr>
          <p:cNvSpPr txBox="1"/>
          <p:nvPr/>
        </p:nvSpPr>
        <p:spPr>
          <a:xfrm>
            <a:off x="1533425" y="1795896"/>
            <a:ext cx="6049202" cy="2246769"/>
          </a:xfrm>
          <a:prstGeom prst="rect">
            <a:avLst/>
          </a:prstGeom>
          <a:noFill/>
        </p:spPr>
        <p:txBody>
          <a:bodyPr wrap="square">
            <a:spAutoFit/>
          </a:bodyPr>
          <a:lstStyle/>
          <a:p>
            <a:pPr algn="ctr"/>
            <a:r>
              <a:rPr lang="vi-VN" sz="2800" b="1">
                <a:solidFill>
                  <a:srgbClr val="002060"/>
                </a:solidFill>
                <a:latin typeface="Calibri" panose="020F0502020204030204" pitchFamily="34" charset="0"/>
                <a:cs typeface="Calibri" panose="020F0502020204030204" pitchFamily="34" charset="0"/>
              </a:rPr>
              <a:t>Giới thiệu, tự hào với thành tích xuất sắc của đoàn thể thao Việt Nam và của vận động viên bơi lội Nguyễn Thị Ánh Viên tại Đại hội thể thao Đông Nam Á lần thứ 30 ở Phi – líp –pin.</a:t>
            </a:r>
            <a:endParaRPr lang="vi-VN"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3685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anim calcmode="lin" valueType="num">
                                      <p:cBhvr>
                                        <p:cTn id="11" dur="500" fill="hold"/>
                                        <p:tgtEl>
                                          <p:spTgt spid="55"/>
                                        </p:tgtEl>
                                        <p:attrNameLst>
                                          <p:attrName>ppt_x</p:attrName>
                                        </p:attrNameLst>
                                      </p:cBhvr>
                                      <p:tavLst>
                                        <p:tav tm="0">
                                          <p:val>
                                            <p:strVal val="#ppt_x"/>
                                          </p:val>
                                        </p:tav>
                                        <p:tav tm="100000">
                                          <p:val>
                                            <p:strVal val="#ppt_x"/>
                                          </p:val>
                                        </p:tav>
                                      </p:tavLst>
                                    </p:anim>
                                    <p:anim calcmode="lin" valueType="num">
                                      <p:cBhvr>
                                        <p:cTn id="12" dur="500" fill="hold"/>
                                        <p:tgtEl>
                                          <p:spTgt spid="5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anim calcmode="lin" valueType="num">
                                      <p:cBhvr>
                                        <p:cTn id="16" dur="500" fill="hold"/>
                                        <p:tgtEl>
                                          <p:spTgt spid="54"/>
                                        </p:tgtEl>
                                        <p:attrNameLst>
                                          <p:attrName>ppt_x</p:attrName>
                                        </p:attrNameLst>
                                      </p:cBhvr>
                                      <p:tavLst>
                                        <p:tav tm="0">
                                          <p:val>
                                            <p:strVal val="#ppt_x"/>
                                          </p:val>
                                        </p:tav>
                                        <p:tav tm="100000">
                                          <p:val>
                                            <p:strVal val="#ppt_x"/>
                                          </p:val>
                                        </p:tav>
                                      </p:tavLst>
                                    </p:anim>
                                    <p:anim calcmode="lin" valueType="num">
                                      <p:cBhvr>
                                        <p:cTn id="17" dur="500" fill="hold"/>
                                        <p:tgtEl>
                                          <p:spTgt spid="5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80"/>
                                        </p:tgtEl>
                                        <p:attrNameLst>
                                          <p:attrName>style.visibility</p:attrName>
                                        </p:attrNameLst>
                                      </p:cBhvr>
                                      <p:to>
                                        <p:strVal val="visible"/>
                                      </p:to>
                                    </p:set>
                                    <p:animEffect transition="in" filter="fade">
                                      <p:cBhvr>
                                        <p:cTn id="20" dur="500"/>
                                        <p:tgtEl>
                                          <p:spTgt spid="3080"/>
                                        </p:tgtEl>
                                      </p:cBhvr>
                                    </p:animEffect>
                                    <p:anim calcmode="lin" valueType="num">
                                      <p:cBhvr>
                                        <p:cTn id="21" dur="500" fill="hold"/>
                                        <p:tgtEl>
                                          <p:spTgt spid="3080"/>
                                        </p:tgtEl>
                                        <p:attrNameLst>
                                          <p:attrName>ppt_x</p:attrName>
                                        </p:attrNameLst>
                                      </p:cBhvr>
                                      <p:tavLst>
                                        <p:tav tm="0">
                                          <p:val>
                                            <p:strVal val="#ppt_x"/>
                                          </p:val>
                                        </p:tav>
                                        <p:tav tm="100000">
                                          <p:val>
                                            <p:strVal val="#ppt_x"/>
                                          </p:val>
                                        </p:tav>
                                      </p:tavLst>
                                    </p:anim>
                                    <p:anim calcmode="lin" valueType="num">
                                      <p:cBhvr>
                                        <p:cTn id="22" dur="500" fill="hold"/>
                                        <p:tgtEl>
                                          <p:spTgt spid="308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anim calcmode="lin" valueType="num">
                                      <p:cBhvr>
                                        <p:cTn id="26" dur="500" fill="hold"/>
                                        <p:tgtEl>
                                          <p:spTgt spid="52"/>
                                        </p:tgtEl>
                                        <p:attrNameLst>
                                          <p:attrName>ppt_x</p:attrName>
                                        </p:attrNameLst>
                                      </p:cBhvr>
                                      <p:tavLst>
                                        <p:tav tm="0">
                                          <p:val>
                                            <p:strVal val="#ppt_x"/>
                                          </p:val>
                                        </p:tav>
                                        <p:tav tm="100000">
                                          <p:val>
                                            <p:strVal val="#ppt_x"/>
                                          </p:val>
                                        </p:tav>
                                      </p:tavLst>
                                    </p:anim>
                                    <p:anim calcmode="lin" valueType="num">
                                      <p:cBhvr>
                                        <p:cTn id="27" dur="500" fill="hold"/>
                                        <p:tgtEl>
                                          <p:spTgt spid="5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anim calcmode="lin" valueType="num">
                                      <p:cBhvr>
                                        <p:cTn id="31" dur="500" fill="hold"/>
                                        <p:tgtEl>
                                          <p:spTgt spid="53"/>
                                        </p:tgtEl>
                                        <p:attrNameLst>
                                          <p:attrName>ppt_x</p:attrName>
                                        </p:attrNameLst>
                                      </p:cBhvr>
                                      <p:tavLst>
                                        <p:tav tm="0">
                                          <p:val>
                                            <p:strVal val="#ppt_x"/>
                                          </p:val>
                                        </p:tav>
                                        <p:tav tm="100000">
                                          <p:val>
                                            <p:strVal val="#ppt_x"/>
                                          </p:val>
                                        </p:tav>
                                      </p:tavLst>
                                    </p:anim>
                                    <p:anim calcmode="lin" valueType="num">
                                      <p:cBhvr>
                                        <p:cTn id="32" dur="500" fill="hold"/>
                                        <p:tgtEl>
                                          <p:spTgt spid="5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anim calcmode="lin" valueType="num">
                                      <p:cBhvr>
                                        <p:cTn id="36" dur="500" fill="hold"/>
                                        <p:tgtEl>
                                          <p:spTgt spid="25"/>
                                        </p:tgtEl>
                                        <p:attrNameLst>
                                          <p:attrName>ppt_x</p:attrName>
                                        </p:attrNameLst>
                                      </p:cBhvr>
                                      <p:tavLst>
                                        <p:tav tm="0">
                                          <p:val>
                                            <p:strVal val="#ppt_x"/>
                                          </p:val>
                                        </p:tav>
                                        <p:tav tm="100000">
                                          <p:val>
                                            <p:strVal val="#ppt_x"/>
                                          </p:val>
                                        </p:tav>
                                      </p:tavLst>
                                    </p:anim>
                                    <p:anim calcmode="lin" valueType="num">
                                      <p:cBhvr>
                                        <p:cTn id="37" dur="500" fill="hold"/>
                                        <p:tgtEl>
                                          <p:spTgt spid="25"/>
                                        </p:tgtEl>
                                        <p:attrNameLst>
                                          <p:attrName>ppt_y</p:attrName>
                                        </p:attrNameLst>
                                      </p:cBhvr>
                                      <p:tavLst>
                                        <p:tav tm="0">
                                          <p:val>
                                            <p:strVal val="#ppt_y+.1"/>
                                          </p:val>
                                        </p:tav>
                                        <p:tav tm="100000">
                                          <p:val>
                                            <p:strVal val="#ppt_y"/>
                                          </p:val>
                                        </p:tav>
                                      </p:tavLst>
                                    </p:anim>
                                  </p:childTnLst>
                                </p:cTn>
                              </p:par>
                              <p:par>
                                <p:cTn id="38" presetID="22" presetClass="entr" presetSubtype="4" fill="hold" grpId="0" nodeType="withEffect">
                                  <p:stCondLst>
                                    <p:cond delay="25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750"/>
                                        <p:tgtEl>
                                          <p:spTgt spid="6"/>
                                        </p:tgtEl>
                                      </p:cBhvr>
                                    </p:animEffect>
                                  </p:childTnLst>
                                </p:cTn>
                              </p:par>
                              <p:par>
                                <p:cTn id="41" presetID="22" presetClass="entr" presetSubtype="4" fill="hold" nodeType="withEffect">
                                  <p:stCondLst>
                                    <p:cond delay="25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750"/>
                                        <p:tgtEl>
                                          <p:spTgt spid="12"/>
                                        </p:tgtEl>
                                      </p:cBhvr>
                                    </p:animEffect>
                                  </p:childTnLst>
                                </p:cTn>
                              </p:par>
                            </p:childTnLst>
                          </p:cTn>
                        </p:par>
                        <p:par>
                          <p:cTn id="44" fill="hold">
                            <p:stCondLst>
                              <p:cond delay="1000"/>
                            </p:stCondLst>
                            <p:childTnLst>
                              <p:par>
                                <p:cTn id="45" presetID="2" presetClass="entr" presetSubtype="8"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par>
                                <p:cTn id="49" presetID="42" presetClass="entr" presetSubtype="0" fill="hold" nodeType="withEffect">
                                  <p:stCondLst>
                                    <p:cond delay="250"/>
                                  </p:stCondLst>
                                  <p:childTnLst>
                                    <p:set>
                                      <p:cBhvr>
                                        <p:cTn id="50" dur="1" fill="hold">
                                          <p:stCondLst>
                                            <p:cond delay="0"/>
                                          </p:stCondLst>
                                        </p:cTn>
                                        <p:tgtEl>
                                          <p:spTgt spid="2050"/>
                                        </p:tgtEl>
                                        <p:attrNameLst>
                                          <p:attrName>style.visibility</p:attrName>
                                        </p:attrNameLst>
                                      </p:cBhvr>
                                      <p:to>
                                        <p:strVal val="visible"/>
                                      </p:to>
                                    </p:set>
                                    <p:animEffect transition="in" filter="fade">
                                      <p:cBhvr>
                                        <p:cTn id="51" dur="500"/>
                                        <p:tgtEl>
                                          <p:spTgt spid="2050"/>
                                        </p:tgtEl>
                                      </p:cBhvr>
                                    </p:animEffect>
                                    <p:anim calcmode="lin" valueType="num">
                                      <p:cBhvr>
                                        <p:cTn id="52" dur="500" fill="hold"/>
                                        <p:tgtEl>
                                          <p:spTgt spid="2050"/>
                                        </p:tgtEl>
                                        <p:attrNameLst>
                                          <p:attrName>ppt_x</p:attrName>
                                        </p:attrNameLst>
                                      </p:cBhvr>
                                      <p:tavLst>
                                        <p:tav tm="0">
                                          <p:val>
                                            <p:strVal val="#ppt_x"/>
                                          </p:val>
                                        </p:tav>
                                        <p:tav tm="100000">
                                          <p:val>
                                            <p:strVal val="#ppt_x"/>
                                          </p:val>
                                        </p:tav>
                                      </p:tavLst>
                                    </p:anim>
                                    <p:anim calcmode="lin" valueType="num">
                                      <p:cBhvr>
                                        <p:cTn id="53" dur="500" fill="hold"/>
                                        <p:tgtEl>
                                          <p:spTgt spid="2050"/>
                                        </p:tgtEl>
                                        <p:attrNameLst>
                                          <p:attrName>ppt_y</p:attrName>
                                        </p:attrNameLst>
                                      </p:cBhvr>
                                      <p:tavLst>
                                        <p:tav tm="0">
                                          <p:val>
                                            <p:strVal val="#ppt_y+.1"/>
                                          </p:val>
                                        </p:tav>
                                        <p:tav tm="100000">
                                          <p:val>
                                            <p:strVal val="#ppt_y"/>
                                          </p:val>
                                        </p:tav>
                                      </p:tavLst>
                                    </p:anim>
                                  </p:childTnLst>
                                </p:cTn>
                              </p:par>
                              <p:par>
                                <p:cTn id="54" presetID="31" presetClass="entr" presetSubtype="0" fill="hold" nodeType="withEffect">
                                  <p:stCondLst>
                                    <p:cond delay="25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 calcmode="lin" valueType="num">
                                      <p:cBhvr>
                                        <p:cTn id="58" dur="500" fill="hold"/>
                                        <p:tgtEl>
                                          <p:spTgt spid="26"/>
                                        </p:tgtEl>
                                        <p:attrNameLst>
                                          <p:attrName>style.rotation</p:attrName>
                                        </p:attrNameLst>
                                      </p:cBhvr>
                                      <p:tavLst>
                                        <p:tav tm="0">
                                          <p:val>
                                            <p:fltVal val="90"/>
                                          </p:val>
                                        </p:tav>
                                        <p:tav tm="100000">
                                          <p:val>
                                            <p:fltVal val="0"/>
                                          </p:val>
                                        </p:tav>
                                      </p:tavLst>
                                    </p:anim>
                                    <p:animEffect transition="in" filter="fade">
                                      <p:cBhvr>
                                        <p:cTn id="59" dur="500"/>
                                        <p:tgtEl>
                                          <p:spTgt spid="26"/>
                                        </p:tgtEl>
                                      </p:cBhvr>
                                    </p:animEffect>
                                  </p:childTnLst>
                                </p:cTn>
                              </p:par>
                              <p:par>
                                <p:cTn id="60" presetID="42" presetClass="entr" presetSubtype="0" fill="hold" nodeType="withEffect">
                                  <p:stCondLst>
                                    <p:cond delay="25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anim calcmode="lin" valueType="num">
                                      <p:cBhvr>
                                        <p:cTn id="63" dur="500" fill="hold"/>
                                        <p:tgtEl>
                                          <p:spTgt spid="14"/>
                                        </p:tgtEl>
                                        <p:attrNameLst>
                                          <p:attrName>ppt_x</p:attrName>
                                        </p:attrNameLst>
                                      </p:cBhvr>
                                      <p:tavLst>
                                        <p:tav tm="0">
                                          <p:val>
                                            <p:strVal val="#ppt_x"/>
                                          </p:val>
                                        </p:tav>
                                        <p:tav tm="100000">
                                          <p:val>
                                            <p:strVal val="#ppt_x"/>
                                          </p:val>
                                        </p:tav>
                                      </p:tavLst>
                                    </p:anim>
                                    <p:anim calcmode="lin" valueType="num">
                                      <p:cBhvr>
                                        <p:cTn id="64" dur="500" fill="hold"/>
                                        <p:tgtEl>
                                          <p:spTgt spid="14"/>
                                        </p:tgtEl>
                                        <p:attrNameLst>
                                          <p:attrName>ppt_y</p:attrName>
                                        </p:attrNameLst>
                                      </p:cBhvr>
                                      <p:tavLst>
                                        <p:tav tm="0">
                                          <p:val>
                                            <p:strVal val="#ppt_y+.1"/>
                                          </p:val>
                                        </p:tav>
                                        <p:tav tm="100000">
                                          <p:val>
                                            <p:strVal val="#ppt_y"/>
                                          </p:val>
                                        </p:tav>
                                      </p:tavLst>
                                    </p:anim>
                                  </p:childTnLst>
                                </p:cTn>
                              </p:par>
                              <p:par>
                                <p:cTn id="65" presetID="21" presetClass="entr" presetSubtype="1" fill="hold" nodeType="withEffect">
                                  <p:stCondLst>
                                    <p:cond delay="250"/>
                                  </p:stCondLst>
                                  <p:childTnLst>
                                    <p:set>
                                      <p:cBhvr>
                                        <p:cTn id="66" dur="1" fill="hold">
                                          <p:stCondLst>
                                            <p:cond delay="0"/>
                                          </p:stCondLst>
                                        </p:cTn>
                                        <p:tgtEl>
                                          <p:spTgt spid="28"/>
                                        </p:tgtEl>
                                        <p:attrNameLst>
                                          <p:attrName>style.visibility</p:attrName>
                                        </p:attrNameLst>
                                      </p:cBhvr>
                                      <p:to>
                                        <p:strVal val="visible"/>
                                      </p:to>
                                    </p:set>
                                    <p:animEffect transition="in" filter="wheel(1)">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anim calcmode="lin" valueType="num">
                                      <p:cBhvr>
                                        <p:cTn id="73" dur="500" fill="hold"/>
                                        <p:tgtEl>
                                          <p:spTgt spid="40"/>
                                        </p:tgtEl>
                                        <p:attrNameLst>
                                          <p:attrName>ppt_x</p:attrName>
                                        </p:attrNameLst>
                                      </p:cBhvr>
                                      <p:tavLst>
                                        <p:tav tm="0">
                                          <p:val>
                                            <p:strVal val="#ppt_x"/>
                                          </p:val>
                                        </p:tav>
                                        <p:tav tm="100000">
                                          <p:val>
                                            <p:strVal val="#ppt_x"/>
                                          </p:val>
                                        </p:tav>
                                      </p:tavLst>
                                    </p:anim>
                                    <p:anim calcmode="lin" valueType="num">
                                      <p:cBhvr>
                                        <p:cTn id="74"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084930963">
            <a:hlinkClick r:id="" action="ppaction://media"/>
            <a:extLst>
              <a:ext uri="{FF2B5EF4-FFF2-40B4-BE49-F238E27FC236}">
                <a16:creationId xmlns:a16="http://schemas.microsoft.com/office/drawing/2014/main" id="{2B6D0511-1EC5-47A1-B6A5-31B9F7986BA6}"/>
              </a:ext>
            </a:extLst>
          </p:cNvPr>
          <p:cNvPicPr>
            <a:picLocks noChangeAspect="1"/>
          </p:cNvPicPr>
          <p:nvPr>
            <a:videoFile r:link="rId1"/>
            <p:extLst>
              <p:ext uri="{DAA4B4D4-6D71-4841-9C94-3DE7FCFB9230}">
                <p14:media xmlns:p14="http://schemas.microsoft.com/office/powerpoint/2010/main" r:embed="rId2">
                  <p14:trim st="7558"/>
                </p14:media>
              </p:ext>
            </p:extLst>
          </p:nvPr>
        </p:nvPicPr>
        <p:blipFill>
          <a:blip r:embed="rId4"/>
          <a:stretch>
            <a:fillRect/>
          </a:stretch>
        </p:blipFill>
        <p:spPr>
          <a:xfrm>
            <a:off x="0" y="0"/>
            <a:ext cx="9045575" cy="5088136"/>
          </a:xfrm>
          <a:prstGeom prst="rect">
            <a:avLst/>
          </a:prstGeom>
        </p:spPr>
      </p:pic>
    </p:spTree>
    <p:extLst>
      <p:ext uri="{BB962C8B-B14F-4D97-AF65-F5344CB8AC3E}">
        <p14:creationId xmlns:p14="http://schemas.microsoft.com/office/powerpoint/2010/main" val="3277890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D46289AE-114A-46E8-92C5-E69A2B77D2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994809" y="-1994809"/>
            <a:ext cx="5154384" cy="9144002"/>
          </a:xfrm>
          <a:prstGeom prst="rect">
            <a:avLst/>
          </a:prstGeom>
        </p:spPr>
      </p:pic>
      <p:sp>
        <p:nvSpPr>
          <p:cNvPr id="5" name="任意多边形: 形状 4">
            <a:extLst>
              <a:ext uri="{FF2B5EF4-FFF2-40B4-BE49-F238E27FC236}">
                <a16:creationId xmlns:a16="http://schemas.microsoft.com/office/drawing/2014/main" id="{B0BFE98A-6F68-4D5B-8942-2823FCE5A715}"/>
              </a:ext>
            </a:extLst>
          </p:cNvPr>
          <p:cNvSpPr/>
          <p:nvPr/>
        </p:nvSpPr>
        <p:spPr>
          <a:xfrm>
            <a:off x="279430" y="328133"/>
            <a:ext cx="8585135" cy="467951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68855"/>
              <a:gd name="connsiteY0" fmla="*/ 10281887 h 10594476"/>
              <a:gd name="connsiteX1" fmla="*/ 93319 w 14868855"/>
              <a:gd name="connsiteY1" fmla="*/ 6926129 h 10594476"/>
              <a:gd name="connsiteX2" fmla="*/ 129076 w 14868855"/>
              <a:gd name="connsiteY2" fmla="*/ 1401394 h 10594476"/>
              <a:gd name="connsiteX3" fmla="*/ 1537665 w 14868855"/>
              <a:gd name="connsiteY3" fmla="*/ 26244 h 10594476"/>
              <a:gd name="connsiteX4" fmla="*/ 6055057 w 14868855"/>
              <a:gd name="connsiteY4" fmla="*/ 33764 h 10594476"/>
              <a:gd name="connsiteX5" fmla="*/ 13683339 w 14868855"/>
              <a:gd name="connsiteY5" fmla="*/ 26636 h 10594476"/>
              <a:gd name="connsiteX6" fmla="*/ 14709351 w 14868855"/>
              <a:gd name="connsiteY6" fmla="*/ 4166210 h 10594476"/>
              <a:gd name="connsiteX7" fmla="*/ 14582202 w 14868855"/>
              <a:gd name="connsiteY7" fmla="*/ 9725121 h 10594476"/>
              <a:gd name="connsiteX8" fmla="*/ 11431312 w 14868855"/>
              <a:gd name="connsiteY8" fmla="*/ 10339281 h 10594476"/>
              <a:gd name="connsiteX9" fmla="*/ 2751769 w 14868855"/>
              <a:gd name="connsiteY9" fmla="*/ 10455395 h 10594476"/>
              <a:gd name="connsiteX10" fmla="*/ 389061 w 14868855"/>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582202 w 14757426"/>
              <a:gd name="connsiteY7" fmla="*/ 9725121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51422"/>
              <a:gd name="connsiteY0" fmla="*/ 10281887 h 10594476"/>
              <a:gd name="connsiteX1" fmla="*/ 93319 w 14851422"/>
              <a:gd name="connsiteY1" fmla="*/ 6926129 h 10594476"/>
              <a:gd name="connsiteX2" fmla="*/ 129076 w 14851422"/>
              <a:gd name="connsiteY2" fmla="*/ 1401394 h 10594476"/>
              <a:gd name="connsiteX3" fmla="*/ 1537665 w 14851422"/>
              <a:gd name="connsiteY3" fmla="*/ 26244 h 10594476"/>
              <a:gd name="connsiteX4" fmla="*/ 6055057 w 14851422"/>
              <a:gd name="connsiteY4" fmla="*/ 33764 h 10594476"/>
              <a:gd name="connsiteX5" fmla="*/ 13683339 w 14851422"/>
              <a:gd name="connsiteY5" fmla="*/ 26636 h 10594476"/>
              <a:gd name="connsiteX6" fmla="*/ 14709351 w 14851422"/>
              <a:gd name="connsiteY6" fmla="*/ 4166210 h 10594476"/>
              <a:gd name="connsiteX7" fmla="*/ 14808034 w 14851422"/>
              <a:gd name="connsiteY7" fmla="*/ 9602777 h 10594476"/>
              <a:gd name="connsiteX8" fmla="*/ 11431312 w 14851422"/>
              <a:gd name="connsiteY8" fmla="*/ 10339281 h 10594476"/>
              <a:gd name="connsiteX9" fmla="*/ 2751769 w 14851422"/>
              <a:gd name="connsiteY9" fmla="*/ 10455395 h 10594476"/>
              <a:gd name="connsiteX10" fmla="*/ 389061 w 14851422"/>
              <a:gd name="connsiteY10" fmla="*/ 10281887 h 10594476"/>
              <a:gd name="connsiteX0" fmla="*/ 389061 w 14776214"/>
              <a:gd name="connsiteY0" fmla="*/ 10281887 h 10594476"/>
              <a:gd name="connsiteX1" fmla="*/ 93319 w 14776214"/>
              <a:gd name="connsiteY1" fmla="*/ 6926129 h 10594476"/>
              <a:gd name="connsiteX2" fmla="*/ 129076 w 14776214"/>
              <a:gd name="connsiteY2" fmla="*/ 1401394 h 10594476"/>
              <a:gd name="connsiteX3" fmla="*/ 1537665 w 14776214"/>
              <a:gd name="connsiteY3" fmla="*/ 26244 h 10594476"/>
              <a:gd name="connsiteX4" fmla="*/ 6055057 w 14776214"/>
              <a:gd name="connsiteY4" fmla="*/ 33764 h 10594476"/>
              <a:gd name="connsiteX5" fmla="*/ 13683339 w 14776214"/>
              <a:gd name="connsiteY5" fmla="*/ 26636 h 10594476"/>
              <a:gd name="connsiteX6" fmla="*/ 14709351 w 14776214"/>
              <a:gd name="connsiteY6" fmla="*/ 4166210 h 10594476"/>
              <a:gd name="connsiteX7" fmla="*/ 14713937 w 14776214"/>
              <a:gd name="connsiteY7" fmla="*/ 9504902 h 10594476"/>
              <a:gd name="connsiteX8" fmla="*/ 11431312 w 14776214"/>
              <a:gd name="connsiteY8" fmla="*/ 10339281 h 10594476"/>
              <a:gd name="connsiteX9" fmla="*/ 2751769 w 14776214"/>
              <a:gd name="connsiteY9" fmla="*/ 10455395 h 10594476"/>
              <a:gd name="connsiteX10" fmla="*/ 389061 w 14776214"/>
              <a:gd name="connsiteY10" fmla="*/ 10281887 h 10594476"/>
              <a:gd name="connsiteX0" fmla="*/ 389061 w 14835429"/>
              <a:gd name="connsiteY0" fmla="*/ 10281887 h 10594476"/>
              <a:gd name="connsiteX1" fmla="*/ 93319 w 14835429"/>
              <a:gd name="connsiteY1" fmla="*/ 6926129 h 10594476"/>
              <a:gd name="connsiteX2" fmla="*/ 129076 w 14835429"/>
              <a:gd name="connsiteY2" fmla="*/ 1401394 h 10594476"/>
              <a:gd name="connsiteX3" fmla="*/ 1537665 w 14835429"/>
              <a:gd name="connsiteY3" fmla="*/ 26244 h 10594476"/>
              <a:gd name="connsiteX4" fmla="*/ 6055057 w 14835429"/>
              <a:gd name="connsiteY4" fmla="*/ 33764 h 10594476"/>
              <a:gd name="connsiteX5" fmla="*/ 13683339 w 14835429"/>
              <a:gd name="connsiteY5" fmla="*/ 26636 h 10594476"/>
              <a:gd name="connsiteX6" fmla="*/ 14709351 w 14835429"/>
              <a:gd name="connsiteY6" fmla="*/ 4166210 h 10594476"/>
              <a:gd name="connsiteX7" fmla="*/ 14789215 w 14835429"/>
              <a:gd name="connsiteY7" fmla="*/ 9529371 h 10594476"/>
              <a:gd name="connsiteX8" fmla="*/ 11431312 w 14835429"/>
              <a:gd name="connsiteY8" fmla="*/ 10339281 h 10594476"/>
              <a:gd name="connsiteX9" fmla="*/ 2751769 w 14835429"/>
              <a:gd name="connsiteY9" fmla="*/ 10455395 h 10594476"/>
              <a:gd name="connsiteX10" fmla="*/ 389061 w 14835429"/>
              <a:gd name="connsiteY10" fmla="*/ 10281887 h 10594476"/>
              <a:gd name="connsiteX0" fmla="*/ 389061 w 15054132"/>
              <a:gd name="connsiteY0" fmla="*/ 10561319 h 10873908"/>
              <a:gd name="connsiteX1" fmla="*/ 93319 w 15054132"/>
              <a:gd name="connsiteY1" fmla="*/ 7205561 h 10873908"/>
              <a:gd name="connsiteX2" fmla="*/ 129076 w 15054132"/>
              <a:gd name="connsiteY2" fmla="*/ 1680826 h 10873908"/>
              <a:gd name="connsiteX3" fmla="*/ 1537665 w 15054132"/>
              <a:gd name="connsiteY3" fmla="*/ 305676 h 10873908"/>
              <a:gd name="connsiteX4" fmla="*/ 6055057 w 15054132"/>
              <a:gd name="connsiteY4" fmla="*/ 313196 h 10873908"/>
              <a:gd name="connsiteX5" fmla="*/ 13683339 w 15054132"/>
              <a:gd name="connsiteY5" fmla="*/ 306068 h 10873908"/>
              <a:gd name="connsiteX6" fmla="*/ 14822267 w 15054132"/>
              <a:gd name="connsiteY6" fmla="*/ 4470111 h 10873908"/>
              <a:gd name="connsiteX7" fmla="*/ 14789215 w 15054132"/>
              <a:gd name="connsiteY7" fmla="*/ 9808803 h 10873908"/>
              <a:gd name="connsiteX8" fmla="*/ 11431312 w 15054132"/>
              <a:gd name="connsiteY8" fmla="*/ 10618713 h 10873908"/>
              <a:gd name="connsiteX9" fmla="*/ 2751769 w 15054132"/>
              <a:gd name="connsiteY9" fmla="*/ 10734827 h 10873908"/>
              <a:gd name="connsiteX10" fmla="*/ 389061 w 15054132"/>
              <a:gd name="connsiteY10" fmla="*/ 10561319 h 10873908"/>
              <a:gd name="connsiteX0" fmla="*/ 389061 w 14888271"/>
              <a:gd name="connsiteY0" fmla="*/ 10561319 h 10873908"/>
              <a:gd name="connsiteX1" fmla="*/ 93319 w 14888271"/>
              <a:gd name="connsiteY1" fmla="*/ 7205561 h 10873908"/>
              <a:gd name="connsiteX2" fmla="*/ 129076 w 14888271"/>
              <a:gd name="connsiteY2" fmla="*/ 1680826 h 10873908"/>
              <a:gd name="connsiteX3" fmla="*/ 1537665 w 14888271"/>
              <a:gd name="connsiteY3" fmla="*/ 305676 h 10873908"/>
              <a:gd name="connsiteX4" fmla="*/ 6055057 w 14888271"/>
              <a:gd name="connsiteY4" fmla="*/ 313196 h 10873908"/>
              <a:gd name="connsiteX5" fmla="*/ 13683339 w 14888271"/>
              <a:gd name="connsiteY5" fmla="*/ 306068 h 10873908"/>
              <a:gd name="connsiteX6" fmla="*/ 14822267 w 14888271"/>
              <a:gd name="connsiteY6" fmla="*/ 4470111 h 10873908"/>
              <a:gd name="connsiteX7" fmla="*/ 14789215 w 14888271"/>
              <a:gd name="connsiteY7" fmla="*/ 9808803 h 10873908"/>
              <a:gd name="connsiteX8" fmla="*/ 11431312 w 14888271"/>
              <a:gd name="connsiteY8" fmla="*/ 10618713 h 10873908"/>
              <a:gd name="connsiteX9" fmla="*/ 2751769 w 14888271"/>
              <a:gd name="connsiteY9" fmla="*/ 10734827 h 10873908"/>
              <a:gd name="connsiteX10" fmla="*/ 389061 w 14888271"/>
              <a:gd name="connsiteY10" fmla="*/ 10561319 h 10873908"/>
              <a:gd name="connsiteX0" fmla="*/ 389061 w 14858627"/>
              <a:gd name="connsiteY0" fmla="*/ 10561319 h 10873908"/>
              <a:gd name="connsiteX1" fmla="*/ 93319 w 14858627"/>
              <a:gd name="connsiteY1" fmla="*/ 7205561 h 10873908"/>
              <a:gd name="connsiteX2" fmla="*/ 129076 w 14858627"/>
              <a:gd name="connsiteY2" fmla="*/ 1680826 h 10873908"/>
              <a:gd name="connsiteX3" fmla="*/ 1537665 w 14858627"/>
              <a:gd name="connsiteY3" fmla="*/ 305676 h 10873908"/>
              <a:gd name="connsiteX4" fmla="*/ 6055057 w 14858627"/>
              <a:gd name="connsiteY4" fmla="*/ 313196 h 10873908"/>
              <a:gd name="connsiteX5" fmla="*/ 13683339 w 14858627"/>
              <a:gd name="connsiteY5" fmla="*/ 306068 h 10873908"/>
              <a:gd name="connsiteX6" fmla="*/ 14822267 w 14858627"/>
              <a:gd name="connsiteY6" fmla="*/ 4470111 h 10873908"/>
              <a:gd name="connsiteX7" fmla="*/ 14695117 w 14858627"/>
              <a:gd name="connsiteY7" fmla="*/ 9759864 h 10873908"/>
              <a:gd name="connsiteX8" fmla="*/ 11431312 w 14858627"/>
              <a:gd name="connsiteY8" fmla="*/ 10618713 h 10873908"/>
              <a:gd name="connsiteX9" fmla="*/ 2751769 w 14858627"/>
              <a:gd name="connsiteY9" fmla="*/ 10734827 h 10873908"/>
              <a:gd name="connsiteX10" fmla="*/ 389061 w 14858627"/>
              <a:gd name="connsiteY10" fmla="*/ 10561319 h 10873908"/>
              <a:gd name="connsiteX0" fmla="*/ 389061 w 14888269"/>
              <a:gd name="connsiteY0" fmla="*/ 10561319 h 10873908"/>
              <a:gd name="connsiteX1" fmla="*/ 93319 w 14888269"/>
              <a:gd name="connsiteY1" fmla="*/ 7205561 h 10873908"/>
              <a:gd name="connsiteX2" fmla="*/ 129076 w 14888269"/>
              <a:gd name="connsiteY2" fmla="*/ 1680826 h 10873908"/>
              <a:gd name="connsiteX3" fmla="*/ 1537665 w 14888269"/>
              <a:gd name="connsiteY3" fmla="*/ 305676 h 10873908"/>
              <a:gd name="connsiteX4" fmla="*/ 6055057 w 14888269"/>
              <a:gd name="connsiteY4" fmla="*/ 313196 h 10873908"/>
              <a:gd name="connsiteX5" fmla="*/ 13683339 w 14888269"/>
              <a:gd name="connsiteY5" fmla="*/ 306068 h 10873908"/>
              <a:gd name="connsiteX6" fmla="*/ 14822267 w 14888269"/>
              <a:gd name="connsiteY6" fmla="*/ 4470111 h 10873908"/>
              <a:gd name="connsiteX7" fmla="*/ 14789212 w 14888269"/>
              <a:gd name="connsiteY7" fmla="*/ 9784333 h 10873908"/>
              <a:gd name="connsiteX8" fmla="*/ 11431312 w 14888269"/>
              <a:gd name="connsiteY8" fmla="*/ 10618713 h 10873908"/>
              <a:gd name="connsiteX9" fmla="*/ 2751769 w 14888269"/>
              <a:gd name="connsiteY9" fmla="*/ 10734827 h 10873908"/>
              <a:gd name="connsiteX10" fmla="*/ 389061 w 14888269"/>
              <a:gd name="connsiteY10" fmla="*/ 10561319 h 10873908"/>
              <a:gd name="connsiteX0" fmla="*/ 389061 w 14960024"/>
              <a:gd name="connsiteY0" fmla="*/ 10490704 h 10803293"/>
              <a:gd name="connsiteX1" fmla="*/ 93319 w 14960024"/>
              <a:gd name="connsiteY1" fmla="*/ 7134946 h 10803293"/>
              <a:gd name="connsiteX2" fmla="*/ 129076 w 14960024"/>
              <a:gd name="connsiteY2" fmla="*/ 1610211 h 10803293"/>
              <a:gd name="connsiteX3" fmla="*/ 1537665 w 14960024"/>
              <a:gd name="connsiteY3" fmla="*/ 235061 h 10803293"/>
              <a:gd name="connsiteX4" fmla="*/ 6055057 w 14960024"/>
              <a:gd name="connsiteY4" fmla="*/ 242581 h 10803293"/>
              <a:gd name="connsiteX5" fmla="*/ 13984448 w 14960024"/>
              <a:gd name="connsiteY5" fmla="*/ 333328 h 10803293"/>
              <a:gd name="connsiteX6" fmla="*/ 14822267 w 14960024"/>
              <a:gd name="connsiteY6" fmla="*/ 4399496 h 10803293"/>
              <a:gd name="connsiteX7" fmla="*/ 14789212 w 14960024"/>
              <a:gd name="connsiteY7" fmla="*/ 9713718 h 10803293"/>
              <a:gd name="connsiteX8" fmla="*/ 11431312 w 14960024"/>
              <a:gd name="connsiteY8" fmla="*/ 10548098 h 10803293"/>
              <a:gd name="connsiteX9" fmla="*/ 2751769 w 14960024"/>
              <a:gd name="connsiteY9" fmla="*/ 10664212 h 10803293"/>
              <a:gd name="connsiteX10" fmla="*/ 389061 w 14960024"/>
              <a:gd name="connsiteY10" fmla="*/ 10490704 h 10803293"/>
              <a:gd name="connsiteX0" fmla="*/ 389061 w 14888269"/>
              <a:gd name="connsiteY0" fmla="*/ 10653139 h 10965728"/>
              <a:gd name="connsiteX1" fmla="*/ 93319 w 14888269"/>
              <a:gd name="connsiteY1" fmla="*/ 7297381 h 10965728"/>
              <a:gd name="connsiteX2" fmla="*/ 129076 w 14888269"/>
              <a:gd name="connsiteY2" fmla="*/ 1772646 h 10965728"/>
              <a:gd name="connsiteX3" fmla="*/ 1537665 w 14888269"/>
              <a:gd name="connsiteY3" fmla="*/ 397496 h 10965728"/>
              <a:gd name="connsiteX4" fmla="*/ 6055057 w 14888269"/>
              <a:gd name="connsiteY4" fmla="*/ 405016 h 10965728"/>
              <a:gd name="connsiteX5" fmla="*/ 13984448 w 14888269"/>
              <a:gd name="connsiteY5" fmla="*/ 495763 h 10965728"/>
              <a:gd name="connsiteX6" fmla="*/ 14822267 w 14888269"/>
              <a:gd name="connsiteY6" fmla="*/ 4561931 h 10965728"/>
              <a:gd name="connsiteX7" fmla="*/ 14789212 w 14888269"/>
              <a:gd name="connsiteY7" fmla="*/ 9876153 h 10965728"/>
              <a:gd name="connsiteX8" fmla="*/ 11431312 w 14888269"/>
              <a:gd name="connsiteY8" fmla="*/ 10710533 h 10965728"/>
              <a:gd name="connsiteX9" fmla="*/ 2751769 w 14888269"/>
              <a:gd name="connsiteY9" fmla="*/ 10826647 h 10965728"/>
              <a:gd name="connsiteX10" fmla="*/ 389061 w 14888269"/>
              <a:gd name="connsiteY10" fmla="*/ 10653139 h 10965728"/>
              <a:gd name="connsiteX0" fmla="*/ 389061 w 15098816"/>
              <a:gd name="connsiteY0" fmla="*/ 10490705 h 10803294"/>
              <a:gd name="connsiteX1" fmla="*/ 93319 w 15098816"/>
              <a:gd name="connsiteY1" fmla="*/ 7134947 h 10803294"/>
              <a:gd name="connsiteX2" fmla="*/ 129076 w 15098816"/>
              <a:gd name="connsiteY2" fmla="*/ 1610212 h 10803294"/>
              <a:gd name="connsiteX3" fmla="*/ 1537665 w 15098816"/>
              <a:gd name="connsiteY3" fmla="*/ 235062 h 10803294"/>
              <a:gd name="connsiteX4" fmla="*/ 6055057 w 15098816"/>
              <a:gd name="connsiteY4" fmla="*/ 242582 h 10803294"/>
              <a:gd name="connsiteX5" fmla="*/ 13984448 w 15098816"/>
              <a:gd name="connsiteY5" fmla="*/ 333329 h 10803294"/>
              <a:gd name="connsiteX6" fmla="*/ 14935183 w 15098816"/>
              <a:gd name="connsiteY6" fmla="*/ 4399497 h 10803294"/>
              <a:gd name="connsiteX7" fmla="*/ 14789212 w 15098816"/>
              <a:gd name="connsiteY7" fmla="*/ 9713719 h 10803294"/>
              <a:gd name="connsiteX8" fmla="*/ 11431312 w 15098816"/>
              <a:gd name="connsiteY8" fmla="*/ 10548099 h 10803294"/>
              <a:gd name="connsiteX9" fmla="*/ 2751769 w 15098816"/>
              <a:gd name="connsiteY9" fmla="*/ 10664213 h 10803294"/>
              <a:gd name="connsiteX10" fmla="*/ 389061 w 15098816"/>
              <a:gd name="connsiteY10" fmla="*/ 10490705 h 10803294"/>
              <a:gd name="connsiteX0" fmla="*/ 389061 w 15047455"/>
              <a:gd name="connsiteY0" fmla="*/ 10488905 h 10801494"/>
              <a:gd name="connsiteX1" fmla="*/ 93319 w 15047455"/>
              <a:gd name="connsiteY1" fmla="*/ 7133147 h 10801494"/>
              <a:gd name="connsiteX2" fmla="*/ 129076 w 15047455"/>
              <a:gd name="connsiteY2" fmla="*/ 1608412 h 10801494"/>
              <a:gd name="connsiteX3" fmla="*/ 1537665 w 15047455"/>
              <a:gd name="connsiteY3" fmla="*/ 233262 h 10801494"/>
              <a:gd name="connsiteX4" fmla="*/ 6055057 w 15047455"/>
              <a:gd name="connsiteY4" fmla="*/ 240782 h 10801494"/>
              <a:gd name="connsiteX5" fmla="*/ 13984448 w 15047455"/>
              <a:gd name="connsiteY5" fmla="*/ 331529 h 10801494"/>
              <a:gd name="connsiteX6" fmla="*/ 14803449 w 15047455"/>
              <a:gd name="connsiteY6" fmla="*/ 4373228 h 10801494"/>
              <a:gd name="connsiteX7" fmla="*/ 14789212 w 15047455"/>
              <a:gd name="connsiteY7" fmla="*/ 9711919 h 10801494"/>
              <a:gd name="connsiteX8" fmla="*/ 11431312 w 15047455"/>
              <a:gd name="connsiteY8" fmla="*/ 10546299 h 10801494"/>
              <a:gd name="connsiteX9" fmla="*/ 2751769 w 15047455"/>
              <a:gd name="connsiteY9" fmla="*/ 10662413 h 10801494"/>
              <a:gd name="connsiteX10" fmla="*/ 389061 w 15047455"/>
              <a:gd name="connsiteY10" fmla="*/ 10488905 h 10801494"/>
              <a:gd name="connsiteX0" fmla="*/ 389061 w 14948452"/>
              <a:gd name="connsiteY0" fmla="*/ 10488905 h 10801494"/>
              <a:gd name="connsiteX1" fmla="*/ 93319 w 14948452"/>
              <a:gd name="connsiteY1" fmla="*/ 7133147 h 10801494"/>
              <a:gd name="connsiteX2" fmla="*/ 129076 w 14948452"/>
              <a:gd name="connsiteY2" fmla="*/ 1608412 h 10801494"/>
              <a:gd name="connsiteX3" fmla="*/ 1537665 w 14948452"/>
              <a:gd name="connsiteY3" fmla="*/ 233262 h 10801494"/>
              <a:gd name="connsiteX4" fmla="*/ 6055057 w 14948452"/>
              <a:gd name="connsiteY4" fmla="*/ 240782 h 10801494"/>
              <a:gd name="connsiteX5" fmla="*/ 13984448 w 14948452"/>
              <a:gd name="connsiteY5" fmla="*/ 331529 h 10801494"/>
              <a:gd name="connsiteX6" fmla="*/ 14803449 w 14948452"/>
              <a:gd name="connsiteY6" fmla="*/ 4373228 h 10801494"/>
              <a:gd name="connsiteX7" fmla="*/ 14789212 w 14948452"/>
              <a:gd name="connsiteY7" fmla="*/ 9711919 h 10801494"/>
              <a:gd name="connsiteX8" fmla="*/ 11431312 w 14948452"/>
              <a:gd name="connsiteY8" fmla="*/ 10546299 h 10801494"/>
              <a:gd name="connsiteX9" fmla="*/ 2751769 w 14948452"/>
              <a:gd name="connsiteY9" fmla="*/ 10662413 h 10801494"/>
              <a:gd name="connsiteX10" fmla="*/ 389061 w 14948452"/>
              <a:gd name="connsiteY10" fmla="*/ 10488905 h 10801494"/>
              <a:gd name="connsiteX0" fmla="*/ 389061 w 14847771"/>
              <a:gd name="connsiteY0" fmla="*/ 10727280 h 11039869"/>
              <a:gd name="connsiteX1" fmla="*/ 93319 w 14847771"/>
              <a:gd name="connsiteY1" fmla="*/ 7371522 h 11039869"/>
              <a:gd name="connsiteX2" fmla="*/ 129076 w 14847771"/>
              <a:gd name="connsiteY2" fmla="*/ 1846787 h 11039869"/>
              <a:gd name="connsiteX3" fmla="*/ 1537665 w 14847771"/>
              <a:gd name="connsiteY3" fmla="*/ 471637 h 11039869"/>
              <a:gd name="connsiteX4" fmla="*/ 6055057 w 14847771"/>
              <a:gd name="connsiteY4" fmla="*/ 479157 h 11039869"/>
              <a:gd name="connsiteX5" fmla="*/ 13984448 w 14847771"/>
              <a:gd name="connsiteY5" fmla="*/ 569904 h 11039869"/>
              <a:gd name="connsiteX6" fmla="*/ 14803449 w 14847771"/>
              <a:gd name="connsiteY6" fmla="*/ 4611603 h 11039869"/>
              <a:gd name="connsiteX7" fmla="*/ 14789212 w 14847771"/>
              <a:gd name="connsiteY7" fmla="*/ 9950294 h 11039869"/>
              <a:gd name="connsiteX8" fmla="*/ 11431312 w 14847771"/>
              <a:gd name="connsiteY8" fmla="*/ 10784674 h 11039869"/>
              <a:gd name="connsiteX9" fmla="*/ 2751769 w 14847771"/>
              <a:gd name="connsiteY9" fmla="*/ 10900788 h 11039869"/>
              <a:gd name="connsiteX10" fmla="*/ 389061 w 14847771"/>
              <a:gd name="connsiteY10" fmla="*/ 10727280 h 11039869"/>
              <a:gd name="connsiteX0" fmla="*/ 389061 w 15097970"/>
              <a:gd name="connsiteY0" fmla="*/ 10486184 h 10798773"/>
              <a:gd name="connsiteX1" fmla="*/ 93319 w 15097970"/>
              <a:gd name="connsiteY1" fmla="*/ 7130426 h 10798773"/>
              <a:gd name="connsiteX2" fmla="*/ 129076 w 15097970"/>
              <a:gd name="connsiteY2" fmla="*/ 1605691 h 10798773"/>
              <a:gd name="connsiteX3" fmla="*/ 1537665 w 15097970"/>
              <a:gd name="connsiteY3" fmla="*/ 230541 h 10798773"/>
              <a:gd name="connsiteX4" fmla="*/ 6055057 w 15097970"/>
              <a:gd name="connsiteY4" fmla="*/ 238061 h 10798773"/>
              <a:gd name="connsiteX5" fmla="*/ 14605483 w 15097970"/>
              <a:gd name="connsiteY5" fmla="*/ 695839 h 10798773"/>
              <a:gd name="connsiteX6" fmla="*/ 14803449 w 15097970"/>
              <a:gd name="connsiteY6" fmla="*/ 4370507 h 10798773"/>
              <a:gd name="connsiteX7" fmla="*/ 14789212 w 15097970"/>
              <a:gd name="connsiteY7" fmla="*/ 9709198 h 10798773"/>
              <a:gd name="connsiteX8" fmla="*/ 11431312 w 15097970"/>
              <a:gd name="connsiteY8" fmla="*/ 10543578 h 10798773"/>
              <a:gd name="connsiteX9" fmla="*/ 2751769 w 15097970"/>
              <a:gd name="connsiteY9" fmla="*/ 10659692 h 10798773"/>
              <a:gd name="connsiteX10" fmla="*/ 389061 w 15097970"/>
              <a:gd name="connsiteY10" fmla="*/ 10486184 h 10798773"/>
              <a:gd name="connsiteX0" fmla="*/ 389061 w 15061215"/>
              <a:gd name="connsiteY0" fmla="*/ 10370559 h 10683148"/>
              <a:gd name="connsiteX1" fmla="*/ 93319 w 15061215"/>
              <a:gd name="connsiteY1" fmla="*/ 7014801 h 10683148"/>
              <a:gd name="connsiteX2" fmla="*/ 129076 w 15061215"/>
              <a:gd name="connsiteY2" fmla="*/ 1490066 h 10683148"/>
              <a:gd name="connsiteX3" fmla="*/ 1537665 w 15061215"/>
              <a:gd name="connsiteY3" fmla="*/ 114916 h 10683148"/>
              <a:gd name="connsiteX4" fmla="*/ 6055057 w 15061215"/>
              <a:gd name="connsiteY4" fmla="*/ 122436 h 10683148"/>
              <a:gd name="connsiteX5" fmla="*/ 14549025 w 15061215"/>
              <a:gd name="connsiteY5" fmla="*/ 800432 h 10683148"/>
              <a:gd name="connsiteX6" fmla="*/ 14803449 w 15061215"/>
              <a:gd name="connsiteY6" fmla="*/ 4254882 h 10683148"/>
              <a:gd name="connsiteX7" fmla="*/ 14789212 w 15061215"/>
              <a:gd name="connsiteY7" fmla="*/ 9593573 h 10683148"/>
              <a:gd name="connsiteX8" fmla="*/ 11431312 w 15061215"/>
              <a:gd name="connsiteY8" fmla="*/ 10427953 h 10683148"/>
              <a:gd name="connsiteX9" fmla="*/ 2751769 w 15061215"/>
              <a:gd name="connsiteY9" fmla="*/ 10544067 h 10683148"/>
              <a:gd name="connsiteX10" fmla="*/ 389061 w 15061215"/>
              <a:gd name="connsiteY10" fmla="*/ 10370559 h 10683148"/>
              <a:gd name="connsiteX0" fmla="*/ 389061 w 14847771"/>
              <a:gd name="connsiteY0" fmla="*/ 10452356 h 10764945"/>
              <a:gd name="connsiteX1" fmla="*/ 93319 w 14847771"/>
              <a:gd name="connsiteY1" fmla="*/ 7096598 h 10764945"/>
              <a:gd name="connsiteX2" fmla="*/ 129076 w 14847771"/>
              <a:gd name="connsiteY2" fmla="*/ 1571863 h 10764945"/>
              <a:gd name="connsiteX3" fmla="*/ 1537665 w 14847771"/>
              <a:gd name="connsiteY3" fmla="*/ 196713 h 10764945"/>
              <a:gd name="connsiteX4" fmla="*/ 6055057 w 14847771"/>
              <a:gd name="connsiteY4" fmla="*/ 204233 h 10764945"/>
              <a:gd name="connsiteX5" fmla="*/ 14549025 w 14847771"/>
              <a:gd name="connsiteY5" fmla="*/ 882229 h 10764945"/>
              <a:gd name="connsiteX6" fmla="*/ 14803449 w 14847771"/>
              <a:gd name="connsiteY6" fmla="*/ 4336679 h 10764945"/>
              <a:gd name="connsiteX7" fmla="*/ 14789212 w 14847771"/>
              <a:gd name="connsiteY7" fmla="*/ 9675370 h 10764945"/>
              <a:gd name="connsiteX8" fmla="*/ 11431312 w 14847771"/>
              <a:gd name="connsiteY8" fmla="*/ 10509750 h 10764945"/>
              <a:gd name="connsiteX9" fmla="*/ 2751769 w 14847771"/>
              <a:gd name="connsiteY9" fmla="*/ 10625864 h 10764945"/>
              <a:gd name="connsiteX10" fmla="*/ 389061 w 14847771"/>
              <a:gd name="connsiteY10" fmla="*/ 10452356 h 10764945"/>
              <a:gd name="connsiteX0" fmla="*/ 389061 w 14923957"/>
              <a:gd name="connsiteY0" fmla="*/ 10478517 h 10791106"/>
              <a:gd name="connsiteX1" fmla="*/ 93319 w 14923957"/>
              <a:gd name="connsiteY1" fmla="*/ 7122759 h 10791106"/>
              <a:gd name="connsiteX2" fmla="*/ 129076 w 14923957"/>
              <a:gd name="connsiteY2" fmla="*/ 1598024 h 10791106"/>
              <a:gd name="connsiteX3" fmla="*/ 1537665 w 14923957"/>
              <a:gd name="connsiteY3" fmla="*/ 222874 h 10791106"/>
              <a:gd name="connsiteX4" fmla="*/ 6055057 w 14923957"/>
              <a:gd name="connsiteY4" fmla="*/ 230394 h 10791106"/>
              <a:gd name="connsiteX5" fmla="*/ 14774855 w 14923957"/>
              <a:gd name="connsiteY5" fmla="*/ 859452 h 10791106"/>
              <a:gd name="connsiteX6" fmla="*/ 14803449 w 14923957"/>
              <a:gd name="connsiteY6" fmla="*/ 4362840 h 10791106"/>
              <a:gd name="connsiteX7" fmla="*/ 14789212 w 14923957"/>
              <a:gd name="connsiteY7" fmla="*/ 9701531 h 10791106"/>
              <a:gd name="connsiteX8" fmla="*/ 11431312 w 14923957"/>
              <a:gd name="connsiteY8" fmla="*/ 10535911 h 10791106"/>
              <a:gd name="connsiteX9" fmla="*/ 2751769 w 14923957"/>
              <a:gd name="connsiteY9" fmla="*/ 10652025 h 10791106"/>
              <a:gd name="connsiteX10" fmla="*/ 389061 w 14923957"/>
              <a:gd name="connsiteY10" fmla="*/ 10478517 h 10791106"/>
              <a:gd name="connsiteX0" fmla="*/ 389061 w 14951066"/>
              <a:gd name="connsiteY0" fmla="*/ 10403614 h 10716203"/>
              <a:gd name="connsiteX1" fmla="*/ 93319 w 14951066"/>
              <a:gd name="connsiteY1" fmla="*/ 7047856 h 10716203"/>
              <a:gd name="connsiteX2" fmla="*/ 129076 w 14951066"/>
              <a:gd name="connsiteY2" fmla="*/ 1523121 h 10716203"/>
              <a:gd name="connsiteX3" fmla="*/ 1537665 w 14951066"/>
              <a:gd name="connsiteY3" fmla="*/ 147971 h 10716203"/>
              <a:gd name="connsiteX4" fmla="*/ 6055057 w 14951066"/>
              <a:gd name="connsiteY4" fmla="*/ 155491 h 10716203"/>
              <a:gd name="connsiteX5" fmla="*/ 14812495 w 14951066"/>
              <a:gd name="connsiteY5" fmla="*/ 931362 h 10716203"/>
              <a:gd name="connsiteX6" fmla="*/ 14803449 w 14951066"/>
              <a:gd name="connsiteY6" fmla="*/ 4287937 h 10716203"/>
              <a:gd name="connsiteX7" fmla="*/ 14789212 w 14951066"/>
              <a:gd name="connsiteY7" fmla="*/ 9626628 h 10716203"/>
              <a:gd name="connsiteX8" fmla="*/ 11431312 w 14951066"/>
              <a:gd name="connsiteY8" fmla="*/ 10461008 h 10716203"/>
              <a:gd name="connsiteX9" fmla="*/ 2751769 w 14951066"/>
              <a:gd name="connsiteY9" fmla="*/ 10577122 h 10716203"/>
              <a:gd name="connsiteX10" fmla="*/ 389061 w 14951066"/>
              <a:gd name="connsiteY10" fmla="*/ 10403614 h 10716203"/>
              <a:gd name="connsiteX0" fmla="*/ 389061 w 14875790"/>
              <a:gd name="connsiteY0" fmla="*/ 10403612 h 10716201"/>
              <a:gd name="connsiteX1" fmla="*/ 93319 w 14875790"/>
              <a:gd name="connsiteY1" fmla="*/ 7047854 h 10716201"/>
              <a:gd name="connsiteX2" fmla="*/ 129076 w 14875790"/>
              <a:gd name="connsiteY2" fmla="*/ 1523119 h 10716201"/>
              <a:gd name="connsiteX3" fmla="*/ 1537665 w 14875790"/>
              <a:gd name="connsiteY3" fmla="*/ 147969 h 10716201"/>
              <a:gd name="connsiteX4" fmla="*/ 6055057 w 14875790"/>
              <a:gd name="connsiteY4" fmla="*/ 155489 h 10716201"/>
              <a:gd name="connsiteX5" fmla="*/ 14812495 w 14875790"/>
              <a:gd name="connsiteY5" fmla="*/ 931360 h 10716201"/>
              <a:gd name="connsiteX6" fmla="*/ 14803449 w 14875790"/>
              <a:gd name="connsiteY6" fmla="*/ 4287935 h 10716201"/>
              <a:gd name="connsiteX7" fmla="*/ 14789212 w 14875790"/>
              <a:gd name="connsiteY7" fmla="*/ 9626626 h 10716201"/>
              <a:gd name="connsiteX8" fmla="*/ 11431312 w 14875790"/>
              <a:gd name="connsiteY8" fmla="*/ 10461006 h 10716201"/>
              <a:gd name="connsiteX9" fmla="*/ 2751769 w 14875790"/>
              <a:gd name="connsiteY9" fmla="*/ 10577120 h 10716201"/>
              <a:gd name="connsiteX10" fmla="*/ 389061 w 14875790"/>
              <a:gd name="connsiteY10" fmla="*/ 10403612 h 10716201"/>
              <a:gd name="connsiteX0" fmla="*/ 389061 w 14849737"/>
              <a:gd name="connsiteY0" fmla="*/ 10322914 h 10635503"/>
              <a:gd name="connsiteX1" fmla="*/ 93319 w 14849737"/>
              <a:gd name="connsiteY1" fmla="*/ 6967156 h 10635503"/>
              <a:gd name="connsiteX2" fmla="*/ 129076 w 14849737"/>
              <a:gd name="connsiteY2" fmla="*/ 1442421 h 10635503"/>
              <a:gd name="connsiteX3" fmla="*/ 1537665 w 14849737"/>
              <a:gd name="connsiteY3" fmla="*/ 67271 h 10635503"/>
              <a:gd name="connsiteX4" fmla="*/ 6055057 w 14849737"/>
              <a:gd name="connsiteY4" fmla="*/ 74791 h 10635503"/>
              <a:gd name="connsiteX5" fmla="*/ 14774857 w 14849737"/>
              <a:gd name="connsiteY5" fmla="*/ 1046411 h 10635503"/>
              <a:gd name="connsiteX6" fmla="*/ 14803449 w 14849737"/>
              <a:gd name="connsiteY6" fmla="*/ 4207237 h 10635503"/>
              <a:gd name="connsiteX7" fmla="*/ 14789212 w 14849737"/>
              <a:gd name="connsiteY7" fmla="*/ 9545928 h 10635503"/>
              <a:gd name="connsiteX8" fmla="*/ 11431312 w 14849737"/>
              <a:gd name="connsiteY8" fmla="*/ 10380308 h 10635503"/>
              <a:gd name="connsiteX9" fmla="*/ 2751769 w 14849737"/>
              <a:gd name="connsiteY9" fmla="*/ 10496422 h 10635503"/>
              <a:gd name="connsiteX10" fmla="*/ 389061 w 14849737"/>
              <a:gd name="connsiteY10" fmla="*/ 10322914 h 10635503"/>
              <a:gd name="connsiteX0" fmla="*/ 389061 w 14948926"/>
              <a:gd name="connsiteY0" fmla="*/ 10256507 h 10569096"/>
              <a:gd name="connsiteX1" fmla="*/ 93319 w 14948926"/>
              <a:gd name="connsiteY1" fmla="*/ 6900749 h 10569096"/>
              <a:gd name="connsiteX2" fmla="*/ 129076 w 14948926"/>
              <a:gd name="connsiteY2" fmla="*/ 1376014 h 10569096"/>
              <a:gd name="connsiteX3" fmla="*/ 1537665 w 14948926"/>
              <a:gd name="connsiteY3" fmla="*/ 864 h 10569096"/>
              <a:gd name="connsiteX4" fmla="*/ 6055057 w 14948926"/>
              <a:gd name="connsiteY4" fmla="*/ 8384 h 10569096"/>
              <a:gd name="connsiteX5" fmla="*/ 14774857 w 14948926"/>
              <a:gd name="connsiteY5" fmla="*/ 980004 h 10569096"/>
              <a:gd name="connsiteX6" fmla="*/ 14803449 w 14948926"/>
              <a:gd name="connsiteY6" fmla="*/ 4140830 h 10569096"/>
              <a:gd name="connsiteX7" fmla="*/ 14789212 w 14948926"/>
              <a:gd name="connsiteY7" fmla="*/ 9479521 h 10569096"/>
              <a:gd name="connsiteX8" fmla="*/ 11431312 w 14948926"/>
              <a:gd name="connsiteY8" fmla="*/ 10313901 h 10569096"/>
              <a:gd name="connsiteX9" fmla="*/ 2751769 w 14948926"/>
              <a:gd name="connsiteY9" fmla="*/ 10430015 h 10569096"/>
              <a:gd name="connsiteX10" fmla="*/ 389061 w 14948926"/>
              <a:gd name="connsiteY10" fmla="*/ 10256507 h 10569096"/>
              <a:gd name="connsiteX0" fmla="*/ 389061 w 14923051"/>
              <a:gd name="connsiteY0" fmla="*/ 10458526 h 10771115"/>
              <a:gd name="connsiteX1" fmla="*/ 93319 w 14923051"/>
              <a:gd name="connsiteY1" fmla="*/ 7102768 h 10771115"/>
              <a:gd name="connsiteX2" fmla="*/ 129076 w 14923051"/>
              <a:gd name="connsiteY2" fmla="*/ 1578033 h 10771115"/>
              <a:gd name="connsiteX3" fmla="*/ 1537665 w 14923051"/>
              <a:gd name="connsiteY3" fmla="*/ 202883 h 10771115"/>
              <a:gd name="connsiteX4" fmla="*/ 6055057 w 14923051"/>
              <a:gd name="connsiteY4" fmla="*/ 210403 h 10771115"/>
              <a:gd name="connsiteX5" fmla="*/ 14737218 w 14923051"/>
              <a:gd name="connsiteY5" fmla="*/ 594776 h 10771115"/>
              <a:gd name="connsiteX6" fmla="*/ 14803449 w 14923051"/>
              <a:gd name="connsiteY6" fmla="*/ 4342849 h 10771115"/>
              <a:gd name="connsiteX7" fmla="*/ 14789212 w 14923051"/>
              <a:gd name="connsiteY7" fmla="*/ 9681540 h 10771115"/>
              <a:gd name="connsiteX8" fmla="*/ 11431312 w 14923051"/>
              <a:gd name="connsiteY8" fmla="*/ 10515920 h 10771115"/>
              <a:gd name="connsiteX9" fmla="*/ 2751769 w 14923051"/>
              <a:gd name="connsiteY9" fmla="*/ 10632034 h 10771115"/>
              <a:gd name="connsiteX10" fmla="*/ 389061 w 14923051"/>
              <a:gd name="connsiteY10" fmla="*/ 10458526 h 10771115"/>
              <a:gd name="connsiteX0" fmla="*/ 389061 w 14847772"/>
              <a:gd name="connsiteY0" fmla="*/ 10354953 h 10667542"/>
              <a:gd name="connsiteX1" fmla="*/ 93319 w 14847772"/>
              <a:gd name="connsiteY1" fmla="*/ 6999195 h 10667542"/>
              <a:gd name="connsiteX2" fmla="*/ 129076 w 14847772"/>
              <a:gd name="connsiteY2" fmla="*/ 1474460 h 10667542"/>
              <a:gd name="connsiteX3" fmla="*/ 1537665 w 14847772"/>
              <a:gd name="connsiteY3" fmla="*/ 99310 h 10667542"/>
              <a:gd name="connsiteX4" fmla="*/ 6055057 w 14847772"/>
              <a:gd name="connsiteY4" fmla="*/ 106830 h 10667542"/>
              <a:gd name="connsiteX5" fmla="*/ 14605483 w 14847772"/>
              <a:gd name="connsiteY5" fmla="*/ 686952 h 10667542"/>
              <a:gd name="connsiteX6" fmla="*/ 14803449 w 14847772"/>
              <a:gd name="connsiteY6" fmla="*/ 4239276 h 10667542"/>
              <a:gd name="connsiteX7" fmla="*/ 14789212 w 14847772"/>
              <a:gd name="connsiteY7" fmla="*/ 9577967 h 10667542"/>
              <a:gd name="connsiteX8" fmla="*/ 11431312 w 14847772"/>
              <a:gd name="connsiteY8" fmla="*/ 10412347 h 10667542"/>
              <a:gd name="connsiteX9" fmla="*/ 2751769 w 14847772"/>
              <a:gd name="connsiteY9" fmla="*/ 10528461 h 10667542"/>
              <a:gd name="connsiteX10" fmla="*/ 389061 w 14847772"/>
              <a:gd name="connsiteY10" fmla="*/ 10354953 h 10667542"/>
              <a:gd name="connsiteX0" fmla="*/ 389061 w 14910704"/>
              <a:gd name="connsiteY0" fmla="*/ 10390812 h 10703401"/>
              <a:gd name="connsiteX1" fmla="*/ 93319 w 14910704"/>
              <a:gd name="connsiteY1" fmla="*/ 7035054 h 10703401"/>
              <a:gd name="connsiteX2" fmla="*/ 129076 w 14910704"/>
              <a:gd name="connsiteY2" fmla="*/ 1510319 h 10703401"/>
              <a:gd name="connsiteX3" fmla="*/ 1537665 w 14910704"/>
              <a:gd name="connsiteY3" fmla="*/ 135169 h 10703401"/>
              <a:gd name="connsiteX4" fmla="*/ 6055057 w 14910704"/>
              <a:gd name="connsiteY4" fmla="*/ 142689 h 10703401"/>
              <a:gd name="connsiteX5" fmla="*/ 14718398 w 14910704"/>
              <a:gd name="connsiteY5" fmla="*/ 649405 h 10703401"/>
              <a:gd name="connsiteX6" fmla="*/ 14803449 w 14910704"/>
              <a:gd name="connsiteY6" fmla="*/ 4275135 h 10703401"/>
              <a:gd name="connsiteX7" fmla="*/ 14789212 w 14910704"/>
              <a:gd name="connsiteY7" fmla="*/ 9613826 h 10703401"/>
              <a:gd name="connsiteX8" fmla="*/ 11431312 w 14910704"/>
              <a:gd name="connsiteY8" fmla="*/ 10448206 h 10703401"/>
              <a:gd name="connsiteX9" fmla="*/ 2751769 w 14910704"/>
              <a:gd name="connsiteY9" fmla="*/ 10564320 h 10703401"/>
              <a:gd name="connsiteX10" fmla="*/ 389061 w 14910704"/>
              <a:gd name="connsiteY10" fmla="*/ 10390812 h 10703401"/>
              <a:gd name="connsiteX0" fmla="*/ 389061 w 15017593"/>
              <a:gd name="connsiteY0" fmla="*/ 10328274 h 10640863"/>
              <a:gd name="connsiteX1" fmla="*/ 93319 w 15017593"/>
              <a:gd name="connsiteY1" fmla="*/ 6972516 h 10640863"/>
              <a:gd name="connsiteX2" fmla="*/ 129076 w 15017593"/>
              <a:gd name="connsiteY2" fmla="*/ 1447781 h 10640863"/>
              <a:gd name="connsiteX3" fmla="*/ 1537665 w 15017593"/>
              <a:gd name="connsiteY3" fmla="*/ 72631 h 10640863"/>
              <a:gd name="connsiteX4" fmla="*/ 6055057 w 15017593"/>
              <a:gd name="connsiteY4" fmla="*/ 80151 h 10640863"/>
              <a:gd name="connsiteX5" fmla="*/ 14718398 w 15017593"/>
              <a:gd name="connsiteY5" fmla="*/ 586867 h 10640863"/>
              <a:gd name="connsiteX6" fmla="*/ 14803449 w 15017593"/>
              <a:gd name="connsiteY6" fmla="*/ 4212597 h 10640863"/>
              <a:gd name="connsiteX7" fmla="*/ 14789212 w 15017593"/>
              <a:gd name="connsiteY7" fmla="*/ 9551288 h 10640863"/>
              <a:gd name="connsiteX8" fmla="*/ 11431312 w 15017593"/>
              <a:gd name="connsiteY8" fmla="*/ 10385668 h 10640863"/>
              <a:gd name="connsiteX9" fmla="*/ 2751769 w 15017593"/>
              <a:gd name="connsiteY9" fmla="*/ 10501782 h 10640863"/>
              <a:gd name="connsiteX10" fmla="*/ 389061 w 15017593"/>
              <a:gd name="connsiteY10" fmla="*/ 10328274 h 10640863"/>
              <a:gd name="connsiteX0" fmla="*/ 389061 w 14857245"/>
              <a:gd name="connsiteY0" fmla="*/ 10388957 h 10701546"/>
              <a:gd name="connsiteX1" fmla="*/ 93319 w 14857245"/>
              <a:gd name="connsiteY1" fmla="*/ 7033199 h 10701546"/>
              <a:gd name="connsiteX2" fmla="*/ 129076 w 14857245"/>
              <a:gd name="connsiteY2" fmla="*/ 1508464 h 10701546"/>
              <a:gd name="connsiteX3" fmla="*/ 1537665 w 14857245"/>
              <a:gd name="connsiteY3" fmla="*/ 133314 h 10701546"/>
              <a:gd name="connsiteX4" fmla="*/ 6055057 w 14857245"/>
              <a:gd name="connsiteY4" fmla="*/ 140834 h 10701546"/>
              <a:gd name="connsiteX5" fmla="*/ 14436110 w 14857245"/>
              <a:gd name="connsiteY5" fmla="*/ 525206 h 10701546"/>
              <a:gd name="connsiteX6" fmla="*/ 14803449 w 14857245"/>
              <a:gd name="connsiteY6" fmla="*/ 4273280 h 10701546"/>
              <a:gd name="connsiteX7" fmla="*/ 14789212 w 14857245"/>
              <a:gd name="connsiteY7" fmla="*/ 9611971 h 10701546"/>
              <a:gd name="connsiteX8" fmla="*/ 11431312 w 14857245"/>
              <a:gd name="connsiteY8" fmla="*/ 10446351 h 10701546"/>
              <a:gd name="connsiteX9" fmla="*/ 2751769 w 14857245"/>
              <a:gd name="connsiteY9" fmla="*/ 10562465 h 10701546"/>
              <a:gd name="connsiteX10" fmla="*/ 389061 w 14857245"/>
              <a:gd name="connsiteY10" fmla="*/ 10388957 h 10701546"/>
              <a:gd name="connsiteX0" fmla="*/ 389061 w 14933184"/>
              <a:gd name="connsiteY0" fmla="*/ 10388957 h 10701546"/>
              <a:gd name="connsiteX1" fmla="*/ 93319 w 14933184"/>
              <a:gd name="connsiteY1" fmla="*/ 7033199 h 10701546"/>
              <a:gd name="connsiteX2" fmla="*/ 129076 w 14933184"/>
              <a:gd name="connsiteY2" fmla="*/ 1508464 h 10701546"/>
              <a:gd name="connsiteX3" fmla="*/ 1537665 w 14933184"/>
              <a:gd name="connsiteY3" fmla="*/ 133314 h 10701546"/>
              <a:gd name="connsiteX4" fmla="*/ 6055057 w 14933184"/>
              <a:gd name="connsiteY4" fmla="*/ 140834 h 10701546"/>
              <a:gd name="connsiteX5" fmla="*/ 14586664 w 14933184"/>
              <a:gd name="connsiteY5" fmla="*/ 525207 h 10701546"/>
              <a:gd name="connsiteX6" fmla="*/ 14803449 w 14933184"/>
              <a:gd name="connsiteY6" fmla="*/ 4273280 h 10701546"/>
              <a:gd name="connsiteX7" fmla="*/ 14789212 w 14933184"/>
              <a:gd name="connsiteY7" fmla="*/ 9611971 h 10701546"/>
              <a:gd name="connsiteX8" fmla="*/ 11431312 w 14933184"/>
              <a:gd name="connsiteY8" fmla="*/ 10446351 h 10701546"/>
              <a:gd name="connsiteX9" fmla="*/ 2751769 w 14933184"/>
              <a:gd name="connsiteY9" fmla="*/ 10562465 h 10701546"/>
              <a:gd name="connsiteX10" fmla="*/ 389061 w 14933184"/>
              <a:gd name="connsiteY10" fmla="*/ 10388957 h 10701546"/>
              <a:gd name="connsiteX0" fmla="*/ 389061 w 14944391"/>
              <a:gd name="connsiteY0" fmla="*/ 10298679 h 10611268"/>
              <a:gd name="connsiteX1" fmla="*/ 93319 w 14944391"/>
              <a:gd name="connsiteY1" fmla="*/ 6942921 h 10611268"/>
              <a:gd name="connsiteX2" fmla="*/ 129076 w 14944391"/>
              <a:gd name="connsiteY2" fmla="*/ 1418186 h 10611268"/>
              <a:gd name="connsiteX3" fmla="*/ 1537665 w 14944391"/>
              <a:gd name="connsiteY3" fmla="*/ 43036 h 10611268"/>
              <a:gd name="connsiteX4" fmla="*/ 6055057 w 14944391"/>
              <a:gd name="connsiteY4" fmla="*/ 50556 h 10611268"/>
              <a:gd name="connsiteX5" fmla="*/ 14605483 w 14944391"/>
              <a:gd name="connsiteY5" fmla="*/ 630678 h 10611268"/>
              <a:gd name="connsiteX6" fmla="*/ 14803449 w 14944391"/>
              <a:gd name="connsiteY6" fmla="*/ 4183002 h 10611268"/>
              <a:gd name="connsiteX7" fmla="*/ 14789212 w 14944391"/>
              <a:gd name="connsiteY7" fmla="*/ 9521693 h 10611268"/>
              <a:gd name="connsiteX8" fmla="*/ 11431312 w 14944391"/>
              <a:gd name="connsiteY8" fmla="*/ 10356073 h 10611268"/>
              <a:gd name="connsiteX9" fmla="*/ 2751769 w 14944391"/>
              <a:gd name="connsiteY9" fmla="*/ 10472187 h 10611268"/>
              <a:gd name="connsiteX10" fmla="*/ 389061 w 14944391"/>
              <a:gd name="connsiteY10" fmla="*/ 10298679 h 10611268"/>
              <a:gd name="connsiteX0" fmla="*/ 389061 w 16255698"/>
              <a:gd name="connsiteY0" fmla="*/ 10269779 h 10582368"/>
              <a:gd name="connsiteX1" fmla="*/ 93319 w 16255698"/>
              <a:gd name="connsiteY1" fmla="*/ 6914021 h 10582368"/>
              <a:gd name="connsiteX2" fmla="*/ 129076 w 16255698"/>
              <a:gd name="connsiteY2" fmla="*/ 1389286 h 10582368"/>
              <a:gd name="connsiteX3" fmla="*/ 1537665 w 16255698"/>
              <a:gd name="connsiteY3" fmla="*/ 14136 h 10582368"/>
              <a:gd name="connsiteX4" fmla="*/ 6055057 w 16255698"/>
              <a:gd name="connsiteY4" fmla="*/ 21656 h 10582368"/>
              <a:gd name="connsiteX5" fmla="*/ 14605483 w 16255698"/>
              <a:gd name="connsiteY5" fmla="*/ 601778 h 10582368"/>
              <a:gd name="connsiteX6" fmla="*/ 16252532 w 16255698"/>
              <a:gd name="connsiteY6" fmla="*/ 4667945 h 10582368"/>
              <a:gd name="connsiteX7" fmla="*/ 14789212 w 16255698"/>
              <a:gd name="connsiteY7" fmla="*/ 9492793 h 10582368"/>
              <a:gd name="connsiteX8" fmla="*/ 11431312 w 16255698"/>
              <a:gd name="connsiteY8" fmla="*/ 10327173 h 10582368"/>
              <a:gd name="connsiteX9" fmla="*/ 2751769 w 16255698"/>
              <a:gd name="connsiteY9" fmla="*/ 10443287 h 10582368"/>
              <a:gd name="connsiteX10" fmla="*/ 389061 w 16255698"/>
              <a:gd name="connsiteY10" fmla="*/ 10269779 h 10582368"/>
              <a:gd name="connsiteX0" fmla="*/ 389061 w 16255698"/>
              <a:gd name="connsiteY0" fmla="*/ 10269777 h 10582366"/>
              <a:gd name="connsiteX1" fmla="*/ 93319 w 16255698"/>
              <a:gd name="connsiteY1" fmla="*/ 6914019 h 10582366"/>
              <a:gd name="connsiteX2" fmla="*/ 129076 w 16255698"/>
              <a:gd name="connsiteY2" fmla="*/ 1389284 h 10582366"/>
              <a:gd name="connsiteX3" fmla="*/ 1537665 w 16255698"/>
              <a:gd name="connsiteY3" fmla="*/ 14134 h 10582366"/>
              <a:gd name="connsiteX4" fmla="*/ 6055057 w 16255698"/>
              <a:gd name="connsiteY4" fmla="*/ 21654 h 10582366"/>
              <a:gd name="connsiteX5" fmla="*/ 14605483 w 16255698"/>
              <a:gd name="connsiteY5" fmla="*/ 601776 h 10582366"/>
              <a:gd name="connsiteX6" fmla="*/ 16252532 w 16255698"/>
              <a:gd name="connsiteY6" fmla="*/ 4667943 h 10582366"/>
              <a:gd name="connsiteX7" fmla="*/ 14789212 w 16255698"/>
              <a:gd name="connsiteY7" fmla="*/ 9492791 h 10582366"/>
              <a:gd name="connsiteX8" fmla="*/ 11431312 w 16255698"/>
              <a:gd name="connsiteY8" fmla="*/ 10327171 h 10582366"/>
              <a:gd name="connsiteX9" fmla="*/ 2751769 w 16255698"/>
              <a:gd name="connsiteY9" fmla="*/ 10443285 h 10582366"/>
              <a:gd name="connsiteX10" fmla="*/ 389061 w 16255698"/>
              <a:gd name="connsiteY10" fmla="*/ 10269777 h 10582366"/>
              <a:gd name="connsiteX0" fmla="*/ 389061 w 16255698"/>
              <a:gd name="connsiteY0" fmla="*/ 10269777 h 10582366"/>
              <a:gd name="connsiteX1" fmla="*/ 93319 w 16255698"/>
              <a:gd name="connsiteY1" fmla="*/ 6914019 h 10582366"/>
              <a:gd name="connsiteX2" fmla="*/ 129076 w 16255698"/>
              <a:gd name="connsiteY2" fmla="*/ 1389284 h 10582366"/>
              <a:gd name="connsiteX3" fmla="*/ 1537665 w 16255698"/>
              <a:gd name="connsiteY3" fmla="*/ 14134 h 10582366"/>
              <a:gd name="connsiteX4" fmla="*/ 6055057 w 16255698"/>
              <a:gd name="connsiteY4" fmla="*/ 21654 h 10582366"/>
              <a:gd name="connsiteX5" fmla="*/ 14605483 w 16255698"/>
              <a:gd name="connsiteY5" fmla="*/ 601776 h 10582366"/>
              <a:gd name="connsiteX6" fmla="*/ 16252532 w 16255698"/>
              <a:gd name="connsiteY6" fmla="*/ 4667943 h 10582366"/>
              <a:gd name="connsiteX7" fmla="*/ 15033863 w 16255698"/>
              <a:gd name="connsiteY7" fmla="*/ 10104508 h 10582366"/>
              <a:gd name="connsiteX8" fmla="*/ 11431312 w 16255698"/>
              <a:gd name="connsiteY8" fmla="*/ 10327171 h 10582366"/>
              <a:gd name="connsiteX9" fmla="*/ 2751769 w 16255698"/>
              <a:gd name="connsiteY9" fmla="*/ 10443285 h 10582366"/>
              <a:gd name="connsiteX10" fmla="*/ 389061 w 16255698"/>
              <a:gd name="connsiteY10" fmla="*/ 10269777 h 10582366"/>
              <a:gd name="connsiteX0" fmla="*/ 389061 w 16361630"/>
              <a:gd name="connsiteY0" fmla="*/ 10269777 h 10582366"/>
              <a:gd name="connsiteX1" fmla="*/ 93319 w 16361630"/>
              <a:gd name="connsiteY1" fmla="*/ 6914019 h 10582366"/>
              <a:gd name="connsiteX2" fmla="*/ 129076 w 16361630"/>
              <a:gd name="connsiteY2" fmla="*/ 1389284 h 10582366"/>
              <a:gd name="connsiteX3" fmla="*/ 1537665 w 16361630"/>
              <a:gd name="connsiteY3" fmla="*/ 14134 h 10582366"/>
              <a:gd name="connsiteX4" fmla="*/ 6055057 w 16361630"/>
              <a:gd name="connsiteY4" fmla="*/ 21654 h 10582366"/>
              <a:gd name="connsiteX5" fmla="*/ 14605483 w 16361630"/>
              <a:gd name="connsiteY5" fmla="*/ 601776 h 10582366"/>
              <a:gd name="connsiteX6" fmla="*/ 16252532 w 16361630"/>
              <a:gd name="connsiteY6" fmla="*/ 4667943 h 10582366"/>
              <a:gd name="connsiteX7" fmla="*/ 15636079 w 16361630"/>
              <a:gd name="connsiteY7" fmla="*/ 10128976 h 10582366"/>
              <a:gd name="connsiteX8" fmla="*/ 11431312 w 16361630"/>
              <a:gd name="connsiteY8" fmla="*/ 10327171 h 10582366"/>
              <a:gd name="connsiteX9" fmla="*/ 2751769 w 16361630"/>
              <a:gd name="connsiteY9" fmla="*/ 10443285 h 10582366"/>
              <a:gd name="connsiteX10" fmla="*/ 389061 w 16361630"/>
              <a:gd name="connsiteY10" fmla="*/ 10269777 h 10582366"/>
              <a:gd name="connsiteX0" fmla="*/ 389061 w 16361631"/>
              <a:gd name="connsiteY0" fmla="*/ 10269777 h 10582366"/>
              <a:gd name="connsiteX1" fmla="*/ 93319 w 16361631"/>
              <a:gd name="connsiteY1" fmla="*/ 6914019 h 10582366"/>
              <a:gd name="connsiteX2" fmla="*/ 129076 w 16361631"/>
              <a:gd name="connsiteY2" fmla="*/ 1389284 h 10582366"/>
              <a:gd name="connsiteX3" fmla="*/ 1537665 w 16361631"/>
              <a:gd name="connsiteY3" fmla="*/ 14134 h 10582366"/>
              <a:gd name="connsiteX4" fmla="*/ 6055057 w 16361631"/>
              <a:gd name="connsiteY4" fmla="*/ 21654 h 10582366"/>
              <a:gd name="connsiteX5" fmla="*/ 14605483 w 16361631"/>
              <a:gd name="connsiteY5" fmla="*/ 601776 h 10582366"/>
              <a:gd name="connsiteX6" fmla="*/ 16252532 w 16361631"/>
              <a:gd name="connsiteY6" fmla="*/ 4667943 h 10582366"/>
              <a:gd name="connsiteX7" fmla="*/ 15636079 w 16361631"/>
              <a:gd name="connsiteY7" fmla="*/ 10128976 h 10582366"/>
              <a:gd name="connsiteX8" fmla="*/ 11431312 w 16361631"/>
              <a:gd name="connsiteY8" fmla="*/ 10327171 h 10582366"/>
              <a:gd name="connsiteX9" fmla="*/ 2751769 w 16361631"/>
              <a:gd name="connsiteY9" fmla="*/ 10443285 h 10582366"/>
              <a:gd name="connsiteX10" fmla="*/ 389061 w 16361631"/>
              <a:gd name="connsiteY10" fmla="*/ 10269777 h 10582366"/>
              <a:gd name="connsiteX0" fmla="*/ 389061 w 16361631"/>
              <a:gd name="connsiteY0" fmla="*/ 10269777 h 10582366"/>
              <a:gd name="connsiteX1" fmla="*/ 93319 w 16361631"/>
              <a:gd name="connsiteY1" fmla="*/ 6914019 h 10582366"/>
              <a:gd name="connsiteX2" fmla="*/ 129076 w 16361631"/>
              <a:gd name="connsiteY2" fmla="*/ 1389284 h 10582366"/>
              <a:gd name="connsiteX3" fmla="*/ 1537665 w 16361631"/>
              <a:gd name="connsiteY3" fmla="*/ 14134 h 10582366"/>
              <a:gd name="connsiteX4" fmla="*/ 6055057 w 16361631"/>
              <a:gd name="connsiteY4" fmla="*/ 21654 h 10582366"/>
              <a:gd name="connsiteX5" fmla="*/ 14605483 w 16361631"/>
              <a:gd name="connsiteY5" fmla="*/ 601776 h 10582366"/>
              <a:gd name="connsiteX6" fmla="*/ 16252532 w 16361631"/>
              <a:gd name="connsiteY6" fmla="*/ 4667943 h 10582366"/>
              <a:gd name="connsiteX7" fmla="*/ 15636079 w 16361631"/>
              <a:gd name="connsiteY7" fmla="*/ 10128976 h 10582366"/>
              <a:gd name="connsiteX8" fmla="*/ 11431312 w 16361631"/>
              <a:gd name="connsiteY8" fmla="*/ 10327171 h 10582366"/>
              <a:gd name="connsiteX9" fmla="*/ 2751769 w 16361631"/>
              <a:gd name="connsiteY9" fmla="*/ 10443285 h 10582366"/>
              <a:gd name="connsiteX10" fmla="*/ 389061 w 16361631"/>
              <a:gd name="connsiteY10" fmla="*/ 10269777 h 10582366"/>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05483 w 16361631"/>
              <a:gd name="connsiteY5" fmla="*/ 588507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24302 w 16361631"/>
              <a:gd name="connsiteY5" fmla="*/ 148069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24302 w 16361631"/>
              <a:gd name="connsiteY5" fmla="*/ 270413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769816 w 16361631"/>
              <a:gd name="connsiteY5" fmla="*/ 25728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07825 w 16280395"/>
              <a:gd name="connsiteY0" fmla="*/ 10256508 h 10569097"/>
              <a:gd name="connsiteX1" fmla="*/ 12083 w 16280395"/>
              <a:gd name="connsiteY1" fmla="*/ 6900750 h 10569097"/>
              <a:gd name="connsiteX2" fmla="*/ 47840 w 16280395"/>
              <a:gd name="connsiteY2" fmla="*/ 1376015 h 10569097"/>
              <a:gd name="connsiteX3" fmla="*/ 1456429 w 16280395"/>
              <a:gd name="connsiteY3" fmla="*/ 865 h 10569097"/>
              <a:gd name="connsiteX4" fmla="*/ 5973821 w 16280395"/>
              <a:gd name="connsiteY4" fmla="*/ 8385 h 10569097"/>
              <a:gd name="connsiteX5" fmla="*/ 14688580 w 16280395"/>
              <a:gd name="connsiteY5" fmla="*/ 25728 h 10569097"/>
              <a:gd name="connsiteX6" fmla="*/ 16171296 w 16280395"/>
              <a:gd name="connsiteY6" fmla="*/ 4654674 h 10569097"/>
              <a:gd name="connsiteX7" fmla="*/ 15554843 w 16280395"/>
              <a:gd name="connsiteY7" fmla="*/ 10115707 h 10569097"/>
              <a:gd name="connsiteX8" fmla="*/ 11350076 w 16280395"/>
              <a:gd name="connsiteY8" fmla="*/ 10313902 h 10569097"/>
              <a:gd name="connsiteX9" fmla="*/ 2670533 w 16280395"/>
              <a:gd name="connsiteY9" fmla="*/ 10430016 h 10569097"/>
              <a:gd name="connsiteX10" fmla="*/ 307825 w 16280395"/>
              <a:gd name="connsiteY10" fmla="*/ 10256508 h 10569097"/>
              <a:gd name="connsiteX0" fmla="*/ 447268 w 16419838"/>
              <a:gd name="connsiteY0" fmla="*/ 10256508 h 10569097"/>
              <a:gd name="connsiteX1" fmla="*/ 151526 w 16419838"/>
              <a:gd name="connsiteY1" fmla="*/ 6900750 h 10569097"/>
              <a:gd name="connsiteX2" fmla="*/ 194 w 16419838"/>
              <a:gd name="connsiteY2" fmla="*/ 1376015 h 10569097"/>
              <a:gd name="connsiteX3" fmla="*/ 1595872 w 16419838"/>
              <a:gd name="connsiteY3" fmla="*/ 865 h 10569097"/>
              <a:gd name="connsiteX4" fmla="*/ 6113264 w 16419838"/>
              <a:gd name="connsiteY4" fmla="*/ 8385 h 10569097"/>
              <a:gd name="connsiteX5" fmla="*/ 14828023 w 16419838"/>
              <a:gd name="connsiteY5" fmla="*/ 25728 h 10569097"/>
              <a:gd name="connsiteX6" fmla="*/ 16310739 w 16419838"/>
              <a:gd name="connsiteY6" fmla="*/ 4654674 h 10569097"/>
              <a:gd name="connsiteX7" fmla="*/ 15694286 w 16419838"/>
              <a:gd name="connsiteY7" fmla="*/ 10115707 h 10569097"/>
              <a:gd name="connsiteX8" fmla="*/ 11489519 w 16419838"/>
              <a:gd name="connsiteY8" fmla="*/ 10313902 h 10569097"/>
              <a:gd name="connsiteX9" fmla="*/ 2809976 w 16419838"/>
              <a:gd name="connsiteY9" fmla="*/ 10430016 h 10569097"/>
              <a:gd name="connsiteX10" fmla="*/ 447268 w 16419838"/>
              <a:gd name="connsiteY10" fmla="*/ 10256508 h 10569097"/>
              <a:gd name="connsiteX0" fmla="*/ 447268 w 16642435"/>
              <a:gd name="connsiteY0" fmla="*/ 10256508 h 10569097"/>
              <a:gd name="connsiteX1" fmla="*/ 151526 w 16642435"/>
              <a:gd name="connsiteY1" fmla="*/ 6900750 h 10569097"/>
              <a:gd name="connsiteX2" fmla="*/ 194 w 16642435"/>
              <a:gd name="connsiteY2" fmla="*/ 1376015 h 10569097"/>
              <a:gd name="connsiteX3" fmla="*/ 1595872 w 16642435"/>
              <a:gd name="connsiteY3" fmla="*/ 865 h 10569097"/>
              <a:gd name="connsiteX4" fmla="*/ 6113264 w 16642435"/>
              <a:gd name="connsiteY4" fmla="*/ 8385 h 10569097"/>
              <a:gd name="connsiteX5" fmla="*/ 14828023 w 16642435"/>
              <a:gd name="connsiteY5" fmla="*/ 25728 h 10569097"/>
              <a:gd name="connsiteX6" fmla="*/ 16310739 w 16642435"/>
              <a:gd name="connsiteY6" fmla="*/ 4654674 h 10569097"/>
              <a:gd name="connsiteX7" fmla="*/ 16089252 w 16642435"/>
              <a:gd name="connsiteY7" fmla="*/ 10164645 h 10569097"/>
              <a:gd name="connsiteX8" fmla="*/ 11489519 w 16642435"/>
              <a:gd name="connsiteY8" fmla="*/ 10313902 h 10569097"/>
              <a:gd name="connsiteX9" fmla="*/ 2809976 w 16642435"/>
              <a:gd name="connsiteY9" fmla="*/ 10430016 h 10569097"/>
              <a:gd name="connsiteX10" fmla="*/ 447268 w 16642435"/>
              <a:gd name="connsiteY10" fmla="*/ 10256508 h 10569097"/>
              <a:gd name="connsiteX0" fmla="*/ 447268 w 16396839"/>
              <a:gd name="connsiteY0" fmla="*/ 10256508 h 10569097"/>
              <a:gd name="connsiteX1" fmla="*/ 151526 w 16396839"/>
              <a:gd name="connsiteY1" fmla="*/ 6900750 h 10569097"/>
              <a:gd name="connsiteX2" fmla="*/ 194 w 16396839"/>
              <a:gd name="connsiteY2" fmla="*/ 1376015 h 10569097"/>
              <a:gd name="connsiteX3" fmla="*/ 1595872 w 16396839"/>
              <a:gd name="connsiteY3" fmla="*/ 865 h 10569097"/>
              <a:gd name="connsiteX4" fmla="*/ 6113264 w 16396839"/>
              <a:gd name="connsiteY4" fmla="*/ 8385 h 10569097"/>
              <a:gd name="connsiteX5" fmla="*/ 14828023 w 16396839"/>
              <a:gd name="connsiteY5" fmla="*/ 25728 h 10569097"/>
              <a:gd name="connsiteX6" fmla="*/ 16310739 w 16396839"/>
              <a:gd name="connsiteY6" fmla="*/ 4654674 h 10569097"/>
              <a:gd name="connsiteX7" fmla="*/ 16089252 w 16396839"/>
              <a:gd name="connsiteY7" fmla="*/ 10164645 h 10569097"/>
              <a:gd name="connsiteX8" fmla="*/ 11489519 w 16396839"/>
              <a:gd name="connsiteY8" fmla="*/ 10313902 h 10569097"/>
              <a:gd name="connsiteX9" fmla="*/ 2809976 w 16396839"/>
              <a:gd name="connsiteY9" fmla="*/ 10430016 h 10569097"/>
              <a:gd name="connsiteX10" fmla="*/ 447268 w 16396839"/>
              <a:gd name="connsiteY10" fmla="*/ 10256508 h 10569097"/>
              <a:gd name="connsiteX0" fmla="*/ 280968 w 16396839"/>
              <a:gd name="connsiteY0" fmla="*/ 10134165 h 10518522"/>
              <a:gd name="connsiteX1" fmla="*/ 151526 w 16396839"/>
              <a:gd name="connsiteY1" fmla="*/ 6900750 h 10518522"/>
              <a:gd name="connsiteX2" fmla="*/ 194 w 16396839"/>
              <a:gd name="connsiteY2" fmla="*/ 1376015 h 10518522"/>
              <a:gd name="connsiteX3" fmla="*/ 1595872 w 16396839"/>
              <a:gd name="connsiteY3" fmla="*/ 865 h 10518522"/>
              <a:gd name="connsiteX4" fmla="*/ 6113264 w 16396839"/>
              <a:gd name="connsiteY4" fmla="*/ 8385 h 10518522"/>
              <a:gd name="connsiteX5" fmla="*/ 14828023 w 16396839"/>
              <a:gd name="connsiteY5" fmla="*/ 25728 h 10518522"/>
              <a:gd name="connsiteX6" fmla="*/ 16310739 w 16396839"/>
              <a:gd name="connsiteY6" fmla="*/ 4654674 h 10518522"/>
              <a:gd name="connsiteX7" fmla="*/ 16089252 w 16396839"/>
              <a:gd name="connsiteY7" fmla="*/ 10164645 h 10518522"/>
              <a:gd name="connsiteX8" fmla="*/ 11489519 w 16396839"/>
              <a:gd name="connsiteY8" fmla="*/ 10313902 h 10518522"/>
              <a:gd name="connsiteX9" fmla="*/ 2809976 w 16396839"/>
              <a:gd name="connsiteY9" fmla="*/ 10430016 h 10518522"/>
              <a:gd name="connsiteX10" fmla="*/ 280968 w 16396839"/>
              <a:gd name="connsiteY10" fmla="*/ 10134165 h 10518522"/>
              <a:gd name="connsiteX0" fmla="*/ 280968 w 16394427"/>
              <a:gd name="connsiteY0" fmla="*/ 10134165 h 10518522"/>
              <a:gd name="connsiteX1" fmla="*/ 151526 w 16394427"/>
              <a:gd name="connsiteY1" fmla="*/ 6900750 h 10518522"/>
              <a:gd name="connsiteX2" fmla="*/ 194 w 16394427"/>
              <a:gd name="connsiteY2" fmla="*/ 1376015 h 10518522"/>
              <a:gd name="connsiteX3" fmla="*/ 1595872 w 16394427"/>
              <a:gd name="connsiteY3" fmla="*/ 865 h 10518522"/>
              <a:gd name="connsiteX4" fmla="*/ 6113264 w 16394427"/>
              <a:gd name="connsiteY4" fmla="*/ 8385 h 10518522"/>
              <a:gd name="connsiteX5" fmla="*/ 14828023 w 16394427"/>
              <a:gd name="connsiteY5" fmla="*/ 25728 h 10518522"/>
              <a:gd name="connsiteX6" fmla="*/ 16310739 w 16394427"/>
              <a:gd name="connsiteY6" fmla="*/ 4654674 h 10518522"/>
              <a:gd name="connsiteX7" fmla="*/ 15964526 w 16394427"/>
              <a:gd name="connsiteY7" fmla="*/ 10189113 h 10518522"/>
              <a:gd name="connsiteX8" fmla="*/ 11489519 w 16394427"/>
              <a:gd name="connsiteY8" fmla="*/ 10313902 h 10518522"/>
              <a:gd name="connsiteX9" fmla="*/ 2809976 w 16394427"/>
              <a:gd name="connsiteY9" fmla="*/ 10430016 h 10518522"/>
              <a:gd name="connsiteX10" fmla="*/ 280968 w 16394427"/>
              <a:gd name="connsiteY10" fmla="*/ 10134165 h 1051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94427" h="10518522">
                <a:moveTo>
                  <a:pt x="280968" y="10134165"/>
                </a:moveTo>
                <a:cubicBezTo>
                  <a:pt x="-162107" y="9545954"/>
                  <a:pt x="198322" y="8360442"/>
                  <a:pt x="151526" y="6900750"/>
                </a:cubicBezTo>
                <a:cubicBezTo>
                  <a:pt x="104730" y="5441058"/>
                  <a:pt x="8923" y="2525997"/>
                  <a:pt x="194" y="1376015"/>
                </a:cubicBezTo>
                <a:cubicBezTo>
                  <a:pt x="-8535" y="226033"/>
                  <a:pt x="272550" y="-16684"/>
                  <a:pt x="1595872" y="865"/>
                </a:cubicBezTo>
                <a:cubicBezTo>
                  <a:pt x="2690336" y="167193"/>
                  <a:pt x="4857564" y="8320"/>
                  <a:pt x="6113264" y="8385"/>
                </a:cubicBezTo>
                <a:lnTo>
                  <a:pt x="14828023" y="25728"/>
                </a:lnTo>
                <a:cubicBezTo>
                  <a:pt x="16866348" y="17113"/>
                  <a:pt x="16343499" y="579770"/>
                  <a:pt x="16310739" y="4654674"/>
                </a:cubicBezTo>
                <a:cubicBezTo>
                  <a:pt x="16331126" y="5744396"/>
                  <a:pt x="16468297" y="9735283"/>
                  <a:pt x="15964526" y="10189113"/>
                </a:cubicBezTo>
                <a:cubicBezTo>
                  <a:pt x="15460755" y="10642943"/>
                  <a:pt x="13554176" y="10275802"/>
                  <a:pt x="11489519" y="10313902"/>
                </a:cubicBezTo>
                <a:cubicBezTo>
                  <a:pt x="9653462" y="10669502"/>
                  <a:pt x="4678068" y="10459972"/>
                  <a:pt x="2809976" y="10430016"/>
                </a:cubicBezTo>
                <a:cubicBezTo>
                  <a:pt x="941884" y="10400060"/>
                  <a:pt x="724043" y="10722376"/>
                  <a:pt x="280968" y="10134165"/>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id="{8C9756E9-A957-4429-9C15-03FCB2C6B9CA}"/>
              </a:ext>
            </a:extLst>
          </p:cNvPr>
          <p:cNvGrpSpPr/>
          <p:nvPr/>
        </p:nvGrpSpPr>
        <p:grpSpPr>
          <a:xfrm>
            <a:off x="-2" y="4332046"/>
            <a:ext cx="9144000" cy="1003738"/>
            <a:chOff x="0" y="5656716"/>
            <a:chExt cx="12926997" cy="1418998"/>
          </a:xfrm>
        </p:grpSpPr>
        <p:grpSp>
          <p:nvGrpSpPr>
            <p:cNvPr id="7" name="组合 6">
              <a:extLst>
                <a:ext uri="{FF2B5EF4-FFF2-40B4-BE49-F238E27FC236}">
                  <a16:creationId xmlns:a16="http://schemas.microsoft.com/office/drawing/2014/main" id="{16AE7399-3824-4FFF-B5EE-270539643E45}"/>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30449023-7CC1-4575-8945-BC6ED8EBD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A65DA144-FA2A-4A6F-B153-8BA1108EC5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6180022-D033-4719-9AC6-7B690BDCA0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20" name="图片 19">
            <a:extLst>
              <a:ext uri="{FF2B5EF4-FFF2-40B4-BE49-F238E27FC236}">
                <a16:creationId xmlns:a16="http://schemas.microsoft.com/office/drawing/2014/main" id="{18AC0289-530A-4123-AC85-F115C715C6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0521" y="4339534"/>
            <a:ext cx="4733656" cy="800957"/>
          </a:xfrm>
          <a:prstGeom prst="rect">
            <a:avLst/>
          </a:prstGeom>
        </p:spPr>
      </p:pic>
      <p:pic>
        <p:nvPicPr>
          <p:cNvPr id="11" name="图形 10">
            <a:extLst>
              <a:ext uri="{FF2B5EF4-FFF2-40B4-BE49-F238E27FC236}">
                <a16:creationId xmlns:a16="http://schemas.microsoft.com/office/drawing/2014/main" id="{E0671FF9-DBF0-4405-8885-A4072A39A3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 y="1112940"/>
            <a:ext cx="3501093" cy="3909060"/>
          </a:xfrm>
          <a:prstGeom prst="rect">
            <a:avLst/>
          </a:prstGeom>
          <a:effectLst>
            <a:outerShdw blurRad="50800" dist="38100" dir="13500000" algn="br" rotWithShape="0">
              <a:prstClr val="black">
                <a:alpha val="40000"/>
              </a:prstClr>
            </a:outerShdw>
          </a:effectLst>
        </p:spPr>
      </p:pic>
      <p:pic>
        <p:nvPicPr>
          <p:cNvPr id="18" name="图片 17">
            <a:extLst>
              <a:ext uri="{FF2B5EF4-FFF2-40B4-BE49-F238E27FC236}">
                <a16:creationId xmlns:a16="http://schemas.microsoft.com/office/drawing/2014/main" id="{DC46CC18-199A-45C4-A7E4-0B91CB7765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576985">
            <a:off x="4226630" y="-182413"/>
            <a:ext cx="4534428" cy="2400300"/>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77BEC2F6-CAD4-4118-8061-AFEF59681C67}"/>
              </a:ext>
            </a:extLst>
          </p:cNvPr>
          <p:cNvSpPr txBox="1"/>
          <p:nvPr/>
        </p:nvSpPr>
        <p:spPr>
          <a:xfrm>
            <a:off x="3916417" y="1898785"/>
            <a:ext cx="4308062" cy="2123658"/>
          </a:xfrm>
          <a:prstGeom prst="rect">
            <a:avLst/>
          </a:prstGeom>
          <a:noFill/>
        </p:spPr>
        <p:txBody>
          <a:bodyPr wrap="square" rtlCol="0">
            <a:spAutoFit/>
          </a:bodyPr>
          <a:lstStyle/>
          <a:p>
            <a:pPr algn="ctr">
              <a:defRPr/>
            </a:pPr>
            <a:r>
              <a:rPr lang="en-US" sz="6600" dirty="0">
                <a:solidFill>
                  <a:srgbClr val="FF0C56"/>
                </a:solidFill>
                <a:effectLst>
                  <a:outerShdw blurRad="50800" dist="38100" dir="5400000" algn="t" rotWithShape="0">
                    <a:prstClr val="black">
                      <a:alpha val="40000"/>
                    </a:prstClr>
                  </a:outerShdw>
                </a:effectLst>
                <a:latin typeface="LNTH-LoveStoryRough" pitchFamily="2" charset="0"/>
                <a:ea typeface="LNTH-Pixie Ring" pitchFamily="2" charset="-128"/>
                <a:cs typeface="LNTH-Pixie Ring" pitchFamily="2" charset="-128"/>
              </a:rPr>
              <a:t>LUYỆN ĐỌC LẠI</a:t>
            </a:r>
          </a:p>
        </p:txBody>
      </p:sp>
      <p:pic>
        <p:nvPicPr>
          <p:cNvPr id="1026" name="Picture 2" descr="Giphy + Shark Week — Chris Moeser">
            <a:extLst>
              <a:ext uri="{FF2B5EF4-FFF2-40B4-BE49-F238E27FC236}">
                <a16:creationId xmlns:a16="http://schemas.microsoft.com/office/drawing/2014/main" id="{A78DD3EB-1CFA-49C4-9C89-1F0BD8FC17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6166" y="4101344"/>
            <a:ext cx="1234440" cy="12344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8A4ED86-639E-427E-B724-260BFFB7D0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64708" y="4642412"/>
            <a:ext cx="411480" cy="411480"/>
          </a:xfrm>
          <a:prstGeom prst="rect">
            <a:avLst/>
          </a:prstGeom>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id="{F59CC58E-668B-4312-9734-535DA28CEA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5938" y="4442926"/>
            <a:ext cx="411480" cy="411480"/>
          </a:xfrm>
          <a:prstGeom prst="rect">
            <a:avLst/>
          </a:prstGeom>
          <a:effectLst>
            <a:outerShdw blurRad="50800" dist="38100" dir="5400000" algn="t" rotWithShape="0">
              <a:prstClr val="black">
                <a:alpha val="40000"/>
              </a:prstClr>
            </a:outerShdw>
          </a:effectLst>
        </p:spPr>
      </p:pic>
      <p:pic>
        <p:nvPicPr>
          <p:cNvPr id="22" name="Picture 21">
            <a:extLst>
              <a:ext uri="{FF2B5EF4-FFF2-40B4-BE49-F238E27FC236}">
                <a16:creationId xmlns:a16="http://schemas.microsoft.com/office/drawing/2014/main" id="{84A090C3-F727-4732-A1A2-36135A8373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5998" y="4718564"/>
            <a:ext cx="411480" cy="411480"/>
          </a:xfrm>
          <a:prstGeom prst="rect">
            <a:avLst/>
          </a:prstGeom>
          <a:effectLst>
            <a:outerShdw blurRad="50800" dist="38100" dir="5400000" algn="t" rotWithShape="0">
              <a:prstClr val="black">
                <a:alpha val="40000"/>
              </a:prstClr>
            </a:outerShdw>
          </a:effectLst>
        </p:spPr>
      </p:pic>
      <p:pic>
        <p:nvPicPr>
          <p:cNvPr id="17" name="Picture 2" descr="чайка рисунок png 2 » PNG Image">
            <a:extLst>
              <a:ext uri="{FF2B5EF4-FFF2-40B4-BE49-F238E27FC236}">
                <a16:creationId xmlns:a16="http://schemas.microsoft.com/office/drawing/2014/main" id="{0AB4E14D-08CA-4D3F-BE54-AD33E126738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22521" y="495720"/>
            <a:ext cx="1578568" cy="123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1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750"/>
                                        <p:tgtEl>
                                          <p:spTgt spid="5"/>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25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25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anim calcmode="lin" valueType="num">
                                      <p:cBhvr>
                                        <p:cTn id="33" dur="500" fill="hold"/>
                                        <p:tgtEl>
                                          <p:spTgt spid="1026"/>
                                        </p:tgtEl>
                                        <p:attrNameLst>
                                          <p:attrName>ppt_x</p:attrName>
                                        </p:attrNameLst>
                                      </p:cBhvr>
                                      <p:tavLst>
                                        <p:tav tm="0">
                                          <p:val>
                                            <p:strVal val="#ppt_x"/>
                                          </p:val>
                                        </p:tav>
                                        <p:tav tm="100000">
                                          <p:val>
                                            <p:strVal val="#ppt_x"/>
                                          </p:val>
                                        </p:tav>
                                      </p:tavLst>
                                    </p:anim>
                                    <p:anim calcmode="lin" valueType="num">
                                      <p:cBhvr>
                                        <p:cTn id="34" dur="500" fill="hold"/>
                                        <p:tgtEl>
                                          <p:spTgt spid="102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anim calcmode="lin" valueType="num">
                                      <p:cBhvr>
                                        <p:cTn id="43" dur="500" fill="hold"/>
                                        <p:tgtEl>
                                          <p:spTgt spid="21"/>
                                        </p:tgtEl>
                                        <p:attrNameLst>
                                          <p:attrName>ppt_x</p:attrName>
                                        </p:attrNameLst>
                                      </p:cBhvr>
                                      <p:tavLst>
                                        <p:tav tm="0">
                                          <p:val>
                                            <p:strVal val="#ppt_x"/>
                                          </p:val>
                                        </p:tav>
                                        <p:tav tm="100000">
                                          <p:val>
                                            <p:strVal val="#ppt_x"/>
                                          </p:val>
                                        </p:tav>
                                      </p:tavLst>
                                    </p:anim>
                                    <p:anim calcmode="lin" valueType="num">
                                      <p:cBhvr>
                                        <p:cTn id="44" dur="5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5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anim calcmode="lin" valueType="num">
                                      <p:cBhvr>
                                        <p:cTn id="48" dur="500" fill="hold"/>
                                        <p:tgtEl>
                                          <p:spTgt spid="22"/>
                                        </p:tgtEl>
                                        <p:attrNameLst>
                                          <p:attrName>ppt_x</p:attrName>
                                        </p:attrNameLst>
                                      </p:cBhvr>
                                      <p:tavLst>
                                        <p:tav tm="0">
                                          <p:val>
                                            <p:strVal val="#ppt_x"/>
                                          </p:val>
                                        </p:tav>
                                        <p:tav tm="100000">
                                          <p:val>
                                            <p:strVal val="#ppt_x"/>
                                          </p:val>
                                        </p:tav>
                                      </p:tavLst>
                                    </p:anim>
                                    <p:anim calcmode="lin" valueType="num">
                                      <p:cBhvr>
                                        <p:cTn id="49" dur="500" fill="hold"/>
                                        <p:tgtEl>
                                          <p:spTgt spid="22"/>
                                        </p:tgtEl>
                                        <p:attrNameLst>
                                          <p:attrName>ppt_y</p:attrName>
                                        </p:attrNameLst>
                                      </p:cBhvr>
                                      <p:tavLst>
                                        <p:tav tm="0">
                                          <p:val>
                                            <p:strVal val="#ppt_y+.1"/>
                                          </p:val>
                                        </p:tav>
                                        <p:tav tm="100000">
                                          <p:val>
                                            <p:strVal val="#ppt_y"/>
                                          </p:val>
                                        </p:tav>
                                      </p:tavLst>
                                    </p:anim>
                                  </p:childTnLst>
                                </p:cTn>
                              </p:par>
                            </p:childTnLst>
                          </p:cTn>
                        </p:par>
                        <p:par>
                          <p:cTn id="50" fill="hold">
                            <p:stCondLst>
                              <p:cond delay="2500"/>
                            </p:stCondLst>
                            <p:childTnLst>
                              <p:par>
                                <p:cTn id="51" presetID="17" presetClass="entr" presetSubtype="10" fill="hold" grpId="0" nodeType="afterEffect">
                                  <p:stCondLst>
                                    <p:cond delay="0"/>
                                  </p:stCondLst>
                                  <p:iterate type="lt">
                                    <p:tmPct val="10000"/>
                                  </p:iterate>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a:extLst>
              <a:ext uri="{FF2B5EF4-FFF2-40B4-BE49-F238E27FC236}">
                <a16:creationId xmlns:a16="http://schemas.microsoft.com/office/drawing/2014/main" id="{247FD368-B523-40D9-BD06-8360E2E506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994809" y="-1994809"/>
            <a:ext cx="5154384" cy="9144002"/>
          </a:xfrm>
          <a:prstGeom prst="rect">
            <a:avLst/>
          </a:prstGeom>
        </p:spPr>
      </p:pic>
      <p:sp>
        <p:nvSpPr>
          <p:cNvPr id="6" name="任意多边形: 形状 5">
            <a:extLst>
              <a:ext uri="{FF2B5EF4-FFF2-40B4-BE49-F238E27FC236}">
                <a16:creationId xmlns:a16="http://schemas.microsoft.com/office/drawing/2014/main" id="{489880D0-1182-4052-848E-3D936536B382}"/>
              </a:ext>
            </a:extLst>
          </p:cNvPr>
          <p:cNvSpPr/>
          <p:nvPr/>
        </p:nvSpPr>
        <p:spPr>
          <a:xfrm>
            <a:off x="303895" y="307965"/>
            <a:ext cx="8536210" cy="471330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7" name="组合 6">
            <a:extLst>
              <a:ext uri="{FF2B5EF4-FFF2-40B4-BE49-F238E27FC236}">
                <a16:creationId xmlns:a16="http://schemas.microsoft.com/office/drawing/2014/main" id="{6B76D08B-396D-40E0-B4A7-F35A48598765}"/>
              </a:ext>
            </a:extLst>
          </p:cNvPr>
          <p:cNvGrpSpPr/>
          <p:nvPr/>
        </p:nvGrpSpPr>
        <p:grpSpPr>
          <a:xfrm>
            <a:off x="-13973" y="4326768"/>
            <a:ext cx="9157973" cy="1003738"/>
            <a:chOff x="0" y="5656716"/>
            <a:chExt cx="12946752" cy="1418998"/>
          </a:xfrm>
        </p:grpSpPr>
        <p:grpSp>
          <p:nvGrpSpPr>
            <p:cNvPr id="8" name="组合 7">
              <a:extLst>
                <a:ext uri="{FF2B5EF4-FFF2-40B4-BE49-F238E27FC236}">
                  <a16:creationId xmlns:a16="http://schemas.microsoft.com/office/drawing/2014/main" id="{99EFFB80-EFA6-4107-B0E5-C93A9A2293AE}"/>
                </a:ext>
              </a:extLst>
            </p:cNvPr>
            <p:cNvGrpSpPr/>
            <p:nvPr/>
          </p:nvGrpSpPr>
          <p:grpSpPr>
            <a:xfrm>
              <a:off x="0" y="5656716"/>
              <a:ext cx="8788893" cy="1418998"/>
              <a:chOff x="0" y="5388478"/>
              <a:chExt cx="10450286" cy="1687236"/>
            </a:xfrm>
          </p:grpSpPr>
          <p:pic>
            <p:nvPicPr>
              <p:cNvPr id="10" name="图片 9">
                <a:extLst>
                  <a:ext uri="{FF2B5EF4-FFF2-40B4-BE49-F238E27FC236}">
                    <a16:creationId xmlns:a16="http://schemas.microsoft.com/office/drawing/2014/main" id="{60A55B76-B433-4977-8D7F-4EC88176C8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1" name="图片 10">
                <a:extLst>
                  <a:ext uri="{FF2B5EF4-FFF2-40B4-BE49-F238E27FC236}">
                    <a16:creationId xmlns:a16="http://schemas.microsoft.com/office/drawing/2014/main" id="{CBEF935A-F5C1-449E-94EC-B4140F395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9" name="图片 8">
              <a:extLst>
                <a:ext uri="{FF2B5EF4-FFF2-40B4-BE49-F238E27FC236}">
                  <a16:creationId xmlns:a16="http://schemas.microsoft.com/office/drawing/2014/main" id="{A47AD331-2D26-47E4-83E8-62589BD5CB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6207" y="5656716"/>
              <a:ext cx="4670545" cy="1418998"/>
            </a:xfrm>
            <a:prstGeom prst="rect">
              <a:avLst/>
            </a:prstGeom>
          </p:spPr>
        </p:pic>
      </p:grpSp>
      <p:pic>
        <p:nvPicPr>
          <p:cNvPr id="12" name="图形 11">
            <a:extLst>
              <a:ext uri="{FF2B5EF4-FFF2-40B4-BE49-F238E27FC236}">
                <a16:creationId xmlns:a16="http://schemas.microsoft.com/office/drawing/2014/main" id="{53067814-B929-4B7E-9F2D-0E7DB3AE8E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0946" y="2091980"/>
            <a:ext cx="1489081" cy="2537460"/>
          </a:xfrm>
          <a:prstGeom prst="rect">
            <a:avLst/>
          </a:prstGeom>
        </p:spPr>
      </p:pic>
      <p:pic>
        <p:nvPicPr>
          <p:cNvPr id="13" name="图片 12">
            <a:extLst>
              <a:ext uri="{FF2B5EF4-FFF2-40B4-BE49-F238E27FC236}">
                <a16:creationId xmlns:a16="http://schemas.microsoft.com/office/drawing/2014/main" id="{B4E71863-AB05-4C8C-8EFE-E4E2DD96D6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 y="3443932"/>
            <a:ext cx="2103965" cy="1577340"/>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8DE73812-B989-40B0-A0CA-DE9C733861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6502" y="659122"/>
            <a:ext cx="1301060" cy="822960"/>
          </a:xfrm>
          <a:prstGeom prst="rect">
            <a:avLst/>
          </a:prstGeom>
          <a:effectLst>
            <a:outerShdw blurRad="50800" dist="38100" dir="2700000" sx="101000" sy="101000" algn="tl" rotWithShape="0">
              <a:prstClr val="black">
                <a:alpha val="40000"/>
              </a:prstClr>
            </a:outerShdw>
          </a:effectLst>
        </p:spPr>
      </p:pic>
      <p:pic>
        <p:nvPicPr>
          <p:cNvPr id="26" name="图形 25">
            <a:extLst>
              <a:ext uri="{FF2B5EF4-FFF2-40B4-BE49-F238E27FC236}">
                <a16:creationId xmlns:a16="http://schemas.microsoft.com/office/drawing/2014/main" id="{5F373988-CFC3-4EDB-AEE9-057F9893FA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908" y="76192"/>
            <a:ext cx="1165860" cy="1165860"/>
          </a:xfrm>
          <a:prstGeom prst="rect">
            <a:avLst/>
          </a:prstGeom>
        </p:spPr>
      </p:pic>
      <p:pic>
        <p:nvPicPr>
          <p:cNvPr id="2050" name="Picture 2" descr="чайка рисунок png 2 » PNG Image">
            <a:extLst>
              <a:ext uri="{FF2B5EF4-FFF2-40B4-BE49-F238E27FC236}">
                <a16:creationId xmlns:a16="http://schemas.microsoft.com/office/drawing/2014/main" id="{E997692E-C3A4-4441-940D-516CFBB753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4039" y="2394650"/>
            <a:ext cx="1403171" cy="109728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Natural History Animation Sticker by SecretCrab for iOS &amp;amp;amp; Android | GIPHY">
            <a:extLst>
              <a:ext uri="{FF2B5EF4-FFF2-40B4-BE49-F238E27FC236}">
                <a16:creationId xmlns:a16="http://schemas.microsoft.com/office/drawing/2014/main" id="{5D7FC63D-13C8-4BA6-B880-52A77A9402B5}"/>
              </a:ext>
            </a:extLst>
          </p:cNvPr>
          <p:cNvPicPr>
            <a:picLocks noChangeAspect="1" noChangeArrowheads="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63134" y="4467224"/>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6" descr="Natural History Animation Sticker by SecretCrab for iOS &amp;amp;amp; Android | GIPHY">
            <a:extLst>
              <a:ext uri="{FF2B5EF4-FFF2-40B4-BE49-F238E27FC236}">
                <a16:creationId xmlns:a16="http://schemas.microsoft.com/office/drawing/2014/main" id="{90FA6505-99B9-4A74-8C68-ED23D09921E3}"/>
              </a:ext>
            </a:extLst>
          </p:cNvPr>
          <p:cNvPicPr>
            <a:picLocks noChangeAspect="1" noChangeArrowheads="1"/>
          </p:cNvPicPr>
          <p:nvPr/>
        </p:nvPicPr>
        <p:blipFill>
          <a:blip r:embed="rId1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407013" y="4526925"/>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4" name="Picture 8" descr="What&amp;amp;#39;s My Favorite Biome And Why? by @sigils">
            <a:extLst>
              <a:ext uri="{FF2B5EF4-FFF2-40B4-BE49-F238E27FC236}">
                <a16:creationId xmlns:a16="http://schemas.microsoft.com/office/drawing/2014/main" id="{9DF784ED-74B8-4729-B0F7-125CC79275F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04865" y="4585243"/>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icture 8" descr="What&amp;amp;#39;s My Favorite Biome And Why? by @sigils">
            <a:extLst>
              <a:ext uri="{FF2B5EF4-FFF2-40B4-BE49-F238E27FC236}">
                <a16:creationId xmlns:a16="http://schemas.microsoft.com/office/drawing/2014/main" id="{D1027B34-F313-4460-BB3B-0A8197D51BC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35824" y="4712662"/>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KARLSBALLS TAKOYAKI Sticker for iOS &amp; Android | GIPHY">
            <a:extLst>
              <a:ext uri="{FF2B5EF4-FFF2-40B4-BE49-F238E27FC236}">
                <a16:creationId xmlns:a16="http://schemas.microsoft.com/office/drawing/2014/main" id="{439C8499-5FF9-4B5A-8F2E-30CEFB5228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3493715" y="4575502"/>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Buncee - Create Your Own Underwater Scene">
            <a:extLst>
              <a:ext uri="{FF2B5EF4-FFF2-40B4-BE49-F238E27FC236}">
                <a16:creationId xmlns:a16="http://schemas.microsoft.com/office/drawing/2014/main" id="{8FEC01DE-1CBE-4F1E-A89A-F3FCB977E31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42124" y="4590810"/>
            <a:ext cx="1130246"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6090D08-7EB7-49E7-8535-50F969C94948}"/>
              </a:ext>
            </a:extLst>
          </p:cNvPr>
          <p:cNvSpPr txBox="1"/>
          <p:nvPr/>
        </p:nvSpPr>
        <p:spPr>
          <a:xfrm>
            <a:off x="1113724" y="1449173"/>
            <a:ext cx="6558219" cy="2554545"/>
          </a:xfrm>
          <a:prstGeom prst="rect">
            <a:avLst/>
          </a:prstGeom>
          <a:noFill/>
        </p:spPr>
        <p:txBody>
          <a:bodyPr wrap="square">
            <a:spAutoFit/>
          </a:bodyPr>
          <a:lstStyle/>
          <a:p>
            <a:pPr algn="ctr"/>
            <a:r>
              <a:rPr lang="vi-VN" sz="3200" b="1">
                <a:solidFill>
                  <a:srgbClr val="800080"/>
                </a:solidFill>
                <a:latin typeface="Calibri" panose="020F0502020204030204" pitchFamily="34" charset="0"/>
                <a:cs typeface="Calibri" panose="020F0502020204030204" pitchFamily="34" charset="0"/>
              </a:rPr>
              <a:t>Giới thiệu, tự hào với thành tích xuất sắc của đoàn thể thao Việt Nam và của vận động viên bơi lội Nguyễn Thị Ánh Viên tại Đại hội thể thao Đông Nam Á lần thứ 30 ở Phi – líp –pin.</a:t>
            </a:r>
            <a:endParaRPr lang="vi-VN" sz="3200" b="1" dirty="0">
              <a:solidFill>
                <a:srgbClr val="80008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79B73D9-100F-4FB6-8597-C8A503616FA3}"/>
              </a:ext>
            </a:extLst>
          </p:cNvPr>
          <p:cNvSpPr txBox="1"/>
          <p:nvPr/>
        </p:nvSpPr>
        <p:spPr>
          <a:xfrm>
            <a:off x="1985110" y="702849"/>
            <a:ext cx="6415549" cy="523220"/>
          </a:xfrm>
          <a:prstGeom prst="rect">
            <a:avLst/>
          </a:prstGeom>
          <a:noFill/>
        </p:spPr>
        <p:txBody>
          <a:bodyPr wrap="square" rtlCol="0">
            <a:spAutoFit/>
          </a:bodyPr>
          <a:lstStyle/>
          <a:p>
            <a:r>
              <a:rPr lang="en-US" sz="2800" dirty="0" err="1">
                <a:solidFill>
                  <a:srgbClr val="FF0066"/>
                </a:solidFill>
                <a:latin typeface="LNTH-LoveStoryRough" pitchFamily="2" charset="0"/>
                <a:cs typeface="Calibri" panose="020F0502020204030204" pitchFamily="34" charset="0"/>
              </a:rPr>
              <a:t>Em</a:t>
            </a:r>
            <a:r>
              <a:rPr lang="en-US" sz="2800" dirty="0">
                <a:solidFill>
                  <a:srgbClr val="FF0066"/>
                </a:solidFill>
                <a:latin typeface="LNTH-LoveStoryRough" pitchFamily="2" charset="0"/>
                <a:cs typeface="Calibri" panose="020F0502020204030204" pitchFamily="34" charset="0"/>
              </a:rPr>
              <a:t> </a:t>
            </a:r>
            <a:r>
              <a:rPr lang="en-US" sz="2800" dirty="0" err="1">
                <a:solidFill>
                  <a:srgbClr val="FF0066"/>
                </a:solidFill>
                <a:latin typeface="LNTH-LoveStoryRough" pitchFamily="2" charset="0"/>
                <a:cs typeface="Calibri" panose="020F0502020204030204" pitchFamily="34" charset="0"/>
              </a:rPr>
              <a:t>hãy</a:t>
            </a:r>
            <a:r>
              <a:rPr lang="en-US" sz="2800" dirty="0">
                <a:solidFill>
                  <a:srgbClr val="FF0066"/>
                </a:solidFill>
                <a:latin typeface="LNTH-LoveStoryRough" pitchFamily="2" charset="0"/>
                <a:cs typeface="Calibri" panose="020F0502020204030204" pitchFamily="34" charset="0"/>
              </a:rPr>
              <a:t> </a:t>
            </a:r>
            <a:r>
              <a:rPr lang="en-US" sz="2800" dirty="0" err="1">
                <a:solidFill>
                  <a:srgbClr val="FF0066"/>
                </a:solidFill>
                <a:latin typeface="LNTH-LoveStoryRough" pitchFamily="2" charset="0"/>
                <a:cs typeface="Calibri" panose="020F0502020204030204" pitchFamily="34" charset="0"/>
              </a:rPr>
              <a:t>nêu</a:t>
            </a:r>
            <a:r>
              <a:rPr lang="en-US" sz="2800" dirty="0">
                <a:solidFill>
                  <a:srgbClr val="FF0066"/>
                </a:solidFill>
                <a:latin typeface="LNTH-LoveStoryRough" pitchFamily="2" charset="0"/>
                <a:cs typeface="Calibri" panose="020F0502020204030204" pitchFamily="34" charset="0"/>
              </a:rPr>
              <a:t> </a:t>
            </a:r>
            <a:r>
              <a:rPr lang="en-US" sz="2800" dirty="0" err="1">
                <a:solidFill>
                  <a:srgbClr val="FF0066"/>
                </a:solidFill>
                <a:latin typeface="LNTH-LoveStoryRough" pitchFamily="2" charset="0"/>
                <a:cs typeface="Calibri" panose="020F0502020204030204" pitchFamily="34" charset="0"/>
              </a:rPr>
              <a:t>lại</a:t>
            </a:r>
            <a:r>
              <a:rPr lang="en-US" sz="2800" dirty="0">
                <a:solidFill>
                  <a:srgbClr val="FF0066"/>
                </a:solidFill>
                <a:latin typeface="LNTH-LoveStoryRough" pitchFamily="2" charset="0"/>
                <a:cs typeface="Calibri" panose="020F0502020204030204" pitchFamily="34" charset="0"/>
              </a:rPr>
              <a:t> </a:t>
            </a:r>
            <a:r>
              <a:rPr lang="en-US" sz="2800" dirty="0" err="1">
                <a:solidFill>
                  <a:srgbClr val="FF0066"/>
                </a:solidFill>
                <a:latin typeface="LNTH-LoveStoryRough" pitchFamily="2" charset="0"/>
                <a:cs typeface="Calibri" panose="020F0502020204030204" pitchFamily="34" charset="0"/>
              </a:rPr>
              <a:t>nội</a:t>
            </a:r>
            <a:r>
              <a:rPr lang="en-US" sz="2800" dirty="0">
                <a:solidFill>
                  <a:srgbClr val="FF0066"/>
                </a:solidFill>
                <a:latin typeface="LNTH-LoveStoryRough" pitchFamily="2" charset="0"/>
                <a:cs typeface="Calibri" panose="020F0502020204030204" pitchFamily="34" charset="0"/>
              </a:rPr>
              <a:t> dung </a:t>
            </a:r>
            <a:r>
              <a:rPr lang="en-US" sz="2800" err="1">
                <a:solidFill>
                  <a:srgbClr val="FF0066"/>
                </a:solidFill>
                <a:latin typeface="LNTH-LoveStoryRough" pitchFamily="2" charset="0"/>
                <a:cs typeface="Calibri" panose="020F0502020204030204" pitchFamily="34" charset="0"/>
              </a:rPr>
              <a:t>bài</a:t>
            </a:r>
            <a:r>
              <a:rPr lang="en-US" sz="2800">
                <a:solidFill>
                  <a:srgbClr val="FF0066"/>
                </a:solidFill>
                <a:latin typeface="LNTH-LoveStoryRough" pitchFamily="2" charset="0"/>
                <a:cs typeface="Calibri" panose="020F0502020204030204" pitchFamily="34" charset="0"/>
              </a:rPr>
              <a:t> đọc</a:t>
            </a:r>
            <a:endParaRPr lang="en-US" sz="2800" dirty="0">
              <a:solidFill>
                <a:srgbClr val="FF0066"/>
              </a:solidFill>
              <a:latin typeface="LNTH-LoveStoryRough" pitchFamily="2" charset="0"/>
              <a:cs typeface="Calibri" panose="020F0502020204030204" pitchFamily="34" charset="0"/>
            </a:endParaRPr>
          </a:p>
        </p:txBody>
      </p:sp>
    </p:spTree>
    <p:extLst>
      <p:ext uri="{BB962C8B-B14F-4D97-AF65-F5344CB8AC3E}">
        <p14:creationId xmlns:p14="http://schemas.microsoft.com/office/powerpoint/2010/main" val="134777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anim calcmode="lin" valueType="num">
                                      <p:cBhvr>
                                        <p:cTn id="11" dur="500" fill="hold"/>
                                        <p:tgtEl>
                                          <p:spTgt spid="55"/>
                                        </p:tgtEl>
                                        <p:attrNameLst>
                                          <p:attrName>ppt_x</p:attrName>
                                        </p:attrNameLst>
                                      </p:cBhvr>
                                      <p:tavLst>
                                        <p:tav tm="0">
                                          <p:val>
                                            <p:strVal val="#ppt_x"/>
                                          </p:val>
                                        </p:tav>
                                        <p:tav tm="100000">
                                          <p:val>
                                            <p:strVal val="#ppt_x"/>
                                          </p:val>
                                        </p:tav>
                                      </p:tavLst>
                                    </p:anim>
                                    <p:anim calcmode="lin" valueType="num">
                                      <p:cBhvr>
                                        <p:cTn id="12" dur="500" fill="hold"/>
                                        <p:tgtEl>
                                          <p:spTgt spid="5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anim calcmode="lin" valueType="num">
                                      <p:cBhvr>
                                        <p:cTn id="16" dur="500" fill="hold"/>
                                        <p:tgtEl>
                                          <p:spTgt spid="54"/>
                                        </p:tgtEl>
                                        <p:attrNameLst>
                                          <p:attrName>ppt_x</p:attrName>
                                        </p:attrNameLst>
                                      </p:cBhvr>
                                      <p:tavLst>
                                        <p:tav tm="0">
                                          <p:val>
                                            <p:strVal val="#ppt_x"/>
                                          </p:val>
                                        </p:tav>
                                        <p:tav tm="100000">
                                          <p:val>
                                            <p:strVal val="#ppt_x"/>
                                          </p:val>
                                        </p:tav>
                                      </p:tavLst>
                                    </p:anim>
                                    <p:anim calcmode="lin" valueType="num">
                                      <p:cBhvr>
                                        <p:cTn id="17" dur="500" fill="hold"/>
                                        <p:tgtEl>
                                          <p:spTgt spid="5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500"/>
                                        <p:tgtEl>
                                          <p:spTgt spid="52"/>
                                        </p:tgtEl>
                                      </p:cBhvr>
                                    </p:animEffect>
                                    <p:anim calcmode="lin" valueType="num">
                                      <p:cBhvr>
                                        <p:cTn id="21" dur="500" fill="hold"/>
                                        <p:tgtEl>
                                          <p:spTgt spid="52"/>
                                        </p:tgtEl>
                                        <p:attrNameLst>
                                          <p:attrName>ppt_x</p:attrName>
                                        </p:attrNameLst>
                                      </p:cBhvr>
                                      <p:tavLst>
                                        <p:tav tm="0">
                                          <p:val>
                                            <p:strVal val="#ppt_x"/>
                                          </p:val>
                                        </p:tav>
                                        <p:tav tm="100000">
                                          <p:val>
                                            <p:strVal val="#ppt_x"/>
                                          </p:val>
                                        </p:tav>
                                      </p:tavLst>
                                    </p:anim>
                                    <p:anim calcmode="lin" valueType="num">
                                      <p:cBhvr>
                                        <p:cTn id="22" dur="500" fill="hold"/>
                                        <p:tgtEl>
                                          <p:spTgt spid="5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anim calcmode="lin" valueType="num">
                                      <p:cBhvr>
                                        <p:cTn id="26" dur="500" fill="hold"/>
                                        <p:tgtEl>
                                          <p:spTgt spid="53"/>
                                        </p:tgtEl>
                                        <p:attrNameLst>
                                          <p:attrName>ppt_x</p:attrName>
                                        </p:attrNameLst>
                                      </p:cBhvr>
                                      <p:tavLst>
                                        <p:tav tm="0">
                                          <p:val>
                                            <p:strVal val="#ppt_x"/>
                                          </p:val>
                                        </p:tav>
                                        <p:tav tm="100000">
                                          <p:val>
                                            <p:strVal val="#ppt_x"/>
                                          </p:val>
                                        </p:tav>
                                      </p:tavLst>
                                    </p:anim>
                                    <p:anim calcmode="lin" valueType="num">
                                      <p:cBhvr>
                                        <p:cTn id="27" dur="500" fill="hold"/>
                                        <p:tgtEl>
                                          <p:spTgt spid="5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500"/>
                                        <p:tgtEl>
                                          <p:spTgt spid="1026"/>
                                        </p:tgtEl>
                                      </p:cBhvr>
                                    </p:animEffect>
                                    <p:anim calcmode="lin" valueType="num">
                                      <p:cBhvr>
                                        <p:cTn id="31" dur="500" fill="hold"/>
                                        <p:tgtEl>
                                          <p:spTgt spid="1026"/>
                                        </p:tgtEl>
                                        <p:attrNameLst>
                                          <p:attrName>ppt_x</p:attrName>
                                        </p:attrNameLst>
                                      </p:cBhvr>
                                      <p:tavLst>
                                        <p:tav tm="0">
                                          <p:val>
                                            <p:strVal val="#ppt_x"/>
                                          </p:val>
                                        </p:tav>
                                        <p:tav tm="100000">
                                          <p:val>
                                            <p:strVal val="#ppt_x"/>
                                          </p:val>
                                        </p:tav>
                                      </p:tavLst>
                                    </p:anim>
                                    <p:anim calcmode="lin" valueType="num">
                                      <p:cBhvr>
                                        <p:cTn id="32" dur="500" fill="hold"/>
                                        <p:tgtEl>
                                          <p:spTgt spid="102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500"/>
                                        <p:tgtEl>
                                          <p:spTgt spid="1028"/>
                                        </p:tgtEl>
                                      </p:cBhvr>
                                    </p:animEffect>
                                    <p:anim calcmode="lin" valueType="num">
                                      <p:cBhvr>
                                        <p:cTn id="36" dur="500" fill="hold"/>
                                        <p:tgtEl>
                                          <p:spTgt spid="1028"/>
                                        </p:tgtEl>
                                        <p:attrNameLst>
                                          <p:attrName>ppt_x</p:attrName>
                                        </p:attrNameLst>
                                      </p:cBhvr>
                                      <p:tavLst>
                                        <p:tav tm="0">
                                          <p:val>
                                            <p:strVal val="#ppt_x"/>
                                          </p:val>
                                        </p:tav>
                                        <p:tav tm="100000">
                                          <p:val>
                                            <p:strVal val="#ppt_x"/>
                                          </p:val>
                                        </p:tav>
                                      </p:tavLst>
                                    </p:anim>
                                    <p:anim calcmode="lin" valueType="num">
                                      <p:cBhvr>
                                        <p:cTn id="37" dur="500" fill="hold"/>
                                        <p:tgtEl>
                                          <p:spTgt spid="1028"/>
                                        </p:tgtEl>
                                        <p:attrNameLst>
                                          <p:attrName>ppt_y</p:attrName>
                                        </p:attrNameLst>
                                      </p:cBhvr>
                                      <p:tavLst>
                                        <p:tav tm="0">
                                          <p:val>
                                            <p:strVal val="#ppt_y+.1"/>
                                          </p:val>
                                        </p:tav>
                                        <p:tav tm="100000">
                                          <p:val>
                                            <p:strVal val="#ppt_y"/>
                                          </p:val>
                                        </p:tav>
                                      </p:tavLst>
                                    </p:anim>
                                  </p:childTnLst>
                                </p:cTn>
                              </p:par>
                              <p:par>
                                <p:cTn id="38" presetID="22" presetClass="entr" presetSubtype="4" fill="hold" grpId="0" nodeType="withEffect">
                                  <p:stCondLst>
                                    <p:cond delay="25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750"/>
                                        <p:tgtEl>
                                          <p:spTgt spid="6"/>
                                        </p:tgtEl>
                                      </p:cBhvr>
                                    </p:animEffect>
                                  </p:childTnLst>
                                </p:cTn>
                              </p:par>
                              <p:par>
                                <p:cTn id="41" presetID="22" presetClass="entr" presetSubtype="4" fill="hold" nodeType="withEffect">
                                  <p:stCondLst>
                                    <p:cond delay="25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750"/>
                                        <p:tgtEl>
                                          <p:spTgt spid="12"/>
                                        </p:tgtEl>
                                      </p:cBhvr>
                                    </p:animEffect>
                                  </p:childTnLst>
                                </p:cTn>
                              </p:par>
                            </p:childTnLst>
                          </p:cTn>
                        </p:par>
                        <p:par>
                          <p:cTn id="44" fill="hold">
                            <p:stCondLst>
                              <p:cond delay="1000"/>
                            </p:stCondLst>
                            <p:childTnLst>
                              <p:par>
                                <p:cTn id="45" presetID="2" presetClass="entr" presetSubtype="8"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par>
                                <p:cTn id="49" presetID="42" presetClass="entr" presetSubtype="0" fill="hold" nodeType="withEffect">
                                  <p:stCondLst>
                                    <p:cond delay="250"/>
                                  </p:stCondLst>
                                  <p:childTnLst>
                                    <p:set>
                                      <p:cBhvr>
                                        <p:cTn id="50" dur="1" fill="hold">
                                          <p:stCondLst>
                                            <p:cond delay="0"/>
                                          </p:stCondLst>
                                        </p:cTn>
                                        <p:tgtEl>
                                          <p:spTgt spid="2050"/>
                                        </p:tgtEl>
                                        <p:attrNameLst>
                                          <p:attrName>style.visibility</p:attrName>
                                        </p:attrNameLst>
                                      </p:cBhvr>
                                      <p:to>
                                        <p:strVal val="visible"/>
                                      </p:to>
                                    </p:set>
                                    <p:animEffect transition="in" filter="fade">
                                      <p:cBhvr>
                                        <p:cTn id="51" dur="500"/>
                                        <p:tgtEl>
                                          <p:spTgt spid="2050"/>
                                        </p:tgtEl>
                                      </p:cBhvr>
                                    </p:animEffect>
                                    <p:anim calcmode="lin" valueType="num">
                                      <p:cBhvr>
                                        <p:cTn id="52" dur="500" fill="hold"/>
                                        <p:tgtEl>
                                          <p:spTgt spid="2050"/>
                                        </p:tgtEl>
                                        <p:attrNameLst>
                                          <p:attrName>ppt_x</p:attrName>
                                        </p:attrNameLst>
                                      </p:cBhvr>
                                      <p:tavLst>
                                        <p:tav tm="0">
                                          <p:val>
                                            <p:strVal val="#ppt_x"/>
                                          </p:val>
                                        </p:tav>
                                        <p:tav tm="100000">
                                          <p:val>
                                            <p:strVal val="#ppt_x"/>
                                          </p:val>
                                        </p:tav>
                                      </p:tavLst>
                                    </p:anim>
                                    <p:anim calcmode="lin" valueType="num">
                                      <p:cBhvr>
                                        <p:cTn id="53" dur="500" fill="hold"/>
                                        <p:tgtEl>
                                          <p:spTgt spid="2050"/>
                                        </p:tgtEl>
                                        <p:attrNameLst>
                                          <p:attrName>ppt_y</p:attrName>
                                        </p:attrNameLst>
                                      </p:cBhvr>
                                      <p:tavLst>
                                        <p:tav tm="0">
                                          <p:val>
                                            <p:strVal val="#ppt_y+.1"/>
                                          </p:val>
                                        </p:tav>
                                        <p:tav tm="100000">
                                          <p:val>
                                            <p:strVal val="#ppt_y"/>
                                          </p:val>
                                        </p:tav>
                                      </p:tavLst>
                                    </p:anim>
                                  </p:childTnLst>
                                </p:cTn>
                              </p:par>
                              <p:par>
                                <p:cTn id="54" presetID="31" presetClass="entr" presetSubtype="0" fill="hold" nodeType="withEffect">
                                  <p:stCondLst>
                                    <p:cond delay="25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 calcmode="lin" valueType="num">
                                      <p:cBhvr>
                                        <p:cTn id="58" dur="500" fill="hold"/>
                                        <p:tgtEl>
                                          <p:spTgt spid="26"/>
                                        </p:tgtEl>
                                        <p:attrNameLst>
                                          <p:attrName>style.rotation</p:attrName>
                                        </p:attrNameLst>
                                      </p:cBhvr>
                                      <p:tavLst>
                                        <p:tav tm="0">
                                          <p:val>
                                            <p:fltVal val="90"/>
                                          </p:val>
                                        </p:tav>
                                        <p:tav tm="100000">
                                          <p:val>
                                            <p:fltVal val="0"/>
                                          </p:val>
                                        </p:tav>
                                      </p:tavLst>
                                    </p:anim>
                                    <p:animEffect transition="in" filter="fade">
                                      <p:cBhvr>
                                        <p:cTn id="59" dur="500"/>
                                        <p:tgtEl>
                                          <p:spTgt spid="26"/>
                                        </p:tgtEl>
                                      </p:cBhvr>
                                    </p:animEffect>
                                  </p:childTnLst>
                                </p:cTn>
                              </p:par>
                              <p:par>
                                <p:cTn id="60" presetID="42" presetClass="entr" presetSubtype="0" fill="hold" nodeType="withEffect">
                                  <p:stCondLst>
                                    <p:cond delay="25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anim calcmode="lin" valueType="num">
                                      <p:cBhvr>
                                        <p:cTn id="63" dur="500" fill="hold"/>
                                        <p:tgtEl>
                                          <p:spTgt spid="14"/>
                                        </p:tgtEl>
                                        <p:attrNameLst>
                                          <p:attrName>ppt_x</p:attrName>
                                        </p:attrNameLst>
                                      </p:cBhvr>
                                      <p:tavLst>
                                        <p:tav tm="0">
                                          <p:val>
                                            <p:strVal val="#ppt_x"/>
                                          </p:val>
                                        </p:tav>
                                        <p:tav tm="100000">
                                          <p:val>
                                            <p:strVal val="#ppt_x"/>
                                          </p:val>
                                        </p:tav>
                                      </p:tavLst>
                                    </p:anim>
                                    <p:anim calcmode="lin" valueType="num">
                                      <p:cBhvr>
                                        <p:cTn id="6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randombar(horizontal)">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60" y="27691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28" name="Picture 6" descr="Natural History Animation Sticker by SecretCrab for iOS &amp;amp;amp; Android | GIPHY">
            <a:extLst>
              <a:ext uri="{FF2B5EF4-FFF2-40B4-BE49-F238E27FC236}">
                <a16:creationId xmlns:a16="http://schemas.microsoft.com/office/drawing/2014/main" id="{13CCA93A-1515-4C3A-8BA6-DE590CBFC917}"/>
              </a:ext>
            </a:extLst>
          </p:cNvPr>
          <p:cNvPicPr>
            <a:picLocks noChangeAspect="1" noChangeArrowheads="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683616" y="4527930"/>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6" descr="Natural History Animation Sticker by SecretCrab for iOS &amp;amp;amp; Android | GIPHY">
            <a:extLst>
              <a:ext uri="{FF2B5EF4-FFF2-40B4-BE49-F238E27FC236}">
                <a16:creationId xmlns:a16="http://schemas.microsoft.com/office/drawing/2014/main" id="{C25D0A09-5A57-4C6A-B67E-EE96F760CDD3}"/>
              </a:ext>
            </a:extLst>
          </p:cNvPr>
          <p:cNvPicPr>
            <a:picLocks noChangeAspect="1" noChangeArrowheads="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88860" y="4526280"/>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id="{8C5182E7-2F85-4B06-A19B-2208B84B04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7547" y="4663440"/>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8" descr="What&amp;amp;#39;s My Favorite Biome And Why? by @sigils">
            <a:extLst>
              <a:ext uri="{FF2B5EF4-FFF2-40B4-BE49-F238E27FC236}">
                <a16:creationId xmlns:a16="http://schemas.microsoft.com/office/drawing/2014/main" id="{F1AB1B02-6F07-4654-81BF-EAF060D94F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8067" y="4561847"/>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4" descr="Buncee - Create Your Own Underwater Scene">
            <a:extLst>
              <a:ext uri="{FF2B5EF4-FFF2-40B4-BE49-F238E27FC236}">
                <a16:creationId xmlns:a16="http://schemas.microsoft.com/office/drawing/2014/main" id="{4463A431-3980-4C17-926A-CE164C8E4A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44283" y="4509199"/>
            <a:ext cx="1130246"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Pin on 待試專案">
            <a:extLst>
              <a:ext uri="{FF2B5EF4-FFF2-40B4-BE49-F238E27FC236}">
                <a16:creationId xmlns:a16="http://schemas.microsoft.com/office/drawing/2014/main" id="{37713D3E-6B7D-4E14-9845-54A02A18DB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8763" y="3570888"/>
            <a:ext cx="1828800"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Pediatric and Adolescent Dentistry | Leslie Jacobs DDS | United States">
            <a:extLst>
              <a:ext uri="{FF2B5EF4-FFF2-40B4-BE49-F238E27FC236}">
                <a16:creationId xmlns:a16="http://schemas.microsoft.com/office/drawing/2014/main" id="{8AF74994-B502-4359-B3F9-DAC586CC15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22419" y="4428138"/>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B5AD2105-E253-4F09-9588-5CFFAB1B1137}"/>
              </a:ext>
            </a:extLst>
          </p:cNvPr>
          <p:cNvGrpSpPr/>
          <p:nvPr/>
        </p:nvGrpSpPr>
        <p:grpSpPr>
          <a:xfrm>
            <a:off x="-405152" y="894545"/>
            <a:ext cx="5143500" cy="5143500"/>
            <a:chOff x="-401807" y="1179871"/>
            <a:chExt cx="6858000" cy="6858000"/>
          </a:xfrm>
        </p:grpSpPr>
        <p:pic>
          <p:nvPicPr>
            <p:cNvPr id="11" name="Picture 10" descr="A picture containing text, vector graphics&#10;&#10;Description automatically generated">
              <a:extLst>
                <a:ext uri="{FF2B5EF4-FFF2-40B4-BE49-F238E27FC236}">
                  <a16:creationId xmlns:a16="http://schemas.microsoft.com/office/drawing/2014/main" id="{9BF3910D-7131-4C71-9A85-6C55B260A92C}"/>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flipH="1">
              <a:off x="-401807" y="1179871"/>
              <a:ext cx="6858000" cy="6858000"/>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34B37818-771E-4E3A-B30A-720C2649A923}"/>
                </a:ext>
              </a:extLst>
            </p:cNvPr>
            <p:cNvSpPr txBox="1"/>
            <p:nvPr/>
          </p:nvSpPr>
          <p:spPr>
            <a:xfrm flipH="1">
              <a:off x="1064089" y="2984982"/>
              <a:ext cx="3493895" cy="1107996"/>
            </a:xfrm>
            <a:prstGeom prst="rect">
              <a:avLst/>
            </a:prstGeom>
            <a:noFill/>
          </p:spPr>
          <p:txBody>
            <a:bodyPr wrap="square" rtlCol="0">
              <a:spAutoFit/>
            </a:bodyPr>
            <a:lstStyle/>
            <a:p>
              <a:pPr algn="ctr"/>
              <a:r>
                <a:rPr lang="en-US" sz="2400" b="1" dirty="0" err="1">
                  <a:solidFill>
                    <a:srgbClr val="FF0066"/>
                  </a:solidFill>
                  <a:latin typeface="Calibri" panose="020F0502020204030204" pitchFamily="34" charset="0"/>
                  <a:cs typeface="Calibri" panose="020F0502020204030204" pitchFamily="34" charset="0"/>
                </a:rPr>
                <a:t>Giọng</a:t>
              </a:r>
              <a:r>
                <a:rPr lang="en-US" sz="2400" b="1" dirty="0">
                  <a:solidFill>
                    <a:srgbClr val="FF0066"/>
                  </a:solidFill>
                  <a:latin typeface="Calibri" panose="020F0502020204030204" pitchFamily="34" charset="0"/>
                  <a:cs typeface="Calibri" panose="020F0502020204030204" pitchFamily="34" charset="0"/>
                </a:rPr>
                <a:t> </a:t>
              </a:r>
              <a:r>
                <a:rPr lang="en-US" sz="2400" b="1" dirty="0" err="1">
                  <a:solidFill>
                    <a:srgbClr val="FF0066"/>
                  </a:solidFill>
                  <a:latin typeface="Calibri" panose="020F0502020204030204" pitchFamily="34" charset="0"/>
                  <a:cs typeface="Calibri" panose="020F0502020204030204" pitchFamily="34" charset="0"/>
                </a:rPr>
                <a:t>đọc</a:t>
              </a:r>
              <a:r>
                <a:rPr lang="en-US" sz="2400" b="1" dirty="0">
                  <a:solidFill>
                    <a:srgbClr val="FF0066"/>
                  </a:solidFill>
                  <a:latin typeface="Calibri" panose="020F0502020204030204" pitchFamily="34" charset="0"/>
                  <a:cs typeface="Calibri" panose="020F0502020204030204" pitchFamily="34" charset="0"/>
                </a:rPr>
                <a:t> </a:t>
              </a:r>
              <a:r>
                <a:rPr lang="en-US" sz="2400" b="1" dirty="0" err="1">
                  <a:solidFill>
                    <a:srgbClr val="FF0066"/>
                  </a:solidFill>
                  <a:latin typeface="Calibri" panose="020F0502020204030204" pitchFamily="34" charset="0"/>
                  <a:cs typeface="Calibri" panose="020F0502020204030204" pitchFamily="34" charset="0"/>
                </a:rPr>
                <a:t>của</a:t>
              </a:r>
              <a:r>
                <a:rPr lang="en-US" sz="2400" b="1" dirty="0">
                  <a:solidFill>
                    <a:srgbClr val="FF0066"/>
                  </a:solidFill>
                  <a:latin typeface="Calibri" panose="020F0502020204030204" pitchFamily="34" charset="0"/>
                  <a:cs typeface="Calibri" panose="020F0502020204030204" pitchFamily="34" charset="0"/>
                </a:rPr>
                <a:t> </a:t>
              </a:r>
              <a:r>
                <a:rPr lang="en-US" sz="2400" b="1" dirty="0" err="1">
                  <a:solidFill>
                    <a:srgbClr val="FF0066"/>
                  </a:solidFill>
                  <a:latin typeface="Calibri" panose="020F0502020204030204" pitchFamily="34" charset="0"/>
                  <a:cs typeface="Calibri" panose="020F0502020204030204" pitchFamily="34" charset="0"/>
                </a:rPr>
                <a:t>bài</a:t>
              </a:r>
              <a:r>
                <a:rPr lang="en-US" sz="2400" b="1" dirty="0">
                  <a:solidFill>
                    <a:srgbClr val="FF0066"/>
                  </a:solidFill>
                  <a:latin typeface="Calibri" panose="020F0502020204030204" pitchFamily="34" charset="0"/>
                  <a:cs typeface="Calibri" panose="020F0502020204030204" pitchFamily="34" charset="0"/>
                </a:rPr>
                <a:t> </a:t>
              </a:r>
              <a:r>
                <a:rPr lang="en-US" sz="2400" b="1" dirty="0" err="1">
                  <a:solidFill>
                    <a:srgbClr val="FF0066"/>
                  </a:solidFill>
                  <a:latin typeface="Calibri" panose="020F0502020204030204" pitchFamily="34" charset="0"/>
                  <a:cs typeface="Calibri" panose="020F0502020204030204" pitchFamily="34" charset="0"/>
                </a:rPr>
                <a:t>như</a:t>
              </a:r>
              <a:r>
                <a:rPr lang="en-US" sz="2400" b="1" dirty="0">
                  <a:solidFill>
                    <a:srgbClr val="FF0066"/>
                  </a:solidFill>
                  <a:latin typeface="Calibri" panose="020F0502020204030204" pitchFamily="34" charset="0"/>
                  <a:cs typeface="Calibri" panose="020F0502020204030204" pitchFamily="34" charset="0"/>
                </a:rPr>
                <a:t> </a:t>
              </a:r>
              <a:r>
                <a:rPr lang="en-US" sz="2400" b="1" dirty="0" err="1">
                  <a:solidFill>
                    <a:srgbClr val="FF0066"/>
                  </a:solidFill>
                  <a:latin typeface="Calibri" panose="020F0502020204030204" pitchFamily="34" charset="0"/>
                  <a:cs typeface="Calibri" panose="020F0502020204030204" pitchFamily="34" charset="0"/>
                </a:rPr>
                <a:t>thế</a:t>
              </a:r>
              <a:r>
                <a:rPr lang="en-US" sz="2400" b="1" dirty="0">
                  <a:solidFill>
                    <a:srgbClr val="FF0066"/>
                  </a:solidFill>
                  <a:latin typeface="Calibri" panose="020F0502020204030204" pitchFamily="34" charset="0"/>
                  <a:cs typeface="Calibri" panose="020F0502020204030204" pitchFamily="34" charset="0"/>
                </a:rPr>
                <a:t> </a:t>
              </a:r>
              <a:r>
                <a:rPr lang="en-US" sz="2400" b="1" dirty="0" err="1">
                  <a:solidFill>
                    <a:srgbClr val="FF0066"/>
                  </a:solidFill>
                  <a:latin typeface="Calibri" panose="020F0502020204030204" pitchFamily="34" charset="0"/>
                  <a:cs typeface="Calibri" panose="020F0502020204030204" pitchFamily="34" charset="0"/>
                </a:rPr>
                <a:t>nào</a:t>
              </a:r>
              <a:r>
                <a:rPr lang="en-US" sz="2400" b="1" dirty="0">
                  <a:solidFill>
                    <a:srgbClr val="FF0066"/>
                  </a:solidFill>
                  <a:latin typeface="Calibri" panose="020F0502020204030204" pitchFamily="34" charset="0"/>
                  <a:cs typeface="Calibri" panose="020F0502020204030204" pitchFamily="34" charset="0"/>
                </a:rPr>
                <a:t>?</a:t>
              </a:r>
            </a:p>
          </p:txBody>
        </p:sp>
      </p:grpSp>
      <p:sp>
        <p:nvSpPr>
          <p:cNvPr id="51" name="TextBox 50">
            <a:extLst>
              <a:ext uri="{FF2B5EF4-FFF2-40B4-BE49-F238E27FC236}">
                <a16:creationId xmlns:a16="http://schemas.microsoft.com/office/drawing/2014/main" id="{D0B3138B-1371-4030-82C2-70C024420172}"/>
              </a:ext>
            </a:extLst>
          </p:cNvPr>
          <p:cNvSpPr txBox="1"/>
          <p:nvPr/>
        </p:nvSpPr>
        <p:spPr>
          <a:xfrm>
            <a:off x="4014674" y="816250"/>
            <a:ext cx="4368000" cy="461665"/>
          </a:xfrm>
          <a:prstGeom prst="rect">
            <a:avLst/>
          </a:prstGeom>
          <a:noFill/>
        </p:spPr>
        <p:txBody>
          <a:bodyPr wrap="square">
            <a:spAutoFit/>
          </a:bodyPr>
          <a:lstStyle/>
          <a:p>
            <a:r>
              <a:rPr lang="en-029"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029"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thong </a:t>
            </a:r>
            <a:r>
              <a:rPr lang="en-029" sz="24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thả</a:t>
            </a:r>
            <a:r>
              <a:rPr lang="en-029" sz="2400">
                <a:solidFill>
                  <a:srgbClr val="002060"/>
                </a:solidFill>
                <a:latin typeface="Calibri" panose="020F0502020204030204" pitchFamily="34" charset="0"/>
                <a:ea typeface="Times New Roman" panose="02020603050405020304" pitchFamily="18" charset="0"/>
                <a:cs typeface="Calibri" panose="020F0502020204030204" pitchFamily="34" charset="0"/>
              </a:rPr>
              <a:t>, tự hào</a:t>
            </a:r>
            <a:endParaRPr lang="en-US" sz="2400" dirty="0">
              <a:solidFill>
                <a:srgbClr val="002060"/>
              </a:solidFill>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74502427-58CF-41C4-817D-922A0D15C311}"/>
              </a:ext>
            </a:extLst>
          </p:cNvPr>
          <p:cNvSpPr txBox="1"/>
          <p:nvPr/>
        </p:nvSpPr>
        <p:spPr>
          <a:xfrm>
            <a:off x="4014246" y="1480588"/>
            <a:ext cx="4541097" cy="1200329"/>
          </a:xfrm>
          <a:prstGeom prst="rect">
            <a:avLst/>
          </a:prstGeom>
          <a:noFill/>
        </p:spPr>
        <p:txBody>
          <a:bodyPr wrap="square">
            <a:spAutoFit/>
          </a:bodyPr>
          <a:lstStyle/>
          <a:p>
            <a:pPr algn="just"/>
            <a:r>
              <a:rPr lang="en-US" sz="2400">
                <a:solidFill>
                  <a:srgbClr val="002060"/>
                </a:solidFill>
                <a:latin typeface="Calibri" panose="020F0502020204030204" pitchFamily="34" charset="0"/>
                <a:ea typeface="Times New Roman" panose="02020603050405020304" pitchFamily="18" charset="0"/>
                <a:cs typeface="Calibri" panose="020F0502020204030204" pitchFamily="34" charset="0"/>
              </a:rPr>
              <a:t>Nội dung đọc thành tích của VĐV Ánh Viên đọc với giọng tự hào, trìu mến.</a:t>
            </a:r>
            <a:endParaRPr lang="en-US" sz="2400" dirty="0">
              <a:solidFill>
                <a:srgbClr val="002060"/>
              </a:solidFill>
              <a:latin typeface="Calibri" panose="020F0502020204030204" pitchFamily="34" charset="0"/>
              <a:cs typeface="Calibri" panose="020F0502020204030204" pitchFamily="34" charset="0"/>
            </a:endParaRPr>
          </a:p>
        </p:txBody>
      </p:sp>
      <p:pic>
        <p:nvPicPr>
          <p:cNvPr id="2054" name="Picture 6" descr="Silly Sea Animals | Baamboozle">
            <a:extLst>
              <a:ext uri="{FF2B5EF4-FFF2-40B4-BE49-F238E27FC236}">
                <a16:creationId xmlns:a16="http://schemas.microsoft.com/office/drawing/2014/main" id="{7AE8FE54-E596-430B-AD4E-B4C94220434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01672" y="704620"/>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Silly Sea Animals | Baamboozle">
            <a:extLst>
              <a:ext uri="{FF2B5EF4-FFF2-40B4-BE49-F238E27FC236}">
                <a16:creationId xmlns:a16="http://schemas.microsoft.com/office/drawing/2014/main" id="{19DE2D2E-1910-4E00-B5B5-13B7AA92B07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01672" y="1354918"/>
            <a:ext cx="548640"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486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2" presetClass="entr" presetSubtype="2"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1+#ppt_w/2"/>
                                              </p:val>
                                            </p:tav>
                                            <p:tav tm="100000">
                                              <p:val>
                                                <p:strVal val="#ppt_x"/>
                                              </p:val>
                                            </p:tav>
                                          </p:tavLst>
                                        </p:anim>
                                        <p:anim calcmode="lin" valueType="num">
                                          <p:cBhvr additive="base">
                                            <p:cTn id="13" dur="500" fill="hold"/>
                                            <p:tgtEl>
                                              <p:spTgt spid="2050"/>
                                            </p:tgtEl>
                                            <p:attrNameLst>
                                              <p:attrName>ppt_y</p:attrName>
                                            </p:attrNameLst>
                                          </p:cBhvr>
                                          <p:tavLst>
                                            <p:tav tm="0">
                                              <p:val>
                                                <p:strVal val="#ppt_y"/>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p:cTn id="16" dur="500" fill="hold"/>
                                            <p:tgtEl>
                                              <p:spTgt spid="2052"/>
                                            </p:tgtEl>
                                            <p:attrNameLst>
                                              <p:attrName>ppt_w</p:attrName>
                                            </p:attrNameLst>
                                          </p:cBhvr>
                                          <p:tavLst>
                                            <p:tav tm="0">
                                              <p:val>
                                                <p:fltVal val="0"/>
                                              </p:val>
                                            </p:tav>
                                            <p:tav tm="100000">
                                              <p:val>
                                                <p:strVal val="#ppt_w"/>
                                              </p:val>
                                            </p:tav>
                                          </p:tavLst>
                                        </p:anim>
                                        <p:anim calcmode="lin" valueType="num">
                                          <p:cBhvr>
                                            <p:cTn id="17" dur="500" fill="hold"/>
                                            <p:tgtEl>
                                              <p:spTgt spid="2052"/>
                                            </p:tgtEl>
                                            <p:attrNameLst>
                                              <p:attrName>ppt_h</p:attrName>
                                            </p:attrNameLst>
                                          </p:cBhvr>
                                          <p:tavLst>
                                            <p:tav tm="0">
                                              <p:val>
                                                <p:fltVal val="0"/>
                                              </p:val>
                                            </p:tav>
                                            <p:tav tm="100000">
                                              <p:val>
                                                <p:strVal val="#ppt_h"/>
                                              </p:val>
                                            </p:tav>
                                          </p:tavLst>
                                        </p:anim>
                                        <p:anim calcmode="lin" valueType="num">
                                          <p:cBhvr>
                                            <p:cTn id="18" dur="500" fill="hold"/>
                                            <p:tgtEl>
                                              <p:spTgt spid="2052"/>
                                            </p:tgtEl>
                                            <p:attrNameLst>
                                              <p:attrName>style.rotation</p:attrName>
                                            </p:attrNameLst>
                                          </p:cBhvr>
                                          <p:tavLst>
                                            <p:tav tm="0">
                                              <p:val>
                                                <p:fltVal val="90"/>
                                              </p:val>
                                            </p:tav>
                                            <p:tav tm="100000">
                                              <p:val>
                                                <p:fltVal val="0"/>
                                              </p:val>
                                            </p:tav>
                                          </p:tavLst>
                                        </p:anim>
                                        <p:animEffect transition="in" filter="fade">
                                          <p:cBhvr>
                                            <p:cTn id="19" dur="500"/>
                                            <p:tgtEl>
                                              <p:spTgt spid="2052"/>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40000">
                                          <p:cBhvr additive="base">
                                            <p:cTn id="2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4"/>
                                            </p:tgtEl>
                                            <p:attrNameLst>
                                              <p:attrName>style.visibility</p:attrName>
                                            </p:attrNameLst>
                                          </p:cBhvr>
                                          <p:to>
                                            <p:strVal val="visible"/>
                                          </p:to>
                                        </p:set>
                                        <p:animEffect transition="in" filter="fade">
                                          <p:cBhvr>
                                            <p:cTn id="28" dur="500"/>
                                            <p:tgtEl>
                                              <p:spTgt spid="2054"/>
                                            </p:tgtEl>
                                          </p:cBhvr>
                                        </p:animEffect>
                                        <p:anim calcmode="lin" valueType="num">
                                          <p:cBhvr>
                                            <p:cTn id="29" dur="500" fill="hold"/>
                                            <p:tgtEl>
                                              <p:spTgt spid="2054"/>
                                            </p:tgtEl>
                                            <p:attrNameLst>
                                              <p:attrName>ppt_x</p:attrName>
                                            </p:attrNameLst>
                                          </p:cBhvr>
                                          <p:tavLst>
                                            <p:tav tm="0">
                                              <p:val>
                                                <p:strVal val="#ppt_x"/>
                                              </p:val>
                                            </p:tav>
                                            <p:tav tm="100000">
                                              <p:val>
                                                <p:strVal val="#ppt_x"/>
                                              </p:val>
                                            </p:tav>
                                          </p:tavLst>
                                        </p:anim>
                                        <p:anim calcmode="lin" valueType="num">
                                          <p:cBhvr>
                                            <p:cTn id="30" dur="500" fill="hold"/>
                                            <p:tgtEl>
                                              <p:spTgt spid="20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Trò-chơi-ting.wav"/>
                                            </p:tgtEl>
                                          </p:cMediaNode>
                                        </p:audio>
                                      </p:sub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left)">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anim calcmode="lin" valueType="num">
                                          <p:cBhvr>
                                            <p:cTn id="40" dur="500" fill="hold"/>
                                            <p:tgtEl>
                                              <p:spTgt spid="54"/>
                                            </p:tgtEl>
                                            <p:attrNameLst>
                                              <p:attrName>ppt_x</p:attrName>
                                            </p:attrNameLst>
                                          </p:cBhvr>
                                          <p:tavLst>
                                            <p:tav tm="0">
                                              <p:val>
                                                <p:strVal val="#ppt_x"/>
                                              </p:val>
                                            </p:tav>
                                            <p:tav tm="100000">
                                              <p:val>
                                                <p:strVal val="#ppt_x"/>
                                              </p:val>
                                            </p:tav>
                                          </p:tavLst>
                                        </p:anim>
                                        <p:anim calcmode="lin" valueType="num">
                                          <p:cBhvr>
                                            <p:cTn id="41"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4" name="Trò-chơi-ting.wav"/>
                                            </p:tgtEl>
                                          </p:cMediaNode>
                                        </p:audio>
                                      </p:sub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wipe(left)">
                                          <p:cBhvr>
                                            <p:cTn id="4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2" presetClass="entr" presetSubtype="2"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1+#ppt_w/2"/>
                                              </p:val>
                                            </p:tav>
                                            <p:tav tm="100000">
                                              <p:val>
                                                <p:strVal val="#ppt_x"/>
                                              </p:val>
                                            </p:tav>
                                          </p:tavLst>
                                        </p:anim>
                                        <p:anim calcmode="lin" valueType="num">
                                          <p:cBhvr additive="base">
                                            <p:cTn id="13" dur="500" fill="hold"/>
                                            <p:tgtEl>
                                              <p:spTgt spid="2050"/>
                                            </p:tgtEl>
                                            <p:attrNameLst>
                                              <p:attrName>ppt_y</p:attrName>
                                            </p:attrNameLst>
                                          </p:cBhvr>
                                          <p:tavLst>
                                            <p:tav tm="0">
                                              <p:val>
                                                <p:strVal val="#ppt_y"/>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p:cTn id="16" dur="500" fill="hold"/>
                                            <p:tgtEl>
                                              <p:spTgt spid="2052"/>
                                            </p:tgtEl>
                                            <p:attrNameLst>
                                              <p:attrName>ppt_w</p:attrName>
                                            </p:attrNameLst>
                                          </p:cBhvr>
                                          <p:tavLst>
                                            <p:tav tm="0">
                                              <p:val>
                                                <p:fltVal val="0"/>
                                              </p:val>
                                            </p:tav>
                                            <p:tav tm="100000">
                                              <p:val>
                                                <p:strVal val="#ppt_w"/>
                                              </p:val>
                                            </p:tav>
                                          </p:tavLst>
                                        </p:anim>
                                        <p:anim calcmode="lin" valueType="num">
                                          <p:cBhvr>
                                            <p:cTn id="17" dur="500" fill="hold"/>
                                            <p:tgtEl>
                                              <p:spTgt spid="2052"/>
                                            </p:tgtEl>
                                            <p:attrNameLst>
                                              <p:attrName>ppt_h</p:attrName>
                                            </p:attrNameLst>
                                          </p:cBhvr>
                                          <p:tavLst>
                                            <p:tav tm="0">
                                              <p:val>
                                                <p:fltVal val="0"/>
                                              </p:val>
                                            </p:tav>
                                            <p:tav tm="100000">
                                              <p:val>
                                                <p:strVal val="#ppt_h"/>
                                              </p:val>
                                            </p:tav>
                                          </p:tavLst>
                                        </p:anim>
                                        <p:anim calcmode="lin" valueType="num">
                                          <p:cBhvr>
                                            <p:cTn id="18" dur="500" fill="hold"/>
                                            <p:tgtEl>
                                              <p:spTgt spid="2052"/>
                                            </p:tgtEl>
                                            <p:attrNameLst>
                                              <p:attrName>style.rotation</p:attrName>
                                            </p:attrNameLst>
                                          </p:cBhvr>
                                          <p:tavLst>
                                            <p:tav tm="0">
                                              <p:val>
                                                <p:fltVal val="90"/>
                                              </p:val>
                                            </p:tav>
                                            <p:tav tm="100000">
                                              <p:val>
                                                <p:fltVal val="0"/>
                                              </p:val>
                                            </p:tav>
                                          </p:tavLst>
                                        </p:anim>
                                        <p:animEffect transition="in" filter="fade">
                                          <p:cBhvr>
                                            <p:cTn id="19" dur="500"/>
                                            <p:tgtEl>
                                              <p:spTgt spid="2052"/>
                                            </p:tgtEl>
                                          </p:cBhvr>
                                        </p:animEffect>
                                      </p:childTnLst>
                                    </p:cTn>
                                  </p:par>
                                  <p:par>
                                    <p:cTn id="20" presetID="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750" fill="hold"/>
                                            <p:tgtEl>
                                              <p:spTgt spid="13"/>
                                            </p:tgtEl>
                                            <p:attrNameLst>
                                              <p:attrName>ppt_x</p:attrName>
                                            </p:attrNameLst>
                                          </p:cBhvr>
                                          <p:tavLst>
                                            <p:tav tm="0">
                                              <p:val>
                                                <p:strVal val="#ppt_x"/>
                                              </p:val>
                                            </p:tav>
                                            <p:tav tm="100000">
                                              <p:val>
                                                <p:strVal val="#ppt_x"/>
                                              </p:val>
                                            </p:tav>
                                          </p:tavLst>
                                        </p:anim>
                                        <p:anim calcmode="lin" valueType="num">
                                          <p:cBhvr additive="base">
                                            <p:cTn id="23" dur="75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4"/>
                                            </p:tgtEl>
                                            <p:attrNameLst>
                                              <p:attrName>style.visibility</p:attrName>
                                            </p:attrNameLst>
                                          </p:cBhvr>
                                          <p:to>
                                            <p:strVal val="visible"/>
                                          </p:to>
                                        </p:set>
                                        <p:animEffect transition="in" filter="fade">
                                          <p:cBhvr>
                                            <p:cTn id="28" dur="500"/>
                                            <p:tgtEl>
                                              <p:spTgt spid="2054"/>
                                            </p:tgtEl>
                                          </p:cBhvr>
                                        </p:animEffect>
                                        <p:anim calcmode="lin" valueType="num">
                                          <p:cBhvr>
                                            <p:cTn id="29" dur="500" fill="hold"/>
                                            <p:tgtEl>
                                              <p:spTgt spid="2054"/>
                                            </p:tgtEl>
                                            <p:attrNameLst>
                                              <p:attrName>ppt_x</p:attrName>
                                            </p:attrNameLst>
                                          </p:cBhvr>
                                          <p:tavLst>
                                            <p:tav tm="0">
                                              <p:val>
                                                <p:strVal val="#ppt_x"/>
                                              </p:val>
                                            </p:tav>
                                            <p:tav tm="100000">
                                              <p:val>
                                                <p:strVal val="#ppt_x"/>
                                              </p:val>
                                            </p:tav>
                                          </p:tavLst>
                                        </p:anim>
                                        <p:anim calcmode="lin" valueType="num">
                                          <p:cBhvr>
                                            <p:cTn id="30" dur="500" fill="hold"/>
                                            <p:tgtEl>
                                              <p:spTgt spid="20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Trò-chơi-ting.wav"/>
                                            </p:tgtEl>
                                          </p:cMediaNode>
                                        </p:audio>
                                      </p:sub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left)">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anim calcmode="lin" valueType="num">
                                          <p:cBhvr>
                                            <p:cTn id="40" dur="500" fill="hold"/>
                                            <p:tgtEl>
                                              <p:spTgt spid="54"/>
                                            </p:tgtEl>
                                            <p:attrNameLst>
                                              <p:attrName>ppt_x</p:attrName>
                                            </p:attrNameLst>
                                          </p:cBhvr>
                                          <p:tavLst>
                                            <p:tav tm="0">
                                              <p:val>
                                                <p:strVal val="#ppt_x"/>
                                              </p:val>
                                            </p:tav>
                                            <p:tav tm="100000">
                                              <p:val>
                                                <p:strVal val="#ppt_x"/>
                                              </p:val>
                                            </p:tav>
                                          </p:tavLst>
                                        </p:anim>
                                        <p:anim calcmode="lin" valueType="num">
                                          <p:cBhvr>
                                            <p:cTn id="41"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4" name="Trò-chơi-ting.wav"/>
                                            </p:tgtEl>
                                          </p:cMediaNode>
                                        </p:audio>
                                      </p:sub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wipe(left)">
                                          <p:cBhvr>
                                            <p:cTn id="4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60" y="27691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28" name="Picture 6" descr="Natural History Animation Sticker by SecretCrab for iOS &amp;amp;amp; Android | GIPHY">
            <a:extLst>
              <a:ext uri="{FF2B5EF4-FFF2-40B4-BE49-F238E27FC236}">
                <a16:creationId xmlns:a16="http://schemas.microsoft.com/office/drawing/2014/main" id="{13CCA93A-1515-4C3A-8BA6-DE590CBFC917}"/>
              </a:ext>
            </a:extLst>
          </p:cNvPr>
          <p:cNvPicPr>
            <a:picLocks noChangeAspect="1" noChangeArrowheads="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683616" y="4527930"/>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6" descr="Natural History Animation Sticker by SecretCrab for iOS &amp;amp;amp; Android | GIPHY">
            <a:extLst>
              <a:ext uri="{FF2B5EF4-FFF2-40B4-BE49-F238E27FC236}">
                <a16:creationId xmlns:a16="http://schemas.microsoft.com/office/drawing/2014/main" id="{C25D0A09-5A57-4C6A-B67E-EE96F760CDD3}"/>
              </a:ext>
            </a:extLst>
          </p:cNvPr>
          <p:cNvPicPr>
            <a:picLocks noChangeAspect="1" noChangeArrowheads="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88860" y="4526280"/>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id="{8C5182E7-2F85-4B06-A19B-2208B84B04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7547" y="4663440"/>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8" descr="What&amp;amp;#39;s My Favorite Biome And Why? by @sigils">
            <a:extLst>
              <a:ext uri="{FF2B5EF4-FFF2-40B4-BE49-F238E27FC236}">
                <a16:creationId xmlns:a16="http://schemas.microsoft.com/office/drawing/2014/main" id="{F1AB1B02-6F07-4654-81BF-EAF060D94F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8067" y="4561847"/>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4" descr="Buncee - Create Your Own Underwater Scene">
            <a:extLst>
              <a:ext uri="{FF2B5EF4-FFF2-40B4-BE49-F238E27FC236}">
                <a16:creationId xmlns:a16="http://schemas.microsoft.com/office/drawing/2014/main" id="{4463A431-3980-4C17-926A-CE164C8E4A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4283" y="4509199"/>
            <a:ext cx="1130246"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Pin on 待試專案">
            <a:extLst>
              <a:ext uri="{FF2B5EF4-FFF2-40B4-BE49-F238E27FC236}">
                <a16:creationId xmlns:a16="http://schemas.microsoft.com/office/drawing/2014/main" id="{37713D3E-6B7D-4E14-9845-54A02A18DB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8763" y="3570888"/>
            <a:ext cx="1828800" cy="17145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Pediatric and Adolescent Dentistry | Leslie Jacobs DDS | United States">
            <a:extLst>
              <a:ext uri="{FF2B5EF4-FFF2-40B4-BE49-F238E27FC236}">
                <a16:creationId xmlns:a16="http://schemas.microsoft.com/office/drawing/2014/main" id="{8AF74994-B502-4359-B3F9-DAC586CC15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2419" y="4428138"/>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C8CDD1E6-CDF2-45D7-A5CD-7710B66BD3FA}"/>
              </a:ext>
            </a:extLst>
          </p:cNvPr>
          <p:cNvGrpSpPr/>
          <p:nvPr/>
        </p:nvGrpSpPr>
        <p:grpSpPr>
          <a:xfrm>
            <a:off x="1722686" y="276915"/>
            <a:ext cx="5455807" cy="960120"/>
            <a:chOff x="2864197" y="393087"/>
            <a:chExt cx="7274410" cy="1280160"/>
          </a:xfrm>
        </p:grpSpPr>
        <p:sp>
          <p:nvSpPr>
            <p:cNvPr id="24" name="Rectangle: Rounded Corners 23">
              <a:extLst>
                <a:ext uri="{FF2B5EF4-FFF2-40B4-BE49-F238E27FC236}">
                  <a16:creationId xmlns:a16="http://schemas.microsoft.com/office/drawing/2014/main" id="{38A33866-E071-4839-AE9E-338F7CDDF9D6}"/>
                </a:ext>
              </a:extLst>
            </p:cNvPr>
            <p:cNvSpPr/>
            <p:nvPr/>
          </p:nvSpPr>
          <p:spPr>
            <a:xfrm>
              <a:off x="3596579" y="674713"/>
              <a:ext cx="6542028"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D8E0"/>
                </a:solidFill>
                <a:latin typeface="等线" panose="020F0502020204030204"/>
              </a:endParaRPr>
            </a:p>
          </p:txBody>
        </p:sp>
        <p:pic>
          <p:nvPicPr>
            <p:cNvPr id="25" name="Picture 24">
              <a:extLst>
                <a:ext uri="{FF2B5EF4-FFF2-40B4-BE49-F238E27FC236}">
                  <a16:creationId xmlns:a16="http://schemas.microsoft.com/office/drawing/2014/main" id="{D0E66AF6-12F9-40AE-B7AC-81F3832E3F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864197" y="393087"/>
              <a:ext cx="1280160" cy="1280160"/>
            </a:xfrm>
            <a:prstGeom prst="rect">
              <a:avLst/>
            </a:prstGeom>
          </p:spPr>
        </p:pic>
      </p:grpSp>
      <p:sp>
        <p:nvSpPr>
          <p:cNvPr id="26" name="TextBox 25">
            <a:extLst>
              <a:ext uri="{FF2B5EF4-FFF2-40B4-BE49-F238E27FC236}">
                <a16:creationId xmlns:a16="http://schemas.microsoft.com/office/drawing/2014/main" id="{C59A5E10-ED3D-4372-AFB8-08C59981D4EF}"/>
              </a:ext>
            </a:extLst>
          </p:cNvPr>
          <p:cNvSpPr txBox="1"/>
          <p:nvPr/>
        </p:nvSpPr>
        <p:spPr>
          <a:xfrm>
            <a:off x="2971667" y="553464"/>
            <a:ext cx="4975747" cy="600164"/>
          </a:xfrm>
          <a:prstGeom prst="rect">
            <a:avLst/>
          </a:prstGeom>
          <a:noFill/>
        </p:spPr>
        <p:txBody>
          <a:bodyPr wrap="square" rtlCol="0">
            <a:spAutoFit/>
          </a:bodyPr>
          <a:lstStyle/>
          <a:p>
            <a:r>
              <a:rPr lang="en-US" sz="3300" dirty="0" err="1">
                <a:solidFill>
                  <a:srgbClr val="FF2727"/>
                </a:solidFill>
                <a:latin typeface="LNTH-LoveStoryRough" pitchFamily="2" charset="0"/>
                <a:cs typeface="Calibri" panose="020F0502020204030204" pitchFamily="34" charset="0"/>
              </a:rPr>
              <a:t>Đoạn</a:t>
            </a:r>
            <a:r>
              <a:rPr lang="en-US"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luyện</a:t>
            </a:r>
            <a:r>
              <a:rPr lang="en-US"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đọc</a:t>
            </a:r>
            <a:r>
              <a:rPr lang="en-US"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lại</a:t>
            </a:r>
            <a:endParaRPr lang="en-US" sz="3300" dirty="0">
              <a:solidFill>
                <a:srgbClr val="FF2727"/>
              </a:solidFill>
              <a:latin typeface="LNTH-LoveStoryRough" pitchFamily="2" charset="0"/>
              <a:cs typeface="Calibri" panose="020F0502020204030204" pitchFamily="34" charset="0"/>
            </a:endParaRPr>
          </a:p>
        </p:txBody>
      </p:sp>
      <p:sp>
        <p:nvSpPr>
          <p:cNvPr id="29" name="TextBox 28">
            <a:extLst>
              <a:ext uri="{FF2B5EF4-FFF2-40B4-BE49-F238E27FC236}">
                <a16:creationId xmlns:a16="http://schemas.microsoft.com/office/drawing/2014/main" id="{FC7BE4DA-2CEA-424F-83F4-29407A2B4B05}"/>
              </a:ext>
            </a:extLst>
          </p:cNvPr>
          <p:cNvSpPr txBox="1"/>
          <p:nvPr/>
        </p:nvSpPr>
        <p:spPr>
          <a:xfrm>
            <a:off x="397091" y="1490427"/>
            <a:ext cx="8349816" cy="2585323"/>
          </a:xfrm>
          <a:prstGeom prst="rect">
            <a:avLst/>
          </a:prstGeom>
          <a:noFill/>
        </p:spPr>
        <p:txBody>
          <a:bodyPr wrap="square">
            <a:spAutoFit/>
          </a:bodyPr>
          <a:lstStyle/>
          <a:p>
            <a:pPr algn="just"/>
            <a:r>
              <a:rPr lang="en-US" sz="2700">
                <a:solidFill>
                  <a:srgbClr val="000000"/>
                </a:solidFill>
                <a:latin typeface="Calibri" panose="020F0502020204030204" pitchFamily="34" charset="0"/>
                <a:cs typeface="Calibri" panose="020F0502020204030204" pitchFamily="34" charset="0"/>
              </a:rPr>
              <a:t>	</a:t>
            </a:r>
            <a:r>
              <a:rPr lang="vi-VN" sz="2700">
                <a:solidFill>
                  <a:srgbClr val="000000"/>
                </a:solidFill>
                <a:latin typeface="Calibri" panose="020F0502020204030204" pitchFamily="34" charset="0"/>
                <a:cs typeface="Calibri" panose="020F0502020204030204" pitchFamily="34" charset="0"/>
              </a:rPr>
              <a:t>Đóng góp lớn trong kì tích của đoàn thể thao Việt Nam chính là “siêu kình ngư” Nguyễn Thị Ánh Viên. "Tiểu tiên cá" người Cần Thơ đã đoạt sáu Huy chương Vàng và hai Huy chương Bạc trên đường đua xanh. Ánh Viên trở thành vận động viên nữ giành nhiều Huy chương Vàng nhất của kì Đại hội.</a:t>
            </a:r>
            <a:endParaRPr lang="en-US" sz="2700" dirty="0">
              <a:solidFill>
                <a:srgbClr val="000000"/>
              </a:solidFill>
              <a:latin typeface="Calibri" panose="020F0502020204030204" pitchFamily="34" charset="0"/>
              <a:cs typeface="Calibri" panose="020F0502020204030204" pitchFamily="34" charset="0"/>
            </a:endParaRPr>
          </a:p>
        </p:txBody>
      </p:sp>
      <p:pic>
        <p:nvPicPr>
          <p:cNvPr id="30" name="Picture 29" descr="A picture containing text, tableware, dishware&#10;&#10;Description automatically generated">
            <a:extLst>
              <a:ext uri="{FF2B5EF4-FFF2-40B4-BE49-F238E27FC236}">
                <a16:creationId xmlns:a16="http://schemas.microsoft.com/office/drawing/2014/main" id="{108671D3-6259-4D16-BB09-D4A0EE82999F}"/>
              </a:ext>
            </a:extLst>
          </p:cNvPr>
          <p:cNvPicPr>
            <a:picLocks noChangeAspect="1"/>
          </p:cNvPicPr>
          <p:nvPr/>
        </p:nvPicPr>
        <p:blipFill rotWithShape="1">
          <a:blip r:embed="rId12">
            <a:extLst>
              <a:ext uri="{28A0092B-C50C-407E-A947-70E740481C1C}">
                <a14:useLocalDpi xmlns:a14="http://schemas.microsoft.com/office/drawing/2010/main" val="0"/>
              </a:ext>
            </a:extLst>
          </a:blip>
          <a:srcRect l="40026" t="8520" r="47585" b="54303"/>
          <a:stretch/>
        </p:blipFill>
        <p:spPr>
          <a:xfrm>
            <a:off x="569547" y="1284526"/>
            <a:ext cx="457040" cy="6858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24340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2" presetClass="entr" presetSubtype="2"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1+#ppt_w/2"/>
                                          </p:val>
                                        </p:tav>
                                        <p:tav tm="100000">
                                          <p:val>
                                            <p:strVal val="#ppt_x"/>
                                          </p:val>
                                        </p:tav>
                                      </p:tavLst>
                                    </p:anim>
                                    <p:anim calcmode="lin" valueType="num">
                                      <p:cBhvr additive="base">
                                        <p:cTn id="13" dur="500" fill="hold"/>
                                        <p:tgtEl>
                                          <p:spTgt spid="2050"/>
                                        </p:tgtEl>
                                        <p:attrNameLst>
                                          <p:attrName>ppt_y</p:attrName>
                                        </p:attrNameLst>
                                      </p:cBhvr>
                                      <p:tavLst>
                                        <p:tav tm="0">
                                          <p:val>
                                            <p:strVal val="#ppt_y"/>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p:cTn id="16" dur="500" fill="hold"/>
                                        <p:tgtEl>
                                          <p:spTgt spid="2052"/>
                                        </p:tgtEl>
                                        <p:attrNameLst>
                                          <p:attrName>ppt_w</p:attrName>
                                        </p:attrNameLst>
                                      </p:cBhvr>
                                      <p:tavLst>
                                        <p:tav tm="0">
                                          <p:val>
                                            <p:fltVal val="0"/>
                                          </p:val>
                                        </p:tav>
                                        <p:tav tm="100000">
                                          <p:val>
                                            <p:strVal val="#ppt_w"/>
                                          </p:val>
                                        </p:tav>
                                      </p:tavLst>
                                    </p:anim>
                                    <p:anim calcmode="lin" valueType="num">
                                      <p:cBhvr>
                                        <p:cTn id="17" dur="500" fill="hold"/>
                                        <p:tgtEl>
                                          <p:spTgt spid="2052"/>
                                        </p:tgtEl>
                                        <p:attrNameLst>
                                          <p:attrName>ppt_h</p:attrName>
                                        </p:attrNameLst>
                                      </p:cBhvr>
                                      <p:tavLst>
                                        <p:tav tm="0">
                                          <p:val>
                                            <p:fltVal val="0"/>
                                          </p:val>
                                        </p:tav>
                                        <p:tav tm="100000">
                                          <p:val>
                                            <p:strVal val="#ppt_h"/>
                                          </p:val>
                                        </p:tav>
                                      </p:tavLst>
                                    </p:anim>
                                    <p:anim calcmode="lin" valueType="num">
                                      <p:cBhvr>
                                        <p:cTn id="18" dur="500" fill="hold"/>
                                        <p:tgtEl>
                                          <p:spTgt spid="2052"/>
                                        </p:tgtEl>
                                        <p:attrNameLst>
                                          <p:attrName>style.rotation</p:attrName>
                                        </p:attrNameLst>
                                      </p:cBhvr>
                                      <p:tavLst>
                                        <p:tav tm="0">
                                          <p:val>
                                            <p:fltVal val="90"/>
                                          </p:val>
                                        </p:tav>
                                        <p:tav tm="100000">
                                          <p:val>
                                            <p:fltVal val="0"/>
                                          </p:val>
                                        </p:tav>
                                      </p:tavLst>
                                    </p:anim>
                                    <p:animEffect transition="in" filter="fade">
                                      <p:cBhvr>
                                        <p:cTn id="19" dur="500"/>
                                        <p:tgtEl>
                                          <p:spTgt spid="2052"/>
                                        </p:tgtEl>
                                      </p:cBhvr>
                                    </p:animEffect>
                                  </p:childTnLst>
                                </p:cTn>
                              </p:par>
                              <p:par>
                                <p:cTn id="20" presetID="18" presetClass="entr" presetSubtype="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strips(downRight)">
                                      <p:cBhvr>
                                        <p:cTn id="22" dur="500"/>
                                        <p:tgtEl>
                                          <p:spTgt spid="23"/>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6"/>
                                        </p:tgtEl>
                                        <p:attrNameLst>
                                          <p:attrName>ppt_y</p:attrName>
                                        </p:attrNameLst>
                                      </p:cBhvr>
                                      <p:tavLst>
                                        <p:tav tm="0">
                                          <p:val>
                                            <p:strVal val="#ppt_y"/>
                                          </p:val>
                                        </p:tav>
                                        <p:tav tm="100000">
                                          <p:val>
                                            <p:strVal val="#ppt_y"/>
                                          </p:val>
                                        </p:tav>
                                      </p:tavLst>
                                    </p:anim>
                                    <p:anim calcmode="lin" valueType="num">
                                      <p:cBhvr>
                                        <p:cTn id="28"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6"/>
                                        </p:tgtEl>
                                      </p:cBhvr>
                                    </p:animEffect>
                                  </p:childTnLst>
                                </p:cTn>
                              </p:par>
                            </p:childTnLst>
                          </p:cTn>
                        </p:par>
                        <p:par>
                          <p:cTn id="31" fill="hold">
                            <p:stCondLst>
                              <p:cond delay="1700"/>
                            </p:stCondLst>
                            <p:childTnLst>
                              <p:par>
                                <p:cTn id="32" presetID="53" presetClass="entr" presetSubtype="528"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anim calcmode="lin" valueType="num">
                                      <p:cBhvr>
                                        <p:cTn id="37" dur="500" fill="hold"/>
                                        <p:tgtEl>
                                          <p:spTgt spid="30"/>
                                        </p:tgtEl>
                                        <p:attrNameLst>
                                          <p:attrName>ppt_x</p:attrName>
                                        </p:attrNameLst>
                                      </p:cBhvr>
                                      <p:tavLst>
                                        <p:tav tm="0">
                                          <p:val>
                                            <p:fltVal val="0.5"/>
                                          </p:val>
                                        </p:tav>
                                        <p:tav tm="100000">
                                          <p:val>
                                            <p:strVal val="#ppt_x"/>
                                          </p:val>
                                        </p:tav>
                                      </p:tavLst>
                                    </p:anim>
                                    <p:anim calcmode="lin" valueType="num">
                                      <p:cBhvr>
                                        <p:cTn id="38" dur="500" fill="hold"/>
                                        <p:tgtEl>
                                          <p:spTgt spid="30"/>
                                        </p:tgtEl>
                                        <p:attrNameLst>
                                          <p:attrName>ppt_y</p:attrName>
                                        </p:attrNameLst>
                                      </p:cBhvr>
                                      <p:tavLst>
                                        <p:tav tm="0">
                                          <p:val>
                                            <p:fltVal val="0.5"/>
                                          </p:val>
                                        </p:tav>
                                        <p:tav tm="100000">
                                          <p:val>
                                            <p:strVal val="#ppt_y"/>
                                          </p:val>
                                        </p:tav>
                                      </p:tavLst>
                                    </p:anim>
                                  </p:childTnLst>
                                </p:cTn>
                              </p:par>
                            </p:childTnLst>
                          </p:cTn>
                        </p:par>
                        <p:par>
                          <p:cTn id="39" fill="hold">
                            <p:stCondLst>
                              <p:cond delay="2200"/>
                            </p:stCondLst>
                            <p:childTnLst>
                              <p:par>
                                <p:cTn id="40" presetID="22" presetClass="entr" presetSubtype="1"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60" y="27691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grpSp>
        <p:nvGrpSpPr>
          <p:cNvPr id="30" name="Group 29">
            <a:extLst>
              <a:ext uri="{FF2B5EF4-FFF2-40B4-BE49-F238E27FC236}">
                <a16:creationId xmlns:a16="http://schemas.microsoft.com/office/drawing/2014/main" id="{27F71F95-A119-4CB3-971A-63EF7587FFE2}"/>
              </a:ext>
            </a:extLst>
          </p:cNvPr>
          <p:cNvGrpSpPr/>
          <p:nvPr/>
        </p:nvGrpSpPr>
        <p:grpSpPr>
          <a:xfrm>
            <a:off x="2468140" y="276914"/>
            <a:ext cx="4207717" cy="960120"/>
            <a:chOff x="2874780" y="545148"/>
            <a:chExt cx="5610289" cy="1280160"/>
          </a:xfrm>
        </p:grpSpPr>
        <p:sp>
          <p:nvSpPr>
            <p:cNvPr id="26" name="Rectangle: Rounded Corners 25">
              <a:extLst>
                <a:ext uri="{FF2B5EF4-FFF2-40B4-BE49-F238E27FC236}">
                  <a16:creationId xmlns:a16="http://schemas.microsoft.com/office/drawing/2014/main" id="{7CB40E0D-EE24-43F8-BE04-4A5C17CF269D}"/>
                </a:ext>
              </a:extLst>
            </p:cNvPr>
            <p:cNvSpPr/>
            <p:nvPr/>
          </p:nvSpPr>
          <p:spPr>
            <a:xfrm>
              <a:off x="3547309" y="865836"/>
              <a:ext cx="4937760"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D8E0"/>
                </a:solidFill>
                <a:latin typeface="等线" panose="020F0502020204030204"/>
              </a:endParaRPr>
            </a:p>
          </p:txBody>
        </p:sp>
        <p:pic>
          <p:nvPicPr>
            <p:cNvPr id="24" name="Picture 23">
              <a:extLst>
                <a:ext uri="{FF2B5EF4-FFF2-40B4-BE49-F238E27FC236}">
                  <a16:creationId xmlns:a16="http://schemas.microsoft.com/office/drawing/2014/main" id="{8F165248-C0B7-41E1-B181-8BD10B18B4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29" name="TextBox 28">
            <a:extLst>
              <a:ext uri="{FF2B5EF4-FFF2-40B4-BE49-F238E27FC236}">
                <a16:creationId xmlns:a16="http://schemas.microsoft.com/office/drawing/2014/main" id="{AD63031D-AF17-4C36-9733-F6E21CF4AC0B}"/>
              </a:ext>
            </a:extLst>
          </p:cNvPr>
          <p:cNvSpPr txBox="1"/>
          <p:nvPr/>
        </p:nvSpPr>
        <p:spPr>
          <a:xfrm>
            <a:off x="3428260" y="537500"/>
            <a:ext cx="3179017" cy="600164"/>
          </a:xfrm>
          <a:prstGeom prst="rect">
            <a:avLst/>
          </a:prstGeom>
          <a:noFill/>
        </p:spPr>
        <p:txBody>
          <a:bodyPr wrap="square" rtlCol="0">
            <a:spAutoFit/>
          </a:bodyPr>
          <a:lstStyle/>
          <a:p>
            <a:r>
              <a:rPr lang="en-US" sz="3300" dirty="0">
                <a:solidFill>
                  <a:srgbClr val="FF2727"/>
                </a:solidFill>
                <a:latin typeface="LNTH-LoveStoryRough" pitchFamily="2" charset="0"/>
                <a:cs typeface="Calibri" panose="020F0502020204030204" pitchFamily="34" charset="0"/>
              </a:rPr>
              <a:t>L</a:t>
            </a:r>
            <a:r>
              <a:rPr lang="vi-VN" sz="3300" dirty="0" err="1">
                <a:solidFill>
                  <a:srgbClr val="FF2727"/>
                </a:solidFill>
                <a:latin typeface="LNTH-LoveStoryRough" pitchFamily="2" charset="0"/>
                <a:cs typeface="Calibri" panose="020F0502020204030204" pitchFamily="34" charset="0"/>
              </a:rPr>
              <a:t>uyện</a:t>
            </a:r>
            <a:r>
              <a:rPr lang="vi-VN" sz="3300" dirty="0">
                <a:solidFill>
                  <a:srgbClr val="FF2727"/>
                </a:solidFill>
                <a:latin typeface="LNTH-LoveStoryRough" pitchFamily="2" charset="0"/>
                <a:cs typeface="Calibri" panose="020F0502020204030204" pitchFamily="34" charset="0"/>
              </a:rPr>
              <a:t> </a:t>
            </a:r>
            <a:r>
              <a:rPr lang="vi-VN" sz="3300" dirty="0" err="1">
                <a:solidFill>
                  <a:srgbClr val="FF2727"/>
                </a:solidFill>
                <a:latin typeface="LNTH-LoveStoryRough" pitchFamily="2" charset="0"/>
                <a:cs typeface="Calibri" panose="020F0502020204030204" pitchFamily="34" charset="0"/>
              </a:rPr>
              <a:t>đọc</a:t>
            </a:r>
            <a:r>
              <a:rPr lang="vi-VN"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trong</a:t>
            </a:r>
            <a:r>
              <a:rPr lang="en-US"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nhóm</a:t>
            </a:r>
            <a:endParaRPr lang="en-US" sz="3300" dirty="0">
              <a:solidFill>
                <a:srgbClr val="FF2727"/>
              </a:solidFill>
              <a:latin typeface="LNTH-LoveStoryRough" pitchFamily="2" charset="0"/>
              <a:cs typeface="Calibri" panose="020F0502020204030204" pitchFamily="34" charset="0"/>
            </a:endParaRPr>
          </a:p>
        </p:txBody>
      </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3380" y="4256688"/>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Boat Clipart Gif : Try to search more transparent images related to boat  clipart png |. - The Wisein">
            <a:extLst>
              <a:ext uri="{FF2B5EF4-FFF2-40B4-BE49-F238E27FC236}">
                <a16:creationId xmlns:a16="http://schemas.microsoft.com/office/drawing/2014/main" id="{1C7802F9-70BB-4D55-AA42-F6B71DF253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8726" y="3912625"/>
            <a:ext cx="1975104"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op Sea Stars Stickers for Android &amp;amp;amp; iOS | Gfycat">
            <a:extLst>
              <a:ext uri="{FF2B5EF4-FFF2-40B4-BE49-F238E27FC236}">
                <a16:creationId xmlns:a16="http://schemas.microsoft.com/office/drawing/2014/main" id="{42C8C3A0-89B6-4E68-80F2-DBE3D4E7C2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 y="4251960"/>
            <a:ext cx="891540" cy="8915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Natural History Animation Sticker by SecretCrab for iOS &amp;amp;amp; Android | GIPHY">
            <a:extLst>
              <a:ext uri="{FF2B5EF4-FFF2-40B4-BE49-F238E27FC236}">
                <a16:creationId xmlns:a16="http://schemas.microsoft.com/office/drawing/2014/main" id="{2A6A1559-5D65-422C-ABA5-93916160FC4C}"/>
              </a:ext>
            </a:extLst>
          </p:cNvPr>
          <p:cNvPicPr>
            <a:picLocks noChangeAspect="1" noChangeArrowheads="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373396" y="4529845"/>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6" descr="Natural History Animation Sticker by SecretCrab for iOS &amp;amp;amp; Android | GIPHY">
            <a:extLst>
              <a:ext uri="{FF2B5EF4-FFF2-40B4-BE49-F238E27FC236}">
                <a16:creationId xmlns:a16="http://schemas.microsoft.com/office/drawing/2014/main" id="{D4B6D93B-FEEB-4735-A4D4-7EEDB400B81A}"/>
              </a:ext>
            </a:extLst>
          </p:cNvPr>
          <p:cNvPicPr>
            <a:picLocks noChangeAspect="1" noChangeArrowheads="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41512" y="453744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8" descr="What&amp;amp;#39;s My Favorite Biome And Why? by @sigils">
            <a:extLst>
              <a:ext uri="{FF2B5EF4-FFF2-40B4-BE49-F238E27FC236}">
                <a16:creationId xmlns:a16="http://schemas.microsoft.com/office/drawing/2014/main" id="{288B7177-B066-4BF7-B2F6-ED3A5B5E5A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8" descr="What&amp;amp;#39;s My Favorite Biome And Why? by @sigils">
            <a:extLst>
              <a:ext uri="{FF2B5EF4-FFF2-40B4-BE49-F238E27FC236}">
                <a16:creationId xmlns:a16="http://schemas.microsoft.com/office/drawing/2014/main" id="{1B60C5AE-DF8D-4CD5-B136-20BF749929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06994" y="4529845"/>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2" descr="JS4 - Speaking practice Day 6 | Baamboozle">
            <a:extLst>
              <a:ext uri="{FF2B5EF4-FFF2-40B4-BE49-F238E27FC236}">
                <a16:creationId xmlns:a16="http://schemas.microsoft.com/office/drawing/2014/main" id="{51E3EA11-CAA1-4836-94EC-3CB6343E51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45381" y="4606000"/>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BBA41D-3743-423A-8D5C-70FF657A39AA}"/>
              </a:ext>
            </a:extLst>
          </p:cNvPr>
          <p:cNvPicPr>
            <a:picLocks noChangeAspect="1"/>
          </p:cNvPicPr>
          <p:nvPr/>
        </p:nvPicPr>
        <p:blipFill>
          <a:blip r:embed="rId14"/>
          <a:stretch>
            <a:fillRect/>
          </a:stretch>
        </p:blipFill>
        <p:spPr>
          <a:xfrm>
            <a:off x="759532" y="1394217"/>
            <a:ext cx="4426009" cy="1920240"/>
          </a:xfrm>
          <a:prstGeom prst="rect">
            <a:avLst/>
          </a:prstGeom>
          <a:effectLst>
            <a:outerShdw blurRad="50800" dist="38100" dir="5400000" algn="t" rotWithShape="0">
              <a:prstClr val="black">
                <a:alpha val="40000"/>
              </a:prstClr>
            </a:outerShdw>
          </a:effectLst>
        </p:spPr>
      </p:pic>
      <p:pic>
        <p:nvPicPr>
          <p:cNvPr id="5" name="Picture 4" descr="A cake with a couple of kids on it&#10;&#10;Description automatically generated with low confidence">
            <a:extLst>
              <a:ext uri="{FF2B5EF4-FFF2-40B4-BE49-F238E27FC236}">
                <a16:creationId xmlns:a16="http://schemas.microsoft.com/office/drawing/2014/main" id="{7AA0DEC9-8EEF-46AB-9255-5C7BCACBA11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94021" y="997975"/>
            <a:ext cx="3771900" cy="3771900"/>
          </a:xfrm>
          <a:prstGeom prst="rect">
            <a:avLst/>
          </a:prstGeom>
        </p:spPr>
      </p:pic>
    </p:spTree>
    <p:extLst>
      <p:ext uri="{BB962C8B-B14F-4D97-AF65-F5344CB8AC3E}">
        <p14:creationId xmlns:p14="http://schemas.microsoft.com/office/powerpoint/2010/main" val="2333786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1+#ppt_w/2"/>
                                          </p:val>
                                        </p:tav>
                                        <p:tav tm="100000">
                                          <p:val>
                                            <p:strVal val="#ppt_x"/>
                                          </p:val>
                                        </p:tav>
                                      </p:tavLst>
                                    </p:anim>
                                    <p:anim calcmode="lin" valueType="num">
                                      <p:cBhvr additive="base">
                                        <p:cTn id="8" dur="500" fill="hold"/>
                                        <p:tgtEl>
                                          <p:spTgt spid="410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anim calcmode="lin" valueType="num">
                                      <p:cBhvr>
                                        <p:cTn id="12" dur="500" fill="hold"/>
                                        <p:tgtEl>
                                          <p:spTgt spid="63"/>
                                        </p:tgtEl>
                                        <p:attrNameLst>
                                          <p:attrName>ppt_x</p:attrName>
                                        </p:attrNameLst>
                                      </p:cBhvr>
                                      <p:tavLst>
                                        <p:tav tm="0">
                                          <p:val>
                                            <p:strVal val="#ppt_x"/>
                                          </p:val>
                                        </p:tav>
                                        <p:tav tm="100000">
                                          <p:val>
                                            <p:strVal val="#ppt_x"/>
                                          </p:val>
                                        </p:tav>
                                      </p:tavLst>
                                    </p:anim>
                                    <p:anim calcmode="lin" valueType="num">
                                      <p:cBhvr>
                                        <p:cTn id="13" dur="500" fill="hold"/>
                                        <p:tgtEl>
                                          <p:spTgt spid="63"/>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Right)">
                                      <p:cBhvr>
                                        <p:cTn id="23" dur="500"/>
                                        <p:tgtEl>
                                          <p:spTgt spid="30"/>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9"/>
                                        </p:tgtEl>
                                        <p:attrNameLst>
                                          <p:attrName>ppt_y</p:attrName>
                                        </p:attrNameLst>
                                      </p:cBhvr>
                                      <p:tavLst>
                                        <p:tav tm="0">
                                          <p:val>
                                            <p:strVal val="#ppt_y"/>
                                          </p:val>
                                        </p:tav>
                                        <p:tav tm="100000">
                                          <p:val>
                                            <p:strVal val="#ppt_y"/>
                                          </p:val>
                                        </p:tav>
                                      </p:tavLst>
                                    </p:anim>
                                    <p:anim calcmode="lin" valueType="num">
                                      <p:cBhvr>
                                        <p:cTn id="2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uỷn.wav"/>
                                        </p:tgtEl>
                                      </p:cMediaNode>
                                    </p:audio>
                                  </p:subTnLst>
                                </p:cTn>
                              </p:par>
                              <p:par>
                                <p:cTn id="38" presetID="42"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anim calcmode="lin" valueType="num">
                                      <p:cBhvr>
                                        <p:cTn id="41" dur="500" fill="hold"/>
                                        <p:tgtEl>
                                          <p:spTgt spid="5"/>
                                        </p:tgtEl>
                                        <p:attrNameLst>
                                          <p:attrName>ppt_x</p:attrName>
                                        </p:attrNameLst>
                                      </p:cBhvr>
                                      <p:tavLst>
                                        <p:tav tm="0">
                                          <p:val>
                                            <p:strVal val="#ppt_x"/>
                                          </p:val>
                                        </p:tav>
                                        <p:tav tm="100000">
                                          <p:val>
                                            <p:strVal val="#ppt_x"/>
                                          </p:val>
                                        </p:tav>
                                      </p:tavLst>
                                    </p:anim>
                                    <p:anim calcmode="lin" valueType="num">
                                      <p:cBhvr>
                                        <p:cTn id="4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60" y="27691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grpSp>
        <p:nvGrpSpPr>
          <p:cNvPr id="30" name="Group 29">
            <a:extLst>
              <a:ext uri="{FF2B5EF4-FFF2-40B4-BE49-F238E27FC236}">
                <a16:creationId xmlns:a16="http://schemas.microsoft.com/office/drawing/2014/main" id="{27F71F95-A119-4CB3-971A-63EF7587FFE2}"/>
              </a:ext>
            </a:extLst>
          </p:cNvPr>
          <p:cNvGrpSpPr/>
          <p:nvPr/>
        </p:nvGrpSpPr>
        <p:grpSpPr>
          <a:xfrm>
            <a:off x="2639590" y="276914"/>
            <a:ext cx="3864817" cy="960120"/>
            <a:chOff x="2874780" y="545148"/>
            <a:chExt cx="5153089" cy="1280160"/>
          </a:xfrm>
        </p:grpSpPr>
        <p:sp>
          <p:nvSpPr>
            <p:cNvPr id="26" name="Rectangle: Rounded Corners 25">
              <a:extLst>
                <a:ext uri="{FF2B5EF4-FFF2-40B4-BE49-F238E27FC236}">
                  <a16:creationId xmlns:a16="http://schemas.microsoft.com/office/drawing/2014/main" id="{7CB40E0D-EE24-43F8-BE04-4A5C17CF269D}"/>
                </a:ext>
              </a:extLst>
            </p:cNvPr>
            <p:cNvSpPr/>
            <p:nvPr/>
          </p:nvSpPr>
          <p:spPr>
            <a:xfrm>
              <a:off x="3547309" y="865836"/>
              <a:ext cx="4480560"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D8E0"/>
                </a:solidFill>
                <a:latin typeface="等线" panose="020F0502020204030204"/>
              </a:endParaRPr>
            </a:p>
          </p:txBody>
        </p:sp>
        <p:pic>
          <p:nvPicPr>
            <p:cNvPr id="24" name="Picture 23">
              <a:extLst>
                <a:ext uri="{FF2B5EF4-FFF2-40B4-BE49-F238E27FC236}">
                  <a16:creationId xmlns:a16="http://schemas.microsoft.com/office/drawing/2014/main" id="{8F165248-C0B7-41E1-B181-8BD10B18B4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29" name="TextBox 28">
            <a:extLst>
              <a:ext uri="{FF2B5EF4-FFF2-40B4-BE49-F238E27FC236}">
                <a16:creationId xmlns:a16="http://schemas.microsoft.com/office/drawing/2014/main" id="{AD63031D-AF17-4C36-9733-F6E21CF4AC0B}"/>
              </a:ext>
            </a:extLst>
          </p:cNvPr>
          <p:cNvSpPr txBox="1"/>
          <p:nvPr/>
        </p:nvSpPr>
        <p:spPr>
          <a:xfrm>
            <a:off x="3599710" y="537500"/>
            <a:ext cx="2788623" cy="600164"/>
          </a:xfrm>
          <a:prstGeom prst="rect">
            <a:avLst/>
          </a:prstGeom>
          <a:noFill/>
        </p:spPr>
        <p:txBody>
          <a:bodyPr wrap="square" rtlCol="0">
            <a:spAutoFit/>
          </a:bodyPr>
          <a:lstStyle/>
          <a:p>
            <a:r>
              <a:rPr lang="en-US" sz="3300" dirty="0">
                <a:solidFill>
                  <a:srgbClr val="FF2727"/>
                </a:solidFill>
                <a:latin typeface="LNTH-LoveStoryRough" pitchFamily="2" charset="0"/>
                <a:cs typeface="Calibri" panose="020F0502020204030204" pitchFamily="34" charset="0"/>
              </a:rPr>
              <a:t>L</a:t>
            </a:r>
            <a:r>
              <a:rPr lang="vi-VN" sz="3300" dirty="0" err="1">
                <a:solidFill>
                  <a:srgbClr val="FF2727"/>
                </a:solidFill>
                <a:latin typeface="LNTH-LoveStoryRough" pitchFamily="2" charset="0"/>
                <a:cs typeface="Calibri" panose="020F0502020204030204" pitchFamily="34" charset="0"/>
              </a:rPr>
              <a:t>uyện</a:t>
            </a:r>
            <a:r>
              <a:rPr lang="vi-VN" sz="3300" dirty="0">
                <a:solidFill>
                  <a:srgbClr val="FF2727"/>
                </a:solidFill>
                <a:latin typeface="LNTH-LoveStoryRough" pitchFamily="2" charset="0"/>
                <a:cs typeface="Calibri" panose="020F0502020204030204" pitchFamily="34" charset="0"/>
              </a:rPr>
              <a:t> </a:t>
            </a:r>
            <a:r>
              <a:rPr lang="vi-VN" sz="3300" dirty="0" err="1">
                <a:solidFill>
                  <a:srgbClr val="FF2727"/>
                </a:solidFill>
                <a:latin typeface="LNTH-LoveStoryRough" pitchFamily="2" charset="0"/>
                <a:cs typeface="Calibri" panose="020F0502020204030204" pitchFamily="34" charset="0"/>
              </a:rPr>
              <a:t>đọc</a:t>
            </a:r>
            <a:r>
              <a:rPr lang="vi-VN"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trước</a:t>
            </a:r>
            <a:r>
              <a:rPr lang="en-US" sz="3300" dirty="0">
                <a:solidFill>
                  <a:srgbClr val="FF2727"/>
                </a:solidFill>
                <a:latin typeface="LNTH-LoveStoryRough" pitchFamily="2" charset="0"/>
                <a:cs typeface="Calibri" panose="020F0502020204030204" pitchFamily="34" charset="0"/>
              </a:rPr>
              <a:t> </a:t>
            </a:r>
            <a:r>
              <a:rPr lang="en-US" sz="3300" dirty="0" err="1">
                <a:solidFill>
                  <a:srgbClr val="FF2727"/>
                </a:solidFill>
                <a:latin typeface="LNTH-LoveStoryRough" pitchFamily="2" charset="0"/>
                <a:cs typeface="Calibri" panose="020F0502020204030204" pitchFamily="34" charset="0"/>
              </a:rPr>
              <a:t>lớp</a:t>
            </a:r>
            <a:endParaRPr lang="en-US" sz="3300" dirty="0">
              <a:solidFill>
                <a:srgbClr val="FF2727"/>
              </a:solidFill>
              <a:latin typeface="LNTH-LoveStoryRough" pitchFamily="2" charset="0"/>
              <a:cs typeface="Calibri" panose="020F0502020204030204" pitchFamily="34" charset="0"/>
            </a:endParaRPr>
          </a:p>
        </p:txBody>
      </p: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3380" y="4256688"/>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Boat Clipart Gif : Try to search more transparent images related to boat  clipart png |. - The Wisein">
            <a:extLst>
              <a:ext uri="{FF2B5EF4-FFF2-40B4-BE49-F238E27FC236}">
                <a16:creationId xmlns:a16="http://schemas.microsoft.com/office/drawing/2014/main" id="{1C7802F9-70BB-4D55-AA42-F6B71DF253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8726" y="3912625"/>
            <a:ext cx="1975104"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op Sea Stars Stickers for Android &amp;amp;amp; iOS | Gfycat">
            <a:extLst>
              <a:ext uri="{FF2B5EF4-FFF2-40B4-BE49-F238E27FC236}">
                <a16:creationId xmlns:a16="http://schemas.microsoft.com/office/drawing/2014/main" id="{42C8C3A0-89B6-4E68-80F2-DBE3D4E7C2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 y="4251960"/>
            <a:ext cx="891540" cy="8915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hild holding a book&#10;&#10;Description automatically generated with low confidence">
            <a:extLst>
              <a:ext uri="{FF2B5EF4-FFF2-40B4-BE49-F238E27FC236}">
                <a16:creationId xmlns:a16="http://schemas.microsoft.com/office/drawing/2014/main" id="{065C6EFA-D0CC-483D-B390-E6CE7F24C7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12564" y="1316633"/>
            <a:ext cx="2743200" cy="2743200"/>
          </a:xfrm>
          <a:prstGeom prst="rect">
            <a:avLst/>
          </a:prstGeom>
        </p:spPr>
      </p:pic>
      <p:pic>
        <p:nvPicPr>
          <p:cNvPr id="23" name="Picture 6" descr="Natural History Animation Sticker by SecretCrab for iOS &amp;amp;amp; Android | GIPHY">
            <a:extLst>
              <a:ext uri="{FF2B5EF4-FFF2-40B4-BE49-F238E27FC236}">
                <a16:creationId xmlns:a16="http://schemas.microsoft.com/office/drawing/2014/main" id="{F31185A7-E086-4B7A-8E29-9E6C121EE40F}"/>
              </a:ext>
            </a:extLst>
          </p:cNvPr>
          <p:cNvPicPr>
            <a:picLocks noChangeAspect="1" noChangeArrowheads="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373396" y="4529845"/>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6" descr="Natural History Animation Sticker by SecretCrab for iOS &amp;amp;amp; Android | GIPHY">
            <a:extLst>
              <a:ext uri="{FF2B5EF4-FFF2-40B4-BE49-F238E27FC236}">
                <a16:creationId xmlns:a16="http://schemas.microsoft.com/office/drawing/2014/main" id="{509A5544-5534-4650-A8D9-7587716AC98C}"/>
              </a:ext>
            </a:extLst>
          </p:cNvPr>
          <p:cNvPicPr>
            <a:picLocks noChangeAspect="1" noChangeArrowheads="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41512" y="4537441"/>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8" descr="What&amp;amp;#39;s My Favorite Biome And Why? by @sigils">
            <a:extLst>
              <a:ext uri="{FF2B5EF4-FFF2-40B4-BE49-F238E27FC236}">
                <a16:creationId xmlns:a16="http://schemas.microsoft.com/office/drawing/2014/main" id="{06143F35-BBB7-4FB0-A572-249E694B03B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42202" y="4659424"/>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8" descr="What&amp;amp;#39;s My Favorite Biome And Why? by @sigils">
            <a:extLst>
              <a:ext uri="{FF2B5EF4-FFF2-40B4-BE49-F238E27FC236}">
                <a16:creationId xmlns:a16="http://schemas.microsoft.com/office/drawing/2014/main" id="{996BFE2F-4BE1-4A82-AA11-C2B19FDEE5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06994" y="4529845"/>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434" name="Picture 2" descr="JS4 - Speaking practice Day 6 | Baamboozle">
            <a:extLst>
              <a:ext uri="{FF2B5EF4-FFF2-40B4-BE49-F238E27FC236}">
                <a16:creationId xmlns:a16="http://schemas.microsoft.com/office/drawing/2014/main" id="{7509A64A-05FA-4419-A461-55F7F0C691C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45381" y="4606000"/>
            <a:ext cx="548640"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7A180DF-7C7D-4BE1-9277-E2F8A321CC10}"/>
              </a:ext>
            </a:extLst>
          </p:cNvPr>
          <p:cNvPicPr>
            <a:picLocks noChangeAspect="1"/>
          </p:cNvPicPr>
          <p:nvPr/>
        </p:nvPicPr>
        <p:blipFill>
          <a:blip r:embed="rId15"/>
          <a:stretch>
            <a:fillRect/>
          </a:stretch>
        </p:blipFill>
        <p:spPr>
          <a:xfrm>
            <a:off x="628846" y="1488083"/>
            <a:ext cx="5941728" cy="24003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5627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1+#ppt_w/2"/>
                                          </p:val>
                                        </p:tav>
                                        <p:tav tm="100000">
                                          <p:val>
                                            <p:strVal val="#ppt_x"/>
                                          </p:val>
                                        </p:tav>
                                      </p:tavLst>
                                    </p:anim>
                                    <p:anim calcmode="lin" valueType="num">
                                      <p:cBhvr additive="base">
                                        <p:cTn id="8" dur="500" fill="hold"/>
                                        <p:tgtEl>
                                          <p:spTgt spid="410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anim calcmode="lin" valueType="num">
                                      <p:cBhvr>
                                        <p:cTn id="12" dur="500" fill="hold"/>
                                        <p:tgtEl>
                                          <p:spTgt spid="63"/>
                                        </p:tgtEl>
                                        <p:attrNameLst>
                                          <p:attrName>ppt_x</p:attrName>
                                        </p:attrNameLst>
                                      </p:cBhvr>
                                      <p:tavLst>
                                        <p:tav tm="0">
                                          <p:val>
                                            <p:strVal val="#ppt_x"/>
                                          </p:val>
                                        </p:tav>
                                        <p:tav tm="100000">
                                          <p:val>
                                            <p:strVal val="#ppt_x"/>
                                          </p:val>
                                        </p:tav>
                                      </p:tavLst>
                                    </p:anim>
                                    <p:anim calcmode="lin" valueType="num">
                                      <p:cBhvr>
                                        <p:cTn id="13" dur="500" fill="hold"/>
                                        <p:tgtEl>
                                          <p:spTgt spid="63"/>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Right)">
                                      <p:cBhvr>
                                        <p:cTn id="23" dur="500"/>
                                        <p:tgtEl>
                                          <p:spTgt spid="30"/>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9"/>
                                        </p:tgtEl>
                                        <p:attrNameLst>
                                          <p:attrName>ppt_y</p:attrName>
                                        </p:attrNameLst>
                                      </p:cBhvr>
                                      <p:tavLst>
                                        <p:tav tm="0">
                                          <p:val>
                                            <p:strVal val="#ppt_y"/>
                                          </p:val>
                                        </p:tav>
                                        <p:tav tm="100000">
                                          <p:val>
                                            <p:strVal val="#ppt_y"/>
                                          </p:val>
                                        </p:tav>
                                      </p:tavLst>
                                    </p:anim>
                                    <p:anim calcmode="lin" valueType="num">
                                      <p:cBhvr>
                                        <p:cTn id="2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uỷn.wav"/>
                                        </p:tgtEl>
                                      </p:cMediaNode>
                                    </p:audio>
                                  </p:subTnLst>
                                </p:cTn>
                              </p:par>
                              <p:par>
                                <p:cTn id="38" presetID="42"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anim calcmode="lin" valueType="num">
                                      <p:cBhvr>
                                        <p:cTn id="41" dur="500" fill="hold"/>
                                        <p:tgtEl>
                                          <p:spTgt spid="3"/>
                                        </p:tgtEl>
                                        <p:attrNameLst>
                                          <p:attrName>ppt_x</p:attrName>
                                        </p:attrNameLst>
                                      </p:cBhvr>
                                      <p:tavLst>
                                        <p:tav tm="0">
                                          <p:val>
                                            <p:strVal val="#ppt_x"/>
                                          </p:val>
                                        </p:tav>
                                        <p:tav tm="100000">
                                          <p:val>
                                            <p:strVal val="#ppt_x"/>
                                          </p:val>
                                        </p:tav>
                                      </p:tavLst>
                                    </p:anim>
                                    <p:anim calcmode="lin" valueType="num">
                                      <p:cBhvr>
                                        <p:cTn id="4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形 19">
            <a:extLst>
              <a:ext uri="{FF2B5EF4-FFF2-40B4-BE49-F238E27FC236}">
                <a16:creationId xmlns:a16="http://schemas.microsoft.com/office/drawing/2014/main" id="{8631B3AA-592C-45BD-B9FC-53582DA209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994809" y="-1994809"/>
            <a:ext cx="5154384" cy="9144002"/>
          </a:xfrm>
          <a:prstGeom prst="rect">
            <a:avLst/>
          </a:prstGeom>
        </p:spPr>
      </p:pic>
      <p:sp>
        <p:nvSpPr>
          <p:cNvPr id="15" name="任意多边形: 形状 14">
            <a:extLst>
              <a:ext uri="{FF2B5EF4-FFF2-40B4-BE49-F238E27FC236}">
                <a16:creationId xmlns:a16="http://schemas.microsoft.com/office/drawing/2014/main" id="{D783EFA1-BB26-4079-A870-CECB524A8F23}"/>
              </a:ext>
            </a:extLst>
          </p:cNvPr>
          <p:cNvSpPr/>
          <p:nvPr/>
        </p:nvSpPr>
        <p:spPr>
          <a:xfrm>
            <a:off x="311155" y="307965"/>
            <a:ext cx="8521691" cy="471330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33894"/>
              <a:gd name="connsiteY0" fmla="*/ 10281887 h 10594476"/>
              <a:gd name="connsiteX1" fmla="*/ 93319 w 14833894"/>
              <a:gd name="connsiteY1" fmla="*/ 6926129 h 10594476"/>
              <a:gd name="connsiteX2" fmla="*/ 129076 w 14833894"/>
              <a:gd name="connsiteY2" fmla="*/ 1401394 h 10594476"/>
              <a:gd name="connsiteX3" fmla="*/ 1537665 w 14833894"/>
              <a:gd name="connsiteY3" fmla="*/ 26244 h 10594476"/>
              <a:gd name="connsiteX4" fmla="*/ 6055057 w 14833894"/>
              <a:gd name="connsiteY4" fmla="*/ 33764 h 10594476"/>
              <a:gd name="connsiteX5" fmla="*/ 13683339 w 14833894"/>
              <a:gd name="connsiteY5" fmla="*/ 26636 h 10594476"/>
              <a:gd name="connsiteX6" fmla="*/ 14709351 w 14833894"/>
              <a:gd name="connsiteY6" fmla="*/ 4166210 h 10594476"/>
              <a:gd name="connsiteX7" fmla="*/ 14525744 w 14833894"/>
              <a:gd name="connsiteY7" fmla="*/ 9700653 h 10594476"/>
              <a:gd name="connsiteX8" fmla="*/ 11431312 w 14833894"/>
              <a:gd name="connsiteY8" fmla="*/ 10339281 h 10594476"/>
              <a:gd name="connsiteX9" fmla="*/ 2751769 w 14833894"/>
              <a:gd name="connsiteY9" fmla="*/ 10455395 h 10594476"/>
              <a:gd name="connsiteX10" fmla="*/ 389061 w 14833894"/>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525744 w 14757426"/>
              <a:gd name="connsiteY7" fmla="*/ 9700653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67183"/>
              <a:gd name="connsiteY0" fmla="*/ 10281887 h 10594476"/>
              <a:gd name="connsiteX1" fmla="*/ 93319 w 14867183"/>
              <a:gd name="connsiteY1" fmla="*/ 6926129 h 10594476"/>
              <a:gd name="connsiteX2" fmla="*/ 129076 w 14867183"/>
              <a:gd name="connsiteY2" fmla="*/ 1401394 h 10594476"/>
              <a:gd name="connsiteX3" fmla="*/ 1537665 w 14867183"/>
              <a:gd name="connsiteY3" fmla="*/ 26244 h 10594476"/>
              <a:gd name="connsiteX4" fmla="*/ 6055057 w 14867183"/>
              <a:gd name="connsiteY4" fmla="*/ 33764 h 10594476"/>
              <a:gd name="connsiteX5" fmla="*/ 13683339 w 14867183"/>
              <a:gd name="connsiteY5" fmla="*/ 26636 h 10594476"/>
              <a:gd name="connsiteX6" fmla="*/ 14709351 w 14867183"/>
              <a:gd name="connsiteY6" fmla="*/ 4166210 h 10594476"/>
              <a:gd name="connsiteX7" fmla="*/ 14808032 w 14867183"/>
              <a:gd name="connsiteY7" fmla="*/ 9676185 h 10594476"/>
              <a:gd name="connsiteX8" fmla="*/ 11431312 w 14867183"/>
              <a:gd name="connsiteY8" fmla="*/ 10339281 h 10594476"/>
              <a:gd name="connsiteX9" fmla="*/ 2751769 w 14867183"/>
              <a:gd name="connsiteY9" fmla="*/ 10455395 h 10594476"/>
              <a:gd name="connsiteX10" fmla="*/ 389061 w 14867183"/>
              <a:gd name="connsiteY10" fmla="*/ 10281887 h 10594476"/>
              <a:gd name="connsiteX0" fmla="*/ 389061 w 14779683"/>
              <a:gd name="connsiteY0" fmla="*/ 10281887 h 10594476"/>
              <a:gd name="connsiteX1" fmla="*/ 93319 w 14779683"/>
              <a:gd name="connsiteY1" fmla="*/ 6926129 h 10594476"/>
              <a:gd name="connsiteX2" fmla="*/ 129076 w 14779683"/>
              <a:gd name="connsiteY2" fmla="*/ 1401394 h 10594476"/>
              <a:gd name="connsiteX3" fmla="*/ 1537665 w 14779683"/>
              <a:gd name="connsiteY3" fmla="*/ 26244 h 10594476"/>
              <a:gd name="connsiteX4" fmla="*/ 6055057 w 14779683"/>
              <a:gd name="connsiteY4" fmla="*/ 33764 h 10594476"/>
              <a:gd name="connsiteX5" fmla="*/ 13683339 w 14779683"/>
              <a:gd name="connsiteY5" fmla="*/ 26636 h 10594476"/>
              <a:gd name="connsiteX6" fmla="*/ 14709351 w 14779683"/>
              <a:gd name="connsiteY6" fmla="*/ 4166210 h 10594476"/>
              <a:gd name="connsiteX7" fmla="*/ 14695116 w 14779683"/>
              <a:gd name="connsiteY7" fmla="*/ 9627248 h 10594476"/>
              <a:gd name="connsiteX8" fmla="*/ 11431312 w 14779683"/>
              <a:gd name="connsiteY8" fmla="*/ 10339281 h 10594476"/>
              <a:gd name="connsiteX9" fmla="*/ 2751769 w 14779683"/>
              <a:gd name="connsiteY9" fmla="*/ 10455395 h 10594476"/>
              <a:gd name="connsiteX10" fmla="*/ 389061 w 14779683"/>
              <a:gd name="connsiteY10" fmla="*/ 10281887 h 10594476"/>
              <a:gd name="connsiteX0" fmla="*/ 389061 w 14767246"/>
              <a:gd name="connsiteY0" fmla="*/ 10281887 h 10594476"/>
              <a:gd name="connsiteX1" fmla="*/ 93319 w 14767246"/>
              <a:gd name="connsiteY1" fmla="*/ 6926129 h 10594476"/>
              <a:gd name="connsiteX2" fmla="*/ 129076 w 14767246"/>
              <a:gd name="connsiteY2" fmla="*/ 1401394 h 10594476"/>
              <a:gd name="connsiteX3" fmla="*/ 1537665 w 14767246"/>
              <a:gd name="connsiteY3" fmla="*/ 26244 h 10594476"/>
              <a:gd name="connsiteX4" fmla="*/ 6055057 w 14767246"/>
              <a:gd name="connsiteY4" fmla="*/ 33764 h 10594476"/>
              <a:gd name="connsiteX5" fmla="*/ 13683339 w 14767246"/>
              <a:gd name="connsiteY5" fmla="*/ 26636 h 10594476"/>
              <a:gd name="connsiteX6" fmla="*/ 14709351 w 14767246"/>
              <a:gd name="connsiteY6" fmla="*/ 4166210 h 10594476"/>
              <a:gd name="connsiteX7" fmla="*/ 14676297 w 14767246"/>
              <a:gd name="connsiteY7" fmla="*/ 9602780 h 10594476"/>
              <a:gd name="connsiteX8" fmla="*/ 11431312 w 14767246"/>
              <a:gd name="connsiteY8" fmla="*/ 10339281 h 10594476"/>
              <a:gd name="connsiteX9" fmla="*/ 2751769 w 14767246"/>
              <a:gd name="connsiteY9" fmla="*/ 10455395 h 10594476"/>
              <a:gd name="connsiteX10" fmla="*/ 389061 w 14767246"/>
              <a:gd name="connsiteY10" fmla="*/ 10281887 h 10594476"/>
              <a:gd name="connsiteX0" fmla="*/ 308302 w 14686487"/>
              <a:gd name="connsiteY0" fmla="*/ 10281887 h 10594476"/>
              <a:gd name="connsiteX1" fmla="*/ 12560 w 14686487"/>
              <a:gd name="connsiteY1" fmla="*/ 6926129 h 10594476"/>
              <a:gd name="connsiteX2" fmla="*/ 48317 w 14686487"/>
              <a:gd name="connsiteY2" fmla="*/ 1401394 h 10594476"/>
              <a:gd name="connsiteX3" fmla="*/ 1456906 w 14686487"/>
              <a:gd name="connsiteY3" fmla="*/ 26244 h 10594476"/>
              <a:gd name="connsiteX4" fmla="*/ 5974298 w 14686487"/>
              <a:gd name="connsiteY4" fmla="*/ 33764 h 10594476"/>
              <a:gd name="connsiteX5" fmla="*/ 13602580 w 14686487"/>
              <a:gd name="connsiteY5" fmla="*/ 26636 h 10594476"/>
              <a:gd name="connsiteX6" fmla="*/ 14628592 w 14686487"/>
              <a:gd name="connsiteY6" fmla="*/ 4166210 h 10594476"/>
              <a:gd name="connsiteX7" fmla="*/ 14595538 w 14686487"/>
              <a:gd name="connsiteY7" fmla="*/ 9602780 h 10594476"/>
              <a:gd name="connsiteX8" fmla="*/ 11350553 w 14686487"/>
              <a:gd name="connsiteY8" fmla="*/ 10339281 h 10594476"/>
              <a:gd name="connsiteX9" fmla="*/ 2671010 w 14686487"/>
              <a:gd name="connsiteY9" fmla="*/ 10455395 h 10594476"/>
              <a:gd name="connsiteX10" fmla="*/ 308302 w 14686487"/>
              <a:gd name="connsiteY10" fmla="*/ 10281887 h 10594476"/>
              <a:gd name="connsiteX0" fmla="*/ 354141 w 14732326"/>
              <a:gd name="connsiteY0" fmla="*/ 10281887 h 10594476"/>
              <a:gd name="connsiteX1" fmla="*/ 58399 w 14732326"/>
              <a:gd name="connsiteY1" fmla="*/ 6926129 h 10594476"/>
              <a:gd name="connsiteX2" fmla="*/ 60 w 14732326"/>
              <a:gd name="connsiteY2" fmla="*/ 1401394 h 10594476"/>
              <a:gd name="connsiteX3" fmla="*/ 1502745 w 14732326"/>
              <a:gd name="connsiteY3" fmla="*/ 26244 h 10594476"/>
              <a:gd name="connsiteX4" fmla="*/ 6020137 w 14732326"/>
              <a:gd name="connsiteY4" fmla="*/ 33764 h 10594476"/>
              <a:gd name="connsiteX5" fmla="*/ 13648419 w 14732326"/>
              <a:gd name="connsiteY5" fmla="*/ 26636 h 10594476"/>
              <a:gd name="connsiteX6" fmla="*/ 14674431 w 14732326"/>
              <a:gd name="connsiteY6" fmla="*/ 4166210 h 10594476"/>
              <a:gd name="connsiteX7" fmla="*/ 14641377 w 14732326"/>
              <a:gd name="connsiteY7" fmla="*/ 9602780 h 10594476"/>
              <a:gd name="connsiteX8" fmla="*/ 11396392 w 14732326"/>
              <a:gd name="connsiteY8" fmla="*/ 10339281 h 10594476"/>
              <a:gd name="connsiteX9" fmla="*/ 2716849 w 14732326"/>
              <a:gd name="connsiteY9" fmla="*/ 10455395 h 10594476"/>
              <a:gd name="connsiteX10" fmla="*/ 354141 w 147323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32326" h="10594476">
                <a:moveTo>
                  <a:pt x="354141" y="10281887"/>
                </a:moveTo>
                <a:cubicBezTo>
                  <a:pt x="-88934" y="9693676"/>
                  <a:pt x="117412" y="8406211"/>
                  <a:pt x="58399" y="6926129"/>
                </a:cubicBezTo>
                <a:cubicBezTo>
                  <a:pt x="-614" y="5446047"/>
                  <a:pt x="3987" y="2575843"/>
                  <a:pt x="60" y="1401394"/>
                </a:cubicBezTo>
                <a:cubicBezTo>
                  <a:pt x="-3867" y="226945"/>
                  <a:pt x="179423" y="8695"/>
                  <a:pt x="1502745" y="26244"/>
                </a:cubicBezTo>
                <a:cubicBezTo>
                  <a:pt x="2597209" y="192572"/>
                  <a:pt x="4764437" y="33699"/>
                  <a:pt x="6020137" y="33764"/>
                </a:cubicBezTo>
                <a:cubicBezTo>
                  <a:pt x="7275837" y="33829"/>
                  <a:pt x="12263253" y="-37231"/>
                  <a:pt x="13648419" y="26636"/>
                </a:cubicBezTo>
                <a:cubicBezTo>
                  <a:pt x="15033585" y="90503"/>
                  <a:pt x="14688373" y="3076486"/>
                  <a:pt x="14674431" y="4166210"/>
                </a:cubicBezTo>
                <a:cubicBezTo>
                  <a:pt x="14694818" y="5255932"/>
                  <a:pt x="14811333" y="8500529"/>
                  <a:pt x="14641377" y="9602780"/>
                </a:cubicBezTo>
                <a:cubicBezTo>
                  <a:pt x="14471421" y="10705031"/>
                  <a:pt x="13461049" y="10301181"/>
                  <a:pt x="11396392" y="10339281"/>
                </a:cubicBezTo>
                <a:cubicBezTo>
                  <a:pt x="9560335" y="10694881"/>
                  <a:pt x="4557224" y="10464961"/>
                  <a:pt x="2716849" y="10455395"/>
                </a:cubicBezTo>
                <a:cubicBezTo>
                  <a:pt x="876474" y="10445829"/>
                  <a:pt x="797216" y="10870098"/>
                  <a:pt x="35414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pic>
        <p:nvPicPr>
          <p:cNvPr id="22" name="图片 21">
            <a:extLst>
              <a:ext uri="{FF2B5EF4-FFF2-40B4-BE49-F238E27FC236}">
                <a16:creationId xmlns:a16="http://schemas.microsoft.com/office/drawing/2014/main" id="{9350CE12-5912-457C-A10B-12872DBD6B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8581" y="-149635"/>
            <a:ext cx="1577340" cy="1577340"/>
          </a:xfrm>
          <a:prstGeom prst="rect">
            <a:avLst/>
          </a:prstGeom>
          <a:effectLst>
            <a:outerShdw blurRad="50800" dist="38100" dir="5400000" algn="t" rotWithShape="0">
              <a:prstClr val="black">
                <a:alpha val="40000"/>
              </a:prstClr>
            </a:outerShdw>
          </a:effectLst>
        </p:spPr>
      </p:pic>
      <p:pic>
        <p:nvPicPr>
          <p:cNvPr id="24" name="图片 23">
            <a:extLst>
              <a:ext uri="{FF2B5EF4-FFF2-40B4-BE49-F238E27FC236}">
                <a16:creationId xmlns:a16="http://schemas.microsoft.com/office/drawing/2014/main" id="{66C97283-A4E7-448D-9CC5-E190DCA106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329" y="453107"/>
            <a:ext cx="1219241" cy="891540"/>
          </a:xfrm>
          <a:prstGeom prst="rect">
            <a:avLst/>
          </a:prstGeom>
          <a:effectLst>
            <a:outerShdw blurRad="50800" dist="38100" dir="5400000" algn="t" rotWithShape="0">
              <a:prstClr val="black">
                <a:alpha val="40000"/>
              </a:prstClr>
            </a:outerShdw>
          </a:effectLst>
        </p:spPr>
      </p:pic>
      <p:pic>
        <p:nvPicPr>
          <p:cNvPr id="26" name="图片 25">
            <a:extLst>
              <a:ext uri="{FF2B5EF4-FFF2-40B4-BE49-F238E27FC236}">
                <a16:creationId xmlns:a16="http://schemas.microsoft.com/office/drawing/2014/main" id="{9320EABE-E577-4EF4-B850-94C74C526E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0692" y="1278071"/>
            <a:ext cx="1319227" cy="3406993"/>
          </a:xfrm>
          <a:prstGeom prst="rect">
            <a:avLst/>
          </a:prstGeom>
          <a:effectLst>
            <a:outerShdw blurRad="50800" dist="38100" dir="5400000" algn="t" rotWithShape="0">
              <a:prstClr val="black">
                <a:alpha val="40000"/>
              </a:prstClr>
            </a:outerShdw>
          </a:effectLst>
        </p:spPr>
      </p:pic>
      <p:grpSp>
        <p:nvGrpSpPr>
          <p:cNvPr id="13" name="组合 12">
            <a:extLst>
              <a:ext uri="{FF2B5EF4-FFF2-40B4-BE49-F238E27FC236}">
                <a16:creationId xmlns:a16="http://schemas.microsoft.com/office/drawing/2014/main" id="{7AB32F3E-E13B-44A3-88C3-7B9E6511B242}"/>
              </a:ext>
            </a:extLst>
          </p:cNvPr>
          <p:cNvGrpSpPr/>
          <p:nvPr/>
        </p:nvGrpSpPr>
        <p:grpSpPr>
          <a:xfrm>
            <a:off x="0" y="4310071"/>
            <a:ext cx="9144000" cy="1003738"/>
            <a:chOff x="0" y="5656716"/>
            <a:chExt cx="12926997" cy="1418998"/>
          </a:xfrm>
        </p:grpSpPr>
        <p:grpSp>
          <p:nvGrpSpPr>
            <p:cNvPr id="11" name="组合 10">
              <a:extLst>
                <a:ext uri="{FF2B5EF4-FFF2-40B4-BE49-F238E27FC236}">
                  <a16:creationId xmlns:a16="http://schemas.microsoft.com/office/drawing/2014/main" id="{734729E9-7CE8-4057-99C1-E4A6438FF986}"/>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DCA4BBE9-1D8D-42DC-8794-EDD8404D74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F5008664-8743-4A1C-A699-BBD7F1CACB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12" name="图片 11">
              <a:extLst>
                <a:ext uri="{FF2B5EF4-FFF2-40B4-BE49-F238E27FC236}">
                  <a16:creationId xmlns:a16="http://schemas.microsoft.com/office/drawing/2014/main" id="{7596CF62-5F23-4628-888D-E93DE862A2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19" name="图形 18">
            <a:extLst>
              <a:ext uri="{FF2B5EF4-FFF2-40B4-BE49-F238E27FC236}">
                <a16:creationId xmlns:a16="http://schemas.microsoft.com/office/drawing/2014/main" id="{3D5B71A8-3FB3-4D98-93D8-97CE6AF737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9237" y="3409928"/>
            <a:ext cx="2830069" cy="1611630"/>
          </a:xfrm>
          <a:prstGeom prst="rect">
            <a:avLst/>
          </a:prstGeom>
          <a:effectLst>
            <a:outerShdw blurRad="50800" dist="38100" dir="5400000" algn="t" rotWithShape="0">
              <a:prstClr val="black">
                <a:alpha val="40000"/>
              </a:prstClr>
            </a:outerShdw>
          </a:effectLst>
        </p:spPr>
      </p:pic>
      <p:pic>
        <p:nvPicPr>
          <p:cNvPr id="38" name="图片 37">
            <a:extLst>
              <a:ext uri="{FF2B5EF4-FFF2-40B4-BE49-F238E27FC236}">
                <a16:creationId xmlns:a16="http://schemas.microsoft.com/office/drawing/2014/main" id="{C926FEEB-23D1-4C28-8402-5CBE3B00A3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45840" y="4238131"/>
            <a:ext cx="5282741" cy="893865"/>
          </a:xfrm>
          <a:prstGeom prst="rect">
            <a:avLst/>
          </a:prstGeom>
          <a:effectLst>
            <a:outerShdw blurRad="50800" dist="38100" dir="5400000" algn="t" rotWithShape="0">
              <a:prstClr val="black">
                <a:alpha val="40000"/>
              </a:prstClr>
            </a:outerShdw>
          </a:effectLst>
        </p:spPr>
      </p:pic>
      <p:sp>
        <p:nvSpPr>
          <p:cNvPr id="526" name="TextBox 525">
            <a:extLst>
              <a:ext uri="{FF2B5EF4-FFF2-40B4-BE49-F238E27FC236}">
                <a16:creationId xmlns:a16="http://schemas.microsoft.com/office/drawing/2014/main" id="{57144AF6-C2E8-497B-AC8B-C14025C037C6}"/>
              </a:ext>
            </a:extLst>
          </p:cNvPr>
          <p:cNvSpPr txBox="1"/>
          <p:nvPr/>
        </p:nvSpPr>
        <p:spPr>
          <a:xfrm>
            <a:off x="2492362" y="875175"/>
            <a:ext cx="4646091" cy="3139321"/>
          </a:xfrm>
          <a:prstGeom prst="rect">
            <a:avLst/>
          </a:prstGeom>
          <a:noFill/>
        </p:spPr>
        <p:txBody>
          <a:bodyPr wrap="square" rtlCol="0">
            <a:spAutoFit/>
          </a:bodyPr>
          <a:lstStyle/>
          <a:p>
            <a:pPr algn="ctr">
              <a:defRPr/>
            </a:pPr>
            <a:r>
              <a:rPr lang="en-US" sz="6600" dirty="0">
                <a:solidFill>
                  <a:srgbClr val="FF2727"/>
                </a:solidFill>
                <a:effectLst>
                  <a:outerShdw blurRad="50800" dist="38100" dir="5400000" algn="t" rotWithShape="0">
                    <a:prstClr val="black">
                      <a:alpha val="40000"/>
                    </a:prstClr>
                  </a:outerShdw>
                </a:effectLst>
                <a:latin typeface="LNTH-LoveStoryRough" pitchFamily="2" charset="0"/>
                <a:ea typeface="LNTH-Pixie Ring" pitchFamily="2" charset="-128"/>
                <a:cs typeface="LNTH-Pixie Ring" pitchFamily="2" charset="-128"/>
              </a:rPr>
              <a:t>TẠM BIỆT VÀ HẸN GẶP LẠI</a:t>
            </a:r>
          </a:p>
        </p:txBody>
      </p:sp>
      <p:pic>
        <p:nvPicPr>
          <p:cNvPr id="542" name="Picture 6" descr="Photo: fishyanimationframes (1) | Tropical fish album | Jossie | Fotki.com,  photo and video sharing made easy.">
            <a:extLst>
              <a:ext uri="{FF2B5EF4-FFF2-40B4-BE49-F238E27FC236}">
                <a16:creationId xmlns:a16="http://schemas.microsoft.com/office/drawing/2014/main" id="{00B50BC9-D9CF-45B5-B018-8E2F9608F62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29744" y="4468584"/>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6" descr="Photo: fishyanimationframes (1) | Tropical fish album | Jossie | Fotki.com,  photo and video sharing made easy.">
            <a:extLst>
              <a:ext uri="{FF2B5EF4-FFF2-40B4-BE49-F238E27FC236}">
                <a16:creationId xmlns:a16="http://schemas.microsoft.com/office/drawing/2014/main" id="{94B894AF-E42F-49C3-A742-74D205DC04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83260" y="4468584"/>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descr="Photo: fishyanimationframes (1) | Tropical fish album | Jossie | Fotki.com,  photo and video sharing made easy.">
            <a:extLst>
              <a:ext uri="{FF2B5EF4-FFF2-40B4-BE49-F238E27FC236}">
                <a16:creationId xmlns:a16="http://schemas.microsoft.com/office/drawing/2014/main" id="{5D9CF06F-F21D-42CB-9F9E-078A751265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87834" y="4468584"/>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239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750"/>
                                        <p:tgtEl>
                                          <p:spTgt spid="15"/>
                                        </p:tgtEl>
                                      </p:cBhvr>
                                    </p:animEffect>
                                  </p:childTnLst>
                                </p:cTn>
                              </p:par>
                              <p:par>
                                <p:cTn id="11" presetID="22" presetClass="entr" presetSubtype="4" fill="hold" nodeType="withEffect">
                                  <p:stCondLst>
                                    <p:cond delay="25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750"/>
                                        <p:tgtEl>
                                          <p:spTgt spid="2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22" presetClass="entr" presetSubtype="8" fill="hold" nodeType="withEffect">
                                  <p:stCondLst>
                                    <p:cond delay="0"/>
                                  </p:stCondLst>
                                  <p:childTnLst>
                                    <p:set>
                                      <p:cBhvr>
                                        <p:cTn id="25" dur="1" fill="hold">
                                          <p:stCondLst>
                                            <p:cond delay="0"/>
                                          </p:stCondLst>
                                        </p:cTn>
                                        <p:tgtEl>
                                          <p:spTgt spid="542"/>
                                        </p:tgtEl>
                                        <p:attrNameLst>
                                          <p:attrName>style.visibility</p:attrName>
                                        </p:attrNameLst>
                                      </p:cBhvr>
                                      <p:to>
                                        <p:strVal val="visible"/>
                                      </p:to>
                                    </p:set>
                                    <p:animEffect transition="in" filter="wipe(left)">
                                      <p:cBhvr>
                                        <p:cTn id="26" dur="500"/>
                                        <p:tgtEl>
                                          <p:spTgt spid="542"/>
                                        </p:tgtEl>
                                      </p:cBhvr>
                                    </p:animEffect>
                                  </p:childTnLst>
                                </p:cTn>
                              </p:par>
                              <p:par>
                                <p:cTn id="27" presetID="22" presetClass="entr" presetSubtype="8"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par>
                                <p:cTn id="30" presetID="22" presetClass="entr" presetSubtype="8"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par>
                                <p:cTn id="33" presetID="47" presetClass="entr" presetSubtype="0" fill="hold" nodeType="withEffect">
                                  <p:stCondLst>
                                    <p:cond delay="25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anim calcmode="lin" valueType="num">
                                      <p:cBhvr>
                                        <p:cTn id="36" dur="500" fill="hold"/>
                                        <p:tgtEl>
                                          <p:spTgt spid="24"/>
                                        </p:tgtEl>
                                        <p:attrNameLst>
                                          <p:attrName>ppt_x</p:attrName>
                                        </p:attrNameLst>
                                      </p:cBhvr>
                                      <p:tavLst>
                                        <p:tav tm="0">
                                          <p:val>
                                            <p:strVal val="#ppt_x"/>
                                          </p:val>
                                        </p:tav>
                                        <p:tav tm="100000">
                                          <p:val>
                                            <p:strVal val="#ppt_x"/>
                                          </p:val>
                                        </p:tav>
                                      </p:tavLst>
                                    </p:anim>
                                    <p:anim calcmode="lin" valueType="num">
                                      <p:cBhvr>
                                        <p:cTn id="37" dur="500" fill="hold"/>
                                        <p:tgtEl>
                                          <p:spTgt spid="24"/>
                                        </p:tgtEl>
                                        <p:attrNameLst>
                                          <p:attrName>ppt_y</p:attrName>
                                        </p:attrNameLst>
                                      </p:cBhvr>
                                      <p:tavLst>
                                        <p:tav tm="0">
                                          <p:val>
                                            <p:strVal val="#ppt_y-.1"/>
                                          </p:val>
                                        </p:tav>
                                        <p:tav tm="100000">
                                          <p:val>
                                            <p:strVal val="#ppt_y"/>
                                          </p:val>
                                        </p:tav>
                                      </p:tavLst>
                                    </p:anim>
                                  </p:childTnLst>
                                </p:cTn>
                              </p:par>
                              <p:par>
                                <p:cTn id="38" presetID="53" presetClass="entr" presetSubtype="16" fill="hold" nodeType="withEffect">
                                  <p:stCondLst>
                                    <p:cond delay="25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par>
                          <p:cTn id="43" fill="hold">
                            <p:stCondLst>
                              <p:cond delay="1750"/>
                            </p:stCondLst>
                            <p:childTnLst>
                              <p:par>
                                <p:cTn id="44" presetID="17" presetClass="entr" presetSubtype="10" fill="hold" grpId="0" nodeType="afterEffect">
                                  <p:stCondLst>
                                    <p:cond delay="0"/>
                                  </p:stCondLst>
                                  <p:iterate type="lt">
                                    <p:tmPct val="10000"/>
                                  </p:iterate>
                                  <p:childTnLst>
                                    <p:set>
                                      <p:cBhvr>
                                        <p:cTn id="45" dur="1" fill="hold">
                                          <p:stCondLst>
                                            <p:cond delay="0"/>
                                          </p:stCondLst>
                                        </p:cTn>
                                        <p:tgtEl>
                                          <p:spTgt spid="526"/>
                                        </p:tgtEl>
                                        <p:attrNameLst>
                                          <p:attrName>style.visibility</p:attrName>
                                        </p:attrNameLst>
                                      </p:cBhvr>
                                      <p:to>
                                        <p:strVal val="visible"/>
                                      </p:to>
                                    </p:set>
                                    <p:anim calcmode="lin" valueType="num">
                                      <p:cBhvr>
                                        <p:cTn id="46" dur="500" fill="hold"/>
                                        <p:tgtEl>
                                          <p:spTgt spid="526"/>
                                        </p:tgtEl>
                                        <p:attrNameLst>
                                          <p:attrName>ppt_w</p:attrName>
                                        </p:attrNameLst>
                                      </p:cBhvr>
                                      <p:tavLst>
                                        <p:tav tm="0">
                                          <p:val>
                                            <p:fltVal val="0"/>
                                          </p:val>
                                        </p:tav>
                                        <p:tav tm="100000">
                                          <p:val>
                                            <p:strVal val="#ppt_w"/>
                                          </p:val>
                                        </p:tav>
                                      </p:tavLst>
                                    </p:anim>
                                    <p:anim calcmode="lin" valueType="num">
                                      <p:cBhvr>
                                        <p:cTn id="47" dur="500" fill="hold"/>
                                        <p:tgtEl>
                                          <p:spTgt spid="526"/>
                                        </p:tgtEl>
                                        <p:attrNameLst>
                                          <p:attrName>ppt_h</p:attrName>
                                        </p:attrNameLst>
                                      </p:cBhvr>
                                      <p:tavLst>
                                        <p:tav tm="0">
                                          <p:val>
                                            <p:strVal val="#ppt_h"/>
                                          </p:val>
                                        </p:tav>
                                        <p:tav tm="100000">
                                          <p:val>
                                            <p:strVal val="#ppt_h"/>
                                          </p:val>
                                        </p:tav>
                                      </p:tavLst>
                                    </p:anim>
                                  </p:childTnLst>
                                </p:cTn>
                              </p:par>
                            </p:childTnLst>
                          </p:cTn>
                        </p:par>
                        <p:par>
                          <p:cTn id="48" fill="hold">
                            <p:stCondLst>
                              <p:cond delay="3100"/>
                            </p:stCondLst>
                            <p:childTnLst>
                              <p:par>
                                <p:cTn id="49" presetID="32" presetClass="emph" presetSubtype="0" repeatCount="indefinite" fill="hold" grpId="1" nodeType="afterEffect">
                                  <p:stCondLst>
                                    <p:cond delay="0"/>
                                  </p:stCondLst>
                                  <p:iterate type="lt">
                                    <p:tmPct val="0"/>
                                  </p:iterate>
                                  <p:childTnLst>
                                    <p:animRot by="120000">
                                      <p:cBhvr>
                                        <p:cTn id="50" dur="100" fill="hold">
                                          <p:stCondLst>
                                            <p:cond delay="0"/>
                                          </p:stCondLst>
                                        </p:cTn>
                                        <p:tgtEl>
                                          <p:spTgt spid="526"/>
                                        </p:tgtEl>
                                        <p:attrNameLst>
                                          <p:attrName>r</p:attrName>
                                        </p:attrNameLst>
                                      </p:cBhvr>
                                    </p:animRot>
                                    <p:animRot by="-240000">
                                      <p:cBhvr>
                                        <p:cTn id="51" dur="200" fill="hold">
                                          <p:stCondLst>
                                            <p:cond delay="200"/>
                                          </p:stCondLst>
                                        </p:cTn>
                                        <p:tgtEl>
                                          <p:spTgt spid="526"/>
                                        </p:tgtEl>
                                        <p:attrNameLst>
                                          <p:attrName>r</p:attrName>
                                        </p:attrNameLst>
                                      </p:cBhvr>
                                    </p:animRot>
                                    <p:animRot by="240000">
                                      <p:cBhvr>
                                        <p:cTn id="52" dur="200" fill="hold">
                                          <p:stCondLst>
                                            <p:cond delay="400"/>
                                          </p:stCondLst>
                                        </p:cTn>
                                        <p:tgtEl>
                                          <p:spTgt spid="526"/>
                                        </p:tgtEl>
                                        <p:attrNameLst>
                                          <p:attrName>r</p:attrName>
                                        </p:attrNameLst>
                                      </p:cBhvr>
                                    </p:animRot>
                                    <p:animRot by="-240000">
                                      <p:cBhvr>
                                        <p:cTn id="53" dur="200" fill="hold">
                                          <p:stCondLst>
                                            <p:cond delay="600"/>
                                          </p:stCondLst>
                                        </p:cTn>
                                        <p:tgtEl>
                                          <p:spTgt spid="526"/>
                                        </p:tgtEl>
                                        <p:attrNameLst>
                                          <p:attrName>r</p:attrName>
                                        </p:attrNameLst>
                                      </p:cBhvr>
                                    </p:animRot>
                                    <p:animRot by="120000">
                                      <p:cBhvr>
                                        <p:cTn id="54" dur="200" fill="hold">
                                          <p:stCondLst>
                                            <p:cond delay="800"/>
                                          </p:stCondLst>
                                        </p:cTn>
                                        <p:tgtEl>
                                          <p:spTgt spid="5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26" grpId="0"/>
      <p:bldP spid="52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085453000">
            <a:hlinkClick r:id="" action="ppaction://media"/>
            <a:extLst>
              <a:ext uri="{FF2B5EF4-FFF2-40B4-BE49-F238E27FC236}">
                <a16:creationId xmlns:a16="http://schemas.microsoft.com/office/drawing/2014/main" id="{F712B393-7AB6-410A-A068-70E92F784A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481521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形 19">
            <a:extLst>
              <a:ext uri="{FF2B5EF4-FFF2-40B4-BE49-F238E27FC236}">
                <a16:creationId xmlns:a16="http://schemas.microsoft.com/office/drawing/2014/main" id="{8631B3AA-592C-45BD-B9FC-53582DA209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994809" y="-1994809"/>
            <a:ext cx="5154384" cy="9144002"/>
          </a:xfrm>
          <a:prstGeom prst="rect">
            <a:avLst/>
          </a:prstGeom>
        </p:spPr>
      </p:pic>
      <p:sp>
        <p:nvSpPr>
          <p:cNvPr id="15" name="任意多边形: 形状 14">
            <a:extLst>
              <a:ext uri="{FF2B5EF4-FFF2-40B4-BE49-F238E27FC236}">
                <a16:creationId xmlns:a16="http://schemas.microsoft.com/office/drawing/2014/main" id="{D783EFA1-BB26-4079-A870-CECB524A8F23}"/>
              </a:ext>
            </a:extLst>
          </p:cNvPr>
          <p:cNvSpPr/>
          <p:nvPr/>
        </p:nvSpPr>
        <p:spPr>
          <a:xfrm>
            <a:off x="311155" y="307965"/>
            <a:ext cx="8521691" cy="471330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33894"/>
              <a:gd name="connsiteY0" fmla="*/ 10281887 h 10594476"/>
              <a:gd name="connsiteX1" fmla="*/ 93319 w 14833894"/>
              <a:gd name="connsiteY1" fmla="*/ 6926129 h 10594476"/>
              <a:gd name="connsiteX2" fmla="*/ 129076 w 14833894"/>
              <a:gd name="connsiteY2" fmla="*/ 1401394 h 10594476"/>
              <a:gd name="connsiteX3" fmla="*/ 1537665 w 14833894"/>
              <a:gd name="connsiteY3" fmla="*/ 26244 h 10594476"/>
              <a:gd name="connsiteX4" fmla="*/ 6055057 w 14833894"/>
              <a:gd name="connsiteY4" fmla="*/ 33764 h 10594476"/>
              <a:gd name="connsiteX5" fmla="*/ 13683339 w 14833894"/>
              <a:gd name="connsiteY5" fmla="*/ 26636 h 10594476"/>
              <a:gd name="connsiteX6" fmla="*/ 14709351 w 14833894"/>
              <a:gd name="connsiteY6" fmla="*/ 4166210 h 10594476"/>
              <a:gd name="connsiteX7" fmla="*/ 14525744 w 14833894"/>
              <a:gd name="connsiteY7" fmla="*/ 9700653 h 10594476"/>
              <a:gd name="connsiteX8" fmla="*/ 11431312 w 14833894"/>
              <a:gd name="connsiteY8" fmla="*/ 10339281 h 10594476"/>
              <a:gd name="connsiteX9" fmla="*/ 2751769 w 14833894"/>
              <a:gd name="connsiteY9" fmla="*/ 10455395 h 10594476"/>
              <a:gd name="connsiteX10" fmla="*/ 389061 w 14833894"/>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525744 w 14757426"/>
              <a:gd name="connsiteY7" fmla="*/ 9700653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67183"/>
              <a:gd name="connsiteY0" fmla="*/ 10281887 h 10594476"/>
              <a:gd name="connsiteX1" fmla="*/ 93319 w 14867183"/>
              <a:gd name="connsiteY1" fmla="*/ 6926129 h 10594476"/>
              <a:gd name="connsiteX2" fmla="*/ 129076 w 14867183"/>
              <a:gd name="connsiteY2" fmla="*/ 1401394 h 10594476"/>
              <a:gd name="connsiteX3" fmla="*/ 1537665 w 14867183"/>
              <a:gd name="connsiteY3" fmla="*/ 26244 h 10594476"/>
              <a:gd name="connsiteX4" fmla="*/ 6055057 w 14867183"/>
              <a:gd name="connsiteY4" fmla="*/ 33764 h 10594476"/>
              <a:gd name="connsiteX5" fmla="*/ 13683339 w 14867183"/>
              <a:gd name="connsiteY5" fmla="*/ 26636 h 10594476"/>
              <a:gd name="connsiteX6" fmla="*/ 14709351 w 14867183"/>
              <a:gd name="connsiteY6" fmla="*/ 4166210 h 10594476"/>
              <a:gd name="connsiteX7" fmla="*/ 14808032 w 14867183"/>
              <a:gd name="connsiteY7" fmla="*/ 9676185 h 10594476"/>
              <a:gd name="connsiteX8" fmla="*/ 11431312 w 14867183"/>
              <a:gd name="connsiteY8" fmla="*/ 10339281 h 10594476"/>
              <a:gd name="connsiteX9" fmla="*/ 2751769 w 14867183"/>
              <a:gd name="connsiteY9" fmla="*/ 10455395 h 10594476"/>
              <a:gd name="connsiteX10" fmla="*/ 389061 w 14867183"/>
              <a:gd name="connsiteY10" fmla="*/ 10281887 h 10594476"/>
              <a:gd name="connsiteX0" fmla="*/ 389061 w 14779683"/>
              <a:gd name="connsiteY0" fmla="*/ 10281887 h 10594476"/>
              <a:gd name="connsiteX1" fmla="*/ 93319 w 14779683"/>
              <a:gd name="connsiteY1" fmla="*/ 6926129 h 10594476"/>
              <a:gd name="connsiteX2" fmla="*/ 129076 w 14779683"/>
              <a:gd name="connsiteY2" fmla="*/ 1401394 h 10594476"/>
              <a:gd name="connsiteX3" fmla="*/ 1537665 w 14779683"/>
              <a:gd name="connsiteY3" fmla="*/ 26244 h 10594476"/>
              <a:gd name="connsiteX4" fmla="*/ 6055057 w 14779683"/>
              <a:gd name="connsiteY4" fmla="*/ 33764 h 10594476"/>
              <a:gd name="connsiteX5" fmla="*/ 13683339 w 14779683"/>
              <a:gd name="connsiteY5" fmla="*/ 26636 h 10594476"/>
              <a:gd name="connsiteX6" fmla="*/ 14709351 w 14779683"/>
              <a:gd name="connsiteY6" fmla="*/ 4166210 h 10594476"/>
              <a:gd name="connsiteX7" fmla="*/ 14695116 w 14779683"/>
              <a:gd name="connsiteY7" fmla="*/ 9627248 h 10594476"/>
              <a:gd name="connsiteX8" fmla="*/ 11431312 w 14779683"/>
              <a:gd name="connsiteY8" fmla="*/ 10339281 h 10594476"/>
              <a:gd name="connsiteX9" fmla="*/ 2751769 w 14779683"/>
              <a:gd name="connsiteY9" fmla="*/ 10455395 h 10594476"/>
              <a:gd name="connsiteX10" fmla="*/ 389061 w 14779683"/>
              <a:gd name="connsiteY10" fmla="*/ 10281887 h 10594476"/>
              <a:gd name="connsiteX0" fmla="*/ 389061 w 14767246"/>
              <a:gd name="connsiteY0" fmla="*/ 10281887 h 10594476"/>
              <a:gd name="connsiteX1" fmla="*/ 93319 w 14767246"/>
              <a:gd name="connsiteY1" fmla="*/ 6926129 h 10594476"/>
              <a:gd name="connsiteX2" fmla="*/ 129076 w 14767246"/>
              <a:gd name="connsiteY2" fmla="*/ 1401394 h 10594476"/>
              <a:gd name="connsiteX3" fmla="*/ 1537665 w 14767246"/>
              <a:gd name="connsiteY3" fmla="*/ 26244 h 10594476"/>
              <a:gd name="connsiteX4" fmla="*/ 6055057 w 14767246"/>
              <a:gd name="connsiteY4" fmla="*/ 33764 h 10594476"/>
              <a:gd name="connsiteX5" fmla="*/ 13683339 w 14767246"/>
              <a:gd name="connsiteY5" fmla="*/ 26636 h 10594476"/>
              <a:gd name="connsiteX6" fmla="*/ 14709351 w 14767246"/>
              <a:gd name="connsiteY6" fmla="*/ 4166210 h 10594476"/>
              <a:gd name="connsiteX7" fmla="*/ 14676297 w 14767246"/>
              <a:gd name="connsiteY7" fmla="*/ 9602780 h 10594476"/>
              <a:gd name="connsiteX8" fmla="*/ 11431312 w 14767246"/>
              <a:gd name="connsiteY8" fmla="*/ 10339281 h 10594476"/>
              <a:gd name="connsiteX9" fmla="*/ 2751769 w 14767246"/>
              <a:gd name="connsiteY9" fmla="*/ 10455395 h 10594476"/>
              <a:gd name="connsiteX10" fmla="*/ 389061 w 14767246"/>
              <a:gd name="connsiteY10" fmla="*/ 10281887 h 10594476"/>
              <a:gd name="connsiteX0" fmla="*/ 308302 w 14686487"/>
              <a:gd name="connsiteY0" fmla="*/ 10281887 h 10594476"/>
              <a:gd name="connsiteX1" fmla="*/ 12560 w 14686487"/>
              <a:gd name="connsiteY1" fmla="*/ 6926129 h 10594476"/>
              <a:gd name="connsiteX2" fmla="*/ 48317 w 14686487"/>
              <a:gd name="connsiteY2" fmla="*/ 1401394 h 10594476"/>
              <a:gd name="connsiteX3" fmla="*/ 1456906 w 14686487"/>
              <a:gd name="connsiteY3" fmla="*/ 26244 h 10594476"/>
              <a:gd name="connsiteX4" fmla="*/ 5974298 w 14686487"/>
              <a:gd name="connsiteY4" fmla="*/ 33764 h 10594476"/>
              <a:gd name="connsiteX5" fmla="*/ 13602580 w 14686487"/>
              <a:gd name="connsiteY5" fmla="*/ 26636 h 10594476"/>
              <a:gd name="connsiteX6" fmla="*/ 14628592 w 14686487"/>
              <a:gd name="connsiteY6" fmla="*/ 4166210 h 10594476"/>
              <a:gd name="connsiteX7" fmla="*/ 14595538 w 14686487"/>
              <a:gd name="connsiteY7" fmla="*/ 9602780 h 10594476"/>
              <a:gd name="connsiteX8" fmla="*/ 11350553 w 14686487"/>
              <a:gd name="connsiteY8" fmla="*/ 10339281 h 10594476"/>
              <a:gd name="connsiteX9" fmla="*/ 2671010 w 14686487"/>
              <a:gd name="connsiteY9" fmla="*/ 10455395 h 10594476"/>
              <a:gd name="connsiteX10" fmla="*/ 308302 w 14686487"/>
              <a:gd name="connsiteY10" fmla="*/ 10281887 h 10594476"/>
              <a:gd name="connsiteX0" fmla="*/ 354141 w 14732326"/>
              <a:gd name="connsiteY0" fmla="*/ 10281887 h 10594476"/>
              <a:gd name="connsiteX1" fmla="*/ 58399 w 14732326"/>
              <a:gd name="connsiteY1" fmla="*/ 6926129 h 10594476"/>
              <a:gd name="connsiteX2" fmla="*/ 60 w 14732326"/>
              <a:gd name="connsiteY2" fmla="*/ 1401394 h 10594476"/>
              <a:gd name="connsiteX3" fmla="*/ 1502745 w 14732326"/>
              <a:gd name="connsiteY3" fmla="*/ 26244 h 10594476"/>
              <a:gd name="connsiteX4" fmla="*/ 6020137 w 14732326"/>
              <a:gd name="connsiteY4" fmla="*/ 33764 h 10594476"/>
              <a:gd name="connsiteX5" fmla="*/ 13648419 w 14732326"/>
              <a:gd name="connsiteY5" fmla="*/ 26636 h 10594476"/>
              <a:gd name="connsiteX6" fmla="*/ 14674431 w 14732326"/>
              <a:gd name="connsiteY6" fmla="*/ 4166210 h 10594476"/>
              <a:gd name="connsiteX7" fmla="*/ 14641377 w 14732326"/>
              <a:gd name="connsiteY7" fmla="*/ 9602780 h 10594476"/>
              <a:gd name="connsiteX8" fmla="*/ 11396392 w 14732326"/>
              <a:gd name="connsiteY8" fmla="*/ 10339281 h 10594476"/>
              <a:gd name="connsiteX9" fmla="*/ 2716849 w 14732326"/>
              <a:gd name="connsiteY9" fmla="*/ 10455395 h 10594476"/>
              <a:gd name="connsiteX10" fmla="*/ 354141 w 147323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32326" h="10594476">
                <a:moveTo>
                  <a:pt x="354141" y="10281887"/>
                </a:moveTo>
                <a:cubicBezTo>
                  <a:pt x="-88934" y="9693676"/>
                  <a:pt x="117412" y="8406211"/>
                  <a:pt x="58399" y="6926129"/>
                </a:cubicBezTo>
                <a:cubicBezTo>
                  <a:pt x="-614" y="5446047"/>
                  <a:pt x="3987" y="2575843"/>
                  <a:pt x="60" y="1401394"/>
                </a:cubicBezTo>
                <a:cubicBezTo>
                  <a:pt x="-3867" y="226945"/>
                  <a:pt x="179423" y="8695"/>
                  <a:pt x="1502745" y="26244"/>
                </a:cubicBezTo>
                <a:cubicBezTo>
                  <a:pt x="2597209" y="192572"/>
                  <a:pt x="4764437" y="33699"/>
                  <a:pt x="6020137" y="33764"/>
                </a:cubicBezTo>
                <a:cubicBezTo>
                  <a:pt x="7275837" y="33829"/>
                  <a:pt x="12263253" y="-37231"/>
                  <a:pt x="13648419" y="26636"/>
                </a:cubicBezTo>
                <a:cubicBezTo>
                  <a:pt x="15033585" y="90503"/>
                  <a:pt x="14688373" y="3076486"/>
                  <a:pt x="14674431" y="4166210"/>
                </a:cubicBezTo>
                <a:cubicBezTo>
                  <a:pt x="14694818" y="5255932"/>
                  <a:pt x="14811333" y="8500529"/>
                  <a:pt x="14641377" y="9602780"/>
                </a:cubicBezTo>
                <a:cubicBezTo>
                  <a:pt x="14471421" y="10705031"/>
                  <a:pt x="13461049" y="10301181"/>
                  <a:pt x="11396392" y="10339281"/>
                </a:cubicBezTo>
                <a:cubicBezTo>
                  <a:pt x="9560335" y="10694881"/>
                  <a:pt x="4557224" y="10464961"/>
                  <a:pt x="2716849" y="10455395"/>
                </a:cubicBezTo>
                <a:cubicBezTo>
                  <a:pt x="876474" y="10445829"/>
                  <a:pt x="797216" y="10870098"/>
                  <a:pt x="35414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panose="020B0604020202020204" pitchFamily="34" charset="0"/>
              <a:ea typeface="等线" panose="02010600030101010101" pitchFamily="2" charset="-122"/>
              <a:cs typeface="Arial" panose="020B0604020202020204" pitchFamily="34" charset="0"/>
            </a:endParaRPr>
          </a:p>
        </p:txBody>
      </p:sp>
      <p:pic>
        <p:nvPicPr>
          <p:cNvPr id="22" name="图片 21">
            <a:extLst>
              <a:ext uri="{FF2B5EF4-FFF2-40B4-BE49-F238E27FC236}">
                <a16:creationId xmlns:a16="http://schemas.microsoft.com/office/drawing/2014/main" id="{9350CE12-5912-457C-A10B-12872DBD6B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8581" y="-149635"/>
            <a:ext cx="1577340" cy="1577340"/>
          </a:xfrm>
          <a:prstGeom prst="rect">
            <a:avLst/>
          </a:prstGeom>
          <a:effectLst>
            <a:outerShdw blurRad="50800" dist="38100" dir="5400000" algn="t" rotWithShape="0">
              <a:prstClr val="black">
                <a:alpha val="40000"/>
              </a:prstClr>
            </a:outerShdw>
          </a:effectLst>
        </p:spPr>
      </p:pic>
      <p:pic>
        <p:nvPicPr>
          <p:cNvPr id="24" name="图片 23">
            <a:extLst>
              <a:ext uri="{FF2B5EF4-FFF2-40B4-BE49-F238E27FC236}">
                <a16:creationId xmlns:a16="http://schemas.microsoft.com/office/drawing/2014/main" id="{66C97283-A4E7-448D-9CC5-E190DCA106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329" y="453107"/>
            <a:ext cx="1219241" cy="891540"/>
          </a:xfrm>
          <a:prstGeom prst="rect">
            <a:avLst/>
          </a:prstGeom>
          <a:effectLst>
            <a:outerShdw blurRad="50800" dist="38100" dir="5400000" algn="t" rotWithShape="0">
              <a:prstClr val="black">
                <a:alpha val="40000"/>
              </a:prstClr>
            </a:outerShdw>
          </a:effectLst>
        </p:spPr>
      </p:pic>
      <p:pic>
        <p:nvPicPr>
          <p:cNvPr id="26" name="图片 25">
            <a:extLst>
              <a:ext uri="{FF2B5EF4-FFF2-40B4-BE49-F238E27FC236}">
                <a16:creationId xmlns:a16="http://schemas.microsoft.com/office/drawing/2014/main" id="{9320EABE-E577-4EF4-B850-94C74C526E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0692" y="1278071"/>
            <a:ext cx="1319227" cy="3406993"/>
          </a:xfrm>
          <a:prstGeom prst="rect">
            <a:avLst/>
          </a:prstGeom>
          <a:effectLst>
            <a:outerShdw blurRad="50800" dist="38100" dir="5400000" algn="t" rotWithShape="0">
              <a:prstClr val="black">
                <a:alpha val="40000"/>
              </a:prstClr>
            </a:outerShdw>
          </a:effectLst>
        </p:spPr>
      </p:pic>
      <p:grpSp>
        <p:nvGrpSpPr>
          <p:cNvPr id="13" name="组合 12">
            <a:extLst>
              <a:ext uri="{FF2B5EF4-FFF2-40B4-BE49-F238E27FC236}">
                <a16:creationId xmlns:a16="http://schemas.microsoft.com/office/drawing/2014/main" id="{7AB32F3E-E13B-44A3-88C3-7B9E6511B242}"/>
              </a:ext>
            </a:extLst>
          </p:cNvPr>
          <p:cNvGrpSpPr/>
          <p:nvPr/>
        </p:nvGrpSpPr>
        <p:grpSpPr>
          <a:xfrm>
            <a:off x="0" y="4310071"/>
            <a:ext cx="9144000" cy="1003738"/>
            <a:chOff x="0" y="5656716"/>
            <a:chExt cx="12926997" cy="1418998"/>
          </a:xfrm>
        </p:grpSpPr>
        <p:grpSp>
          <p:nvGrpSpPr>
            <p:cNvPr id="11" name="组合 10">
              <a:extLst>
                <a:ext uri="{FF2B5EF4-FFF2-40B4-BE49-F238E27FC236}">
                  <a16:creationId xmlns:a16="http://schemas.microsoft.com/office/drawing/2014/main" id="{734729E9-7CE8-4057-99C1-E4A6438FF986}"/>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DCA4BBE9-1D8D-42DC-8794-EDD8404D74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F5008664-8743-4A1C-A699-BBD7F1CACB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12" name="图片 11">
              <a:extLst>
                <a:ext uri="{FF2B5EF4-FFF2-40B4-BE49-F238E27FC236}">
                  <a16:creationId xmlns:a16="http://schemas.microsoft.com/office/drawing/2014/main" id="{7596CF62-5F23-4628-888D-E93DE862A2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19" name="图形 18">
            <a:extLst>
              <a:ext uri="{FF2B5EF4-FFF2-40B4-BE49-F238E27FC236}">
                <a16:creationId xmlns:a16="http://schemas.microsoft.com/office/drawing/2014/main" id="{3D5B71A8-3FB3-4D98-93D8-97CE6AF737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2358" y="3614695"/>
            <a:ext cx="2830069" cy="1611630"/>
          </a:xfrm>
          <a:prstGeom prst="rect">
            <a:avLst/>
          </a:prstGeom>
          <a:effectLst>
            <a:outerShdw blurRad="50800" dist="38100" dir="5400000" algn="t" rotWithShape="0">
              <a:prstClr val="black">
                <a:alpha val="40000"/>
              </a:prstClr>
            </a:outerShdw>
          </a:effectLst>
        </p:spPr>
      </p:pic>
      <p:pic>
        <p:nvPicPr>
          <p:cNvPr id="38" name="图片 37">
            <a:extLst>
              <a:ext uri="{FF2B5EF4-FFF2-40B4-BE49-F238E27FC236}">
                <a16:creationId xmlns:a16="http://schemas.microsoft.com/office/drawing/2014/main" id="{C926FEEB-23D1-4C28-8402-5CBE3B00A3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45840" y="4238131"/>
            <a:ext cx="5282741" cy="893865"/>
          </a:xfrm>
          <a:prstGeom prst="rect">
            <a:avLst/>
          </a:prstGeom>
          <a:effectLst>
            <a:outerShdw blurRad="50800" dist="38100" dir="5400000" algn="t" rotWithShape="0">
              <a:prstClr val="black">
                <a:alpha val="40000"/>
              </a:prstClr>
            </a:outerShdw>
          </a:effectLst>
        </p:spPr>
      </p:pic>
      <p:sp>
        <p:nvSpPr>
          <p:cNvPr id="522" name="TextBox 521">
            <a:extLst>
              <a:ext uri="{FF2B5EF4-FFF2-40B4-BE49-F238E27FC236}">
                <a16:creationId xmlns:a16="http://schemas.microsoft.com/office/drawing/2014/main" id="{F2438B88-9143-4EE4-B985-C441A89EDB1F}"/>
              </a:ext>
            </a:extLst>
          </p:cNvPr>
          <p:cNvSpPr txBox="1"/>
          <p:nvPr/>
        </p:nvSpPr>
        <p:spPr>
          <a:xfrm>
            <a:off x="2469590" y="606178"/>
            <a:ext cx="4465299" cy="461665"/>
          </a:xfrm>
          <a:prstGeom prst="rect">
            <a:avLst/>
          </a:prstGeom>
          <a:noFill/>
        </p:spPr>
        <p:txBody>
          <a:bodyPr wrap="square" rtlCol="0">
            <a:spAutoFit/>
          </a:bodyPr>
          <a:lstStyle/>
          <a:p>
            <a:pPr algn="ctr">
              <a:defRPr/>
            </a:pPr>
            <a:r>
              <a:rPr lang="en-US" sz="2400" b="1" dirty="0" err="1">
                <a:solidFill>
                  <a:srgbClr val="2642B2"/>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Thứ</a:t>
            </a:r>
            <a:r>
              <a:rPr lang="en-US" sz="2400" b="1" dirty="0">
                <a:solidFill>
                  <a:srgbClr val="2642B2"/>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r>
              <a:rPr lang="en-US" sz="2400" b="1" dirty="0" err="1">
                <a:solidFill>
                  <a:srgbClr val="2642B2"/>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ngày</a:t>
            </a:r>
            <a:r>
              <a:rPr lang="en-US" sz="2400" b="1" dirty="0">
                <a:solidFill>
                  <a:srgbClr val="2642B2"/>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r>
              <a:rPr lang="en-US" sz="2400" b="1" dirty="0" err="1">
                <a:solidFill>
                  <a:srgbClr val="2642B2"/>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tháng</a:t>
            </a:r>
            <a:r>
              <a:rPr lang="en-US" sz="2400" b="1" dirty="0">
                <a:solidFill>
                  <a:srgbClr val="2642B2"/>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r>
              <a:rPr lang="en-US" sz="2400" b="1" dirty="0" err="1">
                <a:solidFill>
                  <a:srgbClr val="2642B2"/>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năm</a:t>
            </a:r>
            <a:r>
              <a:rPr lang="en-US" sz="2400" b="1" dirty="0">
                <a:solidFill>
                  <a:srgbClr val="2642B2"/>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t>
            </a:r>
          </a:p>
        </p:txBody>
      </p:sp>
      <p:sp>
        <p:nvSpPr>
          <p:cNvPr id="523" name="TextBox 522">
            <a:extLst>
              <a:ext uri="{FF2B5EF4-FFF2-40B4-BE49-F238E27FC236}">
                <a16:creationId xmlns:a16="http://schemas.microsoft.com/office/drawing/2014/main" id="{7C7DD484-BB88-43C0-A523-46DF0C411B6C}"/>
              </a:ext>
            </a:extLst>
          </p:cNvPr>
          <p:cNvSpPr txBox="1"/>
          <p:nvPr/>
        </p:nvSpPr>
        <p:spPr>
          <a:xfrm>
            <a:off x="2805569" y="1116888"/>
            <a:ext cx="3665770" cy="646331"/>
          </a:xfrm>
          <a:prstGeom prst="rect">
            <a:avLst/>
          </a:prstGeom>
          <a:noFill/>
        </p:spPr>
        <p:txBody>
          <a:bodyPr wrap="square" rtlCol="0">
            <a:spAutoFit/>
          </a:bodyPr>
          <a:lstStyle/>
          <a:p>
            <a:pPr algn="ctr">
              <a:defRPr/>
            </a:pPr>
            <a:r>
              <a:rPr lang="en-US" sz="3600" dirty="0">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rPr>
              <a:t>TIẾNG VIỆT</a:t>
            </a:r>
          </a:p>
        </p:txBody>
      </p:sp>
      <p:sp>
        <p:nvSpPr>
          <p:cNvPr id="524" name="TextBox 523">
            <a:extLst>
              <a:ext uri="{FF2B5EF4-FFF2-40B4-BE49-F238E27FC236}">
                <a16:creationId xmlns:a16="http://schemas.microsoft.com/office/drawing/2014/main" id="{5419C68F-D208-4675-A2F6-6554D3ACC452}"/>
              </a:ext>
            </a:extLst>
          </p:cNvPr>
          <p:cNvSpPr txBox="1"/>
          <p:nvPr/>
        </p:nvSpPr>
        <p:spPr>
          <a:xfrm>
            <a:off x="3128344" y="2519739"/>
            <a:ext cx="3072498" cy="584775"/>
          </a:xfrm>
          <a:prstGeom prst="rect">
            <a:avLst/>
          </a:prstGeom>
          <a:noFill/>
        </p:spPr>
        <p:txBody>
          <a:bodyPr wrap="square" rtlCol="0">
            <a:spAutoFit/>
          </a:bodyPr>
          <a:lstStyle/>
          <a:p>
            <a:pPr algn="ctr">
              <a:defRPr/>
            </a:pPr>
            <a:r>
              <a:rPr lang="en-US" sz="3200" b="1" dirty="0" err="1">
                <a:solidFill>
                  <a:srgbClr val="017A45"/>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Bài</a:t>
            </a:r>
            <a:r>
              <a:rPr lang="en-US" sz="3200" b="1" dirty="0">
                <a:solidFill>
                  <a:srgbClr val="017A45"/>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2 – </a:t>
            </a:r>
            <a:r>
              <a:rPr lang="en-US" sz="3200" b="1" dirty="0" err="1">
                <a:solidFill>
                  <a:srgbClr val="017A45"/>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Tiết</a:t>
            </a:r>
            <a:r>
              <a:rPr lang="en-US" sz="3200" b="1" dirty="0">
                <a:solidFill>
                  <a:srgbClr val="017A45"/>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1 </a:t>
            </a:r>
          </a:p>
        </p:txBody>
      </p:sp>
      <p:sp>
        <p:nvSpPr>
          <p:cNvPr id="525" name="TextBox 524">
            <a:extLst>
              <a:ext uri="{FF2B5EF4-FFF2-40B4-BE49-F238E27FC236}">
                <a16:creationId xmlns:a16="http://schemas.microsoft.com/office/drawing/2014/main" id="{A20F463E-34B7-4CA8-AAEF-3E2F82AD119F}"/>
              </a:ext>
            </a:extLst>
          </p:cNvPr>
          <p:cNvSpPr txBox="1"/>
          <p:nvPr/>
        </p:nvSpPr>
        <p:spPr>
          <a:xfrm>
            <a:off x="1892969" y="1836428"/>
            <a:ext cx="5490970" cy="553998"/>
          </a:xfrm>
          <a:prstGeom prst="rect">
            <a:avLst/>
          </a:prstGeom>
          <a:noFill/>
        </p:spPr>
        <p:txBody>
          <a:bodyPr wrap="square" rtlCol="0">
            <a:spAutoFit/>
          </a:bodyPr>
          <a:lstStyle/>
          <a:p>
            <a:pPr algn="ctr">
              <a:defRPr/>
            </a:pPr>
            <a:r>
              <a:rPr lang="en-US" sz="3000" spc="-113" dirty="0" err="1">
                <a:solidFill>
                  <a:srgbClr val="B207B0"/>
                </a:solidFill>
                <a:effectLst>
                  <a:outerShdw blurRad="50800" dist="38100" dir="5400000" algn="t" rotWithShape="0">
                    <a:prstClr val="black">
                      <a:alpha val="40000"/>
                    </a:prstClr>
                  </a:outerShdw>
                </a:effectLst>
                <a:latin typeface="Arial" panose="020B0604020202020204" pitchFamily="34" charset="0"/>
                <a:ea typeface="White Xmas PERSONAL USE" pitchFamily="50" charset="0"/>
                <a:cs typeface="Arial" panose="020B0604020202020204" pitchFamily="34" charset="0"/>
              </a:rPr>
              <a:t>Chủ</a:t>
            </a:r>
            <a:r>
              <a:rPr lang="en-US" sz="3000" spc="-113" dirty="0">
                <a:solidFill>
                  <a:srgbClr val="B207B0"/>
                </a:solidFill>
                <a:effectLst>
                  <a:outerShdw blurRad="50800" dist="38100" dir="5400000" algn="t" rotWithShape="0">
                    <a:prstClr val="black">
                      <a:alpha val="40000"/>
                    </a:prstClr>
                  </a:outerShdw>
                </a:effectLst>
                <a:latin typeface="Arial" panose="020B0604020202020204" pitchFamily="34" charset="0"/>
                <a:ea typeface="White Xmas PERSONAL USE" pitchFamily="50" charset="0"/>
                <a:cs typeface="Arial" panose="020B0604020202020204" pitchFamily="34" charset="0"/>
              </a:rPr>
              <a:t> </a:t>
            </a:r>
            <a:r>
              <a:rPr lang="en-US" sz="3000" spc="-113" dirty="0" err="1">
                <a:solidFill>
                  <a:srgbClr val="B207B0"/>
                </a:solidFill>
                <a:effectLst>
                  <a:outerShdw blurRad="50800" dist="38100" dir="5400000" algn="t" rotWithShape="0">
                    <a:prstClr val="black">
                      <a:alpha val="40000"/>
                    </a:prstClr>
                  </a:outerShdw>
                </a:effectLst>
                <a:latin typeface="Arial" panose="020B0604020202020204" pitchFamily="34" charset="0"/>
                <a:ea typeface="White Xmas PERSONAL USE" pitchFamily="50" charset="0"/>
                <a:cs typeface="Arial" panose="020B0604020202020204" pitchFamily="34" charset="0"/>
              </a:rPr>
              <a:t>điểm</a:t>
            </a:r>
            <a:r>
              <a:rPr lang="en-US" sz="3000" spc="-113">
                <a:solidFill>
                  <a:srgbClr val="B207B0"/>
                </a:solidFill>
                <a:effectLst>
                  <a:outerShdw blurRad="50800" dist="38100" dir="5400000" algn="t" rotWithShape="0">
                    <a:prstClr val="black">
                      <a:alpha val="40000"/>
                    </a:prstClr>
                  </a:outerShdw>
                </a:effectLst>
                <a:latin typeface="Arial" panose="020B0604020202020204" pitchFamily="34" charset="0"/>
                <a:ea typeface="White Xmas PERSONAL USE" pitchFamily="50" charset="0"/>
                <a:cs typeface="Arial" panose="020B0604020202020204" pitchFamily="34" charset="0"/>
              </a:rPr>
              <a:t>: Niềm vui thể thao</a:t>
            </a:r>
            <a:endParaRPr lang="en-US" sz="3000" spc="-113" dirty="0">
              <a:solidFill>
                <a:srgbClr val="B207B0"/>
              </a:solidFill>
              <a:effectLst>
                <a:outerShdw blurRad="50800" dist="38100" dir="5400000" algn="t" rotWithShape="0">
                  <a:prstClr val="black">
                    <a:alpha val="40000"/>
                  </a:prstClr>
                </a:outerShdw>
              </a:effectLst>
              <a:latin typeface="Arial" panose="020B0604020202020204" pitchFamily="34" charset="0"/>
              <a:ea typeface="White Xmas PERSONAL USE" pitchFamily="50" charset="0"/>
              <a:cs typeface="Arial" panose="020B0604020202020204" pitchFamily="34" charset="0"/>
            </a:endParaRPr>
          </a:p>
        </p:txBody>
      </p:sp>
      <p:sp>
        <p:nvSpPr>
          <p:cNvPr id="526" name="TextBox 525">
            <a:extLst>
              <a:ext uri="{FF2B5EF4-FFF2-40B4-BE49-F238E27FC236}">
                <a16:creationId xmlns:a16="http://schemas.microsoft.com/office/drawing/2014/main" id="{57144AF6-C2E8-497B-AC8B-C14025C037C6}"/>
              </a:ext>
            </a:extLst>
          </p:cNvPr>
          <p:cNvSpPr txBox="1"/>
          <p:nvPr/>
        </p:nvSpPr>
        <p:spPr>
          <a:xfrm>
            <a:off x="1456655" y="3192352"/>
            <a:ext cx="6230690" cy="715581"/>
          </a:xfrm>
          <a:prstGeom prst="rect">
            <a:avLst/>
          </a:prstGeom>
          <a:noFill/>
        </p:spPr>
        <p:txBody>
          <a:bodyPr wrap="square" rtlCol="0">
            <a:spAutoFit/>
          </a:bodyPr>
          <a:lstStyle/>
          <a:p>
            <a:pPr algn="ctr">
              <a:defRPr/>
            </a:pPr>
            <a:r>
              <a:rPr lang="en-US" sz="4050">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rPr>
              <a:t>Cô gái nhỏ hoá kình ngư</a:t>
            </a:r>
            <a:endParaRPr lang="en-US" sz="4050" dirty="0">
              <a:solidFill>
                <a:srgbClr val="FF2727"/>
              </a:solidFill>
              <a:effectLst>
                <a:outerShdw blurRad="50800" dist="38100" dir="5400000" algn="t" rotWithShape="0">
                  <a:prstClr val="black">
                    <a:alpha val="40000"/>
                  </a:prstClr>
                </a:outerShdw>
              </a:effectLst>
              <a:latin typeface="Arial" panose="020B0604020202020204" pitchFamily="34" charset="0"/>
              <a:ea typeface="LNTH-Pixie Ring" pitchFamily="2" charset="-128"/>
              <a:cs typeface="Arial" panose="020B0604020202020204" pitchFamily="34" charset="0"/>
            </a:endParaRPr>
          </a:p>
        </p:txBody>
      </p:sp>
      <p:pic>
        <p:nvPicPr>
          <p:cNvPr id="542" name="Picture 6" descr="Photo: fishyanimationframes (1) | Tropical fish album | Jossie | Fotki.com,  photo and video sharing made easy.">
            <a:extLst>
              <a:ext uri="{FF2B5EF4-FFF2-40B4-BE49-F238E27FC236}">
                <a16:creationId xmlns:a16="http://schemas.microsoft.com/office/drawing/2014/main" id="{00B50BC9-D9CF-45B5-B018-8E2F9608F62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29744" y="4468584"/>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6" descr="Photo: fishyanimationframes (1) | Tropical fish album | Jossie | Fotki.com,  photo and video sharing made easy.">
            <a:extLst>
              <a:ext uri="{FF2B5EF4-FFF2-40B4-BE49-F238E27FC236}">
                <a16:creationId xmlns:a16="http://schemas.microsoft.com/office/drawing/2014/main" id="{94B894AF-E42F-49C3-A742-74D205DC04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83260" y="4468584"/>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descr="Photo: fishyanimationframes (1) | Tropical fish album | Jossie | Fotki.com,  photo and video sharing made easy.">
            <a:extLst>
              <a:ext uri="{FF2B5EF4-FFF2-40B4-BE49-F238E27FC236}">
                <a16:creationId xmlns:a16="http://schemas.microsoft.com/office/drawing/2014/main" id="{5D9CF06F-F21D-42CB-9F9E-078A751265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87834" y="4468584"/>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91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750"/>
                                        <p:tgtEl>
                                          <p:spTgt spid="26"/>
                                        </p:tgtEl>
                                      </p:cBhvr>
                                    </p:animEffect>
                                  </p:childTnLst>
                                </p:cTn>
                              </p:par>
                              <p:par>
                                <p:cTn id="11" presetID="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anim calcmode="lin" valueType="num">
                                      <p:cBhvr>
                                        <p:cTn id="18" dur="500" fill="hold"/>
                                        <p:tgtEl>
                                          <p:spTgt spid="38"/>
                                        </p:tgtEl>
                                        <p:attrNameLst>
                                          <p:attrName>ppt_x</p:attrName>
                                        </p:attrNameLst>
                                      </p:cBhvr>
                                      <p:tavLst>
                                        <p:tav tm="0">
                                          <p:val>
                                            <p:strVal val="#ppt_x"/>
                                          </p:val>
                                        </p:tav>
                                        <p:tav tm="100000">
                                          <p:val>
                                            <p:strVal val="#ppt_x"/>
                                          </p:val>
                                        </p:tav>
                                      </p:tavLst>
                                    </p:anim>
                                    <p:anim calcmode="lin" valueType="num">
                                      <p:cBhvr>
                                        <p:cTn id="19" dur="500" fill="hold"/>
                                        <p:tgtEl>
                                          <p:spTgt spid="38"/>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0"/>
                                  </p:stCondLst>
                                  <p:childTnLst>
                                    <p:set>
                                      <p:cBhvr>
                                        <p:cTn id="21" dur="1" fill="hold">
                                          <p:stCondLst>
                                            <p:cond delay="0"/>
                                          </p:stCondLst>
                                        </p:cTn>
                                        <p:tgtEl>
                                          <p:spTgt spid="542"/>
                                        </p:tgtEl>
                                        <p:attrNameLst>
                                          <p:attrName>style.visibility</p:attrName>
                                        </p:attrNameLst>
                                      </p:cBhvr>
                                      <p:to>
                                        <p:strVal val="visible"/>
                                      </p:to>
                                    </p:set>
                                    <p:animEffect transition="in" filter="wipe(left)">
                                      <p:cBhvr>
                                        <p:cTn id="22" dur="500"/>
                                        <p:tgtEl>
                                          <p:spTgt spid="542"/>
                                        </p:tgtEl>
                                      </p:cBhvr>
                                    </p:animEffect>
                                  </p:childTnLst>
                                </p:cTn>
                              </p:par>
                              <p:par>
                                <p:cTn id="23" presetID="22"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41" presetClass="entr" presetSubtype="0" fill="hold" grpId="0" nodeType="withEffect">
                                  <p:stCondLst>
                                    <p:cond delay="0"/>
                                  </p:stCondLst>
                                  <p:iterate type="wd">
                                    <p:tmPct val="10000"/>
                                  </p:iterate>
                                  <p:childTnLst>
                                    <p:set>
                                      <p:cBhvr>
                                        <p:cTn id="35" dur="1" fill="hold">
                                          <p:stCondLst>
                                            <p:cond delay="0"/>
                                          </p:stCondLst>
                                        </p:cTn>
                                        <p:tgtEl>
                                          <p:spTgt spid="522"/>
                                        </p:tgtEl>
                                        <p:attrNameLst>
                                          <p:attrName>style.visibility</p:attrName>
                                        </p:attrNameLst>
                                      </p:cBhvr>
                                      <p:to>
                                        <p:strVal val="visible"/>
                                      </p:to>
                                    </p:set>
                                    <p:anim calcmode="lin" valueType="num">
                                      <p:cBhvr>
                                        <p:cTn id="36" dur="500" fill="hold"/>
                                        <p:tgtEl>
                                          <p:spTgt spid="52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522"/>
                                        </p:tgtEl>
                                        <p:attrNameLst>
                                          <p:attrName>ppt_y</p:attrName>
                                        </p:attrNameLst>
                                      </p:cBhvr>
                                      <p:tavLst>
                                        <p:tav tm="0">
                                          <p:val>
                                            <p:strVal val="#ppt_y"/>
                                          </p:val>
                                        </p:tav>
                                        <p:tav tm="100000">
                                          <p:val>
                                            <p:strVal val="#ppt_y"/>
                                          </p:val>
                                        </p:tav>
                                      </p:tavLst>
                                    </p:anim>
                                    <p:anim calcmode="lin" valueType="num">
                                      <p:cBhvr>
                                        <p:cTn id="38" dur="500" fill="hold"/>
                                        <p:tgtEl>
                                          <p:spTgt spid="52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52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522"/>
                                        </p:tgtEl>
                                      </p:cBhvr>
                                    </p:animEffect>
                                  </p:childTnLst>
                                </p:cTn>
                              </p:par>
                              <p:par>
                                <p:cTn id="41" presetID="18" presetClass="entr" presetSubtype="6" fill="hold" grpId="0" nodeType="withEffect">
                                  <p:stCondLst>
                                    <p:cond delay="0"/>
                                  </p:stCondLst>
                                  <p:childTnLst>
                                    <p:set>
                                      <p:cBhvr>
                                        <p:cTn id="42" dur="1" fill="hold">
                                          <p:stCondLst>
                                            <p:cond delay="0"/>
                                          </p:stCondLst>
                                        </p:cTn>
                                        <p:tgtEl>
                                          <p:spTgt spid="523"/>
                                        </p:tgtEl>
                                        <p:attrNameLst>
                                          <p:attrName>style.visibility</p:attrName>
                                        </p:attrNameLst>
                                      </p:cBhvr>
                                      <p:to>
                                        <p:strVal val="visible"/>
                                      </p:to>
                                    </p:set>
                                    <p:animEffect transition="in" filter="strips(downRight)">
                                      <p:cBhvr>
                                        <p:cTn id="43" dur="500"/>
                                        <p:tgtEl>
                                          <p:spTgt spid="5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525"/>
                                        </p:tgtEl>
                                        <p:attrNameLst>
                                          <p:attrName>style.visibility</p:attrName>
                                        </p:attrNameLst>
                                      </p:cBhvr>
                                      <p:to>
                                        <p:strVal val="visible"/>
                                      </p:to>
                                    </p:set>
                                    <p:animEffect transition="in" filter="randombar(horizontal)">
                                      <p:cBhvr>
                                        <p:cTn id="46" dur="500"/>
                                        <p:tgtEl>
                                          <p:spTgt spid="525"/>
                                        </p:tgtEl>
                                      </p:cBhvr>
                                    </p:animEffect>
                                  </p:childTnLst>
                                </p:cTn>
                              </p:par>
                              <p:par>
                                <p:cTn id="47" presetID="47" presetClass="entr" presetSubtype="0" fill="hold" grpId="0" nodeType="withEffect">
                                  <p:stCondLst>
                                    <p:cond delay="0"/>
                                  </p:stCondLst>
                                  <p:childTnLst>
                                    <p:set>
                                      <p:cBhvr>
                                        <p:cTn id="48" dur="1" fill="hold">
                                          <p:stCondLst>
                                            <p:cond delay="0"/>
                                          </p:stCondLst>
                                        </p:cTn>
                                        <p:tgtEl>
                                          <p:spTgt spid="524"/>
                                        </p:tgtEl>
                                        <p:attrNameLst>
                                          <p:attrName>style.visibility</p:attrName>
                                        </p:attrNameLst>
                                      </p:cBhvr>
                                      <p:to>
                                        <p:strVal val="visible"/>
                                      </p:to>
                                    </p:set>
                                    <p:animEffect transition="in" filter="fade">
                                      <p:cBhvr>
                                        <p:cTn id="49" dur="500"/>
                                        <p:tgtEl>
                                          <p:spTgt spid="524"/>
                                        </p:tgtEl>
                                      </p:cBhvr>
                                    </p:animEffect>
                                    <p:anim calcmode="lin" valueType="num">
                                      <p:cBhvr>
                                        <p:cTn id="50" dur="500" fill="hold"/>
                                        <p:tgtEl>
                                          <p:spTgt spid="524"/>
                                        </p:tgtEl>
                                        <p:attrNameLst>
                                          <p:attrName>ppt_x</p:attrName>
                                        </p:attrNameLst>
                                      </p:cBhvr>
                                      <p:tavLst>
                                        <p:tav tm="0">
                                          <p:val>
                                            <p:strVal val="#ppt_x"/>
                                          </p:val>
                                        </p:tav>
                                        <p:tav tm="100000">
                                          <p:val>
                                            <p:strVal val="#ppt_x"/>
                                          </p:val>
                                        </p:tav>
                                      </p:tavLst>
                                    </p:anim>
                                    <p:anim calcmode="lin" valueType="num">
                                      <p:cBhvr>
                                        <p:cTn id="51" dur="500" fill="hold"/>
                                        <p:tgtEl>
                                          <p:spTgt spid="524"/>
                                        </p:tgtEl>
                                        <p:attrNameLst>
                                          <p:attrName>ppt_y</p:attrName>
                                        </p:attrNameLst>
                                      </p:cBhvr>
                                      <p:tavLst>
                                        <p:tav tm="0">
                                          <p:val>
                                            <p:strVal val="#ppt_y-.1"/>
                                          </p:val>
                                        </p:tav>
                                        <p:tav tm="100000">
                                          <p:val>
                                            <p:strVal val="#ppt_y"/>
                                          </p:val>
                                        </p:tav>
                                      </p:tavLst>
                                    </p:anim>
                                  </p:childTnLst>
                                </p:cTn>
                              </p:par>
                              <p:par>
                                <p:cTn id="52" presetID="17" presetClass="entr" presetSubtype="10" fill="hold" grpId="0" nodeType="withEffect">
                                  <p:stCondLst>
                                    <p:cond delay="0"/>
                                  </p:stCondLst>
                                  <p:iterate type="lt">
                                    <p:tmPct val="10000"/>
                                  </p:iterate>
                                  <p:childTnLst>
                                    <p:set>
                                      <p:cBhvr>
                                        <p:cTn id="53" dur="1" fill="hold">
                                          <p:stCondLst>
                                            <p:cond delay="0"/>
                                          </p:stCondLst>
                                        </p:cTn>
                                        <p:tgtEl>
                                          <p:spTgt spid="526"/>
                                        </p:tgtEl>
                                        <p:attrNameLst>
                                          <p:attrName>style.visibility</p:attrName>
                                        </p:attrNameLst>
                                      </p:cBhvr>
                                      <p:to>
                                        <p:strVal val="visible"/>
                                      </p:to>
                                    </p:set>
                                    <p:anim calcmode="lin" valueType="num">
                                      <p:cBhvr>
                                        <p:cTn id="54" dur="500" fill="hold"/>
                                        <p:tgtEl>
                                          <p:spTgt spid="526"/>
                                        </p:tgtEl>
                                        <p:attrNameLst>
                                          <p:attrName>ppt_w</p:attrName>
                                        </p:attrNameLst>
                                      </p:cBhvr>
                                      <p:tavLst>
                                        <p:tav tm="0">
                                          <p:val>
                                            <p:fltVal val="0"/>
                                          </p:val>
                                        </p:tav>
                                        <p:tav tm="100000">
                                          <p:val>
                                            <p:strVal val="#ppt_w"/>
                                          </p:val>
                                        </p:tav>
                                      </p:tavLst>
                                    </p:anim>
                                    <p:anim calcmode="lin" valueType="num">
                                      <p:cBhvr>
                                        <p:cTn id="55" dur="500" fill="hold"/>
                                        <p:tgtEl>
                                          <p:spTgt spid="5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 grpId="0"/>
      <p:bldP spid="523" grpId="0"/>
      <p:bldP spid="524" grpId="0"/>
      <p:bldP spid="525" grpId="0"/>
      <p:bldP spid="5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a:extLst>
              <a:ext uri="{FF2B5EF4-FFF2-40B4-BE49-F238E27FC236}">
                <a16:creationId xmlns:a16="http://schemas.microsoft.com/office/drawing/2014/main" id="{247FD368-B523-40D9-BD06-8360E2E506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994809" y="-1994809"/>
            <a:ext cx="5154384" cy="9144002"/>
          </a:xfrm>
          <a:prstGeom prst="rect">
            <a:avLst/>
          </a:prstGeom>
        </p:spPr>
      </p:pic>
      <p:sp>
        <p:nvSpPr>
          <p:cNvPr id="6" name="任意多边形: 形状 5">
            <a:extLst>
              <a:ext uri="{FF2B5EF4-FFF2-40B4-BE49-F238E27FC236}">
                <a16:creationId xmlns:a16="http://schemas.microsoft.com/office/drawing/2014/main" id="{489880D0-1182-4052-848E-3D936536B382}"/>
              </a:ext>
            </a:extLst>
          </p:cNvPr>
          <p:cNvSpPr/>
          <p:nvPr/>
        </p:nvSpPr>
        <p:spPr>
          <a:xfrm>
            <a:off x="303895" y="307965"/>
            <a:ext cx="8536210" cy="471330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6B76D08B-396D-40E0-B4A7-F35A48598765}"/>
              </a:ext>
            </a:extLst>
          </p:cNvPr>
          <p:cNvGrpSpPr/>
          <p:nvPr/>
        </p:nvGrpSpPr>
        <p:grpSpPr>
          <a:xfrm>
            <a:off x="-13973" y="4326768"/>
            <a:ext cx="9157973" cy="1003738"/>
            <a:chOff x="0" y="5656716"/>
            <a:chExt cx="12946752" cy="1418998"/>
          </a:xfrm>
        </p:grpSpPr>
        <p:grpSp>
          <p:nvGrpSpPr>
            <p:cNvPr id="8" name="组合 7">
              <a:extLst>
                <a:ext uri="{FF2B5EF4-FFF2-40B4-BE49-F238E27FC236}">
                  <a16:creationId xmlns:a16="http://schemas.microsoft.com/office/drawing/2014/main" id="{99EFFB80-EFA6-4107-B0E5-C93A9A2293AE}"/>
                </a:ext>
              </a:extLst>
            </p:cNvPr>
            <p:cNvGrpSpPr/>
            <p:nvPr/>
          </p:nvGrpSpPr>
          <p:grpSpPr>
            <a:xfrm>
              <a:off x="0" y="5656716"/>
              <a:ext cx="8788893" cy="1418998"/>
              <a:chOff x="0" y="5388478"/>
              <a:chExt cx="10450286" cy="1687236"/>
            </a:xfrm>
          </p:grpSpPr>
          <p:pic>
            <p:nvPicPr>
              <p:cNvPr id="10" name="图片 9">
                <a:extLst>
                  <a:ext uri="{FF2B5EF4-FFF2-40B4-BE49-F238E27FC236}">
                    <a16:creationId xmlns:a16="http://schemas.microsoft.com/office/drawing/2014/main" id="{60A55B76-B433-4977-8D7F-4EC88176C8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1" name="图片 10">
                <a:extLst>
                  <a:ext uri="{FF2B5EF4-FFF2-40B4-BE49-F238E27FC236}">
                    <a16:creationId xmlns:a16="http://schemas.microsoft.com/office/drawing/2014/main" id="{CBEF935A-F5C1-449E-94EC-B4140F395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9" name="图片 8">
              <a:extLst>
                <a:ext uri="{FF2B5EF4-FFF2-40B4-BE49-F238E27FC236}">
                  <a16:creationId xmlns:a16="http://schemas.microsoft.com/office/drawing/2014/main" id="{A47AD331-2D26-47E4-83E8-62589BD5CB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6207" y="5656716"/>
              <a:ext cx="4670545" cy="1418998"/>
            </a:xfrm>
            <a:prstGeom prst="rect">
              <a:avLst/>
            </a:prstGeom>
          </p:spPr>
        </p:pic>
      </p:grpSp>
      <p:pic>
        <p:nvPicPr>
          <p:cNvPr id="14" name="图片 13">
            <a:extLst>
              <a:ext uri="{FF2B5EF4-FFF2-40B4-BE49-F238E27FC236}">
                <a16:creationId xmlns:a16="http://schemas.microsoft.com/office/drawing/2014/main" id="{8DE73812-B989-40B0-A0CA-DE9C733861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7032" y="76192"/>
            <a:ext cx="1301060" cy="822960"/>
          </a:xfrm>
          <a:prstGeom prst="rect">
            <a:avLst/>
          </a:prstGeom>
          <a:effectLst>
            <a:outerShdw blurRad="50800" dist="38100" dir="2700000" sx="101000" sy="101000" algn="tl" rotWithShape="0">
              <a:prstClr val="black">
                <a:alpha val="40000"/>
              </a:prstClr>
            </a:outerShdw>
          </a:effectLst>
        </p:spPr>
      </p:pic>
      <p:pic>
        <p:nvPicPr>
          <p:cNvPr id="26" name="图形 25">
            <a:extLst>
              <a:ext uri="{FF2B5EF4-FFF2-40B4-BE49-F238E27FC236}">
                <a16:creationId xmlns:a16="http://schemas.microsoft.com/office/drawing/2014/main" id="{5F373988-CFC3-4EDB-AEE9-057F9893FA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236" y="-44031"/>
            <a:ext cx="1165860" cy="1165860"/>
          </a:xfrm>
          <a:prstGeom prst="rect">
            <a:avLst/>
          </a:prstGeom>
        </p:spPr>
      </p:pic>
      <p:pic>
        <p:nvPicPr>
          <p:cNvPr id="52" name="Picture 6" descr="Natural History Animation Sticker by SecretCrab for iOS &amp;amp;amp; Android | GIPHY">
            <a:extLst>
              <a:ext uri="{FF2B5EF4-FFF2-40B4-BE49-F238E27FC236}">
                <a16:creationId xmlns:a16="http://schemas.microsoft.com/office/drawing/2014/main" id="{5D7FC63D-13C8-4BA6-B880-52A77A9402B5}"/>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63134" y="4467224"/>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6" descr="Natural History Animation Sticker by SecretCrab for iOS &amp;amp;amp; Android | GIPHY">
            <a:extLst>
              <a:ext uri="{FF2B5EF4-FFF2-40B4-BE49-F238E27FC236}">
                <a16:creationId xmlns:a16="http://schemas.microsoft.com/office/drawing/2014/main" id="{90FA6505-99B9-4A74-8C68-ED23D09921E3}"/>
              </a:ext>
            </a:extLst>
          </p:cNvPr>
          <p:cNvPicPr>
            <a:picLocks noChangeAspect="1" noChangeArrowheads="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407013" y="4526925"/>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4" name="Picture 8" descr="What&amp;amp;#39;s My Favorite Biome And Why? by @sigils">
            <a:extLst>
              <a:ext uri="{FF2B5EF4-FFF2-40B4-BE49-F238E27FC236}">
                <a16:creationId xmlns:a16="http://schemas.microsoft.com/office/drawing/2014/main" id="{9DF784ED-74B8-4729-B0F7-125CC79275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4865" y="4585243"/>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icture 8" descr="What&amp;amp;#39;s My Favorite Biome And Why? by @sigils">
            <a:extLst>
              <a:ext uri="{FF2B5EF4-FFF2-40B4-BE49-F238E27FC236}">
                <a16:creationId xmlns:a16="http://schemas.microsoft.com/office/drawing/2014/main" id="{D1027B34-F313-4460-BB3B-0A8197D51B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35824" y="4712662"/>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The snail and the whale | Baamboozle">
            <a:extLst>
              <a:ext uri="{FF2B5EF4-FFF2-40B4-BE49-F238E27FC236}">
                <a16:creationId xmlns:a16="http://schemas.microsoft.com/office/drawing/2014/main" id="{BCB1ED43-85DB-41D2-B463-264549F6E3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3467522" y="4437409"/>
            <a:ext cx="821094" cy="7543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80" name="Picture 8" descr="Summer Pink Sticker for iOS &amp;amp;amp; Android | GIPHY">
            <a:extLst>
              <a:ext uri="{FF2B5EF4-FFF2-40B4-BE49-F238E27FC236}">
                <a16:creationId xmlns:a16="http://schemas.microsoft.com/office/drawing/2014/main" id="{534536C3-F241-45E6-A799-6716D60D85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34406" y="4457700"/>
            <a:ext cx="685800" cy="685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B43298-9AA4-4F00-A0BD-ED44065A4935}"/>
              </a:ext>
            </a:extLst>
          </p:cNvPr>
          <p:cNvPicPr>
            <a:picLocks noChangeAspect="1"/>
          </p:cNvPicPr>
          <p:nvPr/>
        </p:nvPicPr>
        <p:blipFill rotWithShape="1">
          <a:blip r:embed="rId13">
            <a:extLst>
              <a:ext uri="{28A0092B-C50C-407E-A947-70E740481C1C}">
                <a14:useLocalDpi xmlns:a14="http://schemas.microsoft.com/office/drawing/2010/main" val="0"/>
              </a:ext>
            </a:extLst>
          </a:blip>
          <a:srcRect l="13429" t="59251" r="8755" b="11008"/>
          <a:stretch/>
        </p:blipFill>
        <p:spPr>
          <a:xfrm>
            <a:off x="611615" y="1380304"/>
            <a:ext cx="7920769" cy="2698895"/>
          </a:xfrm>
          <a:prstGeom prst="rect">
            <a:avLst/>
          </a:prstGeom>
        </p:spPr>
      </p:pic>
      <p:sp>
        <p:nvSpPr>
          <p:cNvPr id="25" name="TextBox 24">
            <a:extLst>
              <a:ext uri="{FF2B5EF4-FFF2-40B4-BE49-F238E27FC236}">
                <a16:creationId xmlns:a16="http://schemas.microsoft.com/office/drawing/2014/main" id="{DE3F803F-7948-4DED-8DA6-2AB04F56AAE9}"/>
              </a:ext>
            </a:extLst>
          </p:cNvPr>
          <p:cNvSpPr txBox="1"/>
          <p:nvPr/>
        </p:nvSpPr>
        <p:spPr>
          <a:xfrm>
            <a:off x="1509774" y="648072"/>
            <a:ext cx="5490970" cy="769441"/>
          </a:xfrm>
          <a:prstGeom prst="rect">
            <a:avLst/>
          </a:prstGeom>
          <a:noFill/>
        </p:spPr>
        <p:txBody>
          <a:bodyPr wrap="square" rtlCol="0">
            <a:spAutoFit/>
          </a:bodyPr>
          <a:lstStyle/>
          <a:p>
            <a:pPr algn="ctr">
              <a:defRPr/>
            </a:pPr>
            <a:r>
              <a:rPr lang="en-US" sz="4400" spc="-113">
                <a:solidFill>
                  <a:srgbClr val="B207B0"/>
                </a:solidFill>
                <a:effectLst>
                  <a:outerShdw blurRad="50800" dist="38100" dir="5400000" algn="t" rotWithShape="0">
                    <a:prstClr val="black">
                      <a:alpha val="40000"/>
                    </a:prstClr>
                  </a:outerShdw>
                </a:effectLst>
                <a:latin typeface="Arial" panose="020B0604020202020204" pitchFamily="34" charset="0"/>
                <a:ea typeface="White Xmas PERSONAL USE" pitchFamily="50" charset="0"/>
                <a:cs typeface="Arial" panose="020B0604020202020204" pitchFamily="34" charset="0"/>
              </a:rPr>
              <a:t>TRANH VẼ GÌ?</a:t>
            </a:r>
            <a:endParaRPr lang="en-US" sz="4400" spc="-113" dirty="0">
              <a:solidFill>
                <a:srgbClr val="B207B0"/>
              </a:solidFill>
              <a:effectLst>
                <a:outerShdw blurRad="50800" dist="38100" dir="5400000" algn="t" rotWithShape="0">
                  <a:prstClr val="black">
                    <a:alpha val="40000"/>
                  </a:prstClr>
                </a:outerShdw>
              </a:effectLst>
              <a:latin typeface="Arial" panose="020B0604020202020204" pitchFamily="34" charset="0"/>
              <a:ea typeface="White Xmas PERSONAL USE" pitchFamily="50" charset="0"/>
              <a:cs typeface="Arial" panose="020B0604020202020204" pitchFamily="34" charset="0"/>
            </a:endParaRPr>
          </a:p>
        </p:txBody>
      </p:sp>
    </p:spTree>
    <p:extLst>
      <p:ext uri="{BB962C8B-B14F-4D97-AF65-F5344CB8AC3E}">
        <p14:creationId xmlns:p14="http://schemas.microsoft.com/office/powerpoint/2010/main" val="212105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anim calcmode="lin" valueType="num">
                                      <p:cBhvr>
                                        <p:cTn id="11" dur="500" fill="hold"/>
                                        <p:tgtEl>
                                          <p:spTgt spid="55"/>
                                        </p:tgtEl>
                                        <p:attrNameLst>
                                          <p:attrName>ppt_x</p:attrName>
                                        </p:attrNameLst>
                                      </p:cBhvr>
                                      <p:tavLst>
                                        <p:tav tm="0">
                                          <p:val>
                                            <p:strVal val="#ppt_x"/>
                                          </p:val>
                                        </p:tav>
                                        <p:tav tm="100000">
                                          <p:val>
                                            <p:strVal val="#ppt_x"/>
                                          </p:val>
                                        </p:tav>
                                      </p:tavLst>
                                    </p:anim>
                                    <p:anim calcmode="lin" valueType="num">
                                      <p:cBhvr>
                                        <p:cTn id="12" dur="500" fill="hold"/>
                                        <p:tgtEl>
                                          <p:spTgt spid="5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anim calcmode="lin" valueType="num">
                                      <p:cBhvr>
                                        <p:cTn id="16" dur="500" fill="hold"/>
                                        <p:tgtEl>
                                          <p:spTgt spid="54"/>
                                        </p:tgtEl>
                                        <p:attrNameLst>
                                          <p:attrName>ppt_x</p:attrName>
                                        </p:attrNameLst>
                                      </p:cBhvr>
                                      <p:tavLst>
                                        <p:tav tm="0">
                                          <p:val>
                                            <p:strVal val="#ppt_x"/>
                                          </p:val>
                                        </p:tav>
                                        <p:tav tm="100000">
                                          <p:val>
                                            <p:strVal val="#ppt_x"/>
                                          </p:val>
                                        </p:tav>
                                      </p:tavLst>
                                    </p:anim>
                                    <p:anim calcmode="lin" valueType="num">
                                      <p:cBhvr>
                                        <p:cTn id="17" dur="500" fill="hold"/>
                                        <p:tgtEl>
                                          <p:spTgt spid="5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80"/>
                                        </p:tgtEl>
                                        <p:attrNameLst>
                                          <p:attrName>style.visibility</p:attrName>
                                        </p:attrNameLst>
                                      </p:cBhvr>
                                      <p:to>
                                        <p:strVal val="visible"/>
                                      </p:to>
                                    </p:set>
                                    <p:animEffect transition="in" filter="fade">
                                      <p:cBhvr>
                                        <p:cTn id="20" dur="500"/>
                                        <p:tgtEl>
                                          <p:spTgt spid="3080"/>
                                        </p:tgtEl>
                                      </p:cBhvr>
                                    </p:animEffect>
                                    <p:anim calcmode="lin" valueType="num">
                                      <p:cBhvr>
                                        <p:cTn id="21" dur="500" fill="hold"/>
                                        <p:tgtEl>
                                          <p:spTgt spid="3080"/>
                                        </p:tgtEl>
                                        <p:attrNameLst>
                                          <p:attrName>ppt_x</p:attrName>
                                        </p:attrNameLst>
                                      </p:cBhvr>
                                      <p:tavLst>
                                        <p:tav tm="0">
                                          <p:val>
                                            <p:strVal val="#ppt_x"/>
                                          </p:val>
                                        </p:tav>
                                        <p:tav tm="100000">
                                          <p:val>
                                            <p:strVal val="#ppt_x"/>
                                          </p:val>
                                        </p:tav>
                                      </p:tavLst>
                                    </p:anim>
                                    <p:anim calcmode="lin" valueType="num">
                                      <p:cBhvr>
                                        <p:cTn id="22" dur="500" fill="hold"/>
                                        <p:tgtEl>
                                          <p:spTgt spid="308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anim calcmode="lin" valueType="num">
                                      <p:cBhvr>
                                        <p:cTn id="26" dur="500" fill="hold"/>
                                        <p:tgtEl>
                                          <p:spTgt spid="52"/>
                                        </p:tgtEl>
                                        <p:attrNameLst>
                                          <p:attrName>ppt_x</p:attrName>
                                        </p:attrNameLst>
                                      </p:cBhvr>
                                      <p:tavLst>
                                        <p:tav tm="0">
                                          <p:val>
                                            <p:strVal val="#ppt_x"/>
                                          </p:val>
                                        </p:tav>
                                        <p:tav tm="100000">
                                          <p:val>
                                            <p:strVal val="#ppt_x"/>
                                          </p:val>
                                        </p:tav>
                                      </p:tavLst>
                                    </p:anim>
                                    <p:anim calcmode="lin" valueType="num">
                                      <p:cBhvr>
                                        <p:cTn id="27" dur="500" fill="hold"/>
                                        <p:tgtEl>
                                          <p:spTgt spid="5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fade">
                                      <p:cBhvr>
                                        <p:cTn id="30" dur="500"/>
                                        <p:tgtEl>
                                          <p:spTgt spid="3078"/>
                                        </p:tgtEl>
                                      </p:cBhvr>
                                    </p:animEffect>
                                    <p:anim calcmode="lin" valueType="num">
                                      <p:cBhvr>
                                        <p:cTn id="31" dur="500" fill="hold"/>
                                        <p:tgtEl>
                                          <p:spTgt spid="3078"/>
                                        </p:tgtEl>
                                        <p:attrNameLst>
                                          <p:attrName>ppt_x</p:attrName>
                                        </p:attrNameLst>
                                      </p:cBhvr>
                                      <p:tavLst>
                                        <p:tav tm="0">
                                          <p:val>
                                            <p:strVal val="#ppt_x"/>
                                          </p:val>
                                        </p:tav>
                                        <p:tav tm="100000">
                                          <p:val>
                                            <p:strVal val="#ppt_x"/>
                                          </p:val>
                                        </p:tav>
                                      </p:tavLst>
                                    </p:anim>
                                    <p:anim calcmode="lin" valueType="num">
                                      <p:cBhvr>
                                        <p:cTn id="32" dur="500" fill="hold"/>
                                        <p:tgtEl>
                                          <p:spTgt spid="307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anim calcmode="lin" valueType="num">
                                      <p:cBhvr>
                                        <p:cTn id="36" dur="500" fill="hold"/>
                                        <p:tgtEl>
                                          <p:spTgt spid="53"/>
                                        </p:tgtEl>
                                        <p:attrNameLst>
                                          <p:attrName>ppt_x</p:attrName>
                                        </p:attrNameLst>
                                      </p:cBhvr>
                                      <p:tavLst>
                                        <p:tav tm="0">
                                          <p:val>
                                            <p:strVal val="#ppt_x"/>
                                          </p:val>
                                        </p:tav>
                                        <p:tav tm="100000">
                                          <p:val>
                                            <p:strVal val="#ppt_x"/>
                                          </p:val>
                                        </p:tav>
                                      </p:tavLst>
                                    </p:anim>
                                    <p:anim calcmode="lin" valueType="num">
                                      <p:cBhvr>
                                        <p:cTn id="37" dur="500" fill="hold"/>
                                        <p:tgtEl>
                                          <p:spTgt spid="5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25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anim calcmode="lin" valueType="num">
                                      <p:cBhvr>
                                        <p:cTn id="41" dur="500" fill="hold"/>
                                        <p:tgtEl>
                                          <p:spTgt spid="14"/>
                                        </p:tgtEl>
                                        <p:attrNameLst>
                                          <p:attrName>ppt_x</p:attrName>
                                        </p:attrNameLst>
                                      </p:cBhvr>
                                      <p:tavLst>
                                        <p:tav tm="0">
                                          <p:val>
                                            <p:strVal val="#ppt_x"/>
                                          </p:val>
                                        </p:tav>
                                        <p:tav tm="100000">
                                          <p:val>
                                            <p:strVal val="#ppt_x"/>
                                          </p:val>
                                        </p:tav>
                                      </p:tavLst>
                                    </p:anim>
                                    <p:anim calcmode="lin" valueType="num">
                                      <p:cBhvr>
                                        <p:cTn id="42" dur="500" fill="hold"/>
                                        <p:tgtEl>
                                          <p:spTgt spid="14"/>
                                        </p:tgtEl>
                                        <p:attrNameLst>
                                          <p:attrName>ppt_y</p:attrName>
                                        </p:attrNameLst>
                                      </p:cBhvr>
                                      <p:tavLst>
                                        <p:tav tm="0">
                                          <p:val>
                                            <p:strVal val="#ppt_y+.1"/>
                                          </p:val>
                                        </p:tav>
                                        <p:tav tm="100000">
                                          <p:val>
                                            <p:strVal val="#ppt_y"/>
                                          </p:val>
                                        </p:tav>
                                      </p:tavLst>
                                    </p:anim>
                                  </p:childTnLst>
                                </p:cTn>
                              </p:par>
                              <p:par>
                                <p:cTn id="43" presetID="14"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Ánh Viên phá kỷ lục Sea Game 29 môn bơi ngửa 100m - VOVTV">
            <a:hlinkClick r:id="" action="ppaction://media"/>
            <a:extLst>
              <a:ext uri="{FF2B5EF4-FFF2-40B4-BE49-F238E27FC236}">
                <a16:creationId xmlns:a16="http://schemas.microsoft.com/office/drawing/2014/main" id="{B514C1E8-ED9F-4CF0-ADD7-D55453B57C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664941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D46289AE-114A-46E8-92C5-E69A2B77D2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994809" y="-1994809"/>
            <a:ext cx="5154384" cy="9144002"/>
          </a:xfrm>
          <a:prstGeom prst="rect">
            <a:avLst/>
          </a:prstGeom>
        </p:spPr>
      </p:pic>
      <p:sp>
        <p:nvSpPr>
          <p:cNvPr id="5" name="任意多边形: 形状 4">
            <a:extLst>
              <a:ext uri="{FF2B5EF4-FFF2-40B4-BE49-F238E27FC236}">
                <a16:creationId xmlns:a16="http://schemas.microsoft.com/office/drawing/2014/main" id="{B0BFE98A-6F68-4D5B-8942-2823FCE5A715}"/>
              </a:ext>
            </a:extLst>
          </p:cNvPr>
          <p:cNvSpPr/>
          <p:nvPr/>
        </p:nvSpPr>
        <p:spPr>
          <a:xfrm>
            <a:off x="279430" y="328133"/>
            <a:ext cx="8585135" cy="4679517"/>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68855"/>
              <a:gd name="connsiteY0" fmla="*/ 10281887 h 10594476"/>
              <a:gd name="connsiteX1" fmla="*/ 93319 w 14868855"/>
              <a:gd name="connsiteY1" fmla="*/ 6926129 h 10594476"/>
              <a:gd name="connsiteX2" fmla="*/ 129076 w 14868855"/>
              <a:gd name="connsiteY2" fmla="*/ 1401394 h 10594476"/>
              <a:gd name="connsiteX3" fmla="*/ 1537665 w 14868855"/>
              <a:gd name="connsiteY3" fmla="*/ 26244 h 10594476"/>
              <a:gd name="connsiteX4" fmla="*/ 6055057 w 14868855"/>
              <a:gd name="connsiteY4" fmla="*/ 33764 h 10594476"/>
              <a:gd name="connsiteX5" fmla="*/ 13683339 w 14868855"/>
              <a:gd name="connsiteY5" fmla="*/ 26636 h 10594476"/>
              <a:gd name="connsiteX6" fmla="*/ 14709351 w 14868855"/>
              <a:gd name="connsiteY6" fmla="*/ 4166210 h 10594476"/>
              <a:gd name="connsiteX7" fmla="*/ 14582202 w 14868855"/>
              <a:gd name="connsiteY7" fmla="*/ 9725121 h 10594476"/>
              <a:gd name="connsiteX8" fmla="*/ 11431312 w 14868855"/>
              <a:gd name="connsiteY8" fmla="*/ 10339281 h 10594476"/>
              <a:gd name="connsiteX9" fmla="*/ 2751769 w 14868855"/>
              <a:gd name="connsiteY9" fmla="*/ 10455395 h 10594476"/>
              <a:gd name="connsiteX10" fmla="*/ 389061 w 14868855"/>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582202 w 14757426"/>
              <a:gd name="connsiteY7" fmla="*/ 9725121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851422"/>
              <a:gd name="connsiteY0" fmla="*/ 10281887 h 10594476"/>
              <a:gd name="connsiteX1" fmla="*/ 93319 w 14851422"/>
              <a:gd name="connsiteY1" fmla="*/ 6926129 h 10594476"/>
              <a:gd name="connsiteX2" fmla="*/ 129076 w 14851422"/>
              <a:gd name="connsiteY2" fmla="*/ 1401394 h 10594476"/>
              <a:gd name="connsiteX3" fmla="*/ 1537665 w 14851422"/>
              <a:gd name="connsiteY3" fmla="*/ 26244 h 10594476"/>
              <a:gd name="connsiteX4" fmla="*/ 6055057 w 14851422"/>
              <a:gd name="connsiteY4" fmla="*/ 33764 h 10594476"/>
              <a:gd name="connsiteX5" fmla="*/ 13683339 w 14851422"/>
              <a:gd name="connsiteY5" fmla="*/ 26636 h 10594476"/>
              <a:gd name="connsiteX6" fmla="*/ 14709351 w 14851422"/>
              <a:gd name="connsiteY6" fmla="*/ 4166210 h 10594476"/>
              <a:gd name="connsiteX7" fmla="*/ 14808034 w 14851422"/>
              <a:gd name="connsiteY7" fmla="*/ 9602777 h 10594476"/>
              <a:gd name="connsiteX8" fmla="*/ 11431312 w 14851422"/>
              <a:gd name="connsiteY8" fmla="*/ 10339281 h 10594476"/>
              <a:gd name="connsiteX9" fmla="*/ 2751769 w 14851422"/>
              <a:gd name="connsiteY9" fmla="*/ 10455395 h 10594476"/>
              <a:gd name="connsiteX10" fmla="*/ 389061 w 14851422"/>
              <a:gd name="connsiteY10" fmla="*/ 10281887 h 10594476"/>
              <a:gd name="connsiteX0" fmla="*/ 389061 w 14776214"/>
              <a:gd name="connsiteY0" fmla="*/ 10281887 h 10594476"/>
              <a:gd name="connsiteX1" fmla="*/ 93319 w 14776214"/>
              <a:gd name="connsiteY1" fmla="*/ 6926129 h 10594476"/>
              <a:gd name="connsiteX2" fmla="*/ 129076 w 14776214"/>
              <a:gd name="connsiteY2" fmla="*/ 1401394 h 10594476"/>
              <a:gd name="connsiteX3" fmla="*/ 1537665 w 14776214"/>
              <a:gd name="connsiteY3" fmla="*/ 26244 h 10594476"/>
              <a:gd name="connsiteX4" fmla="*/ 6055057 w 14776214"/>
              <a:gd name="connsiteY4" fmla="*/ 33764 h 10594476"/>
              <a:gd name="connsiteX5" fmla="*/ 13683339 w 14776214"/>
              <a:gd name="connsiteY5" fmla="*/ 26636 h 10594476"/>
              <a:gd name="connsiteX6" fmla="*/ 14709351 w 14776214"/>
              <a:gd name="connsiteY6" fmla="*/ 4166210 h 10594476"/>
              <a:gd name="connsiteX7" fmla="*/ 14713937 w 14776214"/>
              <a:gd name="connsiteY7" fmla="*/ 9504902 h 10594476"/>
              <a:gd name="connsiteX8" fmla="*/ 11431312 w 14776214"/>
              <a:gd name="connsiteY8" fmla="*/ 10339281 h 10594476"/>
              <a:gd name="connsiteX9" fmla="*/ 2751769 w 14776214"/>
              <a:gd name="connsiteY9" fmla="*/ 10455395 h 10594476"/>
              <a:gd name="connsiteX10" fmla="*/ 389061 w 14776214"/>
              <a:gd name="connsiteY10" fmla="*/ 10281887 h 10594476"/>
              <a:gd name="connsiteX0" fmla="*/ 389061 w 14835429"/>
              <a:gd name="connsiteY0" fmla="*/ 10281887 h 10594476"/>
              <a:gd name="connsiteX1" fmla="*/ 93319 w 14835429"/>
              <a:gd name="connsiteY1" fmla="*/ 6926129 h 10594476"/>
              <a:gd name="connsiteX2" fmla="*/ 129076 w 14835429"/>
              <a:gd name="connsiteY2" fmla="*/ 1401394 h 10594476"/>
              <a:gd name="connsiteX3" fmla="*/ 1537665 w 14835429"/>
              <a:gd name="connsiteY3" fmla="*/ 26244 h 10594476"/>
              <a:gd name="connsiteX4" fmla="*/ 6055057 w 14835429"/>
              <a:gd name="connsiteY4" fmla="*/ 33764 h 10594476"/>
              <a:gd name="connsiteX5" fmla="*/ 13683339 w 14835429"/>
              <a:gd name="connsiteY5" fmla="*/ 26636 h 10594476"/>
              <a:gd name="connsiteX6" fmla="*/ 14709351 w 14835429"/>
              <a:gd name="connsiteY6" fmla="*/ 4166210 h 10594476"/>
              <a:gd name="connsiteX7" fmla="*/ 14789215 w 14835429"/>
              <a:gd name="connsiteY7" fmla="*/ 9529371 h 10594476"/>
              <a:gd name="connsiteX8" fmla="*/ 11431312 w 14835429"/>
              <a:gd name="connsiteY8" fmla="*/ 10339281 h 10594476"/>
              <a:gd name="connsiteX9" fmla="*/ 2751769 w 14835429"/>
              <a:gd name="connsiteY9" fmla="*/ 10455395 h 10594476"/>
              <a:gd name="connsiteX10" fmla="*/ 389061 w 14835429"/>
              <a:gd name="connsiteY10" fmla="*/ 10281887 h 10594476"/>
              <a:gd name="connsiteX0" fmla="*/ 389061 w 15054132"/>
              <a:gd name="connsiteY0" fmla="*/ 10561319 h 10873908"/>
              <a:gd name="connsiteX1" fmla="*/ 93319 w 15054132"/>
              <a:gd name="connsiteY1" fmla="*/ 7205561 h 10873908"/>
              <a:gd name="connsiteX2" fmla="*/ 129076 w 15054132"/>
              <a:gd name="connsiteY2" fmla="*/ 1680826 h 10873908"/>
              <a:gd name="connsiteX3" fmla="*/ 1537665 w 15054132"/>
              <a:gd name="connsiteY3" fmla="*/ 305676 h 10873908"/>
              <a:gd name="connsiteX4" fmla="*/ 6055057 w 15054132"/>
              <a:gd name="connsiteY4" fmla="*/ 313196 h 10873908"/>
              <a:gd name="connsiteX5" fmla="*/ 13683339 w 15054132"/>
              <a:gd name="connsiteY5" fmla="*/ 306068 h 10873908"/>
              <a:gd name="connsiteX6" fmla="*/ 14822267 w 15054132"/>
              <a:gd name="connsiteY6" fmla="*/ 4470111 h 10873908"/>
              <a:gd name="connsiteX7" fmla="*/ 14789215 w 15054132"/>
              <a:gd name="connsiteY7" fmla="*/ 9808803 h 10873908"/>
              <a:gd name="connsiteX8" fmla="*/ 11431312 w 15054132"/>
              <a:gd name="connsiteY8" fmla="*/ 10618713 h 10873908"/>
              <a:gd name="connsiteX9" fmla="*/ 2751769 w 15054132"/>
              <a:gd name="connsiteY9" fmla="*/ 10734827 h 10873908"/>
              <a:gd name="connsiteX10" fmla="*/ 389061 w 15054132"/>
              <a:gd name="connsiteY10" fmla="*/ 10561319 h 10873908"/>
              <a:gd name="connsiteX0" fmla="*/ 389061 w 14888271"/>
              <a:gd name="connsiteY0" fmla="*/ 10561319 h 10873908"/>
              <a:gd name="connsiteX1" fmla="*/ 93319 w 14888271"/>
              <a:gd name="connsiteY1" fmla="*/ 7205561 h 10873908"/>
              <a:gd name="connsiteX2" fmla="*/ 129076 w 14888271"/>
              <a:gd name="connsiteY2" fmla="*/ 1680826 h 10873908"/>
              <a:gd name="connsiteX3" fmla="*/ 1537665 w 14888271"/>
              <a:gd name="connsiteY3" fmla="*/ 305676 h 10873908"/>
              <a:gd name="connsiteX4" fmla="*/ 6055057 w 14888271"/>
              <a:gd name="connsiteY4" fmla="*/ 313196 h 10873908"/>
              <a:gd name="connsiteX5" fmla="*/ 13683339 w 14888271"/>
              <a:gd name="connsiteY5" fmla="*/ 306068 h 10873908"/>
              <a:gd name="connsiteX6" fmla="*/ 14822267 w 14888271"/>
              <a:gd name="connsiteY6" fmla="*/ 4470111 h 10873908"/>
              <a:gd name="connsiteX7" fmla="*/ 14789215 w 14888271"/>
              <a:gd name="connsiteY7" fmla="*/ 9808803 h 10873908"/>
              <a:gd name="connsiteX8" fmla="*/ 11431312 w 14888271"/>
              <a:gd name="connsiteY8" fmla="*/ 10618713 h 10873908"/>
              <a:gd name="connsiteX9" fmla="*/ 2751769 w 14888271"/>
              <a:gd name="connsiteY9" fmla="*/ 10734827 h 10873908"/>
              <a:gd name="connsiteX10" fmla="*/ 389061 w 14888271"/>
              <a:gd name="connsiteY10" fmla="*/ 10561319 h 10873908"/>
              <a:gd name="connsiteX0" fmla="*/ 389061 w 14858627"/>
              <a:gd name="connsiteY0" fmla="*/ 10561319 h 10873908"/>
              <a:gd name="connsiteX1" fmla="*/ 93319 w 14858627"/>
              <a:gd name="connsiteY1" fmla="*/ 7205561 h 10873908"/>
              <a:gd name="connsiteX2" fmla="*/ 129076 w 14858627"/>
              <a:gd name="connsiteY2" fmla="*/ 1680826 h 10873908"/>
              <a:gd name="connsiteX3" fmla="*/ 1537665 w 14858627"/>
              <a:gd name="connsiteY3" fmla="*/ 305676 h 10873908"/>
              <a:gd name="connsiteX4" fmla="*/ 6055057 w 14858627"/>
              <a:gd name="connsiteY4" fmla="*/ 313196 h 10873908"/>
              <a:gd name="connsiteX5" fmla="*/ 13683339 w 14858627"/>
              <a:gd name="connsiteY5" fmla="*/ 306068 h 10873908"/>
              <a:gd name="connsiteX6" fmla="*/ 14822267 w 14858627"/>
              <a:gd name="connsiteY6" fmla="*/ 4470111 h 10873908"/>
              <a:gd name="connsiteX7" fmla="*/ 14695117 w 14858627"/>
              <a:gd name="connsiteY7" fmla="*/ 9759864 h 10873908"/>
              <a:gd name="connsiteX8" fmla="*/ 11431312 w 14858627"/>
              <a:gd name="connsiteY8" fmla="*/ 10618713 h 10873908"/>
              <a:gd name="connsiteX9" fmla="*/ 2751769 w 14858627"/>
              <a:gd name="connsiteY9" fmla="*/ 10734827 h 10873908"/>
              <a:gd name="connsiteX10" fmla="*/ 389061 w 14858627"/>
              <a:gd name="connsiteY10" fmla="*/ 10561319 h 10873908"/>
              <a:gd name="connsiteX0" fmla="*/ 389061 w 14888269"/>
              <a:gd name="connsiteY0" fmla="*/ 10561319 h 10873908"/>
              <a:gd name="connsiteX1" fmla="*/ 93319 w 14888269"/>
              <a:gd name="connsiteY1" fmla="*/ 7205561 h 10873908"/>
              <a:gd name="connsiteX2" fmla="*/ 129076 w 14888269"/>
              <a:gd name="connsiteY2" fmla="*/ 1680826 h 10873908"/>
              <a:gd name="connsiteX3" fmla="*/ 1537665 w 14888269"/>
              <a:gd name="connsiteY3" fmla="*/ 305676 h 10873908"/>
              <a:gd name="connsiteX4" fmla="*/ 6055057 w 14888269"/>
              <a:gd name="connsiteY4" fmla="*/ 313196 h 10873908"/>
              <a:gd name="connsiteX5" fmla="*/ 13683339 w 14888269"/>
              <a:gd name="connsiteY5" fmla="*/ 306068 h 10873908"/>
              <a:gd name="connsiteX6" fmla="*/ 14822267 w 14888269"/>
              <a:gd name="connsiteY6" fmla="*/ 4470111 h 10873908"/>
              <a:gd name="connsiteX7" fmla="*/ 14789212 w 14888269"/>
              <a:gd name="connsiteY7" fmla="*/ 9784333 h 10873908"/>
              <a:gd name="connsiteX8" fmla="*/ 11431312 w 14888269"/>
              <a:gd name="connsiteY8" fmla="*/ 10618713 h 10873908"/>
              <a:gd name="connsiteX9" fmla="*/ 2751769 w 14888269"/>
              <a:gd name="connsiteY9" fmla="*/ 10734827 h 10873908"/>
              <a:gd name="connsiteX10" fmla="*/ 389061 w 14888269"/>
              <a:gd name="connsiteY10" fmla="*/ 10561319 h 10873908"/>
              <a:gd name="connsiteX0" fmla="*/ 389061 w 14960024"/>
              <a:gd name="connsiteY0" fmla="*/ 10490704 h 10803293"/>
              <a:gd name="connsiteX1" fmla="*/ 93319 w 14960024"/>
              <a:gd name="connsiteY1" fmla="*/ 7134946 h 10803293"/>
              <a:gd name="connsiteX2" fmla="*/ 129076 w 14960024"/>
              <a:gd name="connsiteY2" fmla="*/ 1610211 h 10803293"/>
              <a:gd name="connsiteX3" fmla="*/ 1537665 w 14960024"/>
              <a:gd name="connsiteY3" fmla="*/ 235061 h 10803293"/>
              <a:gd name="connsiteX4" fmla="*/ 6055057 w 14960024"/>
              <a:gd name="connsiteY4" fmla="*/ 242581 h 10803293"/>
              <a:gd name="connsiteX5" fmla="*/ 13984448 w 14960024"/>
              <a:gd name="connsiteY5" fmla="*/ 333328 h 10803293"/>
              <a:gd name="connsiteX6" fmla="*/ 14822267 w 14960024"/>
              <a:gd name="connsiteY6" fmla="*/ 4399496 h 10803293"/>
              <a:gd name="connsiteX7" fmla="*/ 14789212 w 14960024"/>
              <a:gd name="connsiteY7" fmla="*/ 9713718 h 10803293"/>
              <a:gd name="connsiteX8" fmla="*/ 11431312 w 14960024"/>
              <a:gd name="connsiteY8" fmla="*/ 10548098 h 10803293"/>
              <a:gd name="connsiteX9" fmla="*/ 2751769 w 14960024"/>
              <a:gd name="connsiteY9" fmla="*/ 10664212 h 10803293"/>
              <a:gd name="connsiteX10" fmla="*/ 389061 w 14960024"/>
              <a:gd name="connsiteY10" fmla="*/ 10490704 h 10803293"/>
              <a:gd name="connsiteX0" fmla="*/ 389061 w 14888269"/>
              <a:gd name="connsiteY0" fmla="*/ 10653139 h 10965728"/>
              <a:gd name="connsiteX1" fmla="*/ 93319 w 14888269"/>
              <a:gd name="connsiteY1" fmla="*/ 7297381 h 10965728"/>
              <a:gd name="connsiteX2" fmla="*/ 129076 w 14888269"/>
              <a:gd name="connsiteY2" fmla="*/ 1772646 h 10965728"/>
              <a:gd name="connsiteX3" fmla="*/ 1537665 w 14888269"/>
              <a:gd name="connsiteY3" fmla="*/ 397496 h 10965728"/>
              <a:gd name="connsiteX4" fmla="*/ 6055057 w 14888269"/>
              <a:gd name="connsiteY4" fmla="*/ 405016 h 10965728"/>
              <a:gd name="connsiteX5" fmla="*/ 13984448 w 14888269"/>
              <a:gd name="connsiteY5" fmla="*/ 495763 h 10965728"/>
              <a:gd name="connsiteX6" fmla="*/ 14822267 w 14888269"/>
              <a:gd name="connsiteY6" fmla="*/ 4561931 h 10965728"/>
              <a:gd name="connsiteX7" fmla="*/ 14789212 w 14888269"/>
              <a:gd name="connsiteY7" fmla="*/ 9876153 h 10965728"/>
              <a:gd name="connsiteX8" fmla="*/ 11431312 w 14888269"/>
              <a:gd name="connsiteY8" fmla="*/ 10710533 h 10965728"/>
              <a:gd name="connsiteX9" fmla="*/ 2751769 w 14888269"/>
              <a:gd name="connsiteY9" fmla="*/ 10826647 h 10965728"/>
              <a:gd name="connsiteX10" fmla="*/ 389061 w 14888269"/>
              <a:gd name="connsiteY10" fmla="*/ 10653139 h 10965728"/>
              <a:gd name="connsiteX0" fmla="*/ 389061 w 15098816"/>
              <a:gd name="connsiteY0" fmla="*/ 10490705 h 10803294"/>
              <a:gd name="connsiteX1" fmla="*/ 93319 w 15098816"/>
              <a:gd name="connsiteY1" fmla="*/ 7134947 h 10803294"/>
              <a:gd name="connsiteX2" fmla="*/ 129076 w 15098816"/>
              <a:gd name="connsiteY2" fmla="*/ 1610212 h 10803294"/>
              <a:gd name="connsiteX3" fmla="*/ 1537665 w 15098816"/>
              <a:gd name="connsiteY3" fmla="*/ 235062 h 10803294"/>
              <a:gd name="connsiteX4" fmla="*/ 6055057 w 15098816"/>
              <a:gd name="connsiteY4" fmla="*/ 242582 h 10803294"/>
              <a:gd name="connsiteX5" fmla="*/ 13984448 w 15098816"/>
              <a:gd name="connsiteY5" fmla="*/ 333329 h 10803294"/>
              <a:gd name="connsiteX6" fmla="*/ 14935183 w 15098816"/>
              <a:gd name="connsiteY6" fmla="*/ 4399497 h 10803294"/>
              <a:gd name="connsiteX7" fmla="*/ 14789212 w 15098816"/>
              <a:gd name="connsiteY7" fmla="*/ 9713719 h 10803294"/>
              <a:gd name="connsiteX8" fmla="*/ 11431312 w 15098816"/>
              <a:gd name="connsiteY8" fmla="*/ 10548099 h 10803294"/>
              <a:gd name="connsiteX9" fmla="*/ 2751769 w 15098816"/>
              <a:gd name="connsiteY9" fmla="*/ 10664213 h 10803294"/>
              <a:gd name="connsiteX10" fmla="*/ 389061 w 15098816"/>
              <a:gd name="connsiteY10" fmla="*/ 10490705 h 10803294"/>
              <a:gd name="connsiteX0" fmla="*/ 389061 w 15047455"/>
              <a:gd name="connsiteY0" fmla="*/ 10488905 h 10801494"/>
              <a:gd name="connsiteX1" fmla="*/ 93319 w 15047455"/>
              <a:gd name="connsiteY1" fmla="*/ 7133147 h 10801494"/>
              <a:gd name="connsiteX2" fmla="*/ 129076 w 15047455"/>
              <a:gd name="connsiteY2" fmla="*/ 1608412 h 10801494"/>
              <a:gd name="connsiteX3" fmla="*/ 1537665 w 15047455"/>
              <a:gd name="connsiteY3" fmla="*/ 233262 h 10801494"/>
              <a:gd name="connsiteX4" fmla="*/ 6055057 w 15047455"/>
              <a:gd name="connsiteY4" fmla="*/ 240782 h 10801494"/>
              <a:gd name="connsiteX5" fmla="*/ 13984448 w 15047455"/>
              <a:gd name="connsiteY5" fmla="*/ 331529 h 10801494"/>
              <a:gd name="connsiteX6" fmla="*/ 14803449 w 15047455"/>
              <a:gd name="connsiteY6" fmla="*/ 4373228 h 10801494"/>
              <a:gd name="connsiteX7" fmla="*/ 14789212 w 15047455"/>
              <a:gd name="connsiteY7" fmla="*/ 9711919 h 10801494"/>
              <a:gd name="connsiteX8" fmla="*/ 11431312 w 15047455"/>
              <a:gd name="connsiteY8" fmla="*/ 10546299 h 10801494"/>
              <a:gd name="connsiteX9" fmla="*/ 2751769 w 15047455"/>
              <a:gd name="connsiteY9" fmla="*/ 10662413 h 10801494"/>
              <a:gd name="connsiteX10" fmla="*/ 389061 w 15047455"/>
              <a:gd name="connsiteY10" fmla="*/ 10488905 h 10801494"/>
              <a:gd name="connsiteX0" fmla="*/ 389061 w 14948452"/>
              <a:gd name="connsiteY0" fmla="*/ 10488905 h 10801494"/>
              <a:gd name="connsiteX1" fmla="*/ 93319 w 14948452"/>
              <a:gd name="connsiteY1" fmla="*/ 7133147 h 10801494"/>
              <a:gd name="connsiteX2" fmla="*/ 129076 w 14948452"/>
              <a:gd name="connsiteY2" fmla="*/ 1608412 h 10801494"/>
              <a:gd name="connsiteX3" fmla="*/ 1537665 w 14948452"/>
              <a:gd name="connsiteY3" fmla="*/ 233262 h 10801494"/>
              <a:gd name="connsiteX4" fmla="*/ 6055057 w 14948452"/>
              <a:gd name="connsiteY4" fmla="*/ 240782 h 10801494"/>
              <a:gd name="connsiteX5" fmla="*/ 13984448 w 14948452"/>
              <a:gd name="connsiteY5" fmla="*/ 331529 h 10801494"/>
              <a:gd name="connsiteX6" fmla="*/ 14803449 w 14948452"/>
              <a:gd name="connsiteY6" fmla="*/ 4373228 h 10801494"/>
              <a:gd name="connsiteX7" fmla="*/ 14789212 w 14948452"/>
              <a:gd name="connsiteY7" fmla="*/ 9711919 h 10801494"/>
              <a:gd name="connsiteX8" fmla="*/ 11431312 w 14948452"/>
              <a:gd name="connsiteY8" fmla="*/ 10546299 h 10801494"/>
              <a:gd name="connsiteX9" fmla="*/ 2751769 w 14948452"/>
              <a:gd name="connsiteY9" fmla="*/ 10662413 h 10801494"/>
              <a:gd name="connsiteX10" fmla="*/ 389061 w 14948452"/>
              <a:gd name="connsiteY10" fmla="*/ 10488905 h 10801494"/>
              <a:gd name="connsiteX0" fmla="*/ 389061 w 14847771"/>
              <a:gd name="connsiteY0" fmla="*/ 10727280 h 11039869"/>
              <a:gd name="connsiteX1" fmla="*/ 93319 w 14847771"/>
              <a:gd name="connsiteY1" fmla="*/ 7371522 h 11039869"/>
              <a:gd name="connsiteX2" fmla="*/ 129076 w 14847771"/>
              <a:gd name="connsiteY2" fmla="*/ 1846787 h 11039869"/>
              <a:gd name="connsiteX3" fmla="*/ 1537665 w 14847771"/>
              <a:gd name="connsiteY3" fmla="*/ 471637 h 11039869"/>
              <a:gd name="connsiteX4" fmla="*/ 6055057 w 14847771"/>
              <a:gd name="connsiteY4" fmla="*/ 479157 h 11039869"/>
              <a:gd name="connsiteX5" fmla="*/ 13984448 w 14847771"/>
              <a:gd name="connsiteY5" fmla="*/ 569904 h 11039869"/>
              <a:gd name="connsiteX6" fmla="*/ 14803449 w 14847771"/>
              <a:gd name="connsiteY6" fmla="*/ 4611603 h 11039869"/>
              <a:gd name="connsiteX7" fmla="*/ 14789212 w 14847771"/>
              <a:gd name="connsiteY7" fmla="*/ 9950294 h 11039869"/>
              <a:gd name="connsiteX8" fmla="*/ 11431312 w 14847771"/>
              <a:gd name="connsiteY8" fmla="*/ 10784674 h 11039869"/>
              <a:gd name="connsiteX9" fmla="*/ 2751769 w 14847771"/>
              <a:gd name="connsiteY9" fmla="*/ 10900788 h 11039869"/>
              <a:gd name="connsiteX10" fmla="*/ 389061 w 14847771"/>
              <a:gd name="connsiteY10" fmla="*/ 10727280 h 11039869"/>
              <a:gd name="connsiteX0" fmla="*/ 389061 w 15097970"/>
              <a:gd name="connsiteY0" fmla="*/ 10486184 h 10798773"/>
              <a:gd name="connsiteX1" fmla="*/ 93319 w 15097970"/>
              <a:gd name="connsiteY1" fmla="*/ 7130426 h 10798773"/>
              <a:gd name="connsiteX2" fmla="*/ 129076 w 15097970"/>
              <a:gd name="connsiteY2" fmla="*/ 1605691 h 10798773"/>
              <a:gd name="connsiteX3" fmla="*/ 1537665 w 15097970"/>
              <a:gd name="connsiteY3" fmla="*/ 230541 h 10798773"/>
              <a:gd name="connsiteX4" fmla="*/ 6055057 w 15097970"/>
              <a:gd name="connsiteY4" fmla="*/ 238061 h 10798773"/>
              <a:gd name="connsiteX5" fmla="*/ 14605483 w 15097970"/>
              <a:gd name="connsiteY5" fmla="*/ 695839 h 10798773"/>
              <a:gd name="connsiteX6" fmla="*/ 14803449 w 15097970"/>
              <a:gd name="connsiteY6" fmla="*/ 4370507 h 10798773"/>
              <a:gd name="connsiteX7" fmla="*/ 14789212 w 15097970"/>
              <a:gd name="connsiteY7" fmla="*/ 9709198 h 10798773"/>
              <a:gd name="connsiteX8" fmla="*/ 11431312 w 15097970"/>
              <a:gd name="connsiteY8" fmla="*/ 10543578 h 10798773"/>
              <a:gd name="connsiteX9" fmla="*/ 2751769 w 15097970"/>
              <a:gd name="connsiteY9" fmla="*/ 10659692 h 10798773"/>
              <a:gd name="connsiteX10" fmla="*/ 389061 w 15097970"/>
              <a:gd name="connsiteY10" fmla="*/ 10486184 h 10798773"/>
              <a:gd name="connsiteX0" fmla="*/ 389061 w 15061215"/>
              <a:gd name="connsiteY0" fmla="*/ 10370559 h 10683148"/>
              <a:gd name="connsiteX1" fmla="*/ 93319 w 15061215"/>
              <a:gd name="connsiteY1" fmla="*/ 7014801 h 10683148"/>
              <a:gd name="connsiteX2" fmla="*/ 129076 w 15061215"/>
              <a:gd name="connsiteY2" fmla="*/ 1490066 h 10683148"/>
              <a:gd name="connsiteX3" fmla="*/ 1537665 w 15061215"/>
              <a:gd name="connsiteY3" fmla="*/ 114916 h 10683148"/>
              <a:gd name="connsiteX4" fmla="*/ 6055057 w 15061215"/>
              <a:gd name="connsiteY4" fmla="*/ 122436 h 10683148"/>
              <a:gd name="connsiteX5" fmla="*/ 14549025 w 15061215"/>
              <a:gd name="connsiteY5" fmla="*/ 800432 h 10683148"/>
              <a:gd name="connsiteX6" fmla="*/ 14803449 w 15061215"/>
              <a:gd name="connsiteY6" fmla="*/ 4254882 h 10683148"/>
              <a:gd name="connsiteX7" fmla="*/ 14789212 w 15061215"/>
              <a:gd name="connsiteY7" fmla="*/ 9593573 h 10683148"/>
              <a:gd name="connsiteX8" fmla="*/ 11431312 w 15061215"/>
              <a:gd name="connsiteY8" fmla="*/ 10427953 h 10683148"/>
              <a:gd name="connsiteX9" fmla="*/ 2751769 w 15061215"/>
              <a:gd name="connsiteY9" fmla="*/ 10544067 h 10683148"/>
              <a:gd name="connsiteX10" fmla="*/ 389061 w 15061215"/>
              <a:gd name="connsiteY10" fmla="*/ 10370559 h 10683148"/>
              <a:gd name="connsiteX0" fmla="*/ 389061 w 14847771"/>
              <a:gd name="connsiteY0" fmla="*/ 10452356 h 10764945"/>
              <a:gd name="connsiteX1" fmla="*/ 93319 w 14847771"/>
              <a:gd name="connsiteY1" fmla="*/ 7096598 h 10764945"/>
              <a:gd name="connsiteX2" fmla="*/ 129076 w 14847771"/>
              <a:gd name="connsiteY2" fmla="*/ 1571863 h 10764945"/>
              <a:gd name="connsiteX3" fmla="*/ 1537665 w 14847771"/>
              <a:gd name="connsiteY3" fmla="*/ 196713 h 10764945"/>
              <a:gd name="connsiteX4" fmla="*/ 6055057 w 14847771"/>
              <a:gd name="connsiteY4" fmla="*/ 204233 h 10764945"/>
              <a:gd name="connsiteX5" fmla="*/ 14549025 w 14847771"/>
              <a:gd name="connsiteY5" fmla="*/ 882229 h 10764945"/>
              <a:gd name="connsiteX6" fmla="*/ 14803449 w 14847771"/>
              <a:gd name="connsiteY6" fmla="*/ 4336679 h 10764945"/>
              <a:gd name="connsiteX7" fmla="*/ 14789212 w 14847771"/>
              <a:gd name="connsiteY7" fmla="*/ 9675370 h 10764945"/>
              <a:gd name="connsiteX8" fmla="*/ 11431312 w 14847771"/>
              <a:gd name="connsiteY8" fmla="*/ 10509750 h 10764945"/>
              <a:gd name="connsiteX9" fmla="*/ 2751769 w 14847771"/>
              <a:gd name="connsiteY9" fmla="*/ 10625864 h 10764945"/>
              <a:gd name="connsiteX10" fmla="*/ 389061 w 14847771"/>
              <a:gd name="connsiteY10" fmla="*/ 10452356 h 10764945"/>
              <a:gd name="connsiteX0" fmla="*/ 389061 w 14923957"/>
              <a:gd name="connsiteY0" fmla="*/ 10478517 h 10791106"/>
              <a:gd name="connsiteX1" fmla="*/ 93319 w 14923957"/>
              <a:gd name="connsiteY1" fmla="*/ 7122759 h 10791106"/>
              <a:gd name="connsiteX2" fmla="*/ 129076 w 14923957"/>
              <a:gd name="connsiteY2" fmla="*/ 1598024 h 10791106"/>
              <a:gd name="connsiteX3" fmla="*/ 1537665 w 14923957"/>
              <a:gd name="connsiteY3" fmla="*/ 222874 h 10791106"/>
              <a:gd name="connsiteX4" fmla="*/ 6055057 w 14923957"/>
              <a:gd name="connsiteY4" fmla="*/ 230394 h 10791106"/>
              <a:gd name="connsiteX5" fmla="*/ 14774855 w 14923957"/>
              <a:gd name="connsiteY5" fmla="*/ 859452 h 10791106"/>
              <a:gd name="connsiteX6" fmla="*/ 14803449 w 14923957"/>
              <a:gd name="connsiteY6" fmla="*/ 4362840 h 10791106"/>
              <a:gd name="connsiteX7" fmla="*/ 14789212 w 14923957"/>
              <a:gd name="connsiteY7" fmla="*/ 9701531 h 10791106"/>
              <a:gd name="connsiteX8" fmla="*/ 11431312 w 14923957"/>
              <a:gd name="connsiteY8" fmla="*/ 10535911 h 10791106"/>
              <a:gd name="connsiteX9" fmla="*/ 2751769 w 14923957"/>
              <a:gd name="connsiteY9" fmla="*/ 10652025 h 10791106"/>
              <a:gd name="connsiteX10" fmla="*/ 389061 w 14923957"/>
              <a:gd name="connsiteY10" fmla="*/ 10478517 h 10791106"/>
              <a:gd name="connsiteX0" fmla="*/ 389061 w 14951066"/>
              <a:gd name="connsiteY0" fmla="*/ 10403614 h 10716203"/>
              <a:gd name="connsiteX1" fmla="*/ 93319 w 14951066"/>
              <a:gd name="connsiteY1" fmla="*/ 7047856 h 10716203"/>
              <a:gd name="connsiteX2" fmla="*/ 129076 w 14951066"/>
              <a:gd name="connsiteY2" fmla="*/ 1523121 h 10716203"/>
              <a:gd name="connsiteX3" fmla="*/ 1537665 w 14951066"/>
              <a:gd name="connsiteY3" fmla="*/ 147971 h 10716203"/>
              <a:gd name="connsiteX4" fmla="*/ 6055057 w 14951066"/>
              <a:gd name="connsiteY4" fmla="*/ 155491 h 10716203"/>
              <a:gd name="connsiteX5" fmla="*/ 14812495 w 14951066"/>
              <a:gd name="connsiteY5" fmla="*/ 931362 h 10716203"/>
              <a:gd name="connsiteX6" fmla="*/ 14803449 w 14951066"/>
              <a:gd name="connsiteY6" fmla="*/ 4287937 h 10716203"/>
              <a:gd name="connsiteX7" fmla="*/ 14789212 w 14951066"/>
              <a:gd name="connsiteY7" fmla="*/ 9626628 h 10716203"/>
              <a:gd name="connsiteX8" fmla="*/ 11431312 w 14951066"/>
              <a:gd name="connsiteY8" fmla="*/ 10461008 h 10716203"/>
              <a:gd name="connsiteX9" fmla="*/ 2751769 w 14951066"/>
              <a:gd name="connsiteY9" fmla="*/ 10577122 h 10716203"/>
              <a:gd name="connsiteX10" fmla="*/ 389061 w 14951066"/>
              <a:gd name="connsiteY10" fmla="*/ 10403614 h 10716203"/>
              <a:gd name="connsiteX0" fmla="*/ 389061 w 14875790"/>
              <a:gd name="connsiteY0" fmla="*/ 10403612 h 10716201"/>
              <a:gd name="connsiteX1" fmla="*/ 93319 w 14875790"/>
              <a:gd name="connsiteY1" fmla="*/ 7047854 h 10716201"/>
              <a:gd name="connsiteX2" fmla="*/ 129076 w 14875790"/>
              <a:gd name="connsiteY2" fmla="*/ 1523119 h 10716201"/>
              <a:gd name="connsiteX3" fmla="*/ 1537665 w 14875790"/>
              <a:gd name="connsiteY3" fmla="*/ 147969 h 10716201"/>
              <a:gd name="connsiteX4" fmla="*/ 6055057 w 14875790"/>
              <a:gd name="connsiteY4" fmla="*/ 155489 h 10716201"/>
              <a:gd name="connsiteX5" fmla="*/ 14812495 w 14875790"/>
              <a:gd name="connsiteY5" fmla="*/ 931360 h 10716201"/>
              <a:gd name="connsiteX6" fmla="*/ 14803449 w 14875790"/>
              <a:gd name="connsiteY6" fmla="*/ 4287935 h 10716201"/>
              <a:gd name="connsiteX7" fmla="*/ 14789212 w 14875790"/>
              <a:gd name="connsiteY7" fmla="*/ 9626626 h 10716201"/>
              <a:gd name="connsiteX8" fmla="*/ 11431312 w 14875790"/>
              <a:gd name="connsiteY8" fmla="*/ 10461006 h 10716201"/>
              <a:gd name="connsiteX9" fmla="*/ 2751769 w 14875790"/>
              <a:gd name="connsiteY9" fmla="*/ 10577120 h 10716201"/>
              <a:gd name="connsiteX10" fmla="*/ 389061 w 14875790"/>
              <a:gd name="connsiteY10" fmla="*/ 10403612 h 10716201"/>
              <a:gd name="connsiteX0" fmla="*/ 389061 w 14849737"/>
              <a:gd name="connsiteY0" fmla="*/ 10322914 h 10635503"/>
              <a:gd name="connsiteX1" fmla="*/ 93319 w 14849737"/>
              <a:gd name="connsiteY1" fmla="*/ 6967156 h 10635503"/>
              <a:gd name="connsiteX2" fmla="*/ 129076 w 14849737"/>
              <a:gd name="connsiteY2" fmla="*/ 1442421 h 10635503"/>
              <a:gd name="connsiteX3" fmla="*/ 1537665 w 14849737"/>
              <a:gd name="connsiteY3" fmla="*/ 67271 h 10635503"/>
              <a:gd name="connsiteX4" fmla="*/ 6055057 w 14849737"/>
              <a:gd name="connsiteY4" fmla="*/ 74791 h 10635503"/>
              <a:gd name="connsiteX5" fmla="*/ 14774857 w 14849737"/>
              <a:gd name="connsiteY5" fmla="*/ 1046411 h 10635503"/>
              <a:gd name="connsiteX6" fmla="*/ 14803449 w 14849737"/>
              <a:gd name="connsiteY6" fmla="*/ 4207237 h 10635503"/>
              <a:gd name="connsiteX7" fmla="*/ 14789212 w 14849737"/>
              <a:gd name="connsiteY7" fmla="*/ 9545928 h 10635503"/>
              <a:gd name="connsiteX8" fmla="*/ 11431312 w 14849737"/>
              <a:gd name="connsiteY8" fmla="*/ 10380308 h 10635503"/>
              <a:gd name="connsiteX9" fmla="*/ 2751769 w 14849737"/>
              <a:gd name="connsiteY9" fmla="*/ 10496422 h 10635503"/>
              <a:gd name="connsiteX10" fmla="*/ 389061 w 14849737"/>
              <a:gd name="connsiteY10" fmla="*/ 10322914 h 10635503"/>
              <a:gd name="connsiteX0" fmla="*/ 389061 w 14948926"/>
              <a:gd name="connsiteY0" fmla="*/ 10256507 h 10569096"/>
              <a:gd name="connsiteX1" fmla="*/ 93319 w 14948926"/>
              <a:gd name="connsiteY1" fmla="*/ 6900749 h 10569096"/>
              <a:gd name="connsiteX2" fmla="*/ 129076 w 14948926"/>
              <a:gd name="connsiteY2" fmla="*/ 1376014 h 10569096"/>
              <a:gd name="connsiteX3" fmla="*/ 1537665 w 14948926"/>
              <a:gd name="connsiteY3" fmla="*/ 864 h 10569096"/>
              <a:gd name="connsiteX4" fmla="*/ 6055057 w 14948926"/>
              <a:gd name="connsiteY4" fmla="*/ 8384 h 10569096"/>
              <a:gd name="connsiteX5" fmla="*/ 14774857 w 14948926"/>
              <a:gd name="connsiteY5" fmla="*/ 980004 h 10569096"/>
              <a:gd name="connsiteX6" fmla="*/ 14803449 w 14948926"/>
              <a:gd name="connsiteY6" fmla="*/ 4140830 h 10569096"/>
              <a:gd name="connsiteX7" fmla="*/ 14789212 w 14948926"/>
              <a:gd name="connsiteY7" fmla="*/ 9479521 h 10569096"/>
              <a:gd name="connsiteX8" fmla="*/ 11431312 w 14948926"/>
              <a:gd name="connsiteY8" fmla="*/ 10313901 h 10569096"/>
              <a:gd name="connsiteX9" fmla="*/ 2751769 w 14948926"/>
              <a:gd name="connsiteY9" fmla="*/ 10430015 h 10569096"/>
              <a:gd name="connsiteX10" fmla="*/ 389061 w 14948926"/>
              <a:gd name="connsiteY10" fmla="*/ 10256507 h 10569096"/>
              <a:gd name="connsiteX0" fmla="*/ 389061 w 14923051"/>
              <a:gd name="connsiteY0" fmla="*/ 10458526 h 10771115"/>
              <a:gd name="connsiteX1" fmla="*/ 93319 w 14923051"/>
              <a:gd name="connsiteY1" fmla="*/ 7102768 h 10771115"/>
              <a:gd name="connsiteX2" fmla="*/ 129076 w 14923051"/>
              <a:gd name="connsiteY2" fmla="*/ 1578033 h 10771115"/>
              <a:gd name="connsiteX3" fmla="*/ 1537665 w 14923051"/>
              <a:gd name="connsiteY3" fmla="*/ 202883 h 10771115"/>
              <a:gd name="connsiteX4" fmla="*/ 6055057 w 14923051"/>
              <a:gd name="connsiteY4" fmla="*/ 210403 h 10771115"/>
              <a:gd name="connsiteX5" fmla="*/ 14737218 w 14923051"/>
              <a:gd name="connsiteY5" fmla="*/ 594776 h 10771115"/>
              <a:gd name="connsiteX6" fmla="*/ 14803449 w 14923051"/>
              <a:gd name="connsiteY6" fmla="*/ 4342849 h 10771115"/>
              <a:gd name="connsiteX7" fmla="*/ 14789212 w 14923051"/>
              <a:gd name="connsiteY7" fmla="*/ 9681540 h 10771115"/>
              <a:gd name="connsiteX8" fmla="*/ 11431312 w 14923051"/>
              <a:gd name="connsiteY8" fmla="*/ 10515920 h 10771115"/>
              <a:gd name="connsiteX9" fmla="*/ 2751769 w 14923051"/>
              <a:gd name="connsiteY9" fmla="*/ 10632034 h 10771115"/>
              <a:gd name="connsiteX10" fmla="*/ 389061 w 14923051"/>
              <a:gd name="connsiteY10" fmla="*/ 10458526 h 10771115"/>
              <a:gd name="connsiteX0" fmla="*/ 389061 w 14847772"/>
              <a:gd name="connsiteY0" fmla="*/ 10354953 h 10667542"/>
              <a:gd name="connsiteX1" fmla="*/ 93319 w 14847772"/>
              <a:gd name="connsiteY1" fmla="*/ 6999195 h 10667542"/>
              <a:gd name="connsiteX2" fmla="*/ 129076 w 14847772"/>
              <a:gd name="connsiteY2" fmla="*/ 1474460 h 10667542"/>
              <a:gd name="connsiteX3" fmla="*/ 1537665 w 14847772"/>
              <a:gd name="connsiteY3" fmla="*/ 99310 h 10667542"/>
              <a:gd name="connsiteX4" fmla="*/ 6055057 w 14847772"/>
              <a:gd name="connsiteY4" fmla="*/ 106830 h 10667542"/>
              <a:gd name="connsiteX5" fmla="*/ 14605483 w 14847772"/>
              <a:gd name="connsiteY5" fmla="*/ 686952 h 10667542"/>
              <a:gd name="connsiteX6" fmla="*/ 14803449 w 14847772"/>
              <a:gd name="connsiteY6" fmla="*/ 4239276 h 10667542"/>
              <a:gd name="connsiteX7" fmla="*/ 14789212 w 14847772"/>
              <a:gd name="connsiteY7" fmla="*/ 9577967 h 10667542"/>
              <a:gd name="connsiteX8" fmla="*/ 11431312 w 14847772"/>
              <a:gd name="connsiteY8" fmla="*/ 10412347 h 10667542"/>
              <a:gd name="connsiteX9" fmla="*/ 2751769 w 14847772"/>
              <a:gd name="connsiteY9" fmla="*/ 10528461 h 10667542"/>
              <a:gd name="connsiteX10" fmla="*/ 389061 w 14847772"/>
              <a:gd name="connsiteY10" fmla="*/ 10354953 h 10667542"/>
              <a:gd name="connsiteX0" fmla="*/ 389061 w 14910704"/>
              <a:gd name="connsiteY0" fmla="*/ 10390812 h 10703401"/>
              <a:gd name="connsiteX1" fmla="*/ 93319 w 14910704"/>
              <a:gd name="connsiteY1" fmla="*/ 7035054 h 10703401"/>
              <a:gd name="connsiteX2" fmla="*/ 129076 w 14910704"/>
              <a:gd name="connsiteY2" fmla="*/ 1510319 h 10703401"/>
              <a:gd name="connsiteX3" fmla="*/ 1537665 w 14910704"/>
              <a:gd name="connsiteY3" fmla="*/ 135169 h 10703401"/>
              <a:gd name="connsiteX4" fmla="*/ 6055057 w 14910704"/>
              <a:gd name="connsiteY4" fmla="*/ 142689 h 10703401"/>
              <a:gd name="connsiteX5" fmla="*/ 14718398 w 14910704"/>
              <a:gd name="connsiteY5" fmla="*/ 649405 h 10703401"/>
              <a:gd name="connsiteX6" fmla="*/ 14803449 w 14910704"/>
              <a:gd name="connsiteY6" fmla="*/ 4275135 h 10703401"/>
              <a:gd name="connsiteX7" fmla="*/ 14789212 w 14910704"/>
              <a:gd name="connsiteY7" fmla="*/ 9613826 h 10703401"/>
              <a:gd name="connsiteX8" fmla="*/ 11431312 w 14910704"/>
              <a:gd name="connsiteY8" fmla="*/ 10448206 h 10703401"/>
              <a:gd name="connsiteX9" fmla="*/ 2751769 w 14910704"/>
              <a:gd name="connsiteY9" fmla="*/ 10564320 h 10703401"/>
              <a:gd name="connsiteX10" fmla="*/ 389061 w 14910704"/>
              <a:gd name="connsiteY10" fmla="*/ 10390812 h 10703401"/>
              <a:gd name="connsiteX0" fmla="*/ 389061 w 15017593"/>
              <a:gd name="connsiteY0" fmla="*/ 10328274 h 10640863"/>
              <a:gd name="connsiteX1" fmla="*/ 93319 w 15017593"/>
              <a:gd name="connsiteY1" fmla="*/ 6972516 h 10640863"/>
              <a:gd name="connsiteX2" fmla="*/ 129076 w 15017593"/>
              <a:gd name="connsiteY2" fmla="*/ 1447781 h 10640863"/>
              <a:gd name="connsiteX3" fmla="*/ 1537665 w 15017593"/>
              <a:gd name="connsiteY3" fmla="*/ 72631 h 10640863"/>
              <a:gd name="connsiteX4" fmla="*/ 6055057 w 15017593"/>
              <a:gd name="connsiteY4" fmla="*/ 80151 h 10640863"/>
              <a:gd name="connsiteX5" fmla="*/ 14718398 w 15017593"/>
              <a:gd name="connsiteY5" fmla="*/ 586867 h 10640863"/>
              <a:gd name="connsiteX6" fmla="*/ 14803449 w 15017593"/>
              <a:gd name="connsiteY6" fmla="*/ 4212597 h 10640863"/>
              <a:gd name="connsiteX7" fmla="*/ 14789212 w 15017593"/>
              <a:gd name="connsiteY7" fmla="*/ 9551288 h 10640863"/>
              <a:gd name="connsiteX8" fmla="*/ 11431312 w 15017593"/>
              <a:gd name="connsiteY8" fmla="*/ 10385668 h 10640863"/>
              <a:gd name="connsiteX9" fmla="*/ 2751769 w 15017593"/>
              <a:gd name="connsiteY9" fmla="*/ 10501782 h 10640863"/>
              <a:gd name="connsiteX10" fmla="*/ 389061 w 15017593"/>
              <a:gd name="connsiteY10" fmla="*/ 10328274 h 10640863"/>
              <a:gd name="connsiteX0" fmla="*/ 389061 w 14857245"/>
              <a:gd name="connsiteY0" fmla="*/ 10388957 h 10701546"/>
              <a:gd name="connsiteX1" fmla="*/ 93319 w 14857245"/>
              <a:gd name="connsiteY1" fmla="*/ 7033199 h 10701546"/>
              <a:gd name="connsiteX2" fmla="*/ 129076 w 14857245"/>
              <a:gd name="connsiteY2" fmla="*/ 1508464 h 10701546"/>
              <a:gd name="connsiteX3" fmla="*/ 1537665 w 14857245"/>
              <a:gd name="connsiteY3" fmla="*/ 133314 h 10701546"/>
              <a:gd name="connsiteX4" fmla="*/ 6055057 w 14857245"/>
              <a:gd name="connsiteY4" fmla="*/ 140834 h 10701546"/>
              <a:gd name="connsiteX5" fmla="*/ 14436110 w 14857245"/>
              <a:gd name="connsiteY5" fmla="*/ 525206 h 10701546"/>
              <a:gd name="connsiteX6" fmla="*/ 14803449 w 14857245"/>
              <a:gd name="connsiteY6" fmla="*/ 4273280 h 10701546"/>
              <a:gd name="connsiteX7" fmla="*/ 14789212 w 14857245"/>
              <a:gd name="connsiteY7" fmla="*/ 9611971 h 10701546"/>
              <a:gd name="connsiteX8" fmla="*/ 11431312 w 14857245"/>
              <a:gd name="connsiteY8" fmla="*/ 10446351 h 10701546"/>
              <a:gd name="connsiteX9" fmla="*/ 2751769 w 14857245"/>
              <a:gd name="connsiteY9" fmla="*/ 10562465 h 10701546"/>
              <a:gd name="connsiteX10" fmla="*/ 389061 w 14857245"/>
              <a:gd name="connsiteY10" fmla="*/ 10388957 h 10701546"/>
              <a:gd name="connsiteX0" fmla="*/ 389061 w 14933184"/>
              <a:gd name="connsiteY0" fmla="*/ 10388957 h 10701546"/>
              <a:gd name="connsiteX1" fmla="*/ 93319 w 14933184"/>
              <a:gd name="connsiteY1" fmla="*/ 7033199 h 10701546"/>
              <a:gd name="connsiteX2" fmla="*/ 129076 w 14933184"/>
              <a:gd name="connsiteY2" fmla="*/ 1508464 h 10701546"/>
              <a:gd name="connsiteX3" fmla="*/ 1537665 w 14933184"/>
              <a:gd name="connsiteY3" fmla="*/ 133314 h 10701546"/>
              <a:gd name="connsiteX4" fmla="*/ 6055057 w 14933184"/>
              <a:gd name="connsiteY4" fmla="*/ 140834 h 10701546"/>
              <a:gd name="connsiteX5" fmla="*/ 14586664 w 14933184"/>
              <a:gd name="connsiteY5" fmla="*/ 525207 h 10701546"/>
              <a:gd name="connsiteX6" fmla="*/ 14803449 w 14933184"/>
              <a:gd name="connsiteY6" fmla="*/ 4273280 h 10701546"/>
              <a:gd name="connsiteX7" fmla="*/ 14789212 w 14933184"/>
              <a:gd name="connsiteY7" fmla="*/ 9611971 h 10701546"/>
              <a:gd name="connsiteX8" fmla="*/ 11431312 w 14933184"/>
              <a:gd name="connsiteY8" fmla="*/ 10446351 h 10701546"/>
              <a:gd name="connsiteX9" fmla="*/ 2751769 w 14933184"/>
              <a:gd name="connsiteY9" fmla="*/ 10562465 h 10701546"/>
              <a:gd name="connsiteX10" fmla="*/ 389061 w 14933184"/>
              <a:gd name="connsiteY10" fmla="*/ 10388957 h 10701546"/>
              <a:gd name="connsiteX0" fmla="*/ 389061 w 14944391"/>
              <a:gd name="connsiteY0" fmla="*/ 10298679 h 10611268"/>
              <a:gd name="connsiteX1" fmla="*/ 93319 w 14944391"/>
              <a:gd name="connsiteY1" fmla="*/ 6942921 h 10611268"/>
              <a:gd name="connsiteX2" fmla="*/ 129076 w 14944391"/>
              <a:gd name="connsiteY2" fmla="*/ 1418186 h 10611268"/>
              <a:gd name="connsiteX3" fmla="*/ 1537665 w 14944391"/>
              <a:gd name="connsiteY3" fmla="*/ 43036 h 10611268"/>
              <a:gd name="connsiteX4" fmla="*/ 6055057 w 14944391"/>
              <a:gd name="connsiteY4" fmla="*/ 50556 h 10611268"/>
              <a:gd name="connsiteX5" fmla="*/ 14605483 w 14944391"/>
              <a:gd name="connsiteY5" fmla="*/ 630678 h 10611268"/>
              <a:gd name="connsiteX6" fmla="*/ 14803449 w 14944391"/>
              <a:gd name="connsiteY6" fmla="*/ 4183002 h 10611268"/>
              <a:gd name="connsiteX7" fmla="*/ 14789212 w 14944391"/>
              <a:gd name="connsiteY7" fmla="*/ 9521693 h 10611268"/>
              <a:gd name="connsiteX8" fmla="*/ 11431312 w 14944391"/>
              <a:gd name="connsiteY8" fmla="*/ 10356073 h 10611268"/>
              <a:gd name="connsiteX9" fmla="*/ 2751769 w 14944391"/>
              <a:gd name="connsiteY9" fmla="*/ 10472187 h 10611268"/>
              <a:gd name="connsiteX10" fmla="*/ 389061 w 14944391"/>
              <a:gd name="connsiteY10" fmla="*/ 10298679 h 10611268"/>
              <a:gd name="connsiteX0" fmla="*/ 389061 w 16255698"/>
              <a:gd name="connsiteY0" fmla="*/ 10269779 h 10582368"/>
              <a:gd name="connsiteX1" fmla="*/ 93319 w 16255698"/>
              <a:gd name="connsiteY1" fmla="*/ 6914021 h 10582368"/>
              <a:gd name="connsiteX2" fmla="*/ 129076 w 16255698"/>
              <a:gd name="connsiteY2" fmla="*/ 1389286 h 10582368"/>
              <a:gd name="connsiteX3" fmla="*/ 1537665 w 16255698"/>
              <a:gd name="connsiteY3" fmla="*/ 14136 h 10582368"/>
              <a:gd name="connsiteX4" fmla="*/ 6055057 w 16255698"/>
              <a:gd name="connsiteY4" fmla="*/ 21656 h 10582368"/>
              <a:gd name="connsiteX5" fmla="*/ 14605483 w 16255698"/>
              <a:gd name="connsiteY5" fmla="*/ 601778 h 10582368"/>
              <a:gd name="connsiteX6" fmla="*/ 16252532 w 16255698"/>
              <a:gd name="connsiteY6" fmla="*/ 4667945 h 10582368"/>
              <a:gd name="connsiteX7" fmla="*/ 14789212 w 16255698"/>
              <a:gd name="connsiteY7" fmla="*/ 9492793 h 10582368"/>
              <a:gd name="connsiteX8" fmla="*/ 11431312 w 16255698"/>
              <a:gd name="connsiteY8" fmla="*/ 10327173 h 10582368"/>
              <a:gd name="connsiteX9" fmla="*/ 2751769 w 16255698"/>
              <a:gd name="connsiteY9" fmla="*/ 10443287 h 10582368"/>
              <a:gd name="connsiteX10" fmla="*/ 389061 w 16255698"/>
              <a:gd name="connsiteY10" fmla="*/ 10269779 h 10582368"/>
              <a:gd name="connsiteX0" fmla="*/ 389061 w 16255698"/>
              <a:gd name="connsiteY0" fmla="*/ 10269777 h 10582366"/>
              <a:gd name="connsiteX1" fmla="*/ 93319 w 16255698"/>
              <a:gd name="connsiteY1" fmla="*/ 6914019 h 10582366"/>
              <a:gd name="connsiteX2" fmla="*/ 129076 w 16255698"/>
              <a:gd name="connsiteY2" fmla="*/ 1389284 h 10582366"/>
              <a:gd name="connsiteX3" fmla="*/ 1537665 w 16255698"/>
              <a:gd name="connsiteY3" fmla="*/ 14134 h 10582366"/>
              <a:gd name="connsiteX4" fmla="*/ 6055057 w 16255698"/>
              <a:gd name="connsiteY4" fmla="*/ 21654 h 10582366"/>
              <a:gd name="connsiteX5" fmla="*/ 14605483 w 16255698"/>
              <a:gd name="connsiteY5" fmla="*/ 601776 h 10582366"/>
              <a:gd name="connsiteX6" fmla="*/ 16252532 w 16255698"/>
              <a:gd name="connsiteY6" fmla="*/ 4667943 h 10582366"/>
              <a:gd name="connsiteX7" fmla="*/ 14789212 w 16255698"/>
              <a:gd name="connsiteY7" fmla="*/ 9492791 h 10582366"/>
              <a:gd name="connsiteX8" fmla="*/ 11431312 w 16255698"/>
              <a:gd name="connsiteY8" fmla="*/ 10327171 h 10582366"/>
              <a:gd name="connsiteX9" fmla="*/ 2751769 w 16255698"/>
              <a:gd name="connsiteY9" fmla="*/ 10443285 h 10582366"/>
              <a:gd name="connsiteX10" fmla="*/ 389061 w 16255698"/>
              <a:gd name="connsiteY10" fmla="*/ 10269777 h 10582366"/>
              <a:gd name="connsiteX0" fmla="*/ 389061 w 16255698"/>
              <a:gd name="connsiteY0" fmla="*/ 10269777 h 10582366"/>
              <a:gd name="connsiteX1" fmla="*/ 93319 w 16255698"/>
              <a:gd name="connsiteY1" fmla="*/ 6914019 h 10582366"/>
              <a:gd name="connsiteX2" fmla="*/ 129076 w 16255698"/>
              <a:gd name="connsiteY2" fmla="*/ 1389284 h 10582366"/>
              <a:gd name="connsiteX3" fmla="*/ 1537665 w 16255698"/>
              <a:gd name="connsiteY3" fmla="*/ 14134 h 10582366"/>
              <a:gd name="connsiteX4" fmla="*/ 6055057 w 16255698"/>
              <a:gd name="connsiteY4" fmla="*/ 21654 h 10582366"/>
              <a:gd name="connsiteX5" fmla="*/ 14605483 w 16255698"/>
              <a:gd name="connsiteY5" fmla="*/ 601776 h 10582366"/>
              <a:gd name="connsiteX6" fmla="*/ 16252532 w 16255698"/>
              <a:gd name="connsiteY6" fmla="*/ 4667943 h 10582366"/>
              <a:gd name="connsiteX7" fmla="*/ 15033863 w 16255698"/>
              <a:gd name="connsiteY7" fmla="*/ 10104508 h 10582366"/>
              <a:gd name="connsiteX8" fmla="*/ 11431312 w 16255698"/>
              <a:gd name="connsiteY8" fmla="*/ 10327171 h 10582366"/>
              <a:gd name="connsiteX9" fmla="*/ 2751769 w 16255698"/>
              <a:gd name="connsiteY9" fmla="*/ 10443285 h 10582366"/>
              <a:gd name="connsiteX10" fmla="*/ 389061 w 16255698"/>
              <a:gd name="connsiteY10" fmla="*/ 10269777 h 10582366"/>
              <a:gd name="connsiteX0" fmla="*/ 389061 w 16361630"/>
              <a:gd name="connsiteY0" fmla="*/ 10269777 h 10582366"/>
              <a:gd name="connsiteX1" fmla="*/ 93319 w 16361630"/>
              <a:gd name="connsiteY1" fmla="*/ 6914019 h 10582366"/>
              <a:gd name="connsiteX2" fmla="*/ 129076 w 16361630"/>
              <a:gd name="connsiteY2" fmla="*/ 1389284 h 10582366"/>
              <a:gd name="connsiteX3" fmla="*/ 1537665 w 16361630"/>
              <a:gd name="connsiteY3" fmla="*/ 14134 h 10582366"/>
              <a:gd name="connsiteX4" fmla="*/ 6055057 w 16361630"/>
              <a:gd name="connsiteY4" fmla="*/ 21654 h 10582366"/>
              <a:gd name="connsiteX5" fmla="*/ 14605483 w 16361630"/>
              <a:gd name="connsiteY5" fmla="*/ 601776 h 10582366"/>
              <a:gd name="connsiteX6" fmla="*/ 16252532 w 16361630"/>
              <a:gd name="connsiteY6" fmla="*/ 4667943 h 10582366"/>
              <a:gd name="connsiteX7" fmla="*/ 15636079 w 16361630"/>
              <a:gd name="connsiteY7" fmla="*/ 10128976 h 10582366"/>
              <a:gd name="connsiteX8" fmla="*/ 11431312 w 16361630"/>
              <a:gd name="connsiteY8" fmla="*/ 10327171 h 10582366"/>
              <a:gd name="connsiteX9" fmla="*/ 2751769 w 16361630"/>
              <a:gd name="connsiteY9" fmla="*/ 10443285 h 10582366"/>
              <a:gd name="connsiteX10" fmla="*/ 389061 w 16361630"/>
              <a:gd name="connsiteY10" fmla="*/ 10269777 h 10582366"/>
              <a:gd name="connsiteX0" fmla="*/ 389061 w 16361631"/>
              <a:gd name="connsiteY0" fmla="*/ 10269777 h 10582366"/>
              <a:gd name="connsiteX1" fmla="*/ 93319 w 16361631"/>
              <a:gd name="connsiteY1" fmla="*/ 6914019 h 10582366"/>
              <a:gd name="connsiteX2" fmla="*/ 129076 w 16361631"/>
              <a:gd name="connsiteY2" fmla="*/ 1389284 h 10582366"/>
              <a:gd name="connsiteX3" fmla="*/ 1537665 w 16361631"/>
              <a:gd name="connsiteY3" fmla="*/ 14134 h 10582366"/>
              <a:gd name="connsiteX4" fmla="*/ 6055057 w 16361631"/>
              <a:gd name="connsiteY4" fmla="*/ 21654 h 10582366"/>
              <a:gd name="connsiteX5" fmla="*/ 14605483 w 16361631"/>
              <a:gd name="connsiteY5" fmla="*/ 601776 h 10582366"/>
              <a:gd name="connsiteX6" fmla="*/ 16252532 w 16361631"/>
              <a:gd name="connsiteY6" fmla="*/ 4667943 h 10582366"/>
              <a:gd name="connsiteX7" fmla="*/ 15636079 w 16361631"/>
              <a:gd name="connsiteY7" fmla="*/ 10128976 h 10582366"/>
              <a:gd name="connsiteX8" fmla="*/ 11431312 w 16361631"/>
              <a:gd name="connsiteY8" fmla="*/ 10327171 h 10582366"/>
              <a:gd name="connsiteX9" fmla="*/ 2751769 w 16361631"/>
              <a:gd name="connsiteY9" fmla="*/ 10443285 h 10582366"/>
              <a:gd name="connsiteX10" fmla="*/ 389061 w 16361631"/>
              <a:gd name="connsiteY10" fmla="*/ 10269777 h 10582366"/>
              <a:gd name="connsiteX0" fmla="*/ 389061 w 16361631"/>
              <a:gd name="connsiteY0" fmla="*/ 10269777 h 10582366"/>
              <a:gd name="connsiteX1" fmla="*/ 93319 w 16361631"/>
              <a:gd name="connsiteY1" fmla="*/ 6914019 h 10582366"/>
              <a:gd name="connsiteX2" fmla="*/ 129076 w 16361631"/>
              <a:gd name="connsiteY2" fmla="*/ 1389284 h 10582366"/>
              <a:gd name="connsiteX3" fmla="*/ 1537665 w 16361631"/>
              <a:gd name="connsiteY3" fmla="*/ 14134 h 10582366"/>
              <a:gd name="connsiteX4" fmla="*/ 6055057 w 16361631"/>
              <a:gd name="connsiteY4" fmla="*/ 21654 h 10582366"/>
              <a:gd name="connsiteX5" fmla="*/ 14605483 w 16361631"/>
              <a:gd name="connsiteY5" fmla="*/ 601776 h 10582366"/>
              <a:gd name="connsiteX6" fmla="*/ 16252532 w 16361631"/>
              <a:gd name="connsiteY6" fmla="*/ 4667943 h 10582366"/>
              <a:gd name="connsiteX7" fmla="*/ 15636079 w 16361631"/>
              <a:gd name="connsiteY7" fmla="*/ 10128976 h 10582366"/>
              <a:gd name="connsiteX8" fmla="*/ 11431312 w 16361631"/>
              <a:gd name="connsiteY8" fmla="*/ 10327171 h 10582366"/>
              <a:gd name="connsiteX9" fmla="*/ 2751769 w 16361631"/>
              <a:gd name="connsiteY9" fmla="*/ 10443285 h 10582366"/>
              <a:gd name="connsiteX10" fmla="*/ 389061 w 16361631"/>
              <a:gd name="connsiteY10" fmla="*/ 10269777 h 10582366"/>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05483 w 16361631"/>
              <a:gd name="connsiteY5" fmla="*/ 588507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24302 w 16361631"/>
              <a:gd name="connsiteY5" fmla="*/ 148069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624302 w 16361631"/>
              <a:gd name="connsiteY5" fmla="*/ 270413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89061 w 16361631"/>
              <a:gd name="connsiteY0" fmla="*/ 10256508 h 10569097"/>
              <a:gd name="connsiteX1" fmla="*/ 93319 w 16361631"/>
              <a:gd name="connsiteY1" fmla="*/ 6900750 h 10569097"/>
              <a:gd name="connsiteX2" fmla="*/ 129076 w 16361631"/>
              <a:gd name="connsiteY2" fmla="*/ 1376015 h 10569097"/>
              <a:gd name="connsiteX3" fmla="*/ 1537665 w 16361631"/>
              <a:gd name="connsiteY3" fmla="*/ 865 h 10569097"/>
              <a:gd name="connsiteX4" fmla="*/ 6055057 w 16361631"/>
              <a:gd name="connsiteY4" fmla="*/ 8385 h 10569097"/>
              <a:gd name="connsiteX5" fmla="*/ 14769816 w 16361631"/>
              <a:gd name="connsiteY5" fmla="*/ 25728 h 10569097"/>
              <a:gd name="connsiteX6" fmla="*/ 16252532 w 16361631"/>
              <a:gd name="connsiteY6" fmla="*/ 4654674 h 10569097"/>
              <a:gd name="connsiteX7" fmla="*/ 15636079 w 16361631"/>
              <a:gd name="connsiteY7" fmla="*/ 10115707 h 10569097"/>
              <a:gd name="connsiteX8" fmla="*/ 11431312 w 16361631"/>
              <a:gd name="connsiteY8" fmla="*/ 10313902 h 10569097"/>
              <a:gd name="connsiteX9" fmla="*/ 2751769 w 16361631"/>
              <a:gd name="connsiteY9" fmla="*/ 10430016 h 10569097"/>
              <a:gd name="connsiteX10" fmla="*/ 389061 w 16361631"/>
              <a:gd name="connsiteY10" fmla="*/ 10256508 h 10569097"/>
              <a:gd name="connsiteX0" fmla="*/ 307825 w 16280395"/>
              <a:gd name="connsiteY0" fmla="*/ 10256508 h 10569097"/>
              <a:gd name="connsiteX1" fmla="*/ 12083 w 16280395"/>
              <a:gd name="connsiteY1" fmla="*/ 6900750 h 10569097"/>
              <a:gd name="connsiteX2" fmla="*/ 47840 w 16280395"/>
              <a:gd name="connsiteY2" fmla="*/ 1376015 h 10569097"/>
              <a:gd name="connsiteX3" fmla="*/ 1456429 w 16280395"/>
              <a:gd name="connsiteY3" fmla="*/ 865 h 10569097"/>
              <a:gd name="connsiteX4" fmla="*/ 5973821 w 16280395"/>
              <a:gd name="connsiteY4" fmla="*/ 8385 h 10569097"/>
              <a:gd name="connsiteX5" fmla="*/ 14688580 w 16280395"/>
              <a:gd name="connsiteY5" fmla="*/ 25728 h 10569097"/>
              <a:gd name="connsiteX6" fmla="*/ 16171296 w 16280395"/>
              <a:gd name="connsiteY6" fmla="*/ 4654674 h 10569097"/>
              <a:gd name="connsiteX7" fmla="*/ 15554843 w 16280395"/>
              <a:gd name="connsiteY7" fmla="*/ 10115707 h 10569097"/>
              <a:gd name="connsiteX8" fmla="*/ 11350076 w 16280395"/>
              <a:gd name="connsiteY8" fmla="*/ 10313902 h 10569097"/>
              <a:gd name="connsiteX9" fmla="*/ 2670533 w 16280395"/>
              <a:gd name="connsiteY9" fmla="*/ 10430016 h 10569097"/>
              <a:gd name="connsiteX10" fmla="*/ 307825 w 16280395"/>
              <a:gd name="connsiteY10" fmla="*/ 10256508 h 10569097"/>
              <a:gd name="connsiteX0" fmla="*/ 447268 w 16419838"/>
              <a:gd name="connsiteY0" fmla="*/ 10256508 h 10569097"/>
              <a:gd name="connsiteX1" fmla="*/ 151526 w 16419838"/>
              <a:gd name="connsiteY1" fmla="*/ 6900750 h 10569097"/>
              <a:gd name="connsiteX2" fmla="*/ 194 w 16419838"/>
              <a:gd name="connsiteY2" fmla="*/ 1376015 h 10569097"/>
              <a:gd name="connsiteX3" fmla="*/ 1595872 w 16419838"/>
              <a:gd name="connsiteY3" fmla="*/ 865 h 10569097"/>
              <a:gd name="connsiteX4" fmla="*/ 6113264 w 16419838"/>
              <a:gd name="connsiteY4" fmla="*/ 8385 h 10569097"/>
              <a:gd name="connsiteX5" fmla="*/ 14828023 w 16419838"/>
              <a:gd name="connsiteY5" fmla="*/ 25728 h 10569097"/>
              <a:gd name="connsiteX6" fmla="*/ 16310739 w 16419838"/>
              <a:gd name="connsiteY6" fmla="*/ 4654674 h 10569097"/>
              <a:gd name="connsiteX7" fmla="*/ 15694286 w 16419838"/>
              <a:gd name="connsiteY7" fmla="*/ 10115707 h 10569097"/>
              <a:gd name="connsiteX8" fmla="*/ 11489519 w 16419838"/>
              <a:gd name="connsiteY8" fmla="*/ 10313902 h 10569097"/>
              <a:gd name="connsiteX9" fmla="*/ 2809976 w 16419838"/>
              <a:gd name="connsiteY9" fmla="*/ 10430016 h 10569097"/>
              <a:gd name="connsiteX10" fmla="*/ 447268 w 16419838"/>
              <a:gd name="connsiteY10" fmla="*/ 10256508 h 10569097"/>
              <a:gd name="connsiteX0" fmla="*/ 447268 w 16642435"/>
              <a:gd name="connsiteY0" fmla="*/ 10256508 h 10569097"/>
              <a:gd name="connsiteX1" fmla="*/ 151526 w 16642435"/>
              <a:gd name="connsiteY1" fmla="*/ 6900750 h 10569097"/>
              <a:gd name="connsiteX2" fmla="*/ 194 w 16642435"/>
              <a:gd name="connsiteY2" fmla="*/ 1376015 h 10569097"/>
              <a:gd name="connsiteX3" fmla="*/ 1595872 w 16642435"/>
              <a:gd name="connsiteY3" fmla="*/ 865 h 10569097"/>
              <a:gd name="connsiteX4" fmla="*/ 6113264 w 16642435"/>
              <a:gd name="connsiteY4" fmla="*/ 8385 h 10569097"/>
              <a:gd name="connsiteX5" fmla="*/ 14828023 w 16642435"/>
              <a:gd name="connsiteY5" fmla="*/ 25728 h 10569097"/>
              <a:gd name="connsiteX6" fmla="*/ 16310739 w 16642435"/>
              <a:gd name="connsiteY6" fmla="*/ 4654674 h 10569097"/>
              <a:gd name="connsiteX7" fmla="*/ 16089252 w 16642435"/>
              <a:gd name="connsiteY7" fmla="*/ 10164645 h 10569097"/>
              <a:gd name="connsiteX8" fmla="*/ 11489519 w 16642435"/>
              <a:gd name="connsiteY8" fmla="*/ 10313902 h 10569097"/>
              <a:gd name="connsiteX9" fmla="*/ 2809976 w 16642435"/>
              <a:gd name="connsiteY9" fmla="*/ 10430016 h 10569097"/>
              <a:gd name="connsiteX10" fmla="*/ 447268 w 16642435"/>
              <a:gd name="connsiteY10" fmla="*/ 10256508 h 10569097"/>
              <a:gd name="connsiteX0" fmla="*/ 447268 w 16396839"/>
              <a:gd name="connsiteY0" fmla="*/ 10256508 h 10569097"/>
              <a:gd name="connsiteX1" fmla="*/ 151526 w 16396839"/>
              <a:gd name="connsiteY1" fmla="*/ 6900750 h 10569097"/>
              <a:gd name="connsiteX2" fmla="*/ 194 w 16396839"/>
              <a:gd name="connsiteY2" fmla="*/ 1376015 h 10569097"/>
              <a:gd name="connsiteX3" fmla="*/ 1595872 w 16396839"/>
              <a:gd name="connsiteY3" fmla="*/ 865 h 10569097"/>
              <a:gd name="connsiteX4" fmla="*/ 6113264 w 16396839"/>
              <a:gd name="connsiteY4" fmla="*/ 8385 h 10569097"/>
              <a:gd name="connsiteX5" fmla="*/ 14828023 w 16396839"/>
              <a:gd name="connsiteY5" fmla="*/ 25728 h 10569097"/>
              <a:gd name="connsiteX6" fmla="*/ 16310739 w 16396839"/>
              <a:gd name="connsiteY6" fmla="*/ 4654674 h 10569097"/>
              <a:gd name="connsiteX7" fmla="*/ 16089252 w 16396839"/>
              <a:gd name="connsiteY7" fmla="*/ 10164645 h 10569097"/>
              <a:gd name="connsiteX8" fmla="*/ 11489519 w 16396839"/>
              <a:gd name="connsiteY8" fmla="*/ 10313902 h 10569097"/>
              <a:gd name="connsiteX9" fmla="*/ 2809976 w 16396839"/>
              <a:gd name="connsiteY9" fmla="*/ 10430016 h 10569097"/>
              <a:gd name="connsiteX10" fmla="*/ 447268 w 16396839"/>
              <a:gd name="connsiteY10" fmla="*/ 10256508 h 10569097"/>
              <a:gd name="connsiteX0" fmla="*/ 280968 w 16396839"/>
              <a:gd name="connsiteY0" fmla="*/ 10134165 h 10518522"/>
              <a:gd name="connsiteX1" fmla="*/ 151526 w 16396839"/>
              <a:gd name="connsiteY1" fmla="*/ 6900750 h 10518522"/>
              <a:gd name="connsiteX2" fmla="*/ 194 w 16396839"/>
              <a:gd name="connsiteY2" fmla="*/ 1376015 h 10518522"/>
              <a:gd name="connsiteX3" fmla="*/ 1595872 w 16396839"/>
              <a:gd name="connsiteY3" fmla="*/ 865 h 10518522"/>
              <a:gd name="connsiteX4" fmla="*/ 6113264 w 16396839"/>
              <a:gd name="connsiteY4" fmla="*/ 8385 h 10518522"/>
              <a:gd name="connsiteX5" fmla="*/ 14828023 w 16396839"/>
              <a:gd name="connsiteY5" fmla="*/ 25728 h 10518522"/>
              <a:gd name="connsiteX6" fmla="*/ 16310739 w 16396839"/>
              <a:gd name="connsiteY6" fmla="*/ 4654674 h 10518522"/>
              <a:gd name="connsiteX7" fmla="*/ 16089252 w 16396839"/>
              <a:gd name="connsiteY7" fmla="*/ 10164645 h 10518522"/>
              <a:gd name="connsiteX8" fmla="*/ 11489519 w 16396839"/>
              <a:gd name="connsiteY8" fmla="*/ 10313902 h 10518522"/>
              <a:gd name="connsiteX9" fmla="*/ 2809976 w 16396839"/>
              <a:gd name="connsiteY9" fmla="*/ 10430016 h 10518522"/>
              <a:gd name="connsiteX10" fmla="*/ 280968 w 16396839"/>
              <a:gd name="connsiteY10" fmla="*/ 10134165 h 10518522"/>
              <a:gd name="connsiteX0" fmla="*/ 280968 w 16394427"/>
              <a:gd name="connsiteY0" fmla="*/ 10134165 h 10518522"/>
              <a:gd name="connsiteX1" fmla="*/ 151526 w 16394427"/>
              <a:gd name="connsiteY1" fmla="*/ 6900750 h 10518522"/>
              <a:gd name="connsiteX2" fmla="*/ 194 w 16394427"/>
              <a:gd name="connsiteY2" fmla="*/ 1376015 h 10518522"/>
              <a:gd name="connsiteX3" fmla="*/ 1595872 w 16394427"/>
              <a:gd name="connsiteY3" fmla="*/ 865 h 10518522"/>
              <a:gd name="connsiteX4" fmla="*/ 6113264 w 16394427"/>
              <a:gd name="connsiteY4" fmla="*/ 8385 h 10518522"/>
              <a:gd name="connsiteX5" fmla="*/ 14828023 w 16394427"/>
              <a:gd name="connsiteY5" fmla="*/ 25728 h 10518522"/>
              <a:gd name="connsiteX6" fmla="*/ 16310739 w 16394427"/>
              <a:gd name="connsiteY6" fmla="*/ 4654674 h 10518522"/>
              <a:gd name="connsiteX7" fmla="*/ 15964526 w 16394427"/>
              <a:gd name="connsiteY7" fmla="*/ 10189113 h 10518522"/>
              <a:gd name="connsiteX8" fmla="*/ 11489519 w 16394427"/>
              <a:gd name="connsiteY8" fmla="*/ 10313902 h 10518522"/>
              <a:gd name="connsiteX9" fmla="*/ 2809976 w 16394427"/>
              <a:gd name="connsiteY9" fmla="*/ 10430016 h 10518522"/>
              <a:gd name="connsiteX10" fmla="*/ 280968 w 16394427"/>
              <a:gd name="connsiteY10" fmla="*/ 10134165 h 1051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94427" h="10518522">
                <a:moveTo>
                  <a:pt x="280968" y="10134165"/>
                </a:moveTo>
                <a:cubicBezTo>
                  <a:pt x="-162107" y="9545954"/>
                  <a:pt x="198322" y="8360442"/>
                  <a:pt x="151526" y="6900750"/>
                </a:cubicBezTo>
                <a:cubicBezTo>
                  <a:pt x="104730" y="5441058"/>
                  <a:pt x="8923" y="2525997"/>
                  <a:pt x="194" y="1376015"/>
                </a:cubicBezTo>
                <a:cubicBezTo>
                  <a:pt x="-8535" y="226033"/>
                  <a:pt x="272550" y="-16684"/>
                  <a:pt x="1595872" y="865"/>
                </a:cubicBezTo>
                <a:cubicBezTo>
                  <a:pt x="2690336" y="167193"/>
                  <a:pt x="4857564" y="8320"/>
                  <a:pt x="6113264" y="8385"/>
                </a:cubicBezTo>
                <a:lnTo>
                  <a:pt x="14828023" y="25728"/>
                </a:lnTo>
                <a:cubicBezTo>
                  <a:pt x="16866348" y="17113"/>
                  <a:pt x="16343499" y="579770"/>
                  <a:pt x="16310739" y="4654674"/>
                </a:cubicBezTo>
                <a:cubicBezTo>
                  <a:pt x="16331126" y="5744396"/>
                  <a:pt x="16468297" y="9735283"/>
                  <a:pt x="15964526" y="10189113"/>
                </a:cubicBezTo>
                <a:cubicBezTo>
                  <a:pt x="15460755" y="10642943"/>
                  <a:pt x="13554176" y="10275802"/>
                  <a:pt x="11489519" y="10313902"/>
                </a:cubicBezTo>
                <a:cubicBezTo>
                  <a:pt x="9653462" y="10669502"/>
                  <a:pt x="4678068" y="10459972"/>
                  <a:pt x="2809976" y="10430016"/>
                </a:cubicBezTo>
                <a:cubicBezTo>
                  <a:pt x="941884" y="10400060"/>
                  <a:pt x="724043" y="10722376"/>
                  <a:pt x="280968" y="10134165"/>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id="{8C9756E9-A957-4429-9C15-03FCB2C6B9CA}"/>
              </a:ext>
            </a:extLst>
          </p:cNvPr>
          <p:cNvGrpSpPr/>
          <p:nvPr/>
        </p:nvGrpSpPr>
        <p:grpSpPr>
          <a:xfrm>
            <a:off x="-2" y="4332046"/>
            <a:ext cx="9144000" cy="1003738"/>
            <a:chOff x="0" y="5656716"/>
            <a:chExt cx="12926997" cy="1418998"/>
          </a:xfrm>
        </p:grpSpPr>
        <p:grpSp>
          <p:nvGrpSpPr>
            <p:cNvPr id="7" name="组合 6">
              <a:extLst>
                <a:ext uri="{FF2B5EF4-FFF2-40B4-BE49-F238E27FC236}">
                  <a16:creationId xmlns:a16="http://schemas.microsoft.com/office/drawing/2014/main" id="{16AE7399-3824-4FFF-B5EE-270539643E45}"/>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30449023-7CC1-4575-8945-BC6ED8EBD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A65DA144-FA2A-4A6F-B153-8BA1108EC5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6180022-D033-4719-9AC6-7B690BDCA0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20" name="图片 19">
            <a:extLst>
              <a:ext uri="{FF2B5EF4-FFF2-40B4-BE49-F238E27FC236}">
                <a16:creationId xmlns:a16="http://schemas.microsoft.com/office/drawing/2014/main" id="{18AC0289-530A-4123-AC85-F115C715C6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0521" y="4339534"/>
            <a:ext cx="4733656" cy="800957"/>
          </a:xfrm>
          <a:prstGeom prst="rect">
            <a:avLst/>
          </a:prstGeom>
        </p:spPr>
      </p:pic>
      <p:pic>
        <p:nvPicPr>
          <p:cNvPr id="11" name="图形 10">
            <a:extLst>
              <a:ext uri="{FF2B5EF4-FFF2-40B4-BE49-F238E27FC236}">
                <a16:creationId xmlns:a16="http://schemas.microsoft.com/office/drawing/2014/main" id="{E0671FF9-DBF0-4405-8885-A4072A39A3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 y="1112940"/>
            <a:ext cx="3501093" cy="3909060"/>
          </a:xfrm>
          <a:prstGeom prst="rect">
            <a:avLst/>
          </a:prstGeom>
          <a:effectLst>
            <a:outerShdw blurRad="50800" dist="38100" dir="13500000" algn="br" rotWithShape="0">
              <a:prstClr val="black">
                <a:alpha val="40000"/>
              </a:prstClr>
            </a:outerShdw>
          </a:effectLst>
        </p:spPr>
      </p:pic>
      <p:pic>
        <p:nvPicPr>
          <p:cNvPr id="18" name="图片 17">
            <a:extLst>
              <a:ext uri="{FF2B5EF4-FFF2-40B4-BE49-F238E27FC236}">
                <a16:creationId xmlns:a16="http://schemas.microsoft.com/office/drawing/2014/main" id="{DC46CC18-199A-45C4-A7E4-0B91CB7765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576985">
            <a:off x="4226630" y="-182413"/>
            <a:ext cx="4534428" cy="2400300"/>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77BEC2F6-CAD4-4118-8061-AFEF59681C67}"/>
              </a:ext>
            </a:extLst>
          </p:cNvPr>
          <p:cNvSpPr txBox="1"/>
          <p:nvPr/>
        </p:nvSpPr>
        <p:spPr>
          <a:xfrm>
            <a:off x="4103683" y="1782891"/>
            <a:ext cx="3501093" cy="2123658"/>
          </a:xfrm>
          <a:prstGeom prst="rect">
            <a:avLst/>
          </a:prstGeom>
          <a:noFill/>
        </p:spPr>
        <p:txBody>
          <a:bodyPr wrap="square" rtlCol="0">
            <a:spAutoFit/>
          </a:bodyPr>
          <a:lstStyle/>
          <a:p>
            <a:pPr algn="ctr">
              <a:defRPr/>
            </a:pPr>
            <a:r>
              <a:rPr lang="en-US" sz="4400" dirty="0">
                <a:solidFill>
                  <a:srgbClr val="FF0C56"/>
                </a:solidFill>
                <a:effectLst>
                  <a:outerShdw blurRad="50800" dist="38100" dir="5400000" algn="t" rotWithShape="0">
                    <a:prstClr val="black">
                      <a:alpha val="40000"/>
                    </a:prstClr>
                  </a:outerShdw>
                </a:effectLst>
                <a:latin typeface="LNTH-LoveStoryRough" pitchFamily="2" charset="0"/>
                <a:ea typeface="LNTH-Pixie Ring" pitchFamily="2" charset="-128"/>
                <a:cs typeface="LNTH-Pixie Ring" pitchFamily="2" charset="-128"/>
              </a:rPr>
              <a:t>LUYỆN ĐỌC THÀNH TIẾNG</a:t>
            </a:r>
          </a:p>
        </p:txBody>
      </p:sp>
      <p:pic>
        <p:nvPicPr>
          <p:cNvPr id="1026" name="Picture 2" descr="Giphy + Shark Week — Chris Moeser">
            <a:extLst>
              <a:ext uri="{FF2B5EF4-FFF2-40B4-BE49-F238E27FC236}">
                <a16:creationId xmlns:a16="http://schemas.microsoft.com/office/drawing/2014/main" id="{A78DD3EB-1CFA-49C4-9C89-1F0BD8FC17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6166" y="4101344"/>
            <a:ext cx="1234440" cy="12344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8A4ED86-639E-427E-B724-260BFFB7D0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64708" y="4642412"/>
            <a:ext cx="411480" cy="411480"/>
          </a:xfrm>
          <a:prstGeom prst="rect">
            <a:avLst/>
          </a:prstGeom>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id="{F59CC58E-668B-4312-9734-535DA28CEA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5938" y="4442926"/>
            <a:ext cx="411480" cy="411480"/>
          </a:xfrm>
          <a:prstGeom prst="rect">
            <a:avLst/>
          </a:prstGeom>
          <a:effectLst>
            <a:outerShdw blurRad="50800" dist="38100" dir="5400000" algn="t" rotWithShape="0">
              <a:prstClr val="black">
                <a:alpha val="40000"/>
              </a:prstClr>
            </a:outerShdw>
          </a:effectLst>
        </p:spPr>
      </p:pic>
      <p:pic>
        <p:nvPicPr>
          <p:cNvPr id="22" name="Picture 21">
            <a:extLst>
              <a:ext uri="{FF2B5EF4-FFF2-40B4-BE49-F238E27FC236}">
                <a16:creationId xmlns:a16="http://schemas.microsoft.com/office/drawing/2014/main" id="{84A090C3-F727-4732-A1A2-36135A8373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5998" y="4718564"/>
            <a:ext cx="411480" cy="411480"/>
          </a:xfrm>
          <a:prstGeom prst="rect">
            <a:avLst/>
          </a:prstGeom>
          <a:effectLst>
            <a:outerShdw blurRad="50800" dist="38100" dir="5400000" algn="t" rotWithShape="0">
              <a:prstClr val="black">
                <a:alpha val="40000"/>
              </a:prstClr>
            </a:outerShdw>
          </a:effectLst>
        </p:spPr>
      </p:pic>
      <p:pic>
        <p:nvPicPr>
          <p:cNvPr id="17" name="Picture 2" descr="чайка рисунок png 2 » PNG Image">
            <a:extLst>
              <a:ext uri="{FF2B5EF4-FFF2-40B4-BE49-F238E27FC236}">
                <a16:creationId xmlns:a16="http://schemas.microsoft.com/office/drawing/2014/main" id="{401AC94C-D186-4960-8EFA-97AA1A5E7B6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22521" y="495720"/>
            <a:ext cx="1578568" cy="123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96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750"/>
                                        <p:tgtEl>
                                          <p:spTgt spid="5"/>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25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25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anim calcmode="lin" valueType="num">
                                      <p:cBhvr>
                                        <p:cTn id="33" dur="500" fill="hold"/>
                                        <p:tgtEl>
                                          <p:spTgt spid="1026"/>
                                        </p:tgtEl>
                                        <p:attrNameLst>
                                          <p:attrName>ppt_x</p:attrName>
                                        </p:attrNameLst>
                                      </p:cBhvr>
                                      <p:tavLst>
                                        <p:tav tm="0">
                                          <p:val>
                                            <p:strVal val="#ppt_x"/>
                                          </p:val>
                                        </p:tav>
                                        <p:tav tm="100000">
                                          <p:val>
                                            <p:strVal val="#ppt_x"/>
                                          </p:val>
                                        </p:tav>
                                      </p:tavLst>
                                    </p:anim>
                                    <p:anim calcmode="lin" valueType="num">
                                      <p:cBhvr>
                                        <p:cTn id="34" dur="500" fill="hold"/>
                                        <p:tgtEl>
                                          <p:spTgt spid="102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anim calcmode="lin" valueType="num">
                                      <p:cBhvr>
                                        <p:cTn id="43" dur="500" fill="hold"/>
                                        <p:tgtEl>
                                          <p:spTgt spid="21"/>
                                        </p:tgtEl>
                                        <p:attrNameLst>
                                          <p:attrName>ppt_x</p:attrName>
                                        </p:attrNameLst>
                                      </p:cBhvr>
                                      <p:tavLst>
                                        <p:tav tm="0">
                                          <p:val>
                                            <p:strVal val="#ppt_x"/>
                                          </p:val>
                                        </p:tav>
                                        <p:tav tm="100000">
                                          <p:val>
                                            <p:strVal val="#ppt_x"/>
                                          </p:val>
                                        </p:tav>
                                      </p:tavLst>
                                    </p:anim>
                                    <p:anim calcmode="lin" valueType="num">
                                      <p:cBhvr>
                                        <p:cTn id="44" dur="5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5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anim calcmode="lin" valueType="num">
                                      <p:cBhvr>
                                        <p:cTn id="48" dur="500" fill="hold"/>
                                        <p:tgtEl>
                                          <p:spTgt spid="22"/>
                                        </p:tgtEl>
                                        <p:attrNameLst>
                                          <p:attrName>ppt_x</p:attrName>
                                        </p:attrNameLst>
                                      </p:cBhvr>
                                      <p:tavLst>
                                        <p:tav tm="0">
                                          <p:val>
                                            <p:strVal val="#ppt_x"/>
                                          </p:val>
                                        </p:tav>
                                        <p:tav tm="100000">
                                          <p:val>
                                            <p:strVal val="#ppt_x"/>
                                          </p:val>
                                        </p:tav>
                                      </p:tavLst>
                                    </p:anim>
                                    <p:anim calcmode="lin" valueType="num">
                                      <p:cBhvr>
                                        <p:cTn id="49" dur="500" fill="hold"/>
                                        <p:tgtEl>
                                          <p:spTgt spid="22"/>
                                        </p:tgtEl>
                                        <p:attrNameLst>
                                          <p:attrName>ppt_y</p:attrName>
                                        </p:attrNameLst>
                                      </p:cBhvr>
                                      <p:tavLst>
                                        <p:tav tm="0">
                                          <p:val>
                                            <p:strVal val="#ppt_y+.1"/>
                                          </p:val>
                                        </p:tav>
                                        <p:tav tm="100000">
                                          <p:val>
                                            <p:strVal val="#ppt_y"/>
                                          </p:val>
                                        </p:tav>
                                      </p:tavLst>
                                    </p:anim>
                                  </p:childTnLst>
                                </p:cTn>
                              </p:par>
                            </p:childTnLst>
                          </p:cTn>
                        </p:par>
                        <p:par>
                          <p:cTn id="50" fill="hold">
                            <p:stCondLst>
                              <p:cond delay="2500"/>
                            </p:stCondLst>
                            <p:childTnLst>
                              <p:par>
                                <p:cTn id="51" presetID="17" presetClass="entr" presetSubtype="10" fill="hold" grpId="0" nodeType="afterEffect">
                                  <p:stCondLst>
                                    <p:cond delay="0"/>
                                  </p:stCondLst>
                                  <p:iterate type="lt">
                                    <p:tmPct val="10000"/>
                                  </p:iterate>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a:extLst>
              <a:ext uri="{FF2B5EF4-FFF2-40B4-BE49-F238E27FC236}">
                <a16:creationId xmlns:a16="http://schemas.microsoft.com/office/drawing/2014/main" id="{030B73EE-7E91-49B7-AAF8-8B47A7D81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994809" y="-1994809"/>
            <a:ext cx="5154384" cy="9144002"/>
          </a:xfrm>
          <a:prstGeom prst="rect">
            <a:avLst/>
          </a:prstGeom>
        </p:spPr>
      </p:pic>
      <p:sp>
        <p:nvSpPr>
          <p:cNvPr id="19" name="任意多边形: 形状 18">
            <a:extLst>
              <a:ext uri="{FF2B5EF4-FFF2-40B4-BE49-F238E27FC236}">
                <a16:creationId xmlns:a16="http://schemas.microsoft.com/office/drawing/2014/main" id="{AF4C5B74-433F-4469-986A-D6DC828E7313}"/>
              </a:ext>
            </a:extLst>
          </p:cNvPr>
          <p:cNvSpPr/>
          <p:nvPr/>
        </p:nvSpPr>
        <p:spPr>
          <a:xfrm>
            <a:off x="288860" y="276915"/>
            <a:ext cx="8566280" cy="473155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415934 w 14784299"/>
              <a:gd name="connsiteY0" fmla="*/ 10281887 h 10594476"/>
              <a:gd name="connsiteX1" fmla="*/ 120192 w 14784299"/>
              <a:gd name="connsiteY1" fmla="*/ 6926129 h 10594476"/>
              <a:gd name="connsiteX2" fmla="*/ 118309 w 14784299"/>
              <a:gd name="connsiteY2" fmla="*/ 985426 h 10594476"/>
              <a:gd name="connsiteX3" fmla="*/ 1564538 w 14784299"/>
              <a:gd name="connsiteY3" fmla="*/ 26244 h 10594476"/>
              <a:gd name="connsiteX4" fmla="*/ 6081930 w 14784299"/>
              <a:gd name="connsiteY4" fmla="*/ 33764 h 10594476"/>
              <a:gd name="connsiteX5" fmla="*/ 13710212 w 14784299"/>
              <a:gd name="connsiteY5" fmla="*/ 26636 h 10594476"/>
              <a:gd name="connsiteX6" fmla="*/ 14736224 w 14784299"/>
              <a:gd name="connsiteY6" fmla="*/ 4166210 h 10594476"/>
              <a:gd name="connsiteX7" fmla="*/ 14684352 w 14784299"/>
              <a:gd name="connsiteY7" fmla="*/ 9651715 h 10594476"/>
              <a:gd name="connsiteX8" fmla="*/ 11458185 w 14784299"/>
              <a:gd name="connsiteY8" fmla="*/ 10339281 h 10594476"/>
              <a:gd name="connsiteX9" fmla="*/ 2778642 w 14784299"/>
              <a:gd name="connsiteY9" fmla="*/ 10455395 h 10594476"/>
              <a:gd name="connsiteX10" fmla="*/ 415934 w 14784299"/>
              <a:gd name="connsiteY10" fmla="*/ 10281887 h 10594476"/>
              <a:gd name="connsiteX0" fmla="*/ 349210 w 14717575"/>
              <a:gd name="connsiteY0" fmla="*/ 10282892 h 10595481"/>
              <a:gd name="connsiteX1" fmla="*/ 53468 w 14717575"/>
              <a:gd name="connsiteY1" fmla="*/ 6927134 h 10595481"/>
              <a:gd name="connsiteX2" fmla="*/ 51585 w 14717575"/>
              <a:gd name="connsiteY2" fmla="*/ 986431 h 10595481"/>
              <a:gd name="connsiteX3" fmla="*/ 1497814 w 14717575"/>
              <a:gd name="connsiteY3" fmla="*/ 27249 h 10595481"/>
              <a:gd name="connsiteX4" fmla="*/ 6015206 w 14717575"/>
              <a:gd name="connsiteY4" fmla="*/ 34769 h 10595481"/>
              <a:gd name="connsiteX5" fmla="*/ 13643488 w 14717575"/>
              <a:gd name="connsiteY5" fmla="*/ 27641 h 10595481"/>
              <a:gd name="connsiteX6" fmla="*/ 14669500 w 14717575"/>
              <a:gd name="connsiteY6" fmla="*/ 4167215 h 10595481"/>
              <a:gd name="connsiteX7" fmla="*/ 14617628 w 14717575"/>
              <a:gd name="connsiteY7" fmla="*/ 9652720 h 10595481"/>
              <a:gd name="connsiteX8" fmla="*/ 11391461 w 14717575"/>
              <a:gd name="connsiteY8" fmla="*/ 10340286 h 10595481"/>
              <a:gd name="connsiteX9" fmla="*/ 2711918 w 14717575"/>
              <a:gd name="connsiteY9" fmla="*/ 10456400 h 10595481"/>
              <a:gd name="connsiteX10" fmla="*/ 349210 w 14717575"/>
              <a:gd name="connsiteY10" fmla="*/ 10282892 h 10595481"/>
              <a:gd name="connsiteX0" fmla="*/ 322125 w 14690490"/>
              <a:gd name="connsiteY0" fmla="*/ 10281887 h 10594476"/>
              <a:gd name="connsiteX1" fmla="*/ 26383 w 14690490"/>
              <a:gd name="connsiteY1" fmla="*/ 6926129 h 10594476"/>
              <a:gd name="connsiteX2" fmla="*/ 24500 w 14690490"/>
              <a:gd name="connsiteY2" fmla="*/ 985426 h 10594476"/>
              <a:gd name="connsiteX3" fmla="*/ 1470729 w 14690490"/>
              <a:gd name="connsiteY3" fmla="*/ 26244 h 10594476"/>
              <a:gd name="connsiteX4" fmla="*/ 5988121 w 14690490"/>
              <a:gd name="connsiteY4" fmla="*/ 33764 h 10594476"/>
              <a:gd name="connsiteX5" fmla="*/ 13616403 w 14690490"/>
              <a:gd name="connsiteY5" fmla="*/ 26636 h 10594476"/>
              <a:gd name="connsiteX6" fmla="*/ 14642415 w 14690490"/>
              <a:gd name="connsiteY6" fmla="*/ 4166210 h 10594476"/>
              <a:gd name="connsiteX7" fmla="*/ 14590543 w 14690490"/>
              <a:gd name="connsiteY7" fmla="*/ 9651715 h 10594476"/>
              <a:gd name="connsiteX8" fmla="*/ 11364376 w 14690490"/>
              <a:gd name="connsiteY8" fmla="*/ 10339281 h 10594476"/>
              <a:gd name="connsiteX9" fmla="*/ 2684833 w 14690490"/>
              <a:gd name="connsiteY9" fmla="*/ 10455395 h 10594476"/>
              <a:gd name="connsiteX10" fmla="*/ 322125 w 14690490"/>
              <a:gd name="connsiteY10" fmla="*/ 10281887 h 10594476"/>
              <a:gd name="connsiteX0" fmla="*/ 431225 w 14799590"/>
              <a:gd name="connsiteY0" fmla="*/ 10281887 h 10594476"/>
              <a:gd name="connsiteX1" fmla="*/ 135483 w 14799590"/>
              <a:gd name="connsiteY1" fmla="*/ 6926129 h 10594476"/>
              <a:gd name="connsiteX2" fmla="*/ 1866 w 14799590"/>
              <a:gd name="connsiteY2" fmla="*/ 960958 h 10594476"/>
              <a:gd name="connsiteX3" fmla="*/ 1579829 w 14799590"/>
              <a:gd name="connsiteY3" fmla="*/ 26244 h 10594476"/>
              <a:gd name="connsiteX4" fmla="*/ 6097221 w 14799590"/>
              <a:gd name="connsiteY4" fmla="*/ 33764 h 10594476"/>
              <a:gd name="connsiteX5" fmla="*/ 13725503 w 14799590"/>
              <a:gd name="connsiteY5" fmla="*/ 26636 h 10594476"/>
              <a:gd name="connsiteX6" fmla="*/ 14751515 w 14799590"/>
              <a:gd name="connsiteY6" fmla="*/ 4166210 h 10594476"/>
              <a:gd name="connsiteX7" fmla="*/ 14699643 w 14799590"/>
              <a:gd name="connsiteY7" fmla="*/ 9651715 h 10594476"/>
              <a:gd name="connsiteX8" fmla="*/ 11473476 w 14799590"/>
              <a:gd name="connsiteY8" fmla="*/ 10339281 h 10594476"/>
              <a:gd name="connsiteX9" fmla="*/ 2793933 w 14799590"/>
              <a:gd name="connsiteY9" fmla="*/ 10455395 h 10594476"/>
              <a:gd name="connsiteX10" fmla="*/ 431225 w 14799590"/>
              <a:gd name="connsiteY10" fmla="*/ 10281887 h 10594476"/>
              <a:gd name="connsiteX0" fmla="*/ 376676 w 14745041"/>
              <a:gd name="connsiteY0" fmla="*/ 10281887 h 10594476"/>
              <a:gd name="connsiteX1" fmla="*/ 80934 w 14745041"/>
              <a:gd name="connsiteY1" fmla="*/ 6926129 h 10594476"/>
              <a:gd name="connsiteX2" fmla="*/ 3775 w 14745041"/>
              <a:gd name="connsiteY2" fmla="*/ 960958 h 10594476"/>
              <a:gd name="connsiteX3" fmla="*/ 1525280 w 14745041"/>
              <a:gd name="connsiteY3" fmla="*/ 26244 h 10594476"/>
              <a:gd name="connsiteX4" fmla="*/ 6042672 w 14745041"/>
              <a:gd name="connsiteY4" fmla="*/ 33764 h 10594476"/>
              <a:gd name="connsiteX5" fmla="*/ 13670954 w 14745041"/>
              <a:gd name="connsiteY5" fmla="*/ 26636 h 10594476"/>
              <a:gd name="connsiteX6" fmla="*/ 14696966 w 14745041"/>
              <a:gd name="connsiteY6" fmla="*/ 4166210 h 10594476"/>
              <a:gd name="connsiteX7" fmla="*/ 14645094 w 14745041"/>
              <a:gd name="connsiteY7" fmla="*/ 9651715 h 10594476"/>
              <a:gd name="connsiteX8" fmla="*/ 11418927 w 14745041"/>
              <a:gd name="connsiteY8" fmla="*/ 10339281 h 10594476"/>
              <a:gd name="connsiteX9" fmla="*/ 2739384 w 14745041"/>
              <a:gd name="connsiteY9" fmla="*/ 10455395 h 10594476"/>
              <a:gd name="connsiteX10" fmla="*/ 376676 w 14745041"/>
              <a:gd name="connsiteY10" fmla="*/ 10281887 h 10594476"/>
              <a:gd name="connsiteX0" fmla="*/ 344083 w 14712448"/>
              <a:gd name="connsiteY0" fmla="*/ 10281887 h 10594476"/>
              <a:gd name="connsiteX1" fmla="*/ 48341 w 14712448"/>
              <a:gd name="connsiteY1" fmla="*/ 6926129 h 10594476"/>
              <a:gd name="connsiteX2" fmla="*/ 8820 w 14712448"/>
              <a:gd name="connsiteY2" fmla="*/ 1107769 h 10594476"/>
              <a:gd name="connsiteX3" fmla="*/ 1492687 w 14712448"/>
              <a:gd name="connsiteY3" fmla="*/ 26244 h 10594476"/>
              <a:gd name="connsiteX4" fmla="*/ 6010079 w 14712448"/>
              <a:gd name="connsiteY4" fmla="*/ 33764 h 10594476"/>
              <a:gd name="connsiteX5" fmla="*/ 13638361 w 14712448"/>
              <a:gd name="connsiteY5" fmla="*/ 26636 h 10594476"/>
              <a:gd name="connsiteX6" fmla="*/ 14664373 w 14712448"/>
              <a:gd name="connsiteY6" fmla="*/ 4166210 h 10594476"/>
              <a:gd name="connsiteX7" fmla="*/ 14612501 w 14712448"/>
              <a:gd name="connsiteY7" fmla="*/ 9651715 h 10594476"/>
              <a:gd name="connsiteX8" fmla="*/ 11386334 w 14712448"/>
              <a:gd name="connsiteY8" fmla="*/ 10339281 h 10594476"/>
              <a:gd name="connsiteX9" fmla="*/ 2706791 w 14712448"/>
              <a:gd name="connsiteY9" fmla="*/ 10455395 h 10594476"/>
              <a:gd name="connsiteX10" fmla="*/ 344083 w 14712448"/>
              <a:gd name="connsiteY10" fmla="*/ 10281887 h 10594476"/>
              <a:gd name="connsiteX0" fmla="*/ 344083 w 14809411"/>
              <a:gd name="connsiteY0" fmla="*/ 10322913 h 10635502"/>
              <a:gd name="connsiteX1" fmla="*/ 48341 w 14809411"/>
              <a:gd name="connsiteY1" fmla="*/ 6967155 h 10635502"/>
              <a:gd name="connsiteX2" fmla="*/ 8820 w 14809411"/>
              <a:gd name="connsiteY2" fmla="*/ 1148795 h 10635502"/>
              <a:gd name="connsiteX3" fmla="*/ 1492687 w 14809411"/>
              <a:gd name="connsiteY3" fmla="*/ 67270 h 10635502"/>
              <a:gd name="connsiteX4" fmla="*/ 6010079 w 14809411"/>
              <a:gd name="connsiteY4" fmla="*/ 74790 h 10635502"/>
              <a:gd name="connsiteX5" fmla="*/ 13901830 w 14809411"/>
              <a:gd name="connsiteY5" fmla="*/ 18724 h 10635502"/>
              <a:gd name="connsiteX6" fmla="*/ 14664373 w 14809411"/>
              <a:gd name="connsiteY6" fmla="*/ 4207236 h 10635502"/>
              <a:gd name="connsiteX7" fmla="*/ 14612501 w 14809411"/>
              <a:gd name="connsiteY7" fmla="*/ 9692741 h 10635502"/>
              <a:gd name="connsiteX8" fmla="*/ 11386334 w 14809411"/>
              <a:gd name="connsiteY8" fmla="*/ 10380307 h 10635502"/>
              <a:gd name="connsiteX9" fmla="*/ 2706791 w 14809411"/>
              <a:gd name="connsiteY9" fmla="*/ 10496421 h 10635502"/>
              <a:gd name="connsiteX10" fmla="*/ 344083 w 14809411"/>
              <a:gd name="connsiteY10" fmla="*/ 10322913 h 106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9411" h="10635502">
                <a:moveTo>
                  <a:pt x="344083" y="10322913"/>
                </a:moveTo>
                <a:cubicBezTo>
                  <a:pt x="-98992" y="9734702"/>
                  <a:pt x="104218" y="8496175"/>
                  <a:pt x="48341" y="6967155"/>
                </a:cubicBezTo>
                <a:cubicBezTo>
                  <a:pt x="-7536" y="5438135"/>
                  <a:pt x="-6072" y="2298777"/>
                  <a:pt x="8820" y="1148795"/>
                </a:cubicBezTo>
                <a:cubicBezTo>
                  <a:pt x="23712" y="-1187"/>
                  <a:pt x="169365" y="49721"/>
                  <a:pt x="1492687" y="67270"/>
                </a:cubicBezTo>
                <a:cubicBezTo>
                  <a:pt x="2587151" y="233598"/>
                  <a:pt x="4754379" y="74725"/>
                  <a:pt x="6010079" y="74790"/>
                </a:cubicBezTo>
                <a:cubicBezTo>
                  <a:pt x="7265779" y="74855"/>
                  <a:pt x="12516664" y="-45143"/>
                  <a:pt x="13901830" y="18724"/>
                </a:cubicBezTo>
                <a:cubicBezTo>
                  <a:pt x="15286996" y="82591"/>
                  <a:pt x="14678315" y="3117512"/>
                  <a:pt x="14664373" y="4207236"/>
                </a:cubicBezTo>
                <a:cubicBezTo>
                  <a:pt x="14684760" y="5296958"/>
                  <a:pt x="14688359" y="8663896"/>
                  <a:pt x="14612501" y="9692741"/>
                </a:cubicBezTo>
                <a:cubicBezTo>
                  <a:pt x="14536643" y="10721586"/>
                  <a:pt x="13450991" y="10342207"/>
                  <a:pt x="11386334" y="10380307"/>
                </a:cubicBezTo>
                <a:cubicBezTo>
                  <a:pt x="9550277" y="10735907"/>
                  <a:pt x="4547166" y="10505987"/>
                  <a:pt x="2706791" y="10496421"/>
                </a:cubicBezTo>
                <a:cubicBezTo>
                  <a:pt x="866416" y="10486855"/>
                  <a:pt x="787158" y="10911124"/>
                  <a:pt x="344083" y="10322913"/>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panose="020B0604020202020204" pitchFamily="34" charset="0"/>
              <a:ea typeface="等线" panose="02010600030101010101" pitchFamily="2" charset="-122"/>
              <a:cs typeface="Arial" panose="020B0604020202020204" pitchFamily="34" charset="0"/>
            </a:endParaRPr>
          </a:p>
        </p:txBody>
      </p:sp>
      <p:grpSp>
        <p:nvGrpSpPr>
          <p:cNvPr id="6" name="组合 5">
            <a:extLst>
              <a:ext uri="{FF2B5EF4-FFF2-40B4-BE49-F238E27FC236}">
                <a16:creationId xmlns:a16="http://schemas.microsoft.com/office/drawing/2014/main" id="{3562B3DA-BE52-4345-B959-5F7013541B57}"/>
              </a:ext>
            </a:extLst>
          </p:cNvPr>
          <p:cNvGrpSpPr/>
          <p:nvPr/>
        </p:nvGrpSpPr>
        <p:grpSpPr>
          <a:xfrm>
            <a:off x="-1" y="4281651"/>
            <a:ext cx="9144000" cy="1003738"/>
            <a:chOff x="0" y="5656716"/>
            <a:chExt cx="12926997" cy="1418998"/>
          </a:xfrm>
        </p:grpSpPr>
        <p:grpSp>
          <p:nvGrpSpPr>
            <p:cNvPr id="7" name="组合 6">
              <a:extLst>
                <a:ext uri="{FF2B5EF4-FFF2-40B4-BE49-F238E27FC236}">
                  <a16:creationId xmlns:a16="http://schemas.microsoft.com/office/drawing/2014/main" id="{04365DBE-7859-4A7B-B14C-A196DEAF7A04}"/>
                </a:ext>
              </a:extLst>
            </p:cNvPr>
            <p:cNvGrpSpPr/>
            <p:nvPr/>
          </p:nvGrpSpPr>
          <p:grpSpPr>
            <a:xfrm>
              <a:off x="0" y="5656716"/>
              <a:ext cx="8788893" cy="1418998"/>
              <a:chOff x="0" y="5388478"/>
              <a:chExt cx="10450286" cy="1687236"/>
            </a:xfrm>
          </p:grpSpPr>
          <p:pic>
            <p:nvPicPr>
              <p:cNvPr id="9" name="图片 8">
                <a:extLst>
                  <a:ext uri="{FF2B5EF4-FFF2-40B4-BE49-F238E27FC236}">
                    <a16:creationId xmlns:a16="http://schemas.microsoft.com/office/drawing/2014/main" id="{E5370F69-0207-4394-AE18-AE2A3D946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0" name="图片 9">
                <a:extLst>
                  <a:ext uri="{FF2B5EF4-FFF2-40B4-BE49-F238E27FC236}">
                    <a16:creationId xmlns:a16="http://schemas.microsoft.com/office/drawing/2014/main" id="{7394546E-96BE-4090-AE3A-2D3B92DD9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8" name="图片 7">
              <a:extLst>
                <a:ext uri="{FF2B5EF4-FFF2-40B4-BE49-F238E27FC236}">
                  <a16:creationId xmlns:a16="http://schemas.microsoft.com/office/drawing/2014/main" id="{D8F1BA49-FE3D-472B-BD73-48ED019ED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grpSp>
        <p:nvGrpSpPr>
          <p:cNvPr id="30" name="Group 29">
            <a:extLst>
              <a:ext uri="{FF2B5EF4-FFF2-40B4-BE49-F238E27FC236}">
                <a16:creationId xmlns:a16="http://schemas.microsoft.com/office/drawing/2014/main" id="{27F71F95-A119-4CB3-971A-63EF7587FFE2}"/>
              </a:ext>
            </a:extLst>
          </p:cNvPr>
          <p:cNvGrpSpPr/>
          <p:nvPr/>
        </p:nvGrpSpPr>
        <p:grpSpPr>
          <a:xfrm>
            <a:off x="2605301" y="276914"/>
            <a:ext cx="5000473" cy="960120"/>
            <a:chOff x="2874780" y="545148"/>
            <a:chExt cx="6667297" cy="1280160"/>
          </a:xfrm>
        </p:grpSpPr>
        <p:sp>
          <p:nvSpPr>
            <p:cNvPr id="26" name="Rectangle: Rounded Corners 25">
              <a:extLst>
                <a:ext uri="{FF2B5EF4-FFF2-40B4-BE49-F238E27FC236}">
                  <a16:creationId xmlns:a16="http://schemas.microsoft.com/office/drawing/2014/main" id="{7CB40E0D-EE24-43F8-BE04-4A5C17CF269D}"/>
                </a:ext>
              </a:extLst>
            </p:cNvPr>
            <p:cNvSpPr/>
            <p:nvPr/>
          </p:nvSpPr>
          <p:spPr>
            <a:xfrm>
              <a:off x="3547308" y="865836"/>
              <a:ext cx="5994769" cy="822960"/>
            </a:xfrm>
            <a:prstGeom prst="roundRect">
              <a:avLst/>
            </a:prstGeom>
            <a:gradFill flip="none" rotWithShape="1">
              <a:gsLst>
                <a:gs pos="0">
                  <a:srgbClr val="A2D8E0"/>
                </a:gs>
                <a:gs pos="65000">
                  <a:srgbClr val="85CED8"/>
                </a:gs>
                <a:gs pos="80000">
                  <a:srgbClr val="61C4D3"/>
                </a:gs>
                <a:gs pos="100000">
                  <a:srgbClr val="2B98B4"/>
                </a:gs>
                <a:gs pos="95000">
                  <a:srgbClr val="38AFC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2D8E0"/>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8F165248-C0B7-41E1-B181-8BD10B18B4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874780" y="545148"/>
              <a:ext cx="1280160" cy="1280160"/>
            </a:xfrm>
            <a:prstGeom prst="rect">
              <a:avLst/>
            </a:prstGeom>
          </p:spPr>
        </p:pic>
      </p:grpSp>
      <p:sp>
        <p:nvSpPr>
          <p:cNvPr id="29" name="TextBox 28">
            <a:extLst>
              <a:ext uri="{FF2B5EF4-FFF2-40B4-BE49-F238E27FC236}">
                <a16:creationId xmlns:a16="http://schemas.microsoft.com/office/drawing/2014/main" id="{AD63031D-AF17-4C36-9733-F6E21CF4AC0B}"/>
              </a:ext>
            </a:extLst>
          </p:cNvPr>
          <p:cNvSpPr txBox="1"/>
          <p:nvPr/>
        </p:nvSpPr>
        <p:spPr>
          <a:xfrm>
            <a:off x="3385559" y="568985"/>
            <a:ext cx="4182916" cy="600164"/>
          </a:xfrm>
          <a:prstGeom prst="rect">
            <a:avLst/>
          </a:prstGeom>
          <a:noFill/>
        </p:spPr>
        <p:txBody>
          <a:bodyPr wrap="square" rtlCol="0">
            <a:spAutoFit/>
          </a:bodyPr>
          <a:lstStyle/>
          <a:p>
            <a:r>
              <a:rPr lang="en-US" sz="3300" dirty="0" err="1">
                <a:solidFill>
                  <a:srgbClr val="FF2727"/>
                </a:solidFill>
                <a:latin typeface="Arial" panose="020B0604020202020204" pitchFamily="34" charset="0"/>
                <a:cs typeface="Arial" panose="020B0604020202020204" pitchFamily="34" charset="0"/>
              </a:rPr>
              <a:t>Lắng</a:t>
            </a:r>
            <a:r>
              <a:rPr lang="en-US" sz="3300" dirty="0">
                <a:solidFill>
                  <a:srgbClr val="FF2727"/>
                </a:solidFill>
                <a:latin typeface="Arial" panose="020B0604020202020204" pitchFamily="34" charset="0"/>
                <a:cs typeface="Arial" panose="020B0604020202020204" pitchFamily="34" charset="0"/>
              </a:rPr>
              <a:t> </a:t>
            </a:r>
            <a:r>
              <a:rPr lang="en-US" sz="3300" dirty="0" err="1">
                <a:solidFill>
                  <a:srgbClr val="FF2727"/>
                </a:solidFill>
                <a:latin typeface="Arial" panose="020B0604020202020204" pitchFamily="34" charset="0"/>
                <a:cs typeface="Arial" panose="020B0604020202020204" pitchFamily="34" charset="0"/>
              </a:rPr>
              <a:t>nghe</a:t>
            </a:r>
            <a:r>
              <a:rPr lang="en-US" sz="3300" dirty="0">
                <a:solidFill>
                  <a:srgbClr val="FF2727"/>
                </a:solidFill>
                <a:latin typeface="Arial" panose="020B0604020202020204" pitchFamily="34" charset="0"/>
                <a:cs typeface="Arial" panose="020B0604020202020204" pitchFamily="34" charset="0"/>
              </a:rPr>
              <a:t> </a:t>
            </a:r>
            <a:r>
              <a:rPr lang="en-US" sz="3300" dirty="0" err="1">
                <a:solidFill>
                  <a:srgbClr val="FF2727"/>
                </a:solidFill>
                <a:latin typeface="Arial" panose="020B0604020202020204" pitchFamily="34" charset="0"/>
                <a:cs typeface="Arial" panose="020B0604020202020204" pitchFamily="34" charset="0"/>
              </a:rPr>
              <a:t>đọc</a:t>
            </a:r>
            <a:r>
              <a:rPr lang="en-US" sz="3300" dirty="0">
                <a:solidFill>
                  <a:srgbClr val="FF2727"/>
                </a:solidFill>
                <a:latin typeface="Arial" panose="020B0604020202020204" pitchFamily="34" charset="0"/>
                <a:cs typeface="Arial" panose="020B0604020202020204" pitchFamily="34" charset="0"/>
              </a:rPr>
              <a:t> </a:t>
            </a:r>
            <a:r>
              <a:rPr lang="en-US" sz="3300" dirty="0" err="1">
                <a:solidFill>
                  <a:srgbClr val="FF2727"/>
                </a:solidFill>
                <a:latin typeface="Arial" panose="020B0604020202020204" pitchFamily="34" charset="0"/>
                <a:cs typeface="Arial" panose="020B0604020202020204" pitchFamily="34" charset="0"/>
              </a:rPr>
              <a:t>mẫu</a:t>
            </a:r>
            <a:endParaRPr lang="en-US" sz="3300" dirty="0">
              <a:solidFill>
                <a:srgbClr val="FF2727"/>
              </a:solidFill>
              <a:latin typeface="Arial" panose="020B0604020202020204" pitchFamily="34" charset="0"/>
              <a:cs typeface="Arial" panose="020B0604020202020204" pitchFamily="34" charset="0"/>
            </a:endParaRPr>
          </a:p>
        </p:txBody>
      </p:sp>
      <p:pic>
        <p:nvPicPr>
          <p:cNvPr id="33" name="Picture 32" descr="A picture containing vector graphics&#10;&#10;Description automatically generated">
            <a:extLst>
              <a:ext uri="{FF2B5EF4-FFF2-40B4-BE49-F238E27FC236}">
                <a16:creationId xmlns:a16="http://schemas.microsoft.com/office/drawing/2014/main" id="{934DA320-EF79-486E-AC1A-E3F4F85ECF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6687" y="627626"/>
            <a:ext cx="3223260" cy="3223260"/>
          </a:xfrm>
          <a:prstGeom prst="rect">
            <a:avLst/>
          </a:prstGeom>
          <a:effectLst>
            <a:outerShdw blurRad="50800" dist="38100" dir="5400000" algn="t" rotWithShape="0">
              <a:prstClr val="black">
                <a:alpha val="40000"/>
              </a:prstClr>
            </a:outerShdw>
          </a:effectLst>
        </p:spPr>
      </p:pic>
      <p:grpSp>
        <p:nvGrpSpPr>
          <p:cNvPr id="38" name="Group 37">
            <a:extLst>
              <a:ext uri="{FF2B5EF4-FFF2-40B4-BE49-F238E27FC236}">
                <a16:creationId xmlns:a16="http://schemas.microsoft.com/office/drawing/2014/main" id="{A3B17512-B22E-4437-BFDF-8E53586F82D6}"/>
              </a:ext>
            </a:extLst>
          </p:cNvPr>
          <p:cNvGrpSpPr/>
          <p:nvPr/>
        </p:nvGrpSpPr>
        <p:grpSpPr>
          <a:xfrm>
            <a:off x="390052" y="1134650"/>
            <a:ext cx="2537460" cy="2537460"/>
            <a:chOff x="459168" y="1162793"/>
            <a:chExt cx="3383280" cy="3383280"/>
          </a:xfrm>
          <a:effectLst>
            <a:outerShdw blurRad="63500" sx="102000" sy="102000" algn="ctr" rotWithShape="0">
              <a:prstClr val="black">
                <a:alpha val="40000"/>
              </a:prstClr>
            </a:outerShdw>
          </a:effectLst>
        </p:grpSpPr>
        <p:pic>
          <p:nvPicPr>
            <p:cNvPr id="39" name="Picture 38" descr="A picture containing accessory, spectacles, vector graphics&#10;&#10;Description automatically generated">
              <a:extLst>
                <a:ext uri="{FF2B5EF4-FFF2-40B4-BE49-F238E27FC236}">
                  <a16:creationId xmlns:a16="http://schemas.microsoft.com/office/drawing/2014/main" id="{8A8D6ABC-70E1-4805-8C64-0C6CF6085B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168" y="1162793"/>
              <a:ext cx="3383280" cy="3383280"/>
            </a:xfrm>
            <a:prstGeom prst="rect">
              <a:avLst/>
            </a:prstGeom>
          </p:spPr>
        </p:pic>
        <p:sp>
          <p:nvSpPr>
            <p:cNvPr id="40" name="TextBox 39">
              <a:extLst>
                <a:ext uri="{FF2B5EF4-FFF2-40B4-BE49-F238E27FC236}">
                  <a16:creationId xmlns:a16="http://schemas.microsoft.com/office/drawing/2014/main" id="{B535ED34-A6C3-4C3A-8A8F-6DD8F230B9D3}"/>
                </a:ext>
              </a:extLst>
            </p:cNvPr>
            <p:cNvSpPr txBox="1"/>
            <p:nvPr/>
          </p:nvSpPr>
          <p:spPr>
            <a:xfrm>
              <a:off x="1192200" y="2531268"/>
              <a:ext cx="1660543" cy="1231107"/>
            </a:xfrm>
            <a:prstGeom prst="rect">
              <a:avLst/>
            </a:prstGeom>
            <a:noFill/>
          </p:spPr>
          <p:txBody>
            <a:bodyPr wrap="square" rtlCol="0">
              <a:spAutoFit/>
            </a:bodyPr>
            <a:lstStyle/>
            <a:p>
              <a:pPr algn="ctr"/>
              <a:r>
                <a:rPr lang="en-US" sz="2700" b="1" dirty="0">
                  <a:solidFill>
                    <a:srgbClr val="009900"/>
                  </a:solidFill>
                  <a:latin typeface="Arial" panose="020B0604020202020204" pitchFamily="34" charset="0"/>
                  <a:cs typeface="Arial" panose="020B0604020202020204" pitchFamily="34" charset="0"/>
                </a:rPr>
                <a:t>TAY DÒ</a:t>
              </a:r>
            </a:p>
          </p:txBody>
        </p:sp>
      </p:grpSp>
      <p:grpSp>
        <p:nvGrpSpPr>
          <p:cNvPr id="41" name="Group 40">
            <a:extLst>
              <a:ext uri="{FF2B5EF4-FFF2-40B4-BE49-F238E27FC236}">
                <a16:creationId xmlns:a16="http://schemas.microsoft.com/office/drawing/2014/main" id="{AA4F80B4-777A-4BE9-861E-5FBFA036B253}"/>
              </a:ext>
            </a:extLst>
          </p:cNvPr>
          <p:cNvGrpSpPr/>
          <p:nvPr/>
        </p:nvGrpSpPr>
        <p:grpSpPr>
          <a:xfrm>
            <a:off x="3299587" y="2983043"/>
            <a:ext cx="2537460" cy="2537460"/>
            <a:chOff x="459168" y="1162793"/>
            <a:chExt cx="3383280" cy="3383280"/>
          </a:xfrm>
          <a:effectLst>
            <a:outerShdw blurRad="63500" sx="102000" sy="102000" algn="ctr" rotWithShape="0">
              <a:prstClr val="black">
                <a:alpha val="40000"/>
              </a:prstClr>
            </a:outerShdw>
          </a:effectLst>
        </p:grpSpPr>
        <p:pic>
          <p:nvPicPr>
            <p:cNvPr id="42" name="Picture 41" descr="A picture containing accessory, spectacles, vector graphics&#10;&#10;Description automatically generated">
              <a:extLst>
                <a:ext uri="{FF2B5EF4-FFF2-40B4-BE49-F238E27FC236}">
                  <a16:creationId xmlns:a16="http://schemas.microsoft.com/office/drawing/2014/main" id="{C047556B-6324-4B83-A7F9-087E2F5EAC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168" y="1162793"/>
              <a:ext cx="3383280" cy="3383280"/>
            </a:xfrm>
            <a:prstGeom prst="rect">
              <a:avLst/>
            </a:prstGeom>
          </p:spPr>
        </p:pic>
        <p:sp>
          <p:nvSpPr>
            <p:cNvPr id="43" name="TextBox 42">
              <a:extLst>
                <a:ext uri="{FF2B5EF4-FFF2-40B4-BE49-F238E27FC236}">
                  <a16:creationId xmlns:a16="http://schemas.microsoft.com/office/drawing/2014/main" id="{C58A478E-AE93-4273-833F-A69A9A1A7364}"/>
                </a:ext>
              </a:extLst>
            </p:cNvPr>
            <p:cNvSpPr txBox="1"/>
            <p:nvPr/>
          </p:nvSpPr>
          <p:spPr>
            <a:xfrm>
              <a:off x="1168501" y="2531268"/>
              <a:ext cx="1876927" cy="1231107"/>
            </a:xfrm>
            <a:prstGeom prst="rect">
              <a:avLst/>
            </a:prstGeom>
            <a:noFill/>
          </p:spPr>
          <p:txBody>
            <a:bodyPr wrap="square" rtlCol="0">
              <a:spAutoFit/>
            </a:bodyPr>
            <a:lstStyle/>
            <a:p>
              <a:pPr algn="ctr"/>
              <a:r>
                <a:rPr lang="en-US" sz="2700" b="1" dirty="0">
                  <a:solidFill>
                    <a:srgbClr val="FF3300"/>
                  </a:solidFill>
                  <a:latin typeface="Arial" panose="020B0604020202020204" pitchFamily="34" charset="0"/>
                  <a:cs typeface="Arial" panose="020B0604020202020204" pitchFamily="34" charset="0"/>
                </a:rPr>
                <a:t>MẮT DÕI</a:t>
              </a:r>
            </a:p>
          </p:txBody>
        </p:sp>
      </p:grpSp>
      <p:grpSp>
        <p:nvGrpSpPr>
          <p:cNvPr id="44" name="Group 43">
            <a:extLst>
              <a:ext uri="{FF2B5EF4-FFF2-40B4-BE49-F238E27FC236}">
                <a16:creationId xmlns:a16="http://schemas.microsoft.com/office/drawing/2014/main" id="{8798C0F7-D870-40BF-961C-D82E73DCC251}"/>
              </a:ext>
            </a:extLst>
          </p:cNvPr>
          <p:cNvGrpSpPr/>
          <p:nvPr/>
        </p:nvGrpSpPr>
        <p:grpSpPr>
          <a:xfrm>
            <a:off x="6216490" y="1134650"/>
            <a:ext cx="2537460" cy="2537460"/>
            <a:chOff x="459168" y="1162793"/>
            <a:chExt cx="3383280" cy="3383280"/>
          </a:xfrm>
          <a:effectLst>
            <a:outerShdw blurRad="63500" sx="102000" sy="102000" algn="ctr" rotWithShape="0">
              <a:prstClr val="black">
                <a:alpha val="40000"/>
              </a:prstClr>
            </a:outerShdw>
          </a:effectLst>
        </p:grpSpPr>
        <p:pic>
          <p:nvPicPr>
            <p:cNvPr id="45" name="Picture 44" descr="A picture containing accessory, spectacles, vector graphics&#10;&#10;Description automatically generated">
              <a:extLst>
                <a:ext uri="{FF2B5EF4-FFF2-40B4-BE49-F238E27FC236}">
                  <a16:creationId xmlns:a16="http://schemas.microsoft.com/office/drawing/2014/main" id="{C136DF5A-F141-4E6C-8FD3-F2544D4E7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168" y="1162793"/>
              <a:ext cx="3383280" cy="3383280"/>
            </a:xfrm>
            <a:prstGeom prst="rect">
              <a:avLst/>
            </a:prstGeom>
          </p:spPr>
        </p:pic>
        <p:sp>
          <p:nvSpPr>
            <p:cNvPr id="46" name="TextBox 45">
              <a:extLst>
                <a:ext uri="{FF2B5EF4-FFF2-40B4-BE49-F238E27FC236}">
                  <a16:creationId xmlns:a16="http://schemas.microsoft.com/office/drawing/2014/main" id="{B15E8609-83A3-4AFB-B517-913173AB2786}"/>
                </a:ext>
              </a:extLst>
            </p:cNvPr>
            <p:cNvSpPr txBox="1"/>
            <p:nvPr/>
          </p:nvSpPr>
          <p:spPr>
            <a:xfrm>
              <a:off x="1053083" y="2531268"/>
              <a:ext cx="1992345" cy="1231107"/>
            </a:xfrm>
            <a:prstGeom prst="rect">
              <a:avLst/>
            </a:prstGeom>
            <a:noFill/>
          </p:spPr>
          <p:txBody>
            <a:bodyPr wrap="square" rtlCol="0">
              <a:spAutoFit/>
            </a:bodyPr>
            <a:lstStyle/>
            <a:p>
              <a:pPr algn="ctr"/>
              <a:r>
                <a:rPr lang="en-US" sz="2700" b="1" dirty="0">
                  <a:solidFill>
                    <a:srgbClr val="9900CC"/>
                  </a:solidFill>
                  <a:latin typeface="Arial" panose="020B0604020202020204" pitchFamily="34" charset="0"/>
                  <a:cs typeface="Arial" panose="020B0604020202020204" pitchFamily="34" charset="0"/>
                </a:rPr>
                <a:t>TAI NGHE</a:t>
              </a:r>
            </a:p>
          </p:txBody>
        </p:sp>
      </p:grpSp>
      <p:cxnSp>
        <p:nvCxnSpPr>
          <p:cNvPr id="48" name="Connector: Curved 47">
            <a:extLst>
              <a:ext uri="{FF2B5EF4-FFF2-40B4-BE49-F238E27FC236}">
                <a16:creationId xmlns:a16="http://schemas.microsoft.com/office/drawing/2014/main" id="{7327B452-4C36-48AC-8ED6-F458508199E3}"/>
              </a:ext>
            </a:extLst>
          </p:cNvPr>
          <p:cNvCxnSpPr>
            <a:cxnSpLocks/>
          </p:cNvCxnSpPr>
          <p:nvPr/>
        </p:nvCxnSpPr>
        <p:spPr>
          <a:xfrm rot="10800000" flipV="1">
            <a:off x="2525006" y="1846573"/>
            <a:ext cx="1306584" cy="526931"/>
          </a:xfrm>
          <a:prstGeom prst="curvedConnector3">
            <a:avLst/>
          </a:prstGeom>
          <a:ln w="57150">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93B6994F-EC62-4C75-8CC2-27AB15A1347F}"/>
              </a:ext>
            </a:extLst>
          </p:cNvPr>
          <p:cNvCxnSpPr>
            <a:cxnSpLocks/>
          </p:cNvCxnSpPr>
          <p:nvPr/>
        </p:nvCxnSpPr>
        <p:spPr>
          <a:xfrm rot="5400000">
            <a:off x="4439168" y="3263960"/>
            <a:ext cx="459678" cy="356621"/>
          </a:xfrm>
          <a:prstGeom prst="curvedConnector3">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Curved 55">
            <a:extLst>
              <a:ext uri="{FF2B5EF4-FFF2-40B4-BE49-F238E27FC236}">
                <a16:creationId xmlns:a16="http://schemas.microsoft.com/office/drawing/2014/main" id="{0FA66E72-DD19-44A9-B410-6EDC01C5BF49}"/>
              </a:ext>
            </a:extLst>
          </p:cNvPr>
          <p:cNvCxnSpPr>
            <a:cxnSpLocks/>
          </p:cNvCxnSpPr>
          <p:nvPr/>
        </p:nvCxnSpPr>
        <p:spPr>
          <a:xfrm>
            <a:off x="5366084" y="2123222"/>
            <a:ext cx="1006979" cy="549434"/>
          </a:xfrm>
          <a:prstGeom prst="curvedConnector3">
            <a:avLst/>
          </a:prstGeom>
          <a:ln w="57150">
            <a:solidFill>
              <a:srgbClr val="9900CC"/>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2" descr="Giphy + Shark Week — Chris Moeser">
            <a:extLst>
              <a:ext uri="{FF2B5EF4-FFF2-40B4-BE49-F238E27FC236}">
                <a16:creationId xmlns:a16="http://schemas.microsoft.com/office/drawing/2014/main" id="{B3777C70-06F0-4DD0-A746-E53268EF43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9208" y="4256688"/>
            <a:ext cx="1028700" cy="10287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Boat Clipart Gif : Try to search more transparent images related to boat  clipart png |. - The Wisein">
            <a:extLst>
              <a:ext uri="{FF2B5EF4-FFF2-40B4-BE49-F238E27FC236}">
                <a16:creationId xmlns:a16="http://schemas.microsoft.com/office/drawing/2014/main" id="{1C7802F9-70BB-4D55-AA42-F6B71DF253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58726" y="3912625"/>
            <a:ext cx="1975104"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Natural History Animation Sticker by SecretCrab for iOS &amp;amp;amp; Android | GIPHY">
            <a:extLst>
              <a:ext uri="{FF2B5EF4-FFF2-40B4-BE49-F238E27FC236}">
                <a16:creationId xmlns:a16="http://schemas.microsoft.com/office/drawing/2014/main" id="{13CCA93A-1515-4C3A-8BA6-DE590CBFC917}"/>
              </a:ext>
            </a:extLst>
          </p:cNvPr>
          <p:cNvPicPr>
            <a:picLocks noChangeAspect="1" noChangeArrowheads="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466904" y="4509199"/>
            <a:ext cx="452628" cy="5486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6" descr="Natural History Animation Sticker by SecretCrab for iOS &amp;amp;amp; Android | GIPHY">
            <a:extLst>
              <a:ext uri="{FF2B5EF4-FFF2-40B4-BE49-F238E27FC236}">
                <a16:creationId xmlns:a16="http://schemas.microsoft.com/office/drawing/2014/main" id="{C25D0A09-5A57-4C6A-B67E-EE96F760CDD3}"/>
              </a:ext>
            </a:extLst>
          </p:cNvPr>
          <p:cNvPicPr>
            <a:picLocks noChangeAspect="1" noChangeArrowheads="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88860" y="4526280"/>
            <a:ext cx="509207" cy="6172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8" descr="What&amp;amp;#39;s My Favorite Biome And Why? by @sigils">
            <a:extLst>
              <a:ext uri="{FF2B5EF4-FFF2-40B4-BE49-F238E27FC236}">
                <a16:creationId xmlns:a16="http://schemas.microsoft.com/office/drawing/2014/main" id="{8C5182E7-2F85-4B06-A19B-2208B84B043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57547" y="4663440"/>
            <a:ext cx="424053" cy="4800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8" descr="What&amp;amp;#39;s My Favorite Biome And Why? by @sigils">
            <a:extLst>
              <a:ext uri="{FF2B5EF4-FFF2-40B4-BE49-F238E27FC236}">
                <a16:creationId xmlns:a16="http://schemas.microsoft.com/office/drawing/2014/main" id="{F1AB1B02-6F07-4654-81BF-EAF060D94F2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78067" y="4561847"/>
            <a:ext cx="363474" cy="411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71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1+#ppt_w/2"/>
                                          </p:val>
                                        </p:tav>
                                        <p:tav tm="100000">
                                          <p:val>
                                            <p:strVal val="#ppt_x"/>
                                          </p:val>
                                        </p:tav>
                                      </p:tavLst>
                                    </p:anim>
                                    <p:anim calcmode="lin" valueType="num">
                                      <p:cBhvr additive="base">
                                        <p:cTn id="8" dur="500" fill="hold"/>
                                        <p:tgtEl>
                                          <p:spTgt spid="410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anim calcmode="lin" valueType="num">
                                      <p:cBhvr>
                                        <p:cTn id="12" dur="500" fill="hold"/>
                                        <p:tgtEl>
                                          <p:spTgt spid="63"/>
                                        </p:tgtEl>
                                        <p:attrNameLst>
                                          <p:attrName>ppt_x</p:attrName>
                                        </p:attrNameLst>
                                      </p:cBhvr>
                                      <p:tavLst>
                                        <p:tav tm="0">
                                          <p:val>
                                            <p:strVal val="#ppt_x"/>
                                          </p:val>
                                        </p:tav>
                                        <p:tav tm="100000">
                                          <p:val>
                                            <p:strVal val="#ppt_x"/>
                                          </p:val>
                                        </p:tav>
                                      </p:tavLst>
                                    </p:anim>
                                    <p:anim calcmode="lin" valueType="num">
                                      <p:cBhvr>
                                        <p:cTn id="13" dur="500" fill="hold"/>
                                        <p:tgtEl>
                                          <p:spTgt spid="63"/>
                                        </p:tgtEl>
                                        <p:attrNameLst>
                                          <p:attrName>ppt_y</p:attrName>
                                        </p:attrNameLst>
                                      </p:cBhvr>
                                      <p:tavLst>
                                        <p:tav tm="0">
                                          <p:val>
                                            <p:strVal val="#ppt_y+.1"/>
                                          </p:val>
                                        </p:tav>
                                        <p:tav tm="100000">
                                          <p:val>
                                            <p:strVal val="#ppt_y"/>
                                          </p:val>
                                        </p:tav>
                                      </p:tavLst>
                                    </p:anim>
                                  </p:childTnLst>
                                </p:cTn>
                              </p:par>
                              <p:par>
                                <p:cTn id="14" presetID="18" presetClass="entr" presetSubtype="6"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strips(downRight)">
                                      <p:cBhvr>
                                        <p:cTn id="16" dur="500"/>
                                        <p:tgtEl>
                                          <p:spTgt spid="30"/>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9"/>
                                        </p:tgtEl>
                                        <p:attrNameLst>
                                          <p:attrName>ppt_y</p:attrName>
                                        </p:attrNameLst>
                                      </p:cBhvr>
                                      <p:tavLst>
                                        <p:tav tm="0">
                                          <p:val>
                                            <p:strVal val="#ppt_y"/>
                                          </p:val>
                                        </p:tav>
                                        <p:tav tm="100000">
                                          <p:val>
                                            <p:strVal val="#ppt_y"/>
                                          </p:val>
                                        </p:tav>
                                      </p:tavLst>
                                    </p:anim>
                                    <p:anim calcmode="lin" valueType="num">
                                      <p:cBhvr>
                                        <p:cTn id="21"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9"/>
                                        </p:tgtEl>
                                      </p:cBhvr>
                                    </p:animEffect>
                                  </p:childTnLst>
                                </p:cTn>
                              </p:par>
                              <p:par>
                                <p:cTn id="24" presetID="53" presetClass="entr" presetSubtype="528"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anim calcmode="lin" valueType="num">
                                      <p:cBhvr>
                                        <p:cTn id="29" dur="500" fill="hold"/>
                                        <p:tgtEl>
                                          <p:spTgt spid="33"/>
                                        </p:tgtEl>
                                        <p:attrNameLst>
                                          <p:attrName>ppt_x</p:attrName>
                                        </p:attrNameLst>
                                      </p:cBhvr>
                                      <p:tavLst>
                                        <p:tav tm="0">
                                          <p:val>
                                            <p:fltVal val="0.5"/>
                                          </p:val>
                                        </p:tav>
                                        <p:tav tm="100000">
                                          <p:val>
                                            <p:strVal val="#ppt_x"/>
                                          </p:val>
                                        </p:tav>
                                      </p:tavLst>
                                    </p:anim>
                                    <p:anim calcmode="lin" valueType="num">
                                      <p:cBhvr>
                                        <p:cTn id="30" dur="500" fill="hold"/>
                                        <p:tgtEl>
                                          <p:spTgt spid="33"/>
                                        </p:tgtEl>
                                        <p:attrNameLst>
                                          <p:attrName>ppt_y</p:attrName>
                                        </p:attrNameLst>
                                      </p:cBhvr>
                                      <p:tavLst>
                                        <p:tav tm="0">
                                          <p:val>
                                            <p:fltVal val="0.5"/>
                                          </p:val>
                                        </p:tav>
                                        <p:tav tm="100000">
                                          <p:val>
                                            <p:strVal val="#ppt_y"/>
                                          </p:val>
                                        </p:tav>
                                      </p:tavLst>
                                    </p:anim>
                                  </p:childTnLst>
                                </p:cTn>
                              </p:par>
                              <p:par>
                                <p:cTn id="31" presetID="22" presetClass="entr" presetSubtype="1"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ipe(up)">
                                      <p:cBhvr>
                                        <p:cTn id="33" dur="500"/>
                                        <p:tgtEl>
                                          <p:spTgt spid="48"/>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chíu.wav"/>
                                        </p:tgtEl>
                                      </p:cMediaNode>
                                    </p:audio>
                                  </p:subTnLst>
                                </p:cTn>
                              </p:par>
                              <p:par>
                                <p:cTn id="34" presetID="14" presetClass="entr" presetSubtype="1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randombar(horizontal)">
                                      <p:cBhvr>
                                        <p:cTn id="36" dur="500"/>
                                        <p:tgtEl>
                                          <p:spTgt spid="38"/>
                                        </p:tgtEl>
                                      </p:cBhvr>
                                    </p:animEffect>
                                  </p:childTnLst>
                                </p:cTn>
                              </p:par>
                              <p:par>
                                <p:cTn id="37" presetID="22" presetClass="entr" presetSubtype="1"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up)">
                                      <p:cBhvr>
                                        <p:cTn id="39" dur="500"/>
                                        <p:tgtEl>
                                          <p:spTgt spid="53"/>
                                        </p:tgtEl>
                                      </p:cBhvr>
                                    </p:animEffect>
                                  </p:childTnLst>
                                  <p:subTnLst>
                                    <p:audio>
                                      <p:cMediaNode>
                                        <p:cTn display="0" masterRel="sameClick">
                                          <p:stCondLst>
                                            <p:cond evt="begin" delay="0">
                                              <p:tn val="37"/>
                                            </p:cond>
                                          </p:stCondLst>
                                          <p:endCondLst>
                                            <p:cond evt="onStopAudio" delay="0">
                                              <p:tgtEl>
                                                <p:sldTgt/>
                                              </p:tgtEl>
                                            </p:cond>
                                          </p:endCondLst>
                                        </p:cTn>
                                        <p:tgtEl>
                                          <p:sndTgt r:embed="rId3" name="Trò-chơi-chíu.wav"/>
                                        </p:tgtEl>
                                      </p:cMediaNode>
                                    </p:audio>
                                  </p:subTnLst>
                                </p:cTn>
                              </p:par>
                              <p:par>
                                <p:cTn id="40" presetID="14" presetClass="entr" presetSubtype="1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par>
                                <p:cTn id="43" presetID="22" presetClass="entr" presetSubtype="1"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up)">
                                      <p:cBhvr>
                                        <p:cTn id="45" dur="500"/>
                                        <p:tgtEl>
                                          <p:spTgt spid="56"/>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par>
                                <p:cTn id="46" presetID="14" presetClass="entr" presetSubtype="10" fill="hold"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randombar(horizontal)">
                                      <p:cBhvr>
                                        <p:cTn id="4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7.xml><?xml version="1.0" encoding="utf-8"?>
<a:theme xmlns:a="http://schemas.openxmlformats.org/drawingml/2006/main" name="1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5294</TotalTime>
  <Words>1257</Words>
  <PresentationFormat>On-screen Show (16:9)</PresentationFormat>
  <Paragraphs>110</Paragraphs>
  <Slides>36</Slides>
  <Notes>33</Notes>
  <HiddenSlides>0</HiddenSlides>
  <MMClips>3</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36</vt:i4>
      </vt:variant>
    </vt:vector>
  </HeadingPairs>
  <TitlesOfParts>
    <vt:vector size="59" baseType="lpstr">
      <vt:lpstr>等线</vt:lpstr>
      <vt:lpstr>Adler</vt:lpstr>
      <vt:lpstr>Arial</vt:lpstr>
      <vt:lpstr>Arial Rounded MT Bold</vt:lpstr>
      <vt:lpstr>Averta Std CY</vt:lpstr>
      <vt:lpstr>Averta Std CY Bold</vt:lpstr>
      <vt:lpstr>Calibri</vt:lpstr>
      <vt:lpstr>Calibri Light</vt:lpstr>
      <vt:lpstr>LNTH-LoveStoryRough</vt:lpstr>
      <vt:lpstr>Quicksand Medium</vt:lpstr>
      <vt:lpstr>Times New Roman</vt:lpstr>
      <vt:lpstr>VNI-Avo</vt:lpstr>
      <vt:lpstr>华康少女文字W5</vt:lpstr>
      <vt:lpstr>Hoạt động</vt:lpstr>
      <vt:lpstr>Khởi động</vt:lpstr>
      <vt:lpstr>Khám phá và Luyện tập</vt:lpstr>
      <vt:lpstr>9_www.33ppt.com</vt:lpstr>
      <vt:lpstr>1_Hoạt động</vt:lpstr>
      <vt:lpstr>PPT定制1801380800</vt:lpstr>
      <vt:lpstr>1_Khởi động</vt:lpstr>
      <vt:lpstr>2_Khởi động</vt:lpstr>
      <vt:lpstr>10_www.33ppt.com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2021-03-08T07:39:19Z</dcterms:created>
  <dcterms:modified xsi:type="dcterms:W3CDTF">2023-01-15T02:12:32Z</dcterms:modified>
  <cp:contentStatus/>
</cp:coreProperties>
</file>