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slideLayouts/slideLayout43.xml" ContentType="application/vnd.openxmlformats-officedocument.presentationml.slideLayout+xml"/>
  <Override PartName="/ppt/theme/theme10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1.xml" ContentType="application/vnd.openxmlformats-officedocument.theme+xml"/>
  <Override PartName="/ppt/slideLayouts/slideLayout55.xml" ContentType="application/vnd.openxmlformats-officedocument.presentationml.slideLayout+xml"/>
  <Override PartName="/ppt/theme/theme1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852" r:id="rId5"/>
    <p:sldMasterId id="2147483900" r:id="rId6"/>
    <p:sldMasterId id="2147484020" r:id="rId7"/>
    <p:sldMasterId id="2147484023" r:id="rId8"/>
    <p:sldMasterId id="2147484048" r:id="rId9"/>
    <p:sldMasterId id="2147484104" r:id="rId10"/>
    <p:sldMasterId id="2147484171" r:id="rId11"/>
    <p:sldMasterId id="2147484228" r:id="rId12"/>
    <p:sldMasterId id="2147484301" r:id="rId13"/>
    <p:sldMasterId id="2147484304" r:id="rId14"/>
    <p:sldMasterId id="2147484307" r:id="rId15"/>
    <p:sldMasterId id="2147484343" r:id="rId16"/>
  </p:sldMasterIdLst>
  <p:notesMasterIdLst>
    <p:notesMasterId r:id="rId45"/>
  </p:notesMasterIdLst>
  <p:handoutMasterIdLst>
    <p:handoutMasterId r:id="rId46"/>
  </p:handoutMasterIdLst>
  <p:sldIdLst>
    <p:sldId id="256" r:id="rId17"/>
    <p:sldId id="257" r:id="rId18"/>
    <p:sldId id="2007577255" r:id="rId19"/>
    <p:sldId id="2610" r:id="rId20"/>
    <p:sldId id="621" r:id="rId21"/>
    <p:sldId id="293" r:id="rId22"/>
    <p:sldId id="2631" r:id="rId23"/>
    <p:sldId id="2633" r:id="rId24"/>
    <p:sldId id="2634" r:id="rId25"/>
    <p:sldId id="2632" r:id="rId26"/>
    <p:sldId id="2635" r:id="rId27"/>
    <p:sldId id="589" r:id="rId28"/>
    <p:sldId id="2637" r:id="rId29"/>
    <p:sldId id="2007577250" r:id="rId30"/>
    <p:sldId id="2007577247" r:id="rId31"/>
    <p:sldId id="2007577246" r:id="rId32"/>
    <p:sldId id="2007577248" r:id="rId33"/>
    <p:sldId id="2007577249" r:id="rId34"/>
    <p:sldId id="2007577258" r:id="rId35"/>
    <p:sldId id="2007577251" r:id="rId36"/>
    <p:sldId id="2007577252" r:id="rId37"/>
    <p:sldId id="2007577253" r:id="rId38"/>
    <p:sldId id="2007577254" r:id="rId39"/>
    <p:sldId id="2007577256" r:id="rId40"/>
    <p:sldId id="2007577257" r:id="rId41"/>
    <p:sldId id="2007577240" r:id="rId42"/>
    <p:sldId id="615" r:id="rId43"/>
    <p:sldId id="620" r:id="rId44"/>
  </p:sldIdLst>
  <p:sldSz cx="9144000" cy="5143500" type="screen16x9"/>
  <p:notesSz cx="6858000" cy="9144000"/>
  <p:custDataLst>
    <p:tags r:id="rId47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0281"/>
    <a:srgbClr val="EA1ECD"/>
    <a:srgbClr val="FFFF99"/>
    <a:srgbClr val="00AEEF"/>
    <a:srgbClr val="EC008C"/>
    <a:srgbClr val="FFEFCF"/>
    <a:srgbClr val="F9BDB5"/>
    <a:srgbClr val="F7A397"/>
    <a:srgbClr val="D2222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3657" autoAdjust="0"/>
  </p:normalViewPr>
  <p:slideViewPr>
    <p:cSldViewPr snapToGrid="0" showGuides="1">
      <p:cViewPr varScale="1">
        <p:scale>
          <a:sx n="111" d="100"/>
          <a:sy n="111" d="100"/>
        </p:scale>
        <p:origin x="821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348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544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459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64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657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0028-9C59-4F67-BD79-8397A118F1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800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369" tIns="34718" rIns="69369" bIns="34718" rtlCol="0" anchor="ctr"/>
          <a:lstStyle/>
          <a:p>
            <a:pPr algn="ctr" defTabSz="684586">
              <a:defRPr/>
            </a:pPr>
            <a:endParaRPr lang="zh-CN" altLang="en-US" sz="1425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6955" y="194725"/>
            <a:ext cx="7886700" cy="471077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586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5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586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43" y="40957"/>
            <a:ext cx="828632" cy="77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86383"/>
      </p:ext>
    </p:extLst>
  </p:cSld>
  <p:clrMapOvr>
    <a:masterClrMapping/>
  </p:clrMapOvr>
  <p:transition spd="slow" advClick="0" advTm="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586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5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586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14663"/>
      </p:ext>
    </p:extLst>
  </p:cSld>
  <p:clrMapOvr>
    <a:masterClrMapping/>
  </p:clrMapOvr>
  <p:transition spd="slow" advClick="0" advTm="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0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6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0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72" indent="0">
              <a:buNone/>
              <a:defRPr sz="1125"/>
            </a:lvl2pPr>
            <a:lvl3pPr marL="684586" indent="0">
              <a:buNone/>
              <a:defRPr sz="900"/>
            </a:lvl3pPr>
            <a:lvl4pPr marL="1026879" indent="0">
              <a:buNone/>
              <a:defRPr sz="825"/>
            </a:lvl4pPr>
            <a:lvl5pPr marL="1369176" indent="0">
              <a:buNone/>
              <a:defRPr sz="825"/>
            </a:lvl5pPr>
            <a:lvl6pPr marL="1711490" indent="0">
              <a:buNone/>
              <a:defRPr sz="825"/>
            </a:lvl6pPr>
            <a:lvl7pPr marL="2053760" indent="0">
              <a:buNone/>
              <a:defRPr sz="825"/>
            </a:lvl7pPr>
            <a:lvl8pPr marL="2396033" indent="0">
              <a:buNone/>
              <a:defRPr sz="825"/>
            </a:lvl8pPr>
            <a:lvl9pPr marL="2738306" indent="0">
              <a:buNone/>
              <a:defRPr sz="8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586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5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586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27266"/>
      </p:ext>
    </p:extLst>
  </p:cSld>
  <p:clrMapOvr>
    <a:masterClrMapping/>
  </p:clrMapOvr>
  <p:transition spd="slow" advClick="0" advTm="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0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66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272" indent="0">
              <a:buNone/>
              <a:defRPr sz="2100"/>
            </a:lvl2pPr>
            <a:lvl3pPr marL="684586" indent="0">
              <a:buNone/>
              <a:defRPr sz="1800"/>
            </a:lvl3pPr>
            <a:lvl4pPr marL="1026879" indent="0">
              <a:buNone/>
              <a:defRPr sz="1500"/>
            </a:lvl4pPr>
            <a:lvl5pPr marL="1369176" indent="0">
              <a:buNone/>
              <a:defRPr sz="1500"/>
            </a:lvl5pPr>
            <a:lvl6pPr marL="1711490" indent="0">
              <a:buNone/>
              <a:defRPr sz="1500"/>
            </a:lvl6pPr>
            <a:lvl7pPr marL="2053760" indent="0">
              <a:buNone/>
              <a:defRPr sz="1500"/>
            </a:lvl7pPr>
            <a:lvl8pPr marL="2396033" indent="0">
              <a:buNone/>
              <a:defRPr sz="1500"/>
            </a:lvl8pPr>
            <a:lvl9pPr marL="2738306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0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72" indent="0">
              <a:buNone/>
              <a:defRPr sz="1125"/>
            </a:lvl2pPr>
            <a:lvl3pPr marL="684586" indent="0">
              <a:buNone/>
              <a:defRPr sz="900"/>
            </a:lvl3pPr>
            <a:lvl4pPr marL="1026879" indent="0">
              <a:buNone/>
              <a:defRPr sz="825"/>
            </a:lvl4pPr>
            <a:lvl5pPr marL="1369176" indent="0">
              <a:buNone/>
              <a:defRPr sz="825"/>
            </a:lvl5pPr>
            <a:lvl6pPr marL="1711490" indent="0">
              <a:buNone/>
              <a:defRPr sz="825"/>
            </a:lvl6pPr>
            <a:lvl7pPr marL="2053760" indent="0">
              <a:buNone/>
              <a:defRPr sz="825"/>
            </a:lvl7pPr>
            <a:lvl8pPr marL="2396033" indent="0">
              <a:buNone/>
              <a:defRPr sz="825"/>
            </a:lvl8pPr>
            <a:lvl9pPr marL="2738306" indent="0">
              <a:buNone/>
              <a:defRPr sz="8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586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5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586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55220"/>
      </p:ext>
    </p:extLst>
  </p:cSld>
  <p:clrMapOvr>
    <a:masterClrMapping/>
  </p:clrMapOvr>
  <p:transition spd="slow" advClick="0" advTm="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586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5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586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4090"/>
      </p:ext>
    </p:extLst>
  </p:cSld>
  <p:clrMapOvr>
    <a:masterClrMapping/>
  </p:clrMapOvr>
  <p:transition spd="slow" advClick="0" advTm="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931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8" y="273931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586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5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586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53108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20757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070975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57686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677490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29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54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32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042821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51251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0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308414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6899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06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9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41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91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9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23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71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7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2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61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53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251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3051" indent="0" algn="ctr">
              <a:buNone/>
              <a:defRPr sz="1500"/>
            </a:lvl2pPr>
            <a:lvl3pPr marL="685670" indent="0" algn="ctr">
              <a:buNone/>
              <a:defRPr sz="1351"/>
            </a:lvl3pPr>
            <a:lvl4pPr marL="1028720" indent="0" algn="ctr">
              <a:buNone/>
              <a:defRPr sz="1201"/>
            </a:lvl4pPr>
            <a:lvl5pPr marL="1371772" indent="0" algn="ctr">
              <a:buNone/>
              <a:defRPr sz="1201"/>
            </a:lvl5pPr>
            <a:lvl6pPr marL="1714391" indent="0" algn="ctr">
              <a:buNone/>
              <a:defRPr sz="1201"/>
            </a:lvl6pPr>
            <a:lvl7pPr marL="2057441" indent="0" algn="ctr">
              <a:buNone/>
              <a:defRPr sz="1201"/>
            </a:lvl7pPr>
            <a:lvl8pPr marL="2400492" indent="0" algn="ctr">
              <a:buNone/>
              <a:defRPr sz="1201"/>
            </a:lvl8pPr>
            <a:lvl9pPr marL="2743111" indent="0" algn="ctr">
              <a:buNone/>
              <a:defRPr sz="12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178661"/>
      </p:ext>
    </p:extLst>
  </p:cSld>
  <p:clrMapOvr>
    <a:masterClrMapping/>
  </p:clrMapOvr>
  <p:transition spd="slow" advTm="2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979900"/>
      </p:ext>
    </p:extLst>
  </p:cSld>
  <p:clrMapOvr>
    <a:masterClrMapping/>
  </p:clrMapOvr>
  <p:transition spd="slow" advTm="2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3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7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2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4pPr>
            <a:lvl5pPr marL="137177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5pPr>
            <a:lvl6pPr marL="171439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6pPr>
            <a:lvl7pPr marL="205744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7pPr>
            <a:lvl8pPr marL="240049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8pPr>
            <a:lvl9pPr marL="274311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76939"/>
      </p:ext>
    </p:extLst>
  </p:cSld>
  <p:clrMapOvr>
    <a:masterClrMapping/>
  </p:clrMapOvr>
  <p:transition spd="slow" advTm="2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464047"/>
      </p:ext>
    </p:extLst>
  </p:cSld>
  <p:clrMapOvr>
    <a:masterClrMapping/>
  </p:clrMapOvr>
  <p:transition spd="slow" advTm="2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02978"/>
      </p:ext>
    </p:extLst>
  </p:cSld>
  <p:clrMapOvr>
    <a:masterClrMapping/>
  </p:clrMapOvr>
  <p:transition spd="slow" advTm="2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053199"/>
      </p:ext>
    </p:extLst>
  </p:cSld>
  <p:clrMapOvr>
    <a:masterClrMapping/>
  </p:clrMapOvr>
  <p:transition spd="slow" advTm="2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40555"/>
      </p:ext>
    </p:extLst>
  </p:cSld>
  <p:clrMapOvr>
    <a:masterClrMapping/>
  </p:clrMapOvr>
  <p:transition spd="slow" advTm="2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688705"/>
      </p:ext>
    </p:extLst>
  </p:cSld>
  <p:clrMapOvr>
    <a:masterClrMapping/>
  </p:clrMapOvr>
  <p:transition spd="slow" advTm="2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399"/>
            </a:lvl1pPr>
            <a:lvl2pPr marL="343051" indent="0">
              <a:buNone/>
              <a:defRPr sz="2099"/>
            </a:lvl2pPr>
            <a:lvl3pPr marL="685670" indent="0">
              <a:buNone/>
              <a:defRPr sz="1800"/>
            </a:lvl3pPr>
            <a:lvl4pPr marL="1028720" indent="0">
              <a:buNone/>
              <a:defRPr sz="1500"/>
            </a:lvl4pPr>
            <a:lvl5pPr marL="1371772" indent="0">
              <a:buNone/>
              <a:defRPr sz="1500"/>
            </a:lvl5pPr>
            <a:lvl6pPr marL="1714391" indent="0">
              <a:buNone/>
              <a:defRPr sz="1500"/>
            </a:lvl6pPr>
            <a:lvl7pPr marL="2057441" indent="0">
              <a:buNone/>
              <a:defRPr sz="1500"/>
            </a:lvl7pPr>
            <a:lvl8pPr marL="2400492" indent="0">
              <a:buNone/>
              <a:defRPr sz="1500"/>
            </a:lvl8pPr>
            <a:lvl9pPr marL="2743111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311498"/>
      </p:ext>
    </p:extLst>
  </p:cSld>
  <p:clrMapOvr>
    <a:masterClrMapping/>
  </p:clrMapOvr>
  <p:transition spd="slow" advTm="2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246185"/>
      </p:ext>
    </p:extLst>
  </p:cSld>
  <p:clrMapOvr>
    <a:masterClrMapping/>
  </p:clrMapOvr>
  <p:transition spd="slow" advTm="2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740009"/>
      </p:ext>
    </p:extLst>
  </p:cSld>
  <p:clrMapOvr>
    <a:masterClrMapping/>
  </p:clrMapOvr>
  <p:transition spd="slow" advTm="2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" y="0"/>
            <a:ext cx="91434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68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914" y="0"/>
            <a:ext cx="9161915" cy="5143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 flipV="1">
            <a:off x="-38100" y="3754041"/>
            <a:ext cx="9182100" cy="13906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>
            <a:off x="-17913" y="-1191"/>
            <a:ext cx="9182100" cy="13906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7AF3793-9B36-712C-BF40-32A4A3809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70AADDE-2116-DF94-3E7A-D0966485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3D19CA-56B8-C076-36C2-87018A8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FEF8B41-CAC5-49DA-9156-65DCBE836829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D77D8C-66D6-DCA2-DBB1-8FAE246D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836911-B9BB-D33E-1723-E5149F9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531AD8-4DC2-4F0A-8757-37262589E78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7"/>
          <p:cNvSpPr/>
          <p:nvPr userDrawn="1"/>
        </p:nvSpPr>
        <p:spPr>
          <a:xfrm>
            <a:off x="209550" y="152401"/>
            <a:ext cx="8686800" cy="4831556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165496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4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769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436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59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03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81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7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49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40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18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99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48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9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79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0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38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54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46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40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32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4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47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4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92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41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067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0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3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76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5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35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8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17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8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30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60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38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38" y="2701573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72" indent="0" algn="ctr">
              <a:buNone/>
              <a:defRPr sz="1500"/>
            </a:lvl2pPr>
            <a:lvl3pPr marL="684586" indent="0" algn="ctr">
              <a:buNone/>
              <a:defRPr sz="1425"/>
            </a:lvl3pPr>
            <a:lvl4pPr marL="1026879" indent="0" algn="ctr">
              <a:buNone/>
              <a:defRPr sz="1200"/>
            </a:lvl4pPr>
            <a:lvl5pPr marL="1369176" indent="0" algn="ctr">
              <a:buNone/>
              <a:defRPr sz="1200"/>
            </a:lvl5pPr>
            <a:lvl6pPr marL="1711490" indent="0" algn="ctr">
              <a:buNone/>
              <a:defRPr sz="1200"/>
            </a:lvl6pPr>
            <a:lvl7pPr marL="2053760" indent="0" algn="ctr">
              <a:buNone/>
              <a:defRPr sz="1200"/>
            </a:lvl7pPr>
            <a:lvl8pPr marL="2396033" indent="0" algn="ctr">
              <a:buNone/>
              <a:defRPr sz="1200"/>
            </a:lvl8pPr>
            <a:lvl9pPr marL="2738306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586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5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586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81075"/>
      </p:ext>
    </p:extLst>
  </p:cSld>
  <p:clrMapOvr>
    <a:masterClrMapping/>
  </p:clrMapOvr>
  <p:transition spd="slow" advClick="0" advTm="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586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5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586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71995"/>
      </p:ext>
    </p:extLst>
  </p:cSld>
  <p:clrMapOvr>
    <a:masterClrMapping/>
  </p:clrMapOvr>
  <p:transition spd="slow" advClick="0" advTm="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9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44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68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1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4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0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3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586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5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586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16522"/>
      </p:ext>
    </p:extLst>
  </p:cSld>
  <p:clrMapOvr>
    <a:masterClrMapping/>
  </p:clrMapOvr>
  <p:transition spd="slow" advClick="0" advTm="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8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586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5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586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932595"/>
      </p:ext>
    </p:extLst>
  </p:cSld>
  <p:clrMapOvr>
    <a:masterClrMapping/>
  </p:clrMapOvr>
  <p:transition spd="slow" advClick="0" advTm="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9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72" indent="0">
              <a:buNone/>
              <a:defRPr sz="1500" b="1"/>
            </a:lvl2pPr>
            <a:lvl3pPr marL="684586" indent="0">
              <a:buNone/>
              <a:defRPr sz="1425" b="1"/>
            </a:lvl3pPr>
            <a:lvl4pPr marL="1026879" indent="0">
              <a:buNone/>
              <a:defRPr sz="1200" b="1"/>
            </a:lvl4pPr>
            <a:lvl5pPr marL="1369176" indent="0">
              <a:buNone/>
              <a:defRPr sz="1200" b="1"/>
            </a:lvl5pPr>
            <a:lvl6pPr marL="1711490" indent="0">
              <a:buNone/>
              <a:defRPr sz="1200" b="1"/>
            </a:lvl6pPr>
            <a:lvl7pPr marL="2053760" indent="0">
              <a:buNone/>
              <a:defRPr sz="1200" b="1"/>
            </a:lvl7pPr>
            <a:lvl8pPr marL="2396033" indent="0">
              <a:buNone/>
              <a:defRPr sz="1200" b="1"/>
            </a:lvl8pPr>
            <a:lvl9pPr marL="273830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9" y="1878815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72" indent="0">
              <a:buNone/>
              <a:defRPr sz="1500" b="1"/>
            </a:lvl2pPr>
            <a:lvl3pPr marL="684586" indent="0">
              <a:buNone/>
              <a:defRPr sz="1425" b="1"/>
            </a:lvl3pPr>
            <a:lvl4pPr marL="1026879" indent="0">
              <a:buNone/>
              <a:defRPr sz="1200" b="1"/>
            </a:lvl4pPr>
            <a:lvl5pPr marL="1369176" indent="0">
              <a:buNone/>
              <a:defRPr sz="1200" b="1"/>
            </a:lvl5pPr>
            <a:lvl6pPr marL="1711490" indent="0">
              <a:buNone/>
              <a:defRPr sz="1200" b="1"/>
            </a:lvl6pPr>
            <a:lvl7pPr marL="2053760" indent="0">
              <a:buNone/>
              <a:defRPr sz="1200" b="1"/>
            </a:lvl7pPr>
            <a:lvl8pPr marL="2396033" indent="0">
              <a:buNone/>
              <a:defRPr sz="1200" b="1"/>
            </a:lvl8pPr>
            <a:lvl9pPr marL="273830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15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586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5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586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07102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55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.jpg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theme" Target="../theme/theme15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24.jpe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BBE5605A-730E-4E95-BA96-012AC7EC8D26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1B64C7-AF7F-4772-9D5E-498E65371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35789" y="4096138"/>
            <a:ext cx="981838" cy="91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F27F99CE-CF07-46BE-9F86-9D6A7D7DC4B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1" y="274346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1" y="1369427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5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53" fontAlgn="base">
                <a:spcBef>
                  <a:spcPct val="0"/>
                </a:spcBef>
                <a:spcAft>
                  <a:spcPct val="0"/>
                </a:spcAft>
              </a:p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5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5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5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C4DE6-6E27-4A05-A780-878B17287E69}"/>
              </a:ext>
            </a:extLst>
          </p:cNvPr>
          <p:cNvGrpSpPr/>
          <p:nvPr userDrawn="1"/>
        </p:nvGrpSpPr>
        <p:grpSpPr>
          <a:xfrm>
            <a:off x="2573862" y="1614846"/>
            <a:ext cx="3286762" cy="1913810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6"/>
              <a:chOff x="4065548" y="1655206"/>
              <a:chExt cx="4382349" cy="178177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83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83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783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148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53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1" indent="-161761" algn="l" defTabSz="647053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292" indent="-161761" algn="l" defTabSz="647053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13" indent="-161761" algn="l" defTabSz="647053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45" indent="-161761" algn="l" defTabSz="647053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874" indent="-161761" algn="l" defTabSz="647053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395" indent="-161761" algn="l" defTabSz="647053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23" indent="-161761" algn="l" defTabSz="647053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450" indent="-161761" algn="l" defTabSz="647053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9976" indent="-161761" algn="l" defTabSz="647053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27" algn="l" defTabSz="6470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53" algn="l" defTabSz="6470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582" algn="l" defTabSz="6470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09" algn="l" defTabSz="6470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32" algn="l" defTabSz="6470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158" algn="l" defTabSz="6470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687" algn="l" defTabSz="6470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11" algn="l" defTabSz="6470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AD4B4CEE-C074-46D1-852C-39DF11544D79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5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</p:sldLayoutIdLst>
  <p:transition spd="slow" advTm="2000">
    <p:push dir="u"/>
  </p:transition>
  <p:txStyles>
    <p:titleStyle>
      <a:lvl1pPr algn="l" defTabSz="68567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526" indent="-171526" algn="l" defTabSz="685670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4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86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1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8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7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05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67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77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49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45C97F7C-6976-444C-AF04-45A37E88F1B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274335"/>
            <a:ext cx="7886418" cy="993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369417"/>
            <a:ext cx="7886418" cy="3263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4767560"/>
            <a:ext cx="2056836" cy="273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4767560"/>
            <a:ext cx="3086382" cy="273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4767560"/>
            <a:ext cx="2056836" cy="273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61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</p:sldLayoutIdLst>
  <p:txStyles>
    <p:titleStyle>
      <a:lvl1pPr algn="l" defTabSz="650230" rtl="0" eaLnBrk="1" latinLnBrk="0" hangingPunct="1">
        <a:lnSpc>
          <a:spcPct val="90000"/>
        </a:lnSpc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57" indent="-162557" algn="l" defTabSz="65023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8C481AB9-0BA2-4B94-9B59-6DC8795D8F36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0503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9A76F51D-E03B-49A3-9038-2D2249AD6127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5B7CF9-6EE4-49B3-8265-323C1F2A93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7365" y="424770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E706D3-1BA0-4019-97F5-8C5C6284AC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10" y="-54889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C49D2-58D8-4033-A3BB-774E944BBF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6560" y="64691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000E19-46B2-4640-AF01-801BDE3934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50" y="6847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765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306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8DEFBE8A-8AEA-411D-BF62-EA4BC9F8F2B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0497B5-29A4-42A7-AE85-62BCBEBAF7C7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1665" y="310470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61287-E3E9-45F6-97B6-2652EB6C87D3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-6868932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4B6A71-7E4D-4643-AE90-05A9A0EB67B6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9485" y="61931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9E6D17-B916-45DF-9470-60B4A21D12D5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710" y="77620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950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  <p:sldLayoutId id="2147484319" r:id="rId12"/>
    <p:sldLayoutId id="2147484320" r:id="rId13"/>
    <p:sldLayoutId id="2147484321" r:id="rId14"/>
    <p:sldLayoutId id="2147484322" r:id="rId15"/>
    <p:sldLayoutId id="2147484323" r:id="rId16"/>
    <p:sldLayoutId id="2147484324" r:id="rId17"/>
    <p:sldLayoutId id="2147484325" r:id="rId18"/>
    <p:sldLayoutId id="2147484326" r:id="rId19"/>
    <p:sldLayoutId id="2147484327" r:id="rId20"/>
    <p:sldLayoutId id="2147484328" r:id="rId21"/>
    <p:sldLayoutId id="2147484329" r:id="rId22"/>
    <p:sldLayoutId id="2147484330" r:id="rId23"/>
    <p:sldLayoutId id="2147484331" r:id="rId24"/>
    <p:sldLayoutId id="2147484332" r:id="rId25"/>
    <p:sldLayoutId id="2147484333" r:id="rId26"/>
    <p:sldLayoutId id="2147484334" r:id="rId27"/>
    <p:sldLayoutId id="2147484335" r:id="rId28"/>
    <p:sldLayoutId id="2147484336" r:id="rId29"/>
    <p:sldLayoutId id="2147484337" r:id="rId30"/>
    <p:sldLayoutId id="2147484338" r:id="rId31"/>
    <p:sldLayoutId id="2147484339" r:id="rId32"/>
    <p:sldLayoutId id="2147484340" r:id="rId33"/>
    <p:sldLayoutId id="2147484341" r:id="rId34"/>
    <p:sldLayoutId id="2147484342" r:id="rId3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E69B9121-F47E-4BBA-8E53-AF38786CA89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2492" tIns="46290" rIns="92492" bIns="46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2492" tIns="46290" rIns="92492" bIns="46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309"/>
            <a:ext cx="2057400" cy="273844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86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309"/>
            <a:ext cx="3086100" cy="273844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8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8" y="4767309"/>
            <a:ext cx="2057400" cy="273844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86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58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61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</p:sldLayoutIdLst>
  <p:transition spd="slow" advClick="0" advTm="0">
    <p:fade/>
  </p:transition>
  <p:txStyles>
    <p:titleStyle>
      <a:lvl1pPr algn="l" defTabSz="68458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57" indent="-171157" algn="l" defTabSz="6845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73" indent="-171157" algn="l" defTabSz="6845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743" indent="-171157" algn="l" defTabSz="6845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016" indent="-171157" algn="l" defTabSz="6845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0289" indent="-171157" algn="l" defTabSz="6845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2604" indent="-171157" algn="l" defTabSz="6845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4897" indent="-171157" algn="l" defTabSz="6845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7191" indent="-171157" algn="l" defTabSz="6845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09504" indent="-171157" algn="l" defTabSz="6845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58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272" algn="l" defTabSz="68458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4586" algn="l" defTabSz="68458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6879" algn="l" defTabSz="68458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69176" algn="l" defTabSz="68458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1490" algn="l" defTabSz="68458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3760" algn="l" defTabSz="68458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6033" algn="l" defTabSz="68458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38306" algn="l" defTabSz="68458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E2B348B3-98FE-4EB9-AB63-9CF48FE4B01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29C3D1-3C5C-44E8-9DD3-DBE2511926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58620" y="4122600"/>
            <a:ext cx="1005681" cy="9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7CF00B56-F38A-4DDD-88AB-6784A6F5E2E1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5AAF35-211C-4F98-8F95-8F55086F3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58620" y="4122600"/>
            <a:ext cx="1005681" cy="9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05ACC34F-9500-4105-98DB-4367224A1C0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C4DE6-6E27-4A05-A780-878B17287E69}"/>
              </a:ext>
            </a:extLst>
          </p:cNvPr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5F87058D-848A-425A-9034-65530CE3402A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0429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440BF816-EC25-45EA-AAD6-D93E97E7A533}"/>
              </a:ext>
            </a:extLst>
          </p:cNvPr>
          <p:cNvSpPr txBox="1"/>
          <p:nvPr userDrawn="1"/>
        </p:nvSpPr>
        <p:spPr>
          <a:xfrm>
            <a:off x="0" y="-1546316"/>
            <a:ext cx="9144000" cy="403316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 dirty="0">
              <a:solidFill>
                <a:srgbClr val="CFCFC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E3C6CB-5E86-4695-8CC5-E34559CC5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11796" y="4204048"/>
            <a:ext cx="1006171" cy="9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7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11A37722-C4B9-42E6-9B65-201AE4C9CEAA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5697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F2361770-ED53-43E1-BA75-3EBAAABCEB7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0004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8C2EB6DA-9369-4C5A-B791-7007C2AA9D4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46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6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3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6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5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6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6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9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0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63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14" y="0"/>
            <a:ext cx="916191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2"/>
          <a:stretch/>
        </p:blipFill>
        <p:spPr>
          <a:xfrm>
            <a:off x="-17914" y="1"/>
            <a:ext cx="9153525" cy="21359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/>
          <a:stretch/>
        </p:blipFill>
        <p:spPr>
          <a:xfrm>
            <a:off x="-74133" y="2838811"/>
            <a:ext cx="9209744" cy="23336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" b="16093"/>
          <a:stretch/>
        </p:blipFill>
        <p:spPr>
          <a:xfrm>
            <a:off x="38305" y="286540"/>
            <a:ext cx="9153525" cy="465296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6036208" y="1948303"/>
            <a:ext cx="2867258" cy="32706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928654-6051-2795-250C-4423ED2B21D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03" y="53606"/>
            <a:ext cx="6261946" cy="3625826"/>
          </a:xfrm>
          <a:prstGeom prst="rect">
            <a:avLst/>
          </a:prstGeom>
        </p:spPr>
      </p:pic>
      <p:sp>
        <p:nvSpPr>
          <p:cNvPr id="17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>
            <a:off x="1942868" y="2368915"/>
            <a:ext cx="4233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914378">
              <a:buClr>
                <a:srgbClr val="FFFFFF"/>
              </a:buClr>
              <a:defRPr/>
            </a:pPr>
            <a:r>
              <a:rPr lang="vi-VN" sz="105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CC489D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Chữ</a:t>
            </a:r>
            <a:r>
              <a:rPr lang="vi-VN" sz="105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EC9684">
                    <a:lumMod val="75000"/>
                  </a:srgbClr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vi-VN" sz="10500" ker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92D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hoa</a:t>
            </a:r>
            <a:r>
              <a:rPr lang="vi-VN" sz="10500" ker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EC9684">
                    <a:lumMod val="75000"/>
                  </a:srgbClr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en-US" sz="10500" ker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U, Ư</a:t>
            </a:r>
            <a:endParaRPr lang="en-US" sz="105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FFC000"/>
              </a:soli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2534" y="932410"/>
            <a:ext cx="235263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750" kern="0" cap="all">
                <a:solidFill>
                  <a:srgbClr val="0070C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UVN Binh Duong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ÔN</a:t>
            </a:r>
            <a:endParaRPr lang="en-US" sz="3750" dirty="0">
              <a:solidFill>
                <a:srgbClr val="0070C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7953593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739041F-948A-4966-AC7F-29A78CB0E4F4}"/>
              </a:ext>
            </a:extLst>
          </p:cNvPr>
          <p:cNvGrpSpPr/>
          <p:nvPr/>
        </p:nvGrpSpPr>
        <p:grpSpPr>
          <a:xfrm>
            <a:off x="114300" y="-542925"/>
            <a:ext cx="8915400" cy="5686425"/>
            <a:chOff x="152400" y="-723900"/>
            <a:chExt cx="11887200" cy="758190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79CCFF1-958E-47A1-94A4-7FBDCE72C6C2}"/>
                </a:ext>
              </a:extLst>
            </p:cNvPr>
            <p:cNvGrpSpPr/>
            <p:nvPr/>
          </p:nvGrpSpPr>
          <p:grpSpPr>
            <a:xfrm>
              <a:off x="152400" y="-723900"/>
              <a:ext cx="11887200" cy="7581900"/>
              <a:chOff x="152400" y="-723900"/>
              <a:chExt cx="11887200" cy="7581900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A8E41877-3D27-458A-821E-274A70B18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125"/>
              <a:stretch/>
            </p:blipFill>
            <p:spPr>
              <a:xfrm>
                <a:off x="152400" y="3752850"/>
                <a:ext cx="11887200" cy="3105150"/>
              </a:xfrm>
              <a:prstGeom prst="rect">
                <a:avLst/>
              </a:prstGeom>
            </p:spPr>
          </p:pic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B2C26CCE-E663-4204-9056-10ACE6C24B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4329" b="49724"/>
              <a:stretch/>
            </p:blipFill>
            <p:spPr>
              <a:xfrm>
                <a:off x="152400" y="-723900"/>
                <a:ext cx="11887200" cy="4476750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BAABF88-438A-46EB-AEB0-8232E2B5C431}"/>
                </a:ext>
              </a:extLst>
            </p:cNvPr>
            <p:cNvSpPr/>
            <p:nvPr/>
          </p:nvSpPr>
          <p:spPr>
            <a:xfrm>
              <a:off x="1638300" y="1333500"/>
              <a:ext cx="2533650" cy="145059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27DF490-93E6-40B8-9D09-BB1108C6AC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26"/>
          <a:stretch/>
        </p:blipFill>
        <p:spPr>
          <a:xfrm>
            <a:off x="1228725" y="1548005"/>
            <a:ext cx="2427031" cy="23853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066D40-A159-4F3B-A710-1FB76BADB6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0" t="-3377" r="5376" b="3377"/>
          <a:stretch/>
        </p:blipFill>
        <p:spPr>
          <a:xfrm>
            <a:off x="5392609" y="1379053"/>
            <a:ext cx="2427031" cy="2385395"/>
          </a:xfrm>
          <a:prstGeom prst="rect">
            <a:avLst/>
          </a:prstGeom>
        </p:spPr>
      </p:pic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9A26F3B5-15A3-43FD-8AB6-E2A69E5B0CBD}"/>
              </a:ext>
            </a:extLst>
          </p:cNvPr>
          <p:cNvSpPr/>
          <p:nvPr/>
        </p:nvSpPr>
        <p:spPr>
          <a:xfrm>
            <a:off x="900112" y="776006"/>
            <a:ext cx="7700963" cy="47952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Calibri"/>
              </a:rPr>
              <a:t>So </a:t>
            </a:r>
            <a:r>
              <a:rPr lang="en-US" sz="2400" b="1" kern="0" dirty="0" err="1">
                <a:solidFill>
                  <a:srgbClr val="FF0000"/>
                </a:solidFill>
                <a:latin typeface="Calibri"/>
              </a:rPr>
              <a:t>sánh</a:t>
            </a:r>
            <a:r>
              <a:rPr lang="en-US" sz="2400" b="1" kern="0" dirty="0">
                <a:solidFill>
                  <a:srgbClr val="FF0000"/>
                </a:solidFill>
                <a:latin typeface="Calibri"/>
              </a:rPr>
              <a:t> sự </a:t>
            </a:r>
            <a:r>
              <a:rPr lang="en-US" sz="2400" b="1" kern="0" dirty="0" err="1">
                <a:solidFill>
                  <a:srgbClr val="FF0000"/>
                </a:solidFill>
                <a:latin typeface="Calibri"/>
              </a:rPr>
              <a:t>giống</a:t>
            </a:r>
            <a:r>
              <a:rPr lang="en-US" sz="24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libri"/>
              </a:rPr>
              <a:t>nhau</a:t>
            </a:r>
            <a:r>
              <a:rPr lang="en-US" sz="24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libri"/>
              </a:rPr>
              <a:t>và</a:t>
            </a:r>
            <a:r>
              <a:rPr lang="en-US" sz="24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libri"/>
              </a:rPr>
              <a:t>khác</a:t>
            </a:r>
            <a:r>
              <a:rPr lang="en-US" sz="24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libri"/>
              </a:rPr>
              <a:t>nhau</a:t>
            </a:r>
            <a:r>
              <a:rPr lang="en-US" sz="24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libri"/>
              </a:rPr>
              <a:t>của</a:t>
            </a:r>
            <a:r>
              <a:rPr lang="en-US" sz="24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libri"/>
              </a:rPr>
              <a:t>chữ</a:t>
            </a:r>
            <a:r>
              <a:rPr lang="en-US" sz="24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libri"/>
              </a:rPr>
              <a:t>hoa</a:t>
            </a:r>
            <a:r>
              <a:rPr lang="en-US" sz="2400" b="1" kern="0" dirty="0">
                <a:solidFill>
                  <a:srgbClr val="FF0000"/>
                </a:solidFill>
                <a:latin typeface="Calibri"/>
              </a:rPr>
              <a:t> U </a:t>
            </a:r>
            <a:r>
              <a:rPr lang="en-US" sz="2400" b="1" kern="0" dirty="0" err="1">
                <a:solidFill>
                  <a:srgbClr val="FF0000"/>
                </a:solidFill>
                <a:latin typeface="Calibri"/>
              </a:rPr>
              <a:t>và</a:t>
            </a:r>
            <a:r>
              <a:rPr lang="en-US" sz="24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vi-VN" sz="2400" b="1" kern="0" dirty="0">
                <a:solidFill>
                  <a:srgbClr val="FF0000"/>
                </a:solidFill>
                <a:latin typeface="Calibri"/>
              </a:rPr>
              <a:t>Ư</a:t>
            </a:r>
            <a:endParaRPr lang="en-US" sz="2400" b="1" kern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2053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739041F-948A-4966-AC7F-29A78CB0E4F4}"/>
              </a:ext>
            </a:extLst>
          </p:cNvPr>
          <p:cNvGrpSpPr/>
          <p:nvPr/>
        </p:nvGrpSpPr>
        <p:grpSpPr>
          <a:xfrm>
            <a:off x="114300" y="-542925"/>
            <a:ext cx="8915400" cy="5686425"/>
            <a:chOff x="152400" y="-723900"/>
            <a:chExt cx="11887200" cy="758190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79CCFF1-958E-47A1-94A4-7FBDCE72C6C2}"/>
                </a:ext>
              </a:extLst>
            </p:cNvPr>
            <p:cNvGrpSpPr/>
            <p:nvPr/>
          </p:nvGrpSpPr>
          <p:grpSpPr>
            <a:xfrm>
              <a:off x="152400" y="-723900"/>
              <a:ext cx="11887200" cy="7581900"/>
              <a:chOff x="152400" y="-723900"/>
              <a:chExt cx="11887200" cy="7581900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A8E41877-3D27-458A-821E-274A70B18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125"/>
              <a:stretch/>
            </p:blipFill>
            <p:spPr>
              <a:xfrm>
                <a:off x="152400" y="3752850"/>
                <a:ext cx="11887200" cy="3105150"/>
              </a:xfrm>
              <a:prstGeom prst="rect">
                <a:avLst/>
              </a:prstGeom>
            </p:spPr>
          </p:pic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B2C26CCE-E663-4204-9056-10ACE6C24B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4329" b="49724"/>
              <a:stretch/>
            </p:blipFill>
            <p:spPr>
              <a:xfrm>
                <a:off x="152400" y="-723900"/>
                <a:ext cx="11887200" cy="4476750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BAABF88-438A-46EB-AEB0-8232E2B5C431}"/>
                </a:ext>
              </a:extLst>
            </p:cNvPr>
            <p:cNvSpPr/>
            <p:nvPr/>
          </p:nvSpPr>
          <p:spPr>
            <a:xfrm>
              <a:off x="1638300" y="1333500"/>
              <a:ext cx="2533650" cy="145059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27DF490-93E6-40B8-9D09-BB1108C6AC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26"/>
          <a:stretch/>
        </p:blipFill>
        <p:spPr>
          <a:xfrm>
            <a:off x="585893" y="790768"/>
            <a:ext cx="2427031" cy="23853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066D40-A159-4F3B-A710-1FB76BADB6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0" t="-3377" r="5376" b="3377"/>
          <a:stretch/>
        </p:blipFill>
        <p:spPr>
          <a:xfrm>
            <a:off x="6349923" y="610006"/>
            <a:ext cx="2427031" cy="23853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C3D7733-6065-44BE-8506-ABCA76A55E81}"/>
              </a:ext>
            </a:extLst>
          </p:cNvPr>
          <p:cNvGrpSpPr/>
          <p:nvPr/>
        </p:nvGrpSpPr>
        <p:grpSpPr>
          <a:xfrm>
            <a:off x="3484515" y="1536480"/>
            <a:ext cx="2074452" cy="1422061"/>
            <a:chOff x="6865144" y="3555389"/>
            <a:chExt cx="2166889" cy="15881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424AD3-0192-4BF6-ABE9-65AD06220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A2D3CF7-DD46-4A4F-927A-901E18588553}"/>
                </a:ext>
              </a:extLst>
            </p:cNvPr>
            <p:cNvSpPr/>
            <p:nvPr/>
          </p:nvSpPr>
          <p:spPr>
            <a:xfrm>
              <a:off x="7039140" y="3907817"/>
              <a:ext cx="1818893" cy="11342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000" b="1" kern="0" dirty="0" err="1">
                  <a:solidFill>
                    <a:srgbClr val="FF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000" b="1" kern="0" dirty="0">
                  <a:solidFill>
                    <a:srgbClr val="FF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FF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000" b="1" kern="0" dirty="0">
                  <a:solidFill>
                    <a:srgbClr val="FF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FF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000" b="1" kern="0" dirty="0">
                  <a:solidFill>
                    <a:srgbClr val="FF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0A0CE9-7B21-4C04-963D-87147510EA82}"/>
              </a:ext>
            </a:extLst>
          </p:cNvPr>
          <p:cNvGrpSpPr/>
          <p:nvPr/>
        </p:nvGrpSpPr>
        <p:grpSpPr>
          <a:xfrm>
            <a:off x="3751392" y="1519430"/>
            <a:ext cx="2590398" cy="1437279"/>
            <a:chOff x="621002" y="3227128"/>
            <a:chExt cx="3453864" cy="1916372"/>
          </a:xfrm>
        </p:grpSpPr>
        <p:pic>
          <p:nvPicPr>
            <p:cNvPr id="15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3C4F027D-4DAE-4CA8-92DC-437236F714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Callout 50">
              <a:extLst>
                <a:ext uri="{FF2B5EF4-FFF2-40B4-BE49-F238E27FC236}">
                  <a16:creationId xmlns:a16="http://schemas.microsoft.com/office/drawing/2014/main" id="{2345E3BB-041C-49EA-AE77-78625C579F6A}"/>
                </a:ext>
              </a:extLst>
            </p:cNvPr>
            <p:cNvSpPr/>
            <p:nvPr/>
          </p:nvSpPr>
          <p:spPr>
            <a:xfrm>
              <a:off x="2056487" y="3227128"/>
              <a:ext cx="2018379" cy="923731"/>
            </a:xfrm>
            <a:prstGeom prst="wedgeEllipseCallout">
              <a:avLst>
                <a:gd name="adj1" fmla="val -43485"/>
                <a:gd name="adj2" fmla="val 68686"/>
              </a:avLst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1800" b="1" kern="0" dirty="0" err="1">
                  <a:solidFill>
                    <a:srgbClr val="00206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800" b="1" kern="0" dirty="0">
                  <a:solidFill>
                    <a:srgbClr val="00206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206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1800" b="1" kern="0" dirty="0">
                  <a:solidFill>
                    <a:srgbClr val="00206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2233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EBF9DA69-75E7-C178-433F-A1FC7D926AC1}"/>
              </a:ext>
            </a:extLst>
          </p:cNvPr>
          <p:cNvSpPr txBox="1"/>
          <p:nvPr/>
        </p:nvSpPr>
        <p:spPr>
          <a:xfrm>
            <a:off x="3499756" y="462508"/>
            <a:ext cx="3824969" cy="519351"/>
          </a:xfrm>
          <a:prstGeom prst="roundRect">
            <a:avLst>
              <a:gd name="adj" fmla="val 50000"/>
            </a:avLst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algn="dist">
              <a:defRPr/>
            </a:pPr>
            <a:r>
              <a:rPr lang="zh-CN" altLang="en-US" sz="1800" dirty="0">
                <a:solidFill>
                  <a:prstClr val="white"/>
                </a:solidFill>
                <a:latin typeface="雷盖体" panose="00000800000000000000" pitchFamily="2" charset="-122"/>
                <a:ea typeface="雷盖体" panose="00000800000000000000" pitchFamily="2" charset="-122"/>
                <a:cs typeface="汉仪劲楷简" panose="00020600040101010101" charset="-122"/>
                <a:sym typeface="雷盖体" panose="00000800000000000000" pitchFamily="2" charset="-122"/>
              </a:rPr>
              <a:t>、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1" y="136041"/>
            <a:ext cx="681084" cy="68108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6" y="817125"/>
            <a:ext cx="3814423" cy="38144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89141" y="1366852"/>
            <a:ext cx="4846199" cy="263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vi-VN" sz="8250" b="1" kern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/>
              </a:rPr>
              <a:t>VIẾT </a:t>
            </a:r>
            <a:r>
              <a:rPr lang="en-US" sz="8250" b="1" kern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/>
              </a:rPr>
              <a:t>TỪ</a:t>
            </a:r>
            <a:endParaRPr lang="vi-VN" sz="8250" b="1" kern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latin typeface="#9Slide07 Soup of Justice" pitchFamily="2" charset="0"/>
              <a:sym typeface="Arial"/>
            </a:endParaRPr>
          </a:p>
          <a:p>
            <a:pPr algn="ctr" defTabSz="914378">
              <a:buClr>
                <a:srgbClr val="000000"/>
              </a:buClr>
              <a:defRPr/>
            </a:pPr>
            <a:r>
              <a:rPr lang="vi-VN" sz="8250" b="1" kern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/>
              </a:rPr>
              <a:t> ỨNG DỤNG</a:t>
            </a:r>
            <a:endParaRPr lang="en-US" sz="8250" b="1" kern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latin typeface="#9Slide07 Soup of Justice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071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Ô li">
            <a:extLst>
              <a:ext uri="{FF2B5EF4-FFF2-40B4-BE49-F238E27FC236}">
                <a16:creationId xmlns:a16="http://schemas.microsoft.com/office/drawing/2014/main" id="{86B7129C-C21C-41F4-B1EA-51AB778F31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92197" y="1276237"/>
            <a:ext cx="8935124" cy="309247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3B1B71-6F31-41D2-B816-7E8B9184AA56}"/>
              </a:ext>
            </a:extLst>
          </p:cNvPr>
          <p:cNvSpPr/>
          <p:nvPr/>
        </p:nvSpPr>
        <p:spPr>
          <a:xfrm>
            <a:off x="927855" y="1934215"/>
            <a:ext cx="24016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vi-VN" sz="3600" b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U</a:t>
            </a:r>
            <a:r>
              <a:rPr lang="en-US" sz="3600" b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ông Bí</a:t>
            </a:r>
            <a:endParaRPr lang="en-US" sz="360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A59F63-AEB7-41ED-83EF-6A5EB103D2FC}"/>
              </a:ext>
            </a:extLst>
          </p:cNvPr>
          <p:cNvGrpSpPr/>
          <p:nvPr/>
        </p:nvGrpSpPr>
        <p:grpSpPr>
          <a:xfrm flipH="1">
            <a:off x="6442908" y="203475"/>
            <a:ext cx="2619000" cy="2619000"/>
            <a:chOff x="7917698" y="585143"/>
            <a:chExt cx="3492000" cy="34920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5289524-3310-4B06-8FDB-89E60135E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17698" y="585143"/>
              <a:ext cx="3492000" cy="34920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5D1FDB5-83D5-481F-9EEF-B3EBC418BCB1}"/>
                </a:ext>
              </a:extLst>
            </p:cNvPr>
            <p:cNvSpPr txBox="1"/>
            <p:nvPr/>
          </p:nvSpPr>
          <p:spPr>
            <a:xfrm>
              <a:off x="8473095" y="1826010"/>
              <a:ext cx="2209801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>
                  <a:solidFill>
                    <a:srgbClr val="ED2525"/>
                  </a:solidFill>
                  <a:latin typeface="字魂59号-创粗黑" panose="020F0502020204030204"/>
                </a:rPr>
                <a:t>Từ ứng dụng gồm có mấy tiếng?</a:t>
              </a:r>
            </a:p>
          </p:txBody>
        </p:sp>
      </p:grpSp>
      <p:pic>
        <p:nvPicPr>
          <p:cNvPr id="46" name="Hình ảnh 74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F47FA7B3-8AB9-49B2-AA58-75F3E3D6AC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45" t="6111" r="28926" b="3929"/>
          <a:stretch/>
        </p:blipFill>
        <p:spPr>
          <a:xfrm>
            <a:off x="6698429" y="2380546"/>
            <a:ext cx="2052329" cy="256500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AC269DBC-EC6C-479F-A376-AA68DD1D4680}"/>
              </a:ext>
            </a:extLst>
          </p:cNvPr>
          <p:cNvGrpSpPr/>
          <p:nvPr/>
        </p:nvGrpSpPr>
        <p:grpSpPr>
          <a:xfrm>
            <a:off x="986384" y="3328671"/>
            <a:ext cx="2482742" cy="729000"/>
            <a:chOff x="7560284" y="3608569"/>
            <a:chExt cx="3310323" cy="972000"/>
          </a:xfrm>
        </p:grpSpPr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9805034C-01D7-4C42-BAEB-2349C585D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3" t="36612" r="7083" b="38184"/>
            <a:stretch/>
          </p:blipFill>
          <p:spPr>
            <a:xfrm>
              <a:off x="7560284" y="3608569"/>
              <a:ext cx="3310323" cy="9720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501015C-9C61-4035-B11A-BC52D94585CD}"/>
                </a:ext>
              </a:extLst>
            </p:cNvPr>
            <p:cNvSpPr txBox="1"/>
            <p:nvPr/>
          </p:nvSpPr>
          <p:spPr>
            <a:xfrm flipH="1">
              <a:off x="8740361" y="3799509"/>
              <a:ext cx="178668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0066"/>
                  </a:solidFill>
                  <a:latin typeface="字魂59号-创粗黑" panose="020F0502020204030204"/>
                </a:rPr>
                <a:t>2 tiếng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DB30A94-D827-4F7D-BD35-A34B2F309C75}"/>
              </a:ext>
            </a:extLst>
          </p:cNvPr>
          <p:cNvGrpSpPr/>
          <p:nvPr/>
        </p:nvGrpSpPr>
        <p:grpSpPr>
          <a:xfrm>
            <a:off x="3583138" y="-174655"/>
            <a:ext cx="3277112" cy="3105000"/>
            <a:chOff x="7603776" y="-331211"/>
            <a:chExt cx="4369483" cy="4140000"/>
          </a:xfrm>
        </p:grpSpPr>
        <p:pic>
          <p:nvPicPr>
            <p:cNvPr id="51" name="Picture 50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id="{4CB5FB09-08E8-417A-9367-A3ECE6E92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603776" y="-331211"/>
              <a:ext cx="4369483" cy="4140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3123706-19B8-4A36-98CC-835920920733}"/>
                </a:ext>
              </a:extLst>
            </p:cNvPr>
            <p:cNvSpPr txBox="1"/>
            <p:nvPr/>
          </p:nvSpPr>
          <p:spPr>
            <a:xfrm flipH="1">
              <a:off x="8340684" y="1239888"/>
              <a:ext cx="2906762" cy="1600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F0066"/>
                  </a:solidFill>
                  <a:latin typeface="字魂59号-创粗黑" panose="020F0502020204030204"/>
                </a:rPr>
                <a:t>Viết hoa các con chữ </a:t>
              </a:r>
              <a:r>
                <a:rPr lang="en-US" sz="2400" b="1">
                  <a:solidFill>
                    <a:srgbClr val="FF0066"/>
                  </a:solidFill>
                  <a:latin typeface="HP001 5 hàng" panose="020B0603050302020204" pitchFamily="34" charset="0"/>
                </a:rPr>
                <a:t>U, B </a:t>
              </a:r>
              <a:r>
                <a:rPr lang="en-US" sz="2400">
                  <a:solidFill>
                    <a:srgbClr val="FF0066"/>
                  </a:solidFill>
                  <a:latin typeface="字魂59号-创粗黑" panose="020F0502020204030204"/>
                </a:rPr>
                <a:t>vì là tên riêng</a:t>
              </a:r>
            </a:p>
          </p:txBody>
        </p:sp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D99CEBE-0666-46B6-B189-69F09A2159BA}"/>
              </a:ext>
            </a:extLst>
          </p:cNvPr>
          <p:cNvCxnSpPr>
            <a:cxnSpLocks/>
            <a:stCxn id="48" idx="0"/>
          </p:cNvCxnSpPr>
          <p:nvPr/>
        </p:nvCxnSpPr>
        <p:spPr>
          <a:xfrm flipH="1" flipV="1">
            <a:off x="1695846" y="2337108"/>
            <a:ext cx="531910" cy="991564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84C9CB2-3406-473B-8DA4-14F3B30D475B}"/>
              </a:ext>
            </a:extLst>
          </p:cNvPr>
          <p:cNvCxnSpPr>
            <a:cxnSpLocks/>
            <a:stCxn id="48" idx="0"/>
          </p:cNvCxnSpPr>
          <p:nvPr/>
        </p:nvCxnSpPr>
        <p:spPr>
          <a:xfrm flipV="1">
            <a:off x="2227755" y="2380546"/>
            <a:ext cx="423503" cy="948125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9E89A61-A62F-49AC-9F80-5193EB900E8A}"/>
              </a:ext>
            </a:extLst>
          </p:cNvPr>
          <p:cNvCxnSpPr>
            <a:cxnSpLocks/>
            <a:stCxn id="51" idx="1"/>
          </p:cNvCxnSpPr>
          <p:nvPr/>
        </p:nvCxnSpPr>
        <p:spPr>
          <a:xfrm flipH="1">
            <a:off x="1643768" y="844104"/>
            <a:ext cx="2028737" cy="1106711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37FACFD-B125-4811-8B0E-762ADE37067F}"/>
              </a:ext>
            </a:extLst>
          </p:cNvPr>
          <p:cNvCxnSpPr>
            <a:cxnSpLocks/>
            <a:stCxn id="51" idx="1"/>
          </p:cNvCxnSpPr>
          <p:nvPr/>
        </p:nvCxnSpPr>
        <p:spPr>
          <a:xfrm flipH="1">
            <a:off x="2738809" y="844104"/>
            <a:ext cx="933696" cy="1106711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8C2193C-A220-43D1-B68D-F9828054DAA1}"/>
              </a:ext>
            </a:extLst>
          </p:cNvPr>
          <p:cNvGrpSpPr/>
          <p:nvPr/>
        </p:nvGrpSpPr>
        <p:grpSpPr>
          <a:xfrm flipH="1">
            <a:off x="6425615" y="197954"/>
            <a:ext cx="2619000" cy="2619000"/>
            <a:chOff x="7917698" y="585143"/>
            <a:chExt cx="3492000" cy="349200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CEDCF68-5907-4102-9337-CDB6876A2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17698" y="585143"/>
              <a:ext cx="3492000" cy="349200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FBE66C7-592B-4E18-BD45-A554135416D4}"/>
                </a:ext>
              </a:extLst>
            </p:cNvPr>
            <p:cNvSpPr txBox="1"/>
            <p:nvPr/>
          </p:nvSpPr>
          <p:spPr>
            <a:xfrm>
              <a:off x="8380321" y="1856307"/>
              <a:ext cx="2441067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>
                  <a:solidFill>
                    <a:srgbClr val="ED2525"/>
                  </a:solidFill>
                  <a:latin typeface="字魂59号-创粗黑" panose="020F0502020204030204"/>
                </a:rPr>
                <a:t>Con chữ nào được viết hoa?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423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4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"/>
                            </p:stCondLst>
                            <p:childTnLst>
                              <p:par>
                                <p:cTn id="5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do Hanhchinh">
            <a:extLst>
              <a:ext uri="{FF2B5EF4-FFF2-40B4-BE49-F238E27FC236}">
                <a16:creationId xmlns:a16="http://schemas.microsoft.com/office/drawing/2014/main" id="{F028121B-AEB0-45BD-9A78-19E92A428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/>
          <a:stretch>
            <a:fillRect/>
          </a:stretch>
        </p:blipFill>
        <p:spPr bwMode="auto">
          <a:xfrm>
            <a:off x="2743200" y="0"/>
            <a:ext cx="380047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B7523CDA-E531-4640-97BC-DA39ABD12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1260" y="634604"/>
            <a:ext cx="479822" cy="507831"/>
          </a:xfrm>
          <a:custGeom>
            <a:avLst/>
            <a:gdLst>
              <a:gd name="T0" fmla="*/ 1099721 w 558800"/>
              <a:gd name="T1" fmla="*/ 177816 h 294217"/>
              <a:gd name="T2" fmla="*/ 937262 w 558800"/>
              <a:gd name="T3" fmla="*/ 63507 h 294217"/>
              <a:gd name="T4" fmla="*/ 799798 w 558800"/>
              <a:gd name="T5" fmla="*/ 101609 h 294217"/>
              <a:gd name="T6" fmla="*/ 649836 w 558800"/>
              <a:gd name="T7" fmla="*/ 6353 h 294217"/>
              <a:gd name="T8" fmla="*/ 637337 w 558800"/>
              <a:gd name="T9" fmla="*/ 63507 h 294217"/>
              <a:gd name="T10" fmla="*/ 362407 w 558800"/>
              <a:gd name="T11" fmla="*/ 330227 h 294217"/>
              <a:gd name="T12" fmla="*/ 299923 w 558800"/>
              <a:gd name="T13" fmla="*/ 577902 h 294217"/>
              <a:gd name="T14" fmla="*/ 212446 w 558800"/>
              <a:gd name="T15" fmla="*/ 558847 h 294217"/>
              <a:gd name="T16" fmla="*/ 149962 w 558800"/>
              <a:gd name="T17" fmla="*/ 616003 h 294217"/>
              <a:gd name="T18" fmla="*/ 12498 w 558800"/>
              <a:gd name="T19" fmla="*/ 539796 h 294217"/>
              <a:gd name="T20" fmla="*/ 74981 w 558800"/>
              <a:gd name="T21" fmla="*/ 692209 h 294217"/>
              <a:gd name="T22" fmla="*/ 162458 w 558800"/>
              <a:gd name="T23" fmla="*/ 730310 h 294217"/>
              <a:gd name="T24" fmla="*/ 187453 w 558800"/>
              <a:gd name="T25" fmla="*/ 844623 h 294217"/>
              <a:gd name="T26" fmla="*/ 249938 w 558800"/>
              <a:gd name="T27" fmla="*/ 882724 h 294217"/>
              <a:gd name="T28" fmla="*/ 262433 w 558800"/>
              <a:gd name="T29" fmla="*/ 844623 h 294217"/>
              <a:gd name="T30" fmla="*/ 362407 w 558800"/>
              <a:gd name="T31" fmla="*/ 844623 h 294217"/>
              <a:gd name="T32" fmla="*/ 462381 w 558800"/>
              <a:gd name="T33" fmla="*/ 863674 h 294217"/>
              <a:gd name="T34" fmla="*/ 537362 w 558800"/>
              <a:gd name="T35" fmla="*/ 768414 h 294217"/>
              <a:gd name="T36" fmla="*/ 599849 w 558800"/>
              <a:gd name="T37" fmla="*/ 768414 h 294217"/>
              <a:gd name="T38" fmla="*/ 674826 w 558800"/>
              <a:gd name="T39" fmla="*/ 635056 h 294217"/>
              <a:gd name="T40" fmla="*/ 787299 w 558800"/>
              <a:gd name="T41" fmla="*/ 635056 h 294217"/>
              <a:gd name="T42" fmla="*/ 787299 w 558800"/>
              <a:gd name="T43" fmla="*/ 482642 h 294217"/>
              <a:gd name="T44" fmla="*/ 937262 w 558800"/>
              <a:gd name="T45" fmla="*/ 368330 h 294217"/>
              <a:gd name="T46" fmla="*/ 1099721 w 558800"/>
              <a:gd name="T47" fmla="*/ 177816 h 29421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558800"/>
              <a:gd name="T73" fmla="*/ 0 h 294217"/>
              <a:gd name="T74" fmla="*/ 558800 w 558800"/>
              <a:gd name="T75" fmla="*/ 294217 h 29421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558800" h="294217">
                <a:moveTo>
                  <a:pt x="558800" y="59267"/>
                </a:moveTo>
                <a:cubicBezTo>
                  <a:pt x="558800" y="42334"/>
                  <a:pt x="501650" y="25400"/>
                  <a:pt x="476250" y="21167"/>
                </a:cubicBezTo>
                <a:cubicBezTo>
                  <a:pt x="450850" y="16934"/>
                  <a:pt x="430742" y="37042"/>
                  <a:pt x="406400" y="33867"/>
                </a:cubicBezTo>
                <a:cubicBezTo>
                  <a:pt x="382058" y="30692"/>
                  <a:pt x="343958" y="4234"/>
                  <a:pt x="330200" y="2117"/>
                </a:cubicBezTo>
                <a:cubicBezTo>
                  <a:pt x="316442" y="0"/>
                  <a:pt x="348192" y="3175"/>
                  <a:pt x="323850" y="21167"/>
                </a:cubicBezTo>
                <a:cubicBezTo>
                  <a:pt x="299508" y="39159"/>
                  <a:pt x="212725" y="81492"/>
                  <a:pt x="184150" y="110067"/>
                </a:cubicBezTo>
                <a:cubicBezTo>
                  <a:pt x="155575" y="138642"/>
                  <a:pt x="165100" y="179917"/>
                  <a:pt x="152400" y="192617"/>
                </a:cubicBezTo>
                <a:cubicBezTo>
                  <a:pt x="139700" y="205317"/>
                  <a:pt x="120650" y="184150"/>
                  <a:pt x="107950" y="186267"/>
                </a:cubicBezTo>
                <a:cubicBezTo>
                  <a:pt x="95250" y="188384"/>
                  <a:pt x="93133" y="206375"/>
                  <a:pt x="76200" y="205317"/>
                </a:cubicBezTo>
                <a:cubicBezTo>
                  <a:pt x="59267" y="204259"/>
                  <a:pt x="12700" y="175684"/>
                  <a:pt x="6350" y="179917"/>
                </a:cubicBezTo>
                <a:cubicBezTo>
                  <a:pt x="0" y="184150"/>
                  <a:pt x="25400" y="220134"/>
                  <a:pt x="38100" y="230717"/>
                </a:cubicBezTo>
                <a:cubicBezTo>
                  <a:pt x="50800" y="241300"/>
                  <a:pt x="73025" y="234950"/>
                  <a:pt x="82550" y="243417"/>
                </a:cubicBezTo>
                <a:cubicBezTo>
                  <a:pt x="92075" y="251884"/>
                  <a:pt x="87842" y="273050"/>
                  <a:pt x="95250" y="281517"/>
                </a:cubicBezTo>
                <a:cubicBezTo>
                  <a:pt x="102658" y="289984"/>
                  <a:pt x="120650" y="294217"/>
                  <a:pt x="127000" y="294217"/>
                </a:cubicBezTo>
                <a:cubicBezTo>
                  <a:pt x="133350" y="294217"/>
                  <a:pt x="123825" y="283634"/>
                  <a:pt x="133350" y="281517"/>
                </a:cubicBezTo>
                <a:cubicBezTo>
                  <a:pt x="142875" y="279400"/>
                  <a:pt x="167217" y="280459"/>
                  <a:pt x="184150" y="281517"/>
                </a:cubicBezTo>
                <a:cubicBezTo>
                  <a:pt x="201083" y="282575"/>
                  <a:pt x="220133" y="292100"/>
                  <a:pt x="234950" y="287867"/>
                </a:cubicBezTo>
                <a:cubicBezTo>
                  <a:pt x="249767" y="283634"/>
                  <a:pt x="261408" y="261409"/>
                  <a:pt x="273050" y="256117"/>
                </a:cubicBezTo>
                <a:cubicBezTo>
                  <a:pt x="284692" y="250825"/>
                  <a:pt x="293158" y="263525"/>
                  <a:pt x="304800" y="256117"/>
                </a:cubicBezTo>
                <a:cubicBezTo>
                  <a:pt x="316442" y="248709"/>
                  <a:pt x="327025" y="219075"/>
                  <a:pt x="342900" y="211667"/>
                </a:cubicBezTo>
                <a:cubicBezTo>
                  <a:pt x="358775" y="204259"/>
                  <a:pt x="390525" y="220134"/>
                  <a:pt x="400050" y="211667"/>
                </a:cubicBezTo>
                <a:cubicBezTo>
                  <a:pt x="409575" y="203200"/>
                  <a:pt x="387350" y="175684"/>
                  <a:pt x="400050" y="160867"/>
                </a:cubicBezTo>
                <a:cubicBezTo>
                  <a:pt x="412750" y="146050"/>
                  <a:pt x="451908" y="137584"/>
                  <a:pt x="476250" y="122767"/>
                </a:cubicBezTo>
                <a:cubicBezTo>
                  <a:pt x="500592" y="107950"/>
                  <a:pt x="558800" y="76200"/>
                  <a:pt x="558800" y="59267"/>
                </a:cubicBezTo>
                <a:close/>
              </a:path>
            </a:pathLst>
          </a:cu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700" b="1">
              <a:solidFill>
                <a:prstClr val="black"/>
              </a:solidFill>
              <a:latin typeface=".VnTimeH" panose="020B7200000000000000" pitchFamily="34" charset="0"/>
            </a:endParaRPr>
          </a:p>
        </p:txBody>
      </p:sp>
      <p:pic>
        <p:nvPicPr>
          <p:cNvPr id="4" name="Picture 3" descr="QuangNinh_Map_1000.jpg">
            <a:extLst>
              <a:ext uri="{FF2B5EF4-FFF2-40B4-BE49-F238E27FC236}">
                <a16:creationId xmlns:a16="http://schemas.microsoft.com/office/drawing/2014/main" id="{68B621E2-5284-47C8-99E6-794F9686F4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9441" y="428625"/>
            <a:ext cx="6510338" cy="4286250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29BFF011-F789-46F1-B775-31BF6970E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778" y="2597944"/>
            <a:ext cx="604838" cy="507831"/>
          </a:xfrm>
          <a:custGeom>
            <a:avLst/>
            <a:gdLst>
              <a:gd name="T0" fmla="*/ 93133 w 806450"/>
              <a:gd name="T1" fmla="*/ 14777 h 941917"/>
              <a:gd name="T2" fmla="*/ 207433 w 806450"/>
              <a:gd name="T3" fmla="*/ 40102 h 941917"/>
              <a:gd name="T4" fmla="*/ 410633 w 806450"/>
              <a:gd name="T5" fmla="*/ 78097 h 941917"/>
              <a:gd name="T6" fmla="*/ 524933 w 806450"/>
              <a:gd name="T7" fmla="*/ 103427 h 941917"/>
              <a:gd name="T8" fmla="*/ 575733 w 806450"/>
              <a:gd name="T9" fmla="*/ 65432 h 941917"/>
              <a:gd name="T10" fmla="*/ 728133 w 806450"/>
              <a:gd name="T11" fmla="*/ 78097 h 941917"/>
              <a:gd name="T12" fmla="*/ 791633 w 806450"/>
              <a:gd name="T13" fmla="*/ 255397 h 941917"/>
              <a:gd name="T14" fmla="*/ 715433 w 806450"/>
              <a:gd name="T15" fmla="*/ 318721 h 941917"/>
              <a:gd name="T16" fmla="*/ 766233 w 806450"/>
              <a:gd name="T17" fmla="*/ 382041 h 941917"/>
              <a:gd name="T18" fmla="*/ 702733 w 806450"/>
              <a:gd name="T19" fmla="*/ 496021 h 941917"/>
              <a:gd name="T20" fmla="*/ 791633 w 806450"/>
              <a:gd name="T21" fmla="*/ 572007 h 941917"/>
              <a:gd name="T22" fmla="*/ 791633 w 806450"/>
              <a:gd name="T23" fmla="*/ 635330 h 941917"/>
              <a:gd name="T24" fmla="*/ 753533 w 806450"/>
              <a:gd name="T25" fmla="*/ 673322 h 941917"/>
              <a:gd name="T26" fmla="*/ 740833 w 806450"/>
              <a:gd name="T27" fmla="*/ 711316 h 941917"/>
              <a:gd name="T28" fmla="*/ 728133 w 806450"/>
              <a:gd name="T29" fmla="*/ 774638 h 941917"/>
              <a:gd name="T30" fmla="*/ 651933 w 806450"/>
              <a:gd name="T31" fmla="*/ 812630 h 941917"/>
              <a:gd name="T32" fmla="*/ 575733 w 806450"/>
              <a:gd name="T33" fmla="*/ 812630 h 941917"/>
              <a:gd name="T34" fmla="*/ 461433 w 806450"/>
              <a:gd name="T35" fmla="*/ 799966 h 941917"/>
              <a:gd name="T36" fmla="*/ 461433 w 806450"/>
              <a:gd name="T37" fmla="*/ 850623 h 941917"/>
              <a:gd name="T38" fmla="*/ 410633 w 806450"/>
              <a:gd name="T39" fmla="*/ 850623 h 941917"/>
              <a:gd name="T40" fmla="*/ 436033 w 806450"/>
              <a:gd name="T41" fmla="*/ 901281 h 941917"/>
              <a:gd name="T42" fmla="*/ 385233 w 806450"/>
              <a:gd name="T43" fmla="*/ 939274 h 941917"/>
              <a:gd name="T44" fmla="*/ 283633 w 806450"/>
              <a:gd name="T45" fmla="*/ 901281 h 941917"/>
              <a:gd name="T46" fmla="*/ 194733 w 806450"/>
              <a:gd name="T47" fmla="*/ 913945 h 941917"/>
              <a:gd name="T48" fmla="*/ 232833 w 806450"/>
              <a:gd name="T49" fmla="*/ 761973 h 941917"/>
              <a:gd name="T50" fmla="*/ 182033 w 806450"/>
              <a:gd name="T51" fmla="*/ 711316 h 941917"/>
              <a:gd name="T52" fmla="*/ 131233 w 806450"/>
              <a:gd name="T53" fmla="*/ 711316 h 941917"/>
              <a:gd name="T54" fmla="*/ 93133 w 806450"/>
              <a:gd name="T55" fmla="*/ 610001 h 941917"/>
              <a:gd name="T56" fmla="*/ 143933 w 806450"/>
              <a:gd name="T57" fmla="*/ 470692 h 941917"/>
              <a:gd name="T58" fmla="*/ 80433 w 806450"/>
              <a:gd name="T59" fmla="*/ 369377 h 941917"/>
              <a:gd name="T60" fmla="*/ 55033 w 806450"/>
              <a:gd name="T61" fmla="*/ 344049 h 941917"/>
              <a:gd name="T62" fmla="*/ 4233 w 806450"/>
              <a:gd name="T63" fmla="*/ 344049 h 941917"/>
              <a:gd name="T64" fmla="*/ 29633 w 806450"/>
              <a:gd name="T65" fmla="*/ 268062 h 941917"/>
              <a:gd name="T66" fmla="*/ 80433 w 806450"/>
              <a:gd name="T67" fmla="*/ 128756 h 941917"/>
              <a:gd name="T68" fmla="*/ 93133 w 806450"/>
              <a:gd name="T69" fmla="*/ 14777 h 94191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06450"/>
              <a:gd name="T106" fmla="*/ 0 h 941917"/>
              <a:gd name="T107" fmla="*/ 806450 w 806450"/>
              <a:gd name="T108" fmla="*/ 941917 h 94191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06450" h="941917">
                <a:moveTo>
                  <a:pt x="93133" y="14817"/>
                </a:moveTo>
                <a:cubicBezTo>
                  <a:pt x="114300" y="0"/>
                  <a:pt x="154516" y="29634"/>
                  <a:pt x="207433" y="40217"/>
                </a:cubicBezTo>
                <a:cubicBezTo>
                  <a:pt x="260350" y="50800"/>
                  <a:pt x="357716" y="67734"/>
                  <a:pt x="410633" y="78317"/>
                </a:cubicBezTo>
                <a:cubicBezTo>
                  <a:pt x="463550" y="88900"/>
                  <a:pt x="497416" y="105834"/>
                  <a:pt x="524933" y="103717"/>
                </a:cubicBezTo>
                <a:cubicBezTo>
                  <a:pt x="552450" y="101600"/>
                  <a:pt x="541866" y="69850"/>
                  <a:pt x="575733" y="65617"/>
                </a:cubicBezTo>
                <a:cubicBezTo>
                  <a:pt x="609600" y="61384"/>
                  <a:pt x="692150" y="46567"/>
                  <a:pt x="728133" y="78317"/>
                </a:cubicBezTo>
                <a:cubicBezTo>
                  <a:pt x="764116" y="110067"/>
                  <a:pt x="793750" y="215900"/>
                  <a:pt x="791633" y="256117"/>
                </a:cubicBezTo>
                <a:cubicBezTo>
                  <a:pt x="789516" y="296334"/>
                  <a:pt x="719666" y="298450"/>
                  <a:pt x="715433" y="319617"/>
                </a:cubicBezTo>
                <a:cubicBezTo>
                  <a:pt x="711200" y="340784"/>
                  <a:pt x="768350" y="353484"/>
                  <a:pt x="766233" y="383117"/>
                </a:cubicBezTo>
                <a:cubicBezTo>
                  <a:pt x="764116" y="412750"/>
                  <a:pt x="698500" y="465667"/>
                  <a:pt x="702733" y="497417"/>
                </a:cubicBezTo>
                <a:cubicBezTo>
                  <a:pt x="706966" y="529167"/>
                  <a:pt x="776816" y="550334"/>
                  <a:pt x="791633" y="573617"/>
                </a:cubicBezTo>
                <a:cubicBezTo>
                  <a:pt x="806450" y="596900"/>
                  <a:pt x="797983" y="620184"/>
                  <a:pt x="791633" y="637117"/>
                </a:cubicBezTo>
                <a:cubicBezTo>
                  <a:pt x="785283" y="654050"/>
                  <a:pt x="762000" y="662517"/>
                  <a:pt x="753533" y="675217"/>
                </a:cubicBezTo>
                <a:cubicBezTo>
                  <a:pt x="745066" y="687917"/>
                  <a:pt x="745066" y="696384"/>
                  <a:pt x="740833" y="713317"/>
                </a:cubicBezTo>
                <a:cubicBezTo>
                  <a:pt x="736600" y="730250"/>
                  <a:pt x="742950" y="759884"/>
                  <a:pt x="728133" y="776817"/>
                </a:cubicBezTo>
                <a:cubicBezTo>
                  <a:pt x="713316" y="793750"/>
                  <a:pt x="677333" y="808567"/>
                  <a:pt x="651933" y="814917"/>
                </a:cubicBezTo>
                <a:cubicBezTo>
                  <a:pt x="626533" y="821267"/>
                  <a:pt x="607483" y="817034"/>
                  <a:pt x="575733" y="814917"/>
                </a:cubicBezTo>
                <a:cubicBezTo>
                  <a:pt x="543983" y="812800"/>
                  <a:pt x="480483" y="795867"/>
                  <a:pt x="461433" y="802217"/>
                </a:cubicBezTo>
                <a:cubicBezTo>
                  <a:pt x="442383" y="808567"/>
                  <a:pt x="469900" y="844550"/>
                  <a:pt x="461433" y="853017"/>
                </a:cubicBezTo>
                <a:cubicBezTo>
                  <a:pt x="452966" y="861484"/>
                  <a:pt x="414866" y="844550"/>
                  <a:pt x="410633" y="853017"/>
                </a:cubicBezTo>
                <a:cubicBezTo>
                  <a:pt x="406400" y="861484"/>
                  <a:pt x="440266" y="889000"/>
                  <a:pt x="436033" y="903817"/>
                </a:cubicBezTo>
                <a:cubicBezTo>
                  <a:pt x="431800" y="918634"/>
                  <a:pt x="410633" y="941917"/>
                  <a:pt x="385233" y="941917"/>
                </a:cubicBezTo>
                <a:cubicBezTo>
                  <a:pt x="359833" y="941917"/>
                  <a:pt x="315383" y="908050"/>
                  <a:pt x="283633" y="903817"/>
                </a:cubicBezTo>
                <a:cubicBezTo>
                  <a:pt x="251883" y="899584"/>
                  <a:pt x="203200" y="939800"/>
                  <a:pt x="194733" y="916517"/>
                </a:cubicBezTo>
                <a:cubicBezTo>
                  <a:pt x="186266" y="893234"/>
                  <a:pt x="234950" y="797984"/>
                  <a:pt x="232833" y="764117"/>
                </a:cubicBezTo>
                <a:cubicBezTo>
                  <a:pt x="230716" y="730250"/>
                  <a:pt x="198966" y="721784"/>
                  <a:pt x="182033" y="713317"/>
                </a:cubicBezTo>
                <a:cubicBezTo>
                  <a:pt x="165100" y="704850"/>
                  <a:pt x="146050" y="730250"/>
                  <a:pt x="131233" y="713317"/>
                </a:cubicBezTo>
                <a:cubicBezTo>
                  <a:pt x="116416" y="696384"/>
                  <a:pt x="91016" y="651934"/>
                  <a:pt x="93133" y="611717"/>
                </a:cubicBezTo>
                <a:cubicBezTo>
                  <a:pt x="95250" y="571500"/>
                  <a:pt x="146050" y="512234"/>
                  <a:pt x="143933" y="472017"/>
                </a:cubicBezTo>
                <a:cubicBezTo>
                  <a:pt x="141816" y="431800"/>
                  <a:pt x="95250" y="391584"/>
                  <a:pt x="80433" y="370417"/>
                </a:cubicBezTo>
                <a:cubicBezTo>
                  <a:pt x="65616" y="349250"/>
                  <a:pt x="67733" y="349250"/>
                  <a:pt x="55033" y="345017"/>
                </a:cubicBezTo>
                <a:cubicBezTo>
                  <a:pt x="42333" y="340784"/>
                  <a:pt x="8466" y="357717"/>
                  <a:pt x="4233" y="345017"/>
                </a:cubicBezTo>
                <a:cubicBezTo>
                  <a:pt x="0" y="332317"/>
                  <a:pt x="16933" y="304800"/>
                  <a:pt x="29633" y="268817"/>
                </a:cubicBezTo>
                <a:cubicBezTo>
                  <a:pt x="42333" y="232834"/>
                  <a:pt x="67733" y="171450"/>
                  <a:pt x="80433" y="129117"/>
                </a:cubicBezTo>
                <a:cubicBezTo>
                  <a:pt x="93133" y="86784"/>
                  <a:pt x="71966" y="29634"/>
                  <a:pt x="93133" y="14817"/>
                </a:cubicBezTo>
                <a:close/>
              </a:path>
            </a:pathLst>
          </a:custGeom>
          <a:solidFill>
            <a:srgbClr val="FFFF00"/>
          </a:solidFill>
          <a:ln w="19050" algn="ctr">
            <a:solidFill>
              <a:srgbClr val="3333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700" b="1">
              <a:solidFill>
                <a:prstClr val="black"/>
              </a:solidFill>
              <a:latin typeface=".VnTimeH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320878-DA1D-46A8-8795-0984E42DBEC2}"/>
              </a:ext>
            </a:extLst>
          </p:cNvPr>
          <p:cNvSpPr txBox="1"/>
          <p:nvPr/>
        </p:nvSpPr>
        <p:spPr>
          <a:xfrm rot="20785495">
            <a:off x="2180035" y="2665824"/>
            <a:ext cx="1046559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en-US" sz="1050" b="1">
                <a:solidFill>
                  <a:srgbClr val="FF0000"/>
                </a:solidFill>
                <a:latin typeface="Calibri"/>
              </a:rPr>
              <a:t>TX 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en-US" sz="1050" b="1">
                <a:solidFill>
                  <a:srgbClr val="FF0000"/>
                </a:solidFill>
                <a:latin typeface="Calibri"/>
              </a:rPr>
              <a:t>Uông Bí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2BF0B815-3304-4D44-A000-9E176B77F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016" y="2594373"/>
            <a:ext cx="604838" cy="507831"/>
          </a:xfrm>
          <a:custGeom>
            <a:avLst/>
            <a:gdLst>
              <a:gd name="T0" fmla="*/ 93133 w 806450"/>
              <a:gd name="T1" fmla="*/ 14902 h 941917"/>
              <a:gd name="T2" fmla="*/ 207433 w 806450"/>
              <a:gd name="T3" fmla="*/ 40442 h 941917"/>
              <a:gd name="T4" fmla="*/ 410633 w 806450"/>
              <a:gd name="T5" fmla="*/ 78757 h 941917"/>
              <a:gd name="T6" fmla="*/ 524933 w 806450"/>
              <a:gd name="T7" fmla="*/ 104302 h 941917"/>
              <a:gd name="T8" fmla="*/ 575733 w 806450"/>
              <a:gd name="T9" fmla="*/ 65987 h 941917"/>
              <a:gd name="T10" fmla="*/ 728133 w 806450"/>
              <a:gd name="T11" fmla="*/ 78757 h 941917"/>
              <a:gd name="T12" fmla="*/ 791633 w 806450"/>
              <a:gd name="T13" fmla="*/ 257559 h 941917"/>
              <a:gd name="T14" fmla="*/ 715433 w 806450"/>
              <a:gd name="T15" fmla="*/ 321416 h 941917"/>
              <a:gd name="T16" fmla="*/ 766233 w 806450"/>
              <a:gd name="T17" fmla="*/ 385273 h 941917"/>
              <a:gd name="T18" fmla="*/ 702733 w 806450"/>
              <a:gd name="T19" fmla="*/ 500217 h 941917"/>
              <a:gd name="T20" fmla="*/ 791633 w 806450"/>
              <a:gd name="T21" fmla="*/ 576846 h 941917"/>
              <a:gd name="T22" fmla="*/ 791633 w 806450"/>
              <a:gd name="T23" fmla="*/ 640704 h 941917"/>
              <a:gd name="T24" fmla="*/ 753533 w 806450"/>
              <a:gd name="T25" fmla="*/ 679018 h 941917"/>
              <a:gd name="T26" fmla="*/ 740833 w 806450"/>
              <a:gd name="T27" fmla="*/ 717332 h 941917"/>
              <a:gd name="T28" fmla="*/ 728133 w 806450"/>
              <a:gd name="T29" fmla="*/ 781191 h 941917"/>
              <a:gd name="T30" fmla="*/ 651933 w 806450"/>
              <a:gd name="T31" fmla="*/ 819502 h 941917"/>
              <a:gd name="T32" fmla="*/ 575733 w 806450"/>
              <a:gd name="T33" fmla="*/ 819502 h 941917"/>
              <a:gd name="T34" fmla="*/ 461433 w 806450"/>
              <a:gd name="T35" fmla="*/ 806732 h 941917"/>
              <a:gd name="T36" fmla="*/ 461433 w 806450"/>
              <a:gd name="T37" fmla="*/ 857817 h 941917"/>
              <a:gd name="T38" fmla="*/ 410633 w 806450"/>
              <a:gd name="T39" fmla="*/ 857817 h 941917"/>
              <a:gd name="T40" fmla="*/ 436033 w 806450"/>
              <a:gd name="T41" fmla="*/ 908904 h 941917"/>
              <a:gd name="T42" fmla="*/ 385233 w 806450"/>
              <a:gd name="T43" fmla="*/ 947219 h 941917"/>
              <a:gd name="T44" fmla="*/ 283633 w 806450"/>
              <a:gd name="T45" fmla="*/ 908904 h 941917"/>
              <a:gd name="T46" fmla="*/ 194733 w 806450"/>
              <a:gd name="T47" fmla="*/ 921676 h 941917"/>
              <a:gd name="T48" fmla="*/ 232833 w 806450"/>
              <a:gd name="T49" fmla="*/ 768417 h 941917"/>
              <a:gd name="T50" fmla="*/ 182033 w 806450"/>
              <a:gd name="T51" fmla="*/ 717332 h 941917"/>
              <a:gd name="T52" fmla="*/ 131233 w 806450"/>
              <a:gd name="T53" fmla="*/ 717332 h 941917"/>
              <a:gd name="T54" fmla="*/ 93133 w 806450"/>
              <a:gd name="T55" fmla="*/ 615161 h 941917"/>
              <a:gd name="T56" fmla="*/ 143933 w 806450"/>
              <a:gd name="T57" fmla="*/ 474674 h 941917"/>
              <a:gd name="T58" fmla="*/ 80433 w 806450"/>
              <a:gd name="T59" fmla="*/ 372502 h 941917"/>
              <a:gd name="T60" fmla="*/ 55033 w 806450"/>
              <a:gd name="T61" fmla="*/ 346959 h 941917"/>
              <a:gd name="T62" fmla="*/ 4233 w 806450"/>
              <a:gd name="T63" fmla="*/ 346959 h 941917"/>
              <a:gd name="T64" fmla="*/ 29633 w 806450"/>
              <a:gd name="T65" fmla="*/ 270330 h 941917"/>
              <a:gd name="T66" fmla="*/ 80433 w 806450"/>
              <a:gd name="T67" fmla="*/ 129844 h 941917"/>
              <a:gd name="T68" fmla="*/ 93133 w 806450"/>
              <a:gd name="T69" fmla="*/ 14902 h 94191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06450"/>
              <a:gd name="T106" fmla="*/ 0 h 941917"/>
              <a:gd name="T107" fmla="*/ 806450 w 806450"/>
              <a:gd name="T108" fmla="*/ 941917 h 94191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06450" h="941917">
                <a:moveTo>
                  <a:pt x="93133" y="14817"/>
                </a:moveTo>
                <a:cubicBezTo>
                  <a:pt x="114300" y="0"/>
                  <a:pt x="154516" y="29634"/>
                  <a:pt x="207433" y="40217"/>
                </a:cubicBezTo>
                <a:cubicBezTo>
                  <a:pt x="260350" y="50800"/>
                  <a:pt x="357716" y="67734"/>
                  <a:pt x="410633" y="78317"/>
                </a:cubicBezTo>
                <a:cubicBezTo>
                  <a:pt x="463550" y="88900"/>
                  <a:pt x="497416" y="105834"/>
                  <a:pt x="524933" y="103717"/>
                </a:cubicBezTo>
                <a:cubicBezTo>
                  <a:pt x="552450" y="101600"/>
                  <a:pt x="541866" y="69850"/>
                  <a:pt x="575733" y="65617"/>
                </a:cubicBezTo>
                <a:cubicBezTo>
                  <a:pt x="609600" y="61384"/>
                  <a:pt x="692150" y="46567"/>
                  <a:pt x="728133" y="78317"/>
                </a:cubicBezTo>
                <a:cubicBezTo>
                  <a:pt x="764116" y="110067"/>
                  <a:pt x="793750" y="215900"/>
                  <a:pt x="791633" y="256117"/>
                </a:cubicBezTo>
                <a:cubicBezTo>
                  <a:pt x="789516" y="296334"/>
                  <a:pt x="719666" y="298450"/>
                  <a:pt x="715433" y="319617"/>
                </a:cubicBezTo>
                <a:cubicBezTo>
                  <a:pt x="711200" y="340784"/>
                  <a:pt x="768350" y="353484"/>
                  <a:pt x="766233" y="383117"/>
                </a:cubicBezTo>
                <a:cubicBezTo>
                  <a:pt x="764116" y="412750"/>
                  <a:pt x="698500" y="465667"/>
                  <a:pt x="702733" y="497417"/>
                </a:cubicBezTo>
                <a:cubicBezTo>
                  <a:pt x="706966" y="529167"/>
                  <a:pt x="776816" y="550334"/>
                  <a:pt x="791633" y="573617"/>
                </a:cubicBezTo>
                <a:cubicBezTo>
                  <a:pt x="806450" y="596900"/>
                  <a:pt x="797983" y="620184"/>
                  <a:pt x="791633" y="637117"/>
                </a:cubicBezTo>
                <a:cubicBezTo>
                  <a:pt x="785283" y="654050"/>
                  <a:pt x="762000" y="662517"/>
                  <a:pt x="753533" y="675217"/>
                </a:cubicBezTo>
                <a:cubicBezTo>
                  <a:pt x="745066" y="687917"/>
                  <a:pt x="745066" y="696384"/>
                  <a:pt x="740833" y="713317"/>
                </a:cubicBezTo>
                <a:cubicBezTo>
                  <a:pt x="736600" y="730250"/>
                  <a:pt x="742950" y="759884"/>
                  <a:pt x="728133" y="776817"/>
                </a:cubicBezTo>
                <a:cubicBezTo>
                  <a:pt x="713316" y="793750"/>
                  <a:pt x="677333" y="808567"/>
                  <a:pt x="651933" y="814917"/>
                </a:cubicBezTo>
                <a:cubicBezTo>
                  <a:pt x="626533" y="821267"/>
                  <a:pt x="607483" y="817034"/>
                  <a:pt x="575733" y="814917"/>
                </a:cubicBezTo>
                <a:cubicBezTo>
                  <a:pt x="543983" y="812800"/>
                  <a:pt x="480483" y="795867"/>
                  <a:pt x="461433" y="802217"/>
                </a:cubicBezTo>
                <a:cubicBezTo>
                  <a:pt x="442383" y="808567"/>
                  <a:pt x="469900" y="844550"/>
                  <a:pt x="461433" y="853017"/>
                </a:cubicBezTo>
                <a:cubicBezTo>
                  <a:pt x="452966" y="861484"/>
                  <a:pt x="414866" y="844550"/>
                  <a:pt x="410633" y="853017"/>
                </a:cubicBezTo>
                <a:cubicBezTo>
                  <a:pt x="406400" y="861484"/>
                  <a:pt x="440266" y="889000"/>
                  <a:pt x="436033" y="903817"/>
                </a:cubicBezTo>
                <a:cubicBezTo>
                  <a:pt x="431800" y="918634"/>
                  <a:pt x="410633" y="941917"/>
                  <a:pt x="385233" y="941917"/>
                </a:cubicBezTo>
                <a:cubicBezTo>
                  <a:pt x="359833" y="941917"/>
                  <a:pt x="315383" y="908050"/>
                  <a:pt x="283633" y="903817"/>
                </a:cubicBezTo>
                <a:cubicBezTo>
                  <a:pt x="251883" y="899584"/>
                  <a:pt x="203200" y="939800"/>
                  <a:pt x="194733" y="916517"/>
                </a:cubicBezTo>
                <a:cubicBezTo>
                  <a:pt x="186266" y="893234"/>
                  <a:pt x="234950" y="797984"/>
                  <a:pt x="232833" y="764117"/>
                </a:cubicBezTo>
                <a:cubicBezTo>
                  <a:pt x="230716" y="730250"/>
                  <a:pt x="198966" y="721784"/>
                  <a:pt x="182033" y="713317"/>
                </a:cubicBezTo>
                <a:cubicBezTo>
                  <a:pt x="165100" y="704850"/>
                  <a:pt x="146050" y="730250"/>
                  <a:pt x="131233" y="713317"/>
                </a:cubicBezTo>
                <a:cubicBezTo>
                  <a:pt x="116416" y="696384"/>
                  <a:pt x="91016" y="651934"/>
                  <a:pt x="93133" y="611717"/>
                </a:cubicBezTo>
                <a:cubicBezTo>
                  <a:pt x="95250" y="571500"/>
                  <a:pt x="146050" y="512234"/>
                  <a:pt x="143933" y="472017"/>
                </a:cubicBezTo>
                <a:cubicBezTo>
                  <a:pt x="141816" y="431800"/>
                  <a:pt x="95250" y="391584"/>
                  <a:pt x="80433" y="370417"/>
                </a:cubicBezTo>
                <a:cubicBezTo>
                  <a:pt x="65616" y="349250"/>
                  <a:pt x="67733" y="349250"/>
                  <a:pt x="55033" y="345017"/>
                </a:cubicBezTo>
                <a:cubicBezTo>
                  <a:pt x="42333" y="340784"/>
                  <a:pt x="8466" y="357717"/>
                  <a:pt x="4233" y="345017"/>
                </a:cubicBezTo>
                <a:cubicBezTo>
                  <a:pt x="0" y="332317"/>
                  <a:pt x="16933" y="304800"/>
                  <a:pt x="29633" y="268817"/>
                </a:cubicBezTo>
                <a:cubicBezTo>
                  <a:pt x="42333" y="232834"/>
                  <a:pt x="67733" y="171450"/>
                  <a:pt x="80433" y="129117"/>
                </a:cubicBezTo>
                <a:cubicBezTo>
                  <a:pt x="93133" y="86784"/>
                  <a:pt x="71966" y="29634"/>
                  <a:pt x="93133" y="14817"/>
                </a:cubicBezTo>
                <a:close/>
              </a:path>
            </a:pathLst>
          </a:cu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700" b="1">
              <a:solidFill>
                <a:prstClr val="black"/>
              </a:solidFill>
              <a:latin typeface=".VnTimeH" panose="020B72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8FFFBA-877F-4945-B717-67EB0F49D5A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126706" y="789385"/>
            <a:ext cx="67866" cy="571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5D4161-C2C1-4438-8B43-EA189B92ACC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242197" y="746522"/>
            <a:ext cx="0" cy="571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698B29-68C5-4CB6-89BC-BBF1038603C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345782" y="719138"/>
            <a:ext cx="0" cy="6905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4377E1-63BB-4C1E-A810-0719143E4DC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460082" y="719138"/>
            <a:ext cx="0" cy="6905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5-Point Star 15">
            <a:extLst>
              <a:ext uri="{FF2B5EF4-FFF2-40B4-BE49-F238E27FC236}">
                <a16:creationId xmlns:a16="http://schemas.microsoft.com/office/drawing/2014/main" id="{51B3CEEF-7123-45CF-874E-C71B8DEF5680}"/>
              </a:ext>
            </a:extLst>
          </p:cNvPr>
          <p:cNvSpPr/>
          <p:nvPr/>
        </p:nvSpPr>
        <p:spPr bwMode="auto">
          <a:xfrm>
            <a:off x="3994548" y="775097"/>
            <a:ext cx="205978" cy="131820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700" b="1">
              <a:solidFill>
                <a:prstClr val="black"/>
              </a:solidFill>
              <a:latin typeface=".VnTim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00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/>
      <p:bldP spid="7" grpId="0" animBg="1"/>
      <p:bldP spid="7" grpId="1" animBg="1"/>
      <p:bldP spid="7" grpId="2" animBg="1"/>
      <p:bldP spid="12" grpId="0" animBg="1"/>
      <p:bldP spid="12" grpId="1" animBg="1"/>
      <p:bldP spid="12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Ô li">
            <a:extLst>
              <a:ext uri="{FF2B5EF4-FFF2-40B4-BE49-F238E27FC236}">
                <a16:creationId xmlns:a16="http://schemas.microsoft.com/office/drawing/2014/main" id="{86B7129C-C21C-41F4-B1EA-51AB778F31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92197" y="1276237"/>
            <a:ext cx="8935124" cy="309247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3B1B71-6F31-41D2-B816-7E8B9184AA56}"/>
              </a:ext>
            </a:extLst>
          </p:cNvPr>
          <p:cNvSpPr/>
          <p:nvPr/>
        </p:nvSpPr>
        <p:spPr>
          <a:xfrm>
            <a:off x="927855" y="1934215"/>
            <a:ext cx="24016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ông Bí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pic>
        <p:nvPicPr>
          <p:cNvPr id="46" name="Hình ảnh 74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F47FA7B3-8AB9-49B2-AA58-75F3E3D6AC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45" t="6111" r="28926" b="3929"/>
          <a:stretch/>
        </p:blipFill>
        <p:spPr>
          <a:xfrm>
            <a:off x="6698429" y="2380546"/>
            <a:ext cx="2052329" cy="25650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D8C2193C-A220-43D1-B68D-F9828054DAA1}"/>
              </a:ext>
            </a:extLst>
          </p:cNvPr>
          <p:cNvGrpSpPr/>
          <p:nvPr/>
        </p:nvGrpSpPr>
        <p:grpSpPr>
          <a:xfrm flipH="1">
            <a:off x="6432803" y="0"/>
            <a:ext cx="2619000" cy="2619000"/>
            <a:chOff x="7917698" y="585143"/>
            <a:chExt cx="3492000" cy="349200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CEDCF68-5907-4102-9337-CDB6876A2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17698" y="585143"/>
              <a:ext cx="3492000" cy="349200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FBE66C7-592B-4E18-BD45-A554135416D4}"/>
                </a:ext>
              </a:extLst>
            </p:cNvPr>
            <p:cNvSpPr txBox="1"/>
            <p:nvPr/>
          </p:nvSpPr>
          <p:spPr>
            <a:xfrm>
              <a:off x="8380321" y="1856307"/>
              <a:ext cx="2441067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1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Độ cao của các con chữ như thế nào?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602C1A5-5F2A-4C7D-AB72-48E876B95D8D}"/>
              </a:ext>
            </a:extLst>
          </p:cNvPr>
          <p:cNvSpPr txBox="1"/>
          <p:nvPr/>
        </p:nvSpPr>
        <p:spPr>
          <a:xfrm>
            <a:off x="770206" y="3244423"/>
            <a:ext cx="4843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3399"/>
                </a:solidFill>
                <a:latin typeface="HP001 4 hàng" panose="020B0603050302020204" pitchFamily="34" charset="0"/>
              </a:rPr>
              <a:t>Các con chữ còn lại cao </a:t>
            </a:r>
            <a:r>
              <a:rPr lang="en-US" sz="2400" b="1" dirty="0">
                <a:solidFill>
                  <a:srgbClr val="003399"/>
                </a:solidFill>
                <a:latin typeface="HP001 4 hàng" panose="020B0603050302020204" pitchFamily="34" charset="0"/>
              </a:rPr>
              <a:t>1 </a:t>
            </a:r>
            <a:r>
              <a:rPr lang="en-US" sz="2400" b="1">
                <a:solidFill>
                  <a:srgbClr val="003399"/>
                </a:solidFill>
                <a:latin typeface="HP001 4 hàng" panose="020B0603050302020204" pitchFamily="34" charset="0"/>
              </a:rPr>
              <a:t>ô li.</a:t>
            </a:r>
            <a:endParaRPr lang="en-US" sz="2400" b="1" dirty="0">
              <a:solidFill>
                <a:srgbClr val="003399"/>
              </a:solidFill>
              <a:latin typeface="HP001 4 hàng" panose="020B06030503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97431C-9D3A-407A-A7C0-A8FC45E9BA05}"/>
              </a:ext>
            </a:extLst>
          </p:cNvPr>
          <p:cNvSpPr txBox="1"/>
          <p:nvPr/>
        </p:nvSpPr>
        <p:spPr>
          <a:xfrm>
            <a:off x="770206" y="2724196"/>
            <a:ext cx="4754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3399"/>
                </a:solidFill>
                <a:latin typeface="HP001 4 hàng" panose="020B0603050302020204" pitchFamily="34" charset="0"/>
              </a:rPr>
              <a:t>C</a:t>
            </a:r>
            <a:r>
              <a:rPr lang="el-GR" sz="2400" b="1" dirty="0">
                <a:solidFill>
                  <a:srgbClr val="003399"/>
                </a:solidFill>
                <a:latin typeface="HP001 4 hàng" panose="020B0603050302020204" pitchFamily="34" charset="0"/>
              </a:rPr>
              <a:t>Ϊ ε</a:t>
            </a:r>
            <a:r>
              <a:rPr lang="vi-VN" sz="2400" b="1">
                <a:solidFill>
                  <a:srgbClr val="003399"/>
                </a:solidFill>
                <a:latin typeface="HP001 4 hàng" panose="020B0603050302020204" pitchFamily="34" charset="0"/>
              </a:rPr>
              <a:t>ữ </a:t>
            </a:r>
            <a:r>
              <a:rPr lang="en-US" sz="2400" b="1">
                <a:solidFill>
                  <a:srgbClr val="003399"/>
                </a:solidFill>
                <a:latin typeface="HP001 4 hàng" panose="020B0603050302020204" pitchFamily="34" charset="0"/>
              </a:rPr>
              <a:t>U, B, g </a:t>
            </a:r>
            <a:r>
              <a:rPr lang="vi-VN" sz="2400" b="1">
                <a:solidFill>
                  <a:srgbClr val="003399"/>
                </a:solidFill>
                <a:latin typeface="HP001 4 hàng" panose="020B0603050302020204" pitchFamily="34" charset="0"/>
              </a:rPr>
              <a:t>cao </a:t>
            </a:r>
            <a:r>
              <a:rPr lang="vi-VN" sz="2400" b="1" dirty="0">
                <a:solidFill>
                  <a:srgbClr val="003399"/>
                </a:solidFill>
                <a:latin typeface="HP001 4 hàng" panose="020B0603050302020204" pitchFamily="34" charset="0"/>
              </a:rPr>
              <a:t>2 </a:t>
            </a:r>
            <a:r>
              <a:rPr lang="vi-VN" sz="2400" b="1">
                <a:solidFill>
                  <a:srgbClr val="003399"/>
                </a:solidFill>
                <a:latin typeface="HP001 4 hàng" panose="020B0603050302020204" pitchFamily="34" charset="0"/>
              </a:rPr>
              <a:t>ô l</a:t>
            </a:r>
            <a:r>
              <a:rPr lang="en-US" sz="2400" b="1">
                <a:solidFill>
                  <a:srgbClr val="003399"/>
                </a:solidFill>
                <a:latin typeface="HP001 4 hàng" panose="020B0603050302020204" pitchFamily="34" charset="0"/>
              </a:rPr>
              <a:t>i</a:t>
            </a:r>
            <a:r>
              <a:rPr lang="vi-VN" sz="2400" b="1">
                <a:solidFill>
                  <a:srgbClr val="003399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err="1">
                <a:solidFill>
                  <a:srgbClr val="003399"/>
                </a:solidFill>
                <a:latin typeface="HP001 4 hàng" panose="020B0603050302020204" pitchFamily="34" charset="0"/>
              </a:rPr>
              <a:t>ǟưǫ</a:t>
            </a:r>
            <a:r>
              <a:rPr lang="vi-VN" sz="2400" b="1" dirty="0">
                <a:solidFill>
                  <a:srgbClr val="003399"/>
                </a:solidFill>
                <a:latin typeface="HP001 4 hàng" panose="020B0603050302020204" pitchFamily="34" charset="0"/>
              </a:rPr>
              <a:t>. </a:t>
            </a:r>
            <a:endParaRPr lang="en-US" sz="2400" b="1" dirty="0">
              <a:solidFill>
                <a:srgbClr val="003399"/>
              </a:solidFill>
              <a:latin typeface="HP001 4 hàng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4242BE-1964-45A1-BE79-3F5EC3CC30D2}"/>
              </a:ext>
            </a:extLst>
          </p:cNvPr>
          <p:cNvSpPr txBox="1"/>
          <p:nvPr/>
        </p:nvSpPr>
        <p:spPr>
          <a:xfrm>
            <a:off x="770206" y="3768754"/>
            <a:ext cx="4061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3399"/>
                </a:solidFill>
                <a:latin typeface="HP001 4 hàng" panose="020B0603050302020204" pitchFamily="34" charset="0"/>
              </a:rPr>
              <a:t>Khoảng cách giữa các </a:t>
            </a:r>
            <a:r>
              <a:rPr lang="el-GR" sz="2400" b="1">
                <a:solidFill>
                  <a:srgbClr val="003399"/>
                </a:solidFill>
                <a:latin typeface="HP001 4 hàng" panose="020B0603050302020204" pitchFamily="34" charset="0"/>
              </a:rPr>
              <a:t>ε</a:t>
            </a:r>
            <a:r>
              <a:rPr lang="en-US" sz="2400" b="1">
                <a:solidFill>
                  <a:srgbClr val="003399"/>
                </a:solidFill>
                <a:latin typeface="HP001 4 hàng" panose="020B0603050302020204" pitchFamily="34" charset="0"/>
              </a:rPr>
              <a:t>ữ </a:t>
            </a:r>
            <a:r>
              <a:rPr lang="el-GR" sz="2400" b="1">
                <a:solidFill>
                  <a:srgbClr val="003399"/>
                </a:solidFill>
                <a:latin typeface="HP001 4 hàng" panose="020B0603050302020204" pitchFamily="34" charset="0"/>
              </a:rPr>
              <a:t>θ</a:t>
            </a:r>
            <a:r>
              <a:rPr lang="en-US" sz="2400" b="1">
                <a:solidFill>
                  <a:srgbClr val="003399"/>
                </a:solidFill>
                <a:latin typeface="HP001 4 hàng" panose="020B0603050302020204" pitchFamily="34" charset="0"/>
              </a:rPr>
              <a:t>i Ǉ</a:t>
            </a:r>
            <a:r>
              <a:rPr lang="el-GR" sz="2400" b="1">
                <a:solidFill>
                  <a:srgbClr val="003399"/>
                </a:solidFill>
                <a:latin typeface="HP001 4 hàng" panose="020B0603050302020204" pitchFamily="34" charset="0"/>
              </a:rPr>
              <a:t>Η</a:t>
            </a:r>
            <a:r>
              <a:rPr lang="en-US" sz="2400" b="1">
                <a:solidFill>
                  <a:srgbClr val="003399"/>
                </a:solidFill>
                <a:latin typeface="HP001 4 hàng" panose="020B0603050302020204" pitchFamily="34" charset="0"/>
              </a:rPr>
              <a:t>Ğng bằng 1 c</a:t>
            </a:r>
            <a:r>
              <a:rPr lang="el-GR" sz="2400" b="1">
                <a:solidFill>
                  <a:srgbClr val="003399"/>
                </a:solidFill>
                <a:latin typeface="HP001 4 hàng" panose="020B0603050302020204" pitchFamily="34" charset="0"/>
              </a:rPr>
              <a:t>Ϊ ε</a:t>
            </a:r>
            <a:r>
              <a:rPr lang="en-US" sz="2400" b="1">
                <a:solidFill>
                  <a:srgbClr val="003399"/>
                </a:solidFill>
                <a:latin typeface="HP001 4 hàng" panose="020B0603050302020204" pitchFamily="34" charset="0"/>
              </a:rPr>
              <a:t>ữ o. </a:t>
            </a:r>
          </a:p>
        </p:txBody>
      </p:sp>
      <p:pic>
        <p:nvPicPr>
          <p:cNvPr id="25" name="Picture 2" descr="The Gates Primary School: Puffins - Star of the Week">
            <a:extLst>
              <a:ext uri="{FF2B5EF4-FFF2-40B4-BE49-F238E27FC236}">
                <a16:creationId xmlns:a16="http://schemas.microsoft.com/office/drawing/2014/main" id="{26DE55B1-254C-472B-84D4-413C15585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70" y="2572952"/>
            <a:ext cx="513000" cy="5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The Gates Primary School: Puffins - Star of the Week">
            <a:extLst>
              <a:ext uri="{FF2B5EF4-FFF2-40B4-BE49-F238E27FC236}">
                <a16:creationId xmlns:a16="http://schemas.microsoft.com/office/drawing/2014/main" id="{A3AFFF79-BCCD-49C6-9901-42248B766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56" y="3099135"/>
            <a:ext cx="513000" cy="5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The Gates Primary School: Puffins - Star of the Week">
            <a:extLst>
              <a:ext uri="{FF2B5EF4-FFF2-40B4-BE49-F238E27FC236}">
                <a16:creationId xmlns:a16="http://schemas.microsoft.com/office/drawing/2014/main" id="{0343D9C0-E4B0-417A-89BD-DC966D0F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56" y="3625319"/>
            <a:ext cx="513000" cy="5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0C00E4D-6157-479D-9F93-BBEE2E018ED5}"/>
              </a:ext>
            </a:extLst>
          </p:cNvPr>
          <p:cNvCxnSpPr>
            <a:cxnSpLocks/>
          </p:cNvCxnSpPr>
          <p:nvPr/>
        </p:nvCxnSpPr>
        <p:spPr>
          <a:xfrm>
            <a:off x="1414390" y="2413974"/>
            <a:ext cx="3387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376E40E-5C5B-49D8-8E40-BE8CA1810200}"/>
              </a:ext>
            </a:extLst>
          </p:cNvPr>
          <p:cNvCxnSpPr>
            <a:cxnSpLocks/>
          </p:cNvCxnSpPr>
          <p:nvPr/>
        </p:nvCxnSpPr>
        <p:spPr>
          <a:xfrm>
            <a:off x="2772915" y="2413974"/>
            <a:ext cx="2628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233DABA-3D5E-4C89-9A8D-5E63A4B75687}"/>
              </a:ext>
            </a:extLst>
          </p:cNvPr>
          <p:cNvCxnSpPr>
            <a:cxnSpLocks/>
          </p:cNvCxnSpPr>
          <p:nvPr/>
        </p:nvCxnSpPr>
        <p:spPr>
          <a:xfrm flipV="1">
            <a:off x="1069023" y="2327550"/>
            <a:ext cx="2660096" cy="4046"/>
          </a:xfrm>
          <a:prstGeom prst="line">
            <a:avLst/>
          </a:prstGeom>
          <a:ln w="1905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F85FCEF-8F22-4829-ADB4-A4277F78275F}"/>
              </a:ext>
            </a:extLst>
          </p:cNvPr>
          <p:cNvCxnSpPr>
            <a:cxnSpLocks/>
          </p:cNvCxnSpPr>
          <p:nvPr/>
        </p:nvCxnSpPr>
        <p:spPr>
          <a:xfrm>
            <a:off x="1147600" y="2127012"/>
            <a:ext cx="2660096" cy="0"/>
          </a:xfrm>
          <a:prstGeom prst="line">
            <a:avLst/>
          </a:prstGeom>
          <a:ln w="1905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row: Up-Down 31">
            <a:extLst>
              <a:ext uri="{FF2B5EF4-FFF2-40B4-BE49-F238E27FC236}">
                <a16:creationId xmlns:a16="http://schemas.microsoft.com/office/drawing/2014/main" id="{6B4DB4FE-CB1B-4533-ACD3-E6A6B59A4990}"/>
              </a:ext>
            </a:extLst>
          </p:cNvPr>
          <p:cNvSpPr/>
          <p:nvPr/>
        </p:nvSpPr>
        <p:spPr>
          <a:xfrm>
            <a:off x="3859772" y="2121522"/>
            <a:ext cx="61913" cy="152400"/>
          </a:xfrm>
          <a:prstGeom prst="up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900"/>
              </a:solidFill>
              <a:latin typeface="字魂59号-创粗黑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F73900-BF63-4EA3-99F4-E4BE37082048}"/>
              </a:ext>
            </a:extLst>
          </p:cNvPr>
          <p:cNvSpPr txBox="1"/>
          <p:nvPr/>
        </p:nvSpPr>
        <p:spPr>
          <a:xfrm>
            <a:off x="3954702" y="1978431"/>
            <a:ext cx="1196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9900"/>
                </a:solidFill>
                <a:latin typeface="字魂59号-创粗黑" panose="020F0502020204030204"/>
              </a:rPr>
              <a:t>1 ô li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F22B71E-6DA8-4D3E-9172-6DAD32C0ADA9}"/>
              </a:ext>
            </a:extLst>
          </p:cNvPr>
          <p:cNvSpPr/>
          <p:nvPr/>
        </p:nvSpPr>
        <p:spPr>
          <a:xfrm>
            <a:off x="2477683" y="2150541"/>
            <a:ext cx="114299" cy="143100"/>
          </a:xfrm>
          <a:prstGeom prst="ellipse">
            <a:avLst/>
          </a:prstGeom>
          <a:solidFill>
            <a:srgbClr val="FF993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字魂59号-创粗黑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986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32" grpId="0" animBg="1"/>
      <p:bldP spid="33" grpId="0"/>
      <p:bldP spid="34" grpId="0" animBg="1"/>
      <p:bldP spid="3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Ô li">
            <a:extLst>
              <a:ext uri="{FF2B5EF4-FFF2-40B4-BE49-F238E27FC236}">
                <a16:creationId xmlns:a16="http://schemas.microsoft.com/office/drawing/2014/main" id="{86B7129C-C21C-41F4-B1EA-51AB778F31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92197" y="1276237"/>
            <a:ext cx="8935124" cy="309247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3B1B71-6F31-41D2-B816-7E8B9184AA56}"/>
              </a:ext>
            </a:extLst>
          </p:cNvPr>
          <p:cNvSpPr/>
          <p:nvPr/>
        </p:nvSpPr>
        <p:spPr>
          <a:xfrm>
            <a:off x="2988257" y="3298947"/>
            <a:ext cx="24016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ông Bí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pic>
        <p:nvPicPr>
          <p:cNvPr id="19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35883A0A-902D-4FB2-B82C-BE74EC84A3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58" t="3101" r="29103" b="3101"/>
          <a:stretch/>
        </p:blipFill>
        <p:spPr>
          <a:xfrm>
            <a:off x="212084" y="2335500"/>
            <a:ext cx="2277705" cy="2808000"/>
          </a:xfrm>
          <a:prstGeom prst="rect">
            <a:avLst/>
          </a:prstGeom>
        </p:spPr>
      </p:pic>
      <p:grpSp>
        <p:nvGrpSpPr>
          <p:cNvPr id="20" name="Nhóm 28">
            <a:extLst>
              <a:ext uri="{FF2B5EF4-FFF2-40B4-BE49-F238E27FC236}">
                <a16:creationId xmlns:a16="http://schemas.microsoft.com/office/drawing/2014/main" id="{35E494B9-BB2B-434D-9C8A-57336619F31C}"/>
              </a:ext>
            </a:extLst>
          </p:cNvPr>
          <p:cNvGrpSpPr/>
          <p:nvPr/>
        </p:nvGrpSpPr>
        <p:grpSpPr>
          <a:xfrm>
            <a:off x="2731364" y="1001772"/>
            <a:ext cx="3681271" cy="2138114"/>
            <a:chOff x="3457824" y="1160704"/>
            <a:chExt cx="4468082" cy="2479680"/>
          </a:xfrm>
        </p:grpSpPr>
        <p:pic>
          <p:nvPicPr>
            <p:cNvPr id="21" name="Hình ảnh 29" descr="Ảnh có chứa đồ chơi, búp bê, trong nhà&#10;&#10;Mô tả được tạo tự động">
              <a:extLst>
                <a:ext uri="{FF2B5EF4-FFF2-40B4-BE49-F238E27FC236}">
                  <a16:creationId xmlns:a16="http://schemas.microsoft.com/office/drawing/2014/main" id="{0C9C2C41-3DD3-4173-9D0D-A19DE3B5F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0733" r="62362"/>
            <a:stretch/>
          </p:blipFill>
          <p:spPr>
            <a:xfrm>
              <a:off x="3457824" y="1294544"/>
              <a:ext cx="2412758" cy="2345840"/>
            </a:xfrm>
            <a:prstGeom prst="rect">
              <a:avLst/>
            </a:prstGeom>
          </p:spPr>
        </p:pic>
        <p:grpSp>
          <p:nvGrpSpPr>
            <p:cNvPr id="22" name="Nhóm 30">
              <a:extLst>
                <a:ext uri="{FF2B5EF4-FFF2-40B4-BE49-F238E27FC236}">
                  <a16:creationId xmlns:a16="http://schemas.microsoft.com/office/drawing/2014/main" id="{C972A696-899F-4D0F-B1DC-1C79AC58752C}"/>
                </a:ext>
              </a:extLst>
            </p:cNvPr>
            <p:cNvGrpSpPr/>
            <p:nvPr/>
          </p:nvGrpSpPr>
          <p:grpSpPr>
            <a:xfrm flipH="1">
              <a:off x="5795803" y="1160704"/>
              <a:ext cx="2130103" cy="1565664"/>
              <a:chOff x="4807121" y="820044"/>
              <a:chExt cx="2740854" cy="1877184"/>
            </a:xfrm>
          </p:grpSpPr>
          <p:sp>
            <p:nvSpPr>
              <p:cNvPr id="23" name="Bong bóng Ý nghĩ: Hình đám mây 31">
                <a:extLst>
                  <a:ext uri="{FF2B5EF4-FFF2-40B4-BE49-F238E27FC236}">
                    <a16:creationId xmlns:a16="http://schemas.microsoft.com/office/drawing/2014/main" id="{5A9B2CFF-22EC-4846-8CFD-C748BB86DDEC}"/>
                  </a:ext>
                </a:extLst>
              </p:cNvPr>
              <p:cNvSpPr/>
              <p:nvPr/>
            </p:nvSpPr>
            <p:spPr>
              <a:xfrm>
                <a:off x="4807121" y="820044"/>
                <a:ext cx="2740854" cy="1877184"/>
              </a:xfrm>
              <a:prstGeom prst="cloudCallout">
                <a:avLst>
                  <a:gd name="adj1" fmla="val 70121"/>
                  <a:gd name="adj2" fmla="val 24200"/>
                </a:avLst>
              </a:prstGeom>
              <a:solidFill>
                <a:srgbClr val="66FF66"/>
              </a:solidFill>
              <a:ln w="1905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字魂59号-创粗黑" panose="020F0502020204030204"/>
                </a:endParaRPr>
              </a:p>
            </p:txBody>
          </p:sp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CC3D550A-A620-4E9A-A09E-4D703CAD98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5714474" y="1056642"/>
                <a:ext cx="926149" cy="127648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  <p:grpSp>
        <p:nvGrpSpPr>
          <p:cNvPr id="25" name="Nhóm 33">
            <a:extLst>
              <a:ext uri="{FF2B5EF4-FFF2-40B4-BE49-F238E27FC236}">
                <a16:creationId xmlns:a16="http://schemas.microsoft.com/office/drawing/2014/main" id="{AAD77175-7966-4286-8A7F-284FC0B91100}"/>
              </a:ext>
            </a:extLst>
          </p:cNvPr>
          <p:cNvGrpSpPr/>
          <p:nvPr/>
        </p:nvGrpSpPr>
        <p:grpSpPr>
          <a:xfrm>
            <a:off x="5975141" y="2695989"/>
            <a:ext cx="2943488" cy="1831786"/>
            <a:chOff x="5920393" y="3104477"/>
            <a:chExt cx="3566507" cy="1955009"/>
          </a:xfrm>
        </p:grpSpPr>
        <p:grpSp>
          <p:nvGrpSpPr>
            <p:cNvPr id="26" name="Nhóm 34">
              <a:extLst>
                <a:ext uri="{FF2B5EF4-FFF2-40B4-BE49-F238E27FC236}">
                  <a16:creationId xmlns:a16="http://schemas.microsoft.com/office/drawing/2014/main" id="{FBDD6FB7-4992-4849-B9A9-0595800D3126}"/>
                </a:ext>
              </a:extLst>
            </p:cNvPr>
            <p:cNvGrpSpPr/>
            <p:nvPr/>
          </p:nvGrpSpPr>
          <p:grpSpPr>
            <a:xfrm>
              <a:off x="5920393" y="3104477"/>
              <a:ext cx="3566507" cy="1955009"/>
              <a:chOff x="4554700" y="2760579"/>
              <a:chExt cx="1938929" cy="492279"/>
            </a:xfrm>
          </p:grpSpPr>
          <p:sp>
            <p:nvSpPr>
              <p:cNvPr id="28" name="Hình chữ nhật: Góc Tròn 45">
                <a:extLst>
                  <a:ext uri="{FF2B5EF4-FFF2-40B4-BE49-F238E27FC236}">
                    <a16:creationId xmlns:a16="http://schemas.microsoft.com/office/drawing/2014/main" id="{5293256B-B2EC-4919-BD90-CF314C99260D}"/>
                  </a:ext>
                </a:extLst>
              </p:cNvPr>
              <p:cNvSpPr/>
              <p:nvPr/>
            </p:nvSpPr>
            <p:spPr>
              <a:xfrm>
                <a:off x="4644037" y="2791193"/>
                <a:ext cx="1849592" cy="461665"/>
              </a:xfrm>
              <a:custGeom>
                <a:avLst/>
                <a:gdLst>
                  <a:gd name="connsiteX0" fmla="*/ 0 w 3912932"/>
                  <a:gd name="connsiteY0" fmla="*/ 265265 h 1591557"/>
                  <a:gd name="connsiteX1" fmla="*/ 265265 w 3912932"/>
                  <a:gd name="connsiteY1" fmla="*/ 0 h 1591557"/>
                  <a:gd name="connsiteX2" fmla="*/ 3647667 w 3912932"/>
                  <a:gd name="connsiteY2" fmla="*/ 0 h 1591557"/>
                  <a:gd name="connsiteX3" fmla="*/ 3912932 w 3912932"/>
                  <a:gd name="connsiteY3" fmla="*/ 265265 h 1591557"/>
                  <a:gd name="connsiteX4" fmla="*/ 3912932 w 3912932"/>
                  <a:gd name="connsiteY4" fmla="*/ 1326292 h 1591557"/>
                  <a:gd name="connsiteX5" fmla="*/ 3647667 w 3912932"/>
                  <a:gd name="connsiteY5" fmla="*/ 1591557 h 1591557"/>
                  <a:gd name="connsiteX6" fmla="*/ 265265 w 3912932"/>
                  <a:gd name="connsiteY6" fmla="*/ 1591557 h 1591557"/>
                  <a:gd name="connsiteX7" fmla="*/ 0 w 3912932"/>
                  <a:gd name="connsiteY7" fmla="*/ 1326292 h 1591557"/>
                  <a:gd name="connsiteX8" fmla="*/ 0 w 3912932"/>
                  <a:gd name="connsiteY8" fmla="*/ 265265 h 1591557"/>
                  <a:gd name="connsiteX0" fmla="*/ 0 w 3912932"/>
                  <a:gd name="connsiteY0" fmla="*/ 265265 h 1591557"/>
                  <a:gd name="connsiteX1" fmla="*/ 265265 w 3912932"/>
                  <a:gd name="connsiteY1" fmla="*/ 0 h 1591557"/>
                  <a:gd name="connsiteX2" fmla="*/ 3647667 w 3912932"/>
                  <a:gd name="connsiteY2" fmla="*/ 0 h 1591557"/>
                  <a:gd name="connsiteX3" fmla="*/ 3912932 w 3912932"/>
                  <a:gd name="connsiteY3" fmla="*/ 265265 h 1591557"/>
                  <a:gd name="connsiteX4" fmla="*/ 3912932 w 3912932"/>
                  <a:gd name="connsiteY4" fmla="*/ 1326292 h 1591557"/>
                  <a:gd name="connsiteX5" fmla="*/ 3647667 w 3912932"/>
                  <a:gd name="connsiteY5" fmla="*/ 1591557 h 1591557"/>
                  <a:gd name="connsiteX6" fmla="*/ 265265 w 3912932"/>
                  <a:gd name="connsiteY6" fmla="*/ 1591557 h 1591557"/>
                  <a:gd name="connsiteX7" fmla="*/ 266700 w 3912932"/>
                  <a:gd name="connsiteY7" fmla="*/ 764317 h 1591557"/>
                  <a:gd name="connsiteX8" fmla="*/ 0 w 3912932"/>
                  <a:gd name="connsiteY8" fmla="*/ 265265 h 1591557"/>
                  <a:gd name="connsiteX0" fmla="*/ 0 w 3912932"/>
                  <a:gd name="connsiteY0" fmla="*/ 265265 h 1591557"/>
                  <a:gd name="connsiteX1" fmla="*/ 265265 w 3912932"/>
                  <a:gd name="connsiteY1" fmla="*/ 0 h 1591557"/>
                  <a:gd name="connsiteX2" fmla="*/ 3647667 w 3912932"/>
                  <a:gd name="connsiteY2" fmla="*/ 0 h 1591557"/>
                  <a:gd name="connsiteX3" fmla="*/ 3598607 w 3912932"/>
                  <a:gd name="connsiteY3" fmla="*/ 617690 h 1591557"/>
                  <a:gd name="connsiteX4" fmla="*/ 3912932 w 3912932"/>
                  <a:gd name="connsiteY4" fmla="*/ 1326292 h 1591557"/>
                  <a:gd name="connsiteX5" fmla="*/ 3647667 w 3912932"/>
                  <a:gd name="connsiteY5" fmla="*/ 1591557 h 1591557"/>
                  <a:gd name="connsiteX6" fmla="*/ 265265 w 3912932"/>
                  <a:gd name="connsiteY6" fmla="*/ 1591557 h 1591557"/>
                  <a:gd name="connsiteX7" fmla="*/ 266700 w 3912932"/>
                  <a:gd name="connsiteY7" fmla="*/ 764317 h 1591557"/>
                  <a:gd name="connsiteX8" fmla="*/ 0 w 3912932"/>
                  <a:gd name="connsiteY8" fmla="*/ 265265 h 1591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12932" h="1591557">
                    <a:moveTo>
                      <a:pt x="0" y="265265"/>
                    </a:moveTo>
                    <a:cubicBezTo>
                      <a:pt x="0" y="118763"/>
                      <a:pt x="118763" y="0"/>
                      <a:pt x="265265" y="0"/>
                    </a:cubicBezTo>
                    <a:lnTo>
                      <a:pt x="3647667" y="0"/>
                    </a:lnTo>
                    <a:cubicBezTo>
                      <a:pt x="3794169" y="0"/>
                      <a:pt x="3598607" y="471188"/>
                      <a:pt x="3598607" y="617690"/>
                    </a:cubicBezTo>
                    <a:lnTo>
                      <a:pt x="3912932" y="1326292"/>
                    </a:lnTo>
                    <a:cubicBezTo>
                      <a:pt x="3912932" y="1472794"/>
                      <a:pt x="3794169" y="1591557"/>
                      <a:pt x="3647667" y="1591557"/>
                    </a:cubicBezTo>
                    <a:lnTo>
                      <a:pt x="265265" y="1591557"/>
                    </a:lnTo>
                    <a:cubicBezTo>
                      <a:pt x="118763" y="1591557"/>
                      <a:pt x="266700" y="910819"/>
                      <a:pt x="266700" y="764317"/>
                    </a:cubicBezTo>
                    <a:cubicBezTo>
                      <a:pt x="266700" y="410641"/>
                      <a:pt x="0" y="618941"/>
                      <a:pt x="0" y="265265"/>
                    </a:cubicBezTo>
                    <a:close/>
                  </a:path>
                </a:pathLst>
              </a:custGeom>
              <a:noFill/>
              <a:ln w="1905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字魂59号-创粗黑" panose="020F0502020204030204"/>
                </a:endParaRPr>
              </a:p>
            </p:txBody>
          </p:sp>
          <p:sp>
            <p:nvSpPr>
              <p:cNvPr id="29" name="Hình chữ nhật: Góc Tròn 45">
                <a:extLst>
                  <a:ext uri="{FF2B5EF4-FFF2-40B4-BE49-F238E27FC236}">
                    <a16:creationId xmlns:a16="http://schemas.microsoft.com/office/drawing/2014/main" id="{B5D7BAD4-3DE8-4636-BD81-8F3DA409A5EC}"/>
                  </a:ext>
                </a:extLst>
              </p:cNvPr>
              <p:cNvSpPr/>
              <p:nvPr/>
            </p:nvSpPr>
            <p:spPr>
              <a:xfrm>
                <a:off x="4554700" y="2760579"/>
                <a:ext cx="1849592" cy="461665"/>
              </a:xfrm>
              <a:custGeom>
                <a:avLst/>
                <a:gdLst>
                  <a:gd name="connsiteX0" fmla="*/ 0 w 3912932"/>
                  <a:gd name="connsiteY0" fmla="*/ 265265 h 1591557"/>
                  <a:gd name="connsiteX1" fmla="*/ 265265 w 3912932"/>
                  <a:gd name="connsiteY1" fmla="*/ 0 h 1591557"/>
                  <a:gd name="connsiteX2" fmla="*/ 3647667 w 3912932"/>
                  <a:gd name="connsiteY2" fmla="*/ 0 h 1591557"/>
                  <a:gd name="connsiteX3" fmla="*/ 3912932 w 3912932"/>
                  <a:gd name="connsiteY3" fmla="*/ 265265 h 1591557"/>
                  <a:gd name="connsiteX4" fmla="*/ 3912932 w 3912932"/>
                  <a:gd name="connsiteY4" fmla="*/ 1326292 h 1591557"/>
                  <a:gd name="connsiteX5" fmla="*/ 3647667 w 3912932"/>
                  <a:gd name="connsiteY5" fmla="*/ 1591557 h 1591557"/>
                  <a:gd name="connsiteX6" fmla="*/ 265265 w 3912932"/>
                  <a:gd name="connsiteY6" fmla="*/ 1591557 h 1591557"/>
                  <a:gd name="connsiteX7" fmla="*/ 0 w 3912932"/>
                  <a:gd name="connsiteY7" fmla="*/ 1326292 h 1591557"/>
                  <a:gd name="connsiteX8" fmla="*/ 0 w 3912932"/>
                  <a:gd name="connsiteY8" fmla="*/ 265265 h 1591557"/>
                  <a:gd name="connsiteX0" fmla="*/ 0 w 3912932"/>
                  <a:gd name="connsiteY0" fmla="*/ 265265 h 1591557"/>
                  <a:gd name="connsiteX1" fmla="*/ 265265 w 3912932"/>
                  <a:gd name="connsiteY1" fmla="*/ 0 h 1591557"/>
                  <a:gd name="connsiteX2" fmla="*/ 3647667 w 3912932"/>
                  <a:gd name="connsiteY2" fmla="*/ 0 h 1591557"/>
                  <a:gd name="connsiteX3" fmla="*/ 3912932 w 3912932"/>
                  <a:gd name="connsiteY3" fmla="*/ 265265 h 1591557"/>
                  <a:gd name="connsiteX4" fmla="*/ 3912932 w 3912932"/>
                  <a:gd name="connsiteY4" fmla="*/ 1326292 h 1591557"/>
                  <a:gd name="connsiteX5" fmla="*/ 3647667 w 3912932"/>
                  <a:gd name="connsiteY5" fmla="*/ 1591557 h 1591557"/>
                  <a:gd name="connsiteX6" fmla="*/ 265265 w 3912932"/>
                  <a:gd name="connsiteY6" fmla="*/ 1591557 h 1591557"/>
                  <a:gd name="connsiteX7" fmla="*/ 266700 w 3912932"/>
                  <a:gd name="connsiteY7" fmla="*/ 764317 h 1591557"/>
                  <a:gd name="connsiteX8" fmla="*/ 0 w 3912932"/>
                  <a:gd name="connsiteY8" fmla="*/ 265265 h 1591557"/>
                  <a:gd name="connsiteX0" fmla="*/ 0 w 3912932"/>
                  <a:gd name="connsiteY0" fmla="*/ 265265 h 1591557"/>
                  <a:gd name="connsiteX1" fmla="*/ 265265 w 3912932"/>
                  <a:gd name="connsiteY1" fmla="*/ 0 h 1591557"/>
                  <a:gd name="connsiteX2" fmla="*/ 3647667 w 3912932"/>
                  <a:gd name="connsiteY2" fmla="*/ 0 h 1591557"/>
                  <a:gd name="connsiteX3" fmla="*/ 3598607 w 3912932"/>
                  <a:gd name="connsiteY3" fmla="*/ 617690 h 1591557"/>
                  <a:gd name="connsiteX4" fmla="*/ 3912932 w 3912932"/>
                  <a:gd name="connsiteY4" fmla="*/ 1326292 h 1591557"/>
                  <a:gd name="connsiteX5" fmla="*/ 3647667 w 3912932"/>
                  <a:gd name="connsiteY5" fmla="*/ 1591557 h 1591557"/>
                  <a:gd name="connsiteX6" fmla="*/ 265265 w 3912932"/>
                  <a:gd name="connsiteY6" fmla="*/ 1591557 h 1591557"/>
                  <a:gd name="connsiteX7" fmla="*/ 266700 w 3912932"/>
                  <a:gd name="connsiteY7" fmla="*/ 764317 h 1591557"/>
                  <a:gd name="connsiteX8" fmla="*/ 0 w 3912932"/>
                  <a:gd name="connsiteY8" fmla="*/ 265265 h 1591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12932" h="1591557">
                    <a:moveTo>
                      <a:pt x="0" y="265265"/>
                    </a:moveTo>
                    <a:cubicBezTo>
                      <a:pt x="0" y="118763"/>
                      <a:pt x="118763" y="0"/>
                      <a:pt x="265265" y="0"/>
                    </a:cubicBezTo>
                    <a:lnTo>
                      <a:pt x="3647667" y="0"/>
                    </a:lnTo>
                    <a:cubicBezTo>
                      <a:pt x="3794169" y="0"/>
                      <a:pt x="3598607" y="471188"/>
                      <a:pt x="3598607" y="617690"/>
                    </a:cubicBezTo>
                    <a:lnTo>
                      <a:pt x="3912932" y="1326292"/>
                    </a:lnTo>
                    <a:cubicBezTo>
                      <a:pt x="3912932" y="1472794"/>
                      <a:pt x="3794169" y="1591557"/>
                      <a:pt x="3647667" y="1591557"/>
                    </a:cubicBezTo>
                    <a:lnTo>
                      <a:pt x="265265" y="1591557"/>
                    </a:lnTo>
                    <a:cubicBezTo>
                      <a:pt x="118763" y="1591557"/>
                      <a:pt x="266700" y="910819"/>
                      <a:pt x="266700" y="764317"/>
                    </a:cubicBezTo>
                    <a:cubicBezTo>
                      <a:pt x="266700" y="410641"/>
                      <a:pt x="0" y="618941"/>
                      <a:pt x="0" y="265265"/>
                    </a:cubicBezTo>
                    <a:close/>
                  </a:path>
                </a:pathLst>
              </a:custGeom>
              <a:solidFill>
                <a:srgbClr val="FF3399"/>
              </a:solidFill>
              <a:ln w="28575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字魂59号-创粗黑" panose="020F0502020204030204"/>
                </a:endParaRPr>
              </a:p>
            </p:txBody>
          </p:sp>
          <p:sp>
            <p:nvSpPr>
              <p:cNvPr id="30" name="Hộp Văn bản 38">
                <a:extLst>
                  <a:ext uri="{FF2B5EF4-FFF2-40B4-BE49-F238E27FC236}">
                    <a16:creationId xmlns:a16="http://schemas.microsoft.com/office/drawing/2014/main" id="{D5D19A12-F06F-4BA0-814F-B2A21F1A1131}"/>
                  </a:ext>
                </a:extLst>
              </p:cNvPr>
              <p:cNvSpPr txBox="1"/>
              <p:nvPr/>
            </p:nvSpPr>
            <p:spPr>
              <a:xfrm>
                <a:off x="5073603" y="2770978"/>
                <a:ext cx="811783" cy="14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>
                    <a:solidFill>
                      <a:srgbClr val="FFFF00"/>
                    </a:solidFill>
                    <a:latin typeface="字魂59号-创粗黑" panose="020F0502020204030204"/>
                  </a:rPr>
                  <a:t>LƯU Ý</a:t>
                </a:r>
                <a:endParaRPr lang="en-US" sz="3000" b="1" dirty="0">
                  <a:solidFill>
                    <a:srgbClr val="FFFF00"/>
                  </a:solidFill>
                  <a:latin typeface="字魂59号-创粗黑" panose="020F0502020204030204"/>
                </a:endParaRPr>
              </a:p>
            </p:txBody>
          </p:sp>
        </p:grpSp>
        <p:sp>
          <p:nvSpPr>
            <p:cNvPr id="27" name="Hộp Văn bản 35">
              <a:extLst>
                <a:ext uri="{FF2B5EF4-FFF2-40B4-BE49-F238E27FC236}">
                  <a16:creationId xmlns:a16="http://schemas.microsoft.com/office/drawing/2014/main" id="{63D55695-33EB-4542-A5EB-134D5BDBADD0}"/>
                </a:ext>
              </a:extLst>
            </p:cNvPr>
            <p:cNvSpPr txBox="1"/>
            <p:nvPr/>
          </p:nvSpPr>
          <p:spPr>
            <a:xfrm>
              <a:off x="6196984" y="3632119"/>
              <a:ext cx="2848995" cy="12810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white"/>
                  </a:solidFill>
                  <a:latin typeface="字魂59号-创粗黑" panose="020F0502020204030204"/>
                </a:rPr>
                <a:t>Em</a:t>
              </a:r>
              <a:r>
                <a:rPr lang="en-US" sz="2400" dirty="0">
                  <a:solidFill>
                    <a:prstClr val="white"/>
                  </a:solidFill>
                  <a:latin typeface="字魂59号-创粗黑" panose="020F0502020204030204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字魂59号-创粗黑" panose="020F0502020204030204"/>
                </a:rPr>
                <a:t>chú</a:t>
              </a:r>
              <a:r>
                <a:rPr lang="en-US" sz="2400" dirty="0">
                  <a:solidFill>
                    <a:prstClr val="white"/>
                  </a:solidFill>
                  <a:latin typeface="字魂59号-创粗黑" panose="020F0502020204030204"/>
                </a:rPr>
                <a:t> ý </a:t>
              </a:r>
              <a:r>
                <a:rPr lang="en-US" sz="2400" dirty="0" err="1">
                  <a:solidFill>
                    <a:prstClr val="white"/>
                  </a:solidFill>
                  <a:latin typeface="字魂59号-创粗黑" panose="020F0502020204030204"/>
                </a:rPr>
                <a:t>tư</a:t>
              </a:r>
              <a:r>
                <a:rPr lang="en-US" sz="2400" dirty="0">
                  <a:solidFill>
                    <a:prstClr val="white"/>
                  </a:solidFill>
                  <a:latin typeface="字魂59号-创粗黑" panose="020F0502020204030204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字魂59号-创粗黑" panose="020F0502020204030204"/>
                </a:rPr>
                <a:t>thế</a:t>
              </a:r>
              <a:r>
                <a:rPr lang="en-US" sz="2400" dirty="0">
                  <a:solidFill>
                    <a:prstClr val="white"/>
                  </a:solidFill>
                  <a:latin typeface="字魂59号-创粗黑" panose="020F0502020204030204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字魂59号-创粗黑" panose="020F0502020204030204"/>
                </a:rPr>
                <a:t>ngồi</a:t>
              </a:r>
              <a:r>
                <a:rPr lang="en-US" sz="2400" dirty="0">
                  <a:solidFill>
                    <a:prstClr val="white"/>
                  </a:solidFill>
                  <a:latin typeface="字魂59号-创粗黑" panose="020F0502020204030204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字魂59号-创粗黑" panose="020F0502020204030204"/>
                </a:rPr>
                <a:t>viết</a:t>
              </a:r>
              <a:r>
                <a:rPr lang="en-US" sz="2400" dirty="0">
                  <a:solidFill>
                    <a:prstClr val="white"/>
                  </a:solidFill>
                  <a:latin typeface="字魂59号-创粗黑" panose="020F0502020204030204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字魂59号-创粗黑" panose="020F0502020204030204"/>
                </a:rPr>
                <a:t>và</a:t>
              </a:r>
              <a:r>
                <a:rPr lang="en-US" sz="2400" dirty="0">
                  <a:solidFill>
                    <a:prstClr val="white"/>
                  </a:solidFill>
                  <a:latin typeface="字魂59号-创粗黑" panose="020F0502020204030204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字魂59号-创粗黑" panose="020F0502020204030204"/>
                </a:rPr>
                <a:t>cách</a:t>
              </a:r>
              <a:r>
                <a:rPr lang="en-US" sz="2400" dirty="0">
                  <a:solidFill>
                    <a:prstClr val="white"/>
                  </a:solidFill>
                  <a:latin typeface="字魂59号-创粗黑" panose="020F0502020204030204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字魂59号-创粗黑" panose="020F0502020204030204"/>
                </a:rPr>
                <a:t>cầm</a:t>
              </a:r>
              <a:r>
                <a:rPr lang="en-US" sz="2400" dirty="0">
                  <a:solidFill>
                    <a:prstClr val="white"/>
                  </a:solidFill>
                  <a:latin typeface="字魂59号-创粗黑" panose="020F0502020204030204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字魂59号-创粗黑" panose="020F0502020204030204"/>
                </a:rPr>
                <a:t>bút</a:t>
              </a:r>
              <a:r>
                <a:rPr lang="en-US" sz="2400" dirty="0">
                  <a:solidFill>
                    <a:prstClr val="white"/>
                  </a:solidFill>
                  <a:latin typeface="字魂59号-创粗黑" panose="020F0502020204030204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字魂59号-创粗黑" panose="020F0502020204030204"/>
                </a:rPr>
                <a:t>nhé</a:t>
              </a:r>
              <a:r>
                <a:rPr lang="en-US" sz="2400" dirty="0">
                  <a:solidFill>
                    <a:prstClr val="white"/>
                  </a:solidFill>
                  <a:latin typeface="字魂59号-创粗黑" panose="020F0502020204030204"/>
                </a:rPr>
                <a:t>!</a:t>
              </a:r>
            </a:p>
          </p:txBody>
        </p:sp>
      </p:grpSp>
      <p:grpSp>
        <p:nvGrpSpPr>
          <p:cNvPr id="31" name="Nhóm 75">
            <a:extLst>
              <a:ext uri="{FF2B5EF4-FFF2-40B4-BE49-F238E27FC236}">
                <a16:creationId xmlns:a16="http://schemas.microsoft.com/office/drawing/2014/main" id="{28DC4404-8AAA-47B9-A2CE-7BE6FE87E3CD}"/>
              </a:ext>
            </a:extLst>
          </p:cNvPr>
          <p:cNvGrpSpPr/>
          <p:nvPr/>
        </p:nvGrpSpPr>
        <p:grpSpPr>
          <a:xfrm>
            <a:off x="639910" y="688511"/>
            <a:ext cx="2160000" cy="1620000"/>
            <a:chOff x="3811009" y="1482421"/>
            <a:chExt cx="2575164" cy="2433612"/>
          </a:xfrm>
        </p:grpSpPr>
        <p:sp>
          <p:nvSpPr>
            <p:cNvPr id="32" name="Google Shape;317;p7">
              <a:extLst>
                <a:ext uri="{FF2B5EF4-FFF2-40B4-BE49-F238E27FC236}">
                  <a16:creationId xmlns:a16="http://schemas.microsoft.com/office/drawing/2014/main" id="{FECD3301-9C63-44BD-86F1-2FA9FBE35D9A}"/>
                </a:ext>
              </a:extLst>
            </p:cNvPr>
            <p:cNvSpPr/>
            <p:nvPr/>
          </p:nvSpPr>
          <p:spPr>
            <a:xfrm rot="20898015">
              <a:off x="3811009" y="1482421"/>
              <a:ext cx="2575164" cy="2433612"/>
            </a:xfrm>
            <a:custGeom>
              <a:avLst/>
              <a:gdLst/>
              <a:ahLst/>
              <a:cxnLst/>
              <a:rect l="l" t="t" r="r" b="b"/>
              <a:pathLst>
                <a:path w="547" h="525" extrusionOk="0">
                  <a:moveTo>
                    <a:pt x="542" y="193"/>
                  </a:moveTo>
                  <a:cubicBezTo>
                    <a:pt x="540" y="186"/>
                    <a:pt x="538" y="179"/>
                    <a:pt x="535" y="173"/>
                  </a:cubicBezTo>
                  <a:cubicBezTo>
                    <a:pt x="532" y="166"/>
                    <a:pt x="528" y="160"/>
                    <a:pt x="523" y="153"/>
                  </a:cubicBezTo>
                  <a:cubicBezTo>
                    <a:pt x="519" y="148"/>
                    <a:pt x="514" y="142"/>
                    <a:pt x="507" y="136"/>
                  </a:cubicBezTo>
                  <a:cubicBezTo>
                    <a:pt x="502" y="131"/>
                    <a:pt x="497" y="126"/>
                    <a:pt x="490" y="121"/>
                  </a:cubicBezTo>
                  <a:cubicBezTo>
                    <a:pt x="484" y="116"/>
                    <a:pt x="477" y="112"/>
                    <a:pt x="470" y="107"/>
                  </a:cubicBezTo>
                  <a:cubicBezTo>
                    <a:pt x="463" y="102"/>
                    <a:pt x="455" y="98"/>
                    <a:pt x="447" y="93"/>
                  </a:cubicBezTo>
                  <a:cubicBezTo>
                    <a:pt x="432" y="83"/>
                    <a:pt x="416" y="75"/>
                    <a:pt x="400" y="67"/>
                  </a:cubicBezTo>
                  <a:cubicBezTo>
                    <a:pt x="392" y="63"/>
                    <a:pt x="384" y="60"/>
                    <a:pt x="377" y="56"/>
                  </a:cubicBezTo>
                  <a:cubicBezTo>
                    <a:pt x="373" y="55"/>
                    <a:pt x="369" y="53"/>
                    <a:pt x="365" y="52"/>
                  </a:cubicBezTo>
                  <a:cubicBezTo>
                    <a:pt x="362" y="51"/>
                    <a:pt x="359" y="49"/>
                    <a:pt x="356" y="48"/>
                  </a:cubicBezTo>
                  <a:cubicBezTo>
                    <a:pt x="354" y="47"/>
                    <a:pt x="354" y="47"/>
                    <a:pt x="354" y="47"/>
                  </a:cubicBezTo>
                  <a:cubicBezTo>
                    <a:pt x="315" y="33"/>
                    <a:pt x="285" y="22"/>
                    <a:pt x="256" y="15"/>
                  </a:cubicBezTo>
                  <a:cubicBezTo>
                    <a:pt x="239" y="10"/>
                    <a:pt x="223" y="7"/>
                    <a:pt x="207" y="4"/>
                  </a:cubicBezTo>
                  <a:cubicBezTo>
                    <a:pt x="199" y="3"/>
                    <a:pt x="190" y="2"/>
                    <a:pt x="182" y="1"/>
                  </a:cubicBezTo>
                  <a:cubicBezTo>
                    <a:pt x="174" y="0"/>
                    <a:pt x="167" y="0"/>
                    <a:pt x="160" y="0"/>
                  </a:cubicBezTo>
                  <a:cubicBezTo>
                    <a:pt x="147" y="0"/>
                    <a:pt x="134" y="1"/>
                    <a:pt x="121" y="4"/>
                  </a:cubicBezTo>
                  <a:cubicBezTo>
                    <a:pt x="109" y="7"/>
                    <a:pt x="98" y="11"/>
                    <a:pt x="87" y="16"/>
                  </a:cubicBezTo>
                  <a:cubicBezTo>
                    <a:pt x="76" y="21"/>
                    <a:pt x="66" y="28"/>
                    <a:pt x="57" y="35"/>
                  </a:cubicBezTo>
                  <a:cubicBezTo>
                    <a:pt x="49" y="43"/>
                    <a:pt x="41" y="53"/>
                    <a:pt x="34" y="63"/>
                  </a:cubicBezTo>
                  <a:cubicBezTo>
                    <a:pt x="30" y="68"/>
                    <a:pt x="27" y="74"/>
                    <a:pt x="24" y="80"/>
                  </a:cubicBezTo>
                  <a:cubicBezTo>
                    <a:pt x="22" y="85"/>
                    <a:pt x="19" y="91"/>
                    <a:pt x="17" y="98"/>
                  </a:cubicBezTo>
                  <a:cubicBezTo>
                    <a:pt x="13" y="111"/>
                    <a:pt x="9" y="124"/>
                    <a:pt x="7" y="138"/>
                  </a:cubicBezTo>
                  <a:cubicBezTo>
                    <a:pt x="4" y="151"/>
                    <a:pt x="2" y="166"/>
                    <a:pt x="1" y="180"/>
                  </a:cubicBezTo>
                  <a:cubicBezTo>
                    <a:pt x="0" y="195"/>
                    <a:pt x="0" y="209"/>
                    <a:pt x="0" y="224"/>
                  </a:cubicBezTo>
                  <a:cubicBezTo>
                    <a:pt x="2" y="255"/>
                    <a:pt x="9" y="282"/>
                    <a:pt x="20" y="305"/>
                  </a:cubicBezTo>
                  <a:cubicBezTo>
                    <a:pt x="22" y="311"/>
                    <a:pt x="26" y="317"/>
                    <a:pt x="29" y="322"/>
                  </a:cubicBezTo>
                  <a:cubicBezTo>
                    <a:pt x="32" y="327"/>
                    <a:pt x="36" y="332"/>
                    <a:pt x="40" y="337"/>
                  </a:cubicBezTo>
                  <a:cubicBezTo>
                    <a:pt x="47" y="345"/>
                    <a:pt x="56" y="353"/>
                    <a:pt x="66" y="360"/>
                  </a:cubicBezTo>
                  <a:cubicBezTo>
                    <a:pt x="75" y="366"/>
                    <a:pt x="86" y="372"/>
                    <a:pt x="98" y="377"/>
                  </a:cubicBezTo>
                  <a:cubicBezTo>
                    <a:pt x="108" y="382"/>
                    <a:pt x="120" y="386"/>
                    <a:pt x="133" y="390"/>
                  </a:cubicBezTo>
                  <a:cubicBezTo>
                    <a:pt x="137" y="391"/>
                    <a:pt x="140" y="392"/>
                    <a:pt x="144" y="393"/>
                  </a:cubicBezTo>
                  <a:cubicBezTo>
                    <a:pt x="144" y="393"/>
                    <a:pt x="145" y="393"/>
                    <a:pt x="146" y="393"/>
                  </a:cubicBezTo>
                  <a:cubicBezTo>
                    <a:pt x="147" y="393"/>
                    <a:pt x="147" y="393"/>
                    <a:pt x="147" y="393"/>
                  </a:cubicBezTo>
                  <a:cubicBezTo>
                    <a:pt x="149" y="394"/>
                    <a:pt x="151" y="395"/>
                    <a:pt x="154" y="396"/>
                  </a:cubicBezTo>
                  <a:cubicBezTo>
                    <a:pt x="156" y="396"/>
                    <a:pt x="159" y="397"/>
                    <a:pt x="162" y="398"/>
                  </a:cubicBezTo>
                  <a:cubicBezTo>
                    <a:pt x="170" y="400"/>
                    <a:pt x="179" y="403"/>
                    <a:pt x="187" y="406"/>
                  </a:cubicBezTo>
                  <a:cubicBezTo>
                    <a:pt x="207" y="412"/>
                    <a:pt x="227" y="417"/>
                    <a:pt x="247" y="420"/>
                  </a:cubicBezTo>
                  <a:cubicBezTo>
                    <a:pt x="240" y="434"/>
                    <a:pt x="231" y="448"/>
                    <a:pt x="220" y="461"/>
                  </a:cubicBezTo>
                  <a:cubicBezTo>
                    <a:pt x="208" y="476"/>
                    <a:pt x="192" y="490"/>
                    <a:pt x="175" y="502"/>
                  </a:cubicBezTo>
                  <a:cubicBezTo>
                    <a:pt x="175" y="502"/>
                    <a:pt x="175" y="502"/>
                    <a:pt x="175" y="502"/>
                  </a:cubicBezTo>
                  <a:cubicBezTo>
                    <a:pt x="165" y="509"/>
                    <a:pt x="155" y="515"/>
                    <a:pt x="144" y="520"/>
                  </a:cubicBezTo>
                  <a:cubicBezTo>
                    <a:pt x="143" y="520"/>
                    <a:pt x="143" y="521"/>
                    <a:pt x="143" y="521"/>
                  </a:cubicBezTo>
                  <a:cubicBezTo>
                    <a:pt x="143" y="522"/>
                    <a:pt x="143" y="522"/>
                    <a:pt x="143" y="523"/>
                  </a:cubicBezTo>
                  <a:cubicBezTo>
                    <a:pt x="143" y="523"/>
                    <a:pt x="143" y="523"/>
                    <a:pt x="143" y="523"/>
                  </a:cubicBezTo>
                  <a:cubicBezTo>
                    <a:pt x="143" y="524"/>
                    <a:pt x="144" y="524"/>
                    <a:pt x="144" y="524"/>
                  </a:cubicBezTo>
                  <a:cubicBezTo>
                    <a:pt x="149" y="525"/>
                    <a:pt x="154" y="525"/>
                    <a:pt x="158" y="525"/>
                  </a:cubicBezTo>
                  <a:cubicBezTo>
                    <a:pt x="173" y="525"/>
                    <a:pt x="189" y="522"/>
                    <a:pt x="208" y="516"/>
                  </a:cubicBezTo>
                  <a:cubicBezTo>
                    <a:pt x="217" y="514"/>
                    <a:pt x="226" y="510"/>
                    <a:pt x="238" y="506"/>
                  </a:cubicBezTo>
                  <a:cubicBezTo>
                    <a:pt x="248" y="502"/>
                    <a:pt x="257" y="498"/>
                    <a:pt x="267" y="493"/>
                  </a:cubicBezTo>
                  <a:cubicBezTo>
                    <a:pt x="280" y="487"/>
                    <a:pt x="293" y="479"/>
                    <a:pt x="304" y="471"/>
                  </a:cubicBezTo>
                  <a:cubicBezTo>
                    <a:pt x="310" y="467"/>
                    <a:pt x="316" y="462"/>
                    <a:pt x="322" y="458"/>
                  </a:cubicBezTo>
                  <a:cubicBezTo>
                    <a:pt x="327" y="453"/>
                    <a:pt x="331" y="449"/>
                    <a:pt x="335" y="445"/>
                  </a:cubicBezTo>
                  <a:cubicBezTo>
                    <a:pt x="347" y="449"/>
                    <a:pt x="360" y="451"/>
                    <a:pt x="375" y="452"/>
                  </a:cubicBezTo>
                  <a:cubicBezTo>
                    <a:pt x="377" y="452"/>
                    <a:pt x="379" y="452"/>
                    <a:pt x="381" y="452"/>
                  </a:cubicBezTo>
                  <a:cubicBezTo>
                    <a:pt x="393" y="452"/>
                    <a:pt x="405" y="450"/>
                    <a:pt x="418" y="447"/>
                  </a:cubicBezTo>
                  <a:cubicBezTo>
                    <a:pt x="424" y="446"/>
                    <a:pt x="431" y="444"/>
                    <a:pt x="438" y="441"/>
                  </a:cubicBezTo>
                  <a:cubicBezTo>
                    <a:pt x="444" y="439"/>
                    <a:pt x="450" y="436"/>
                    <a:pt x="456" y="432"/>
                  </a:cubicBezTo>
                  <a:cubicBezTo>
                    <a:pt x="462" y="429"/>
                    <a:pt x="467" y="424"/>
                    <a:pt x="473" y="419"/>
                  </a:cubicBezTo>
                  <a:cubicBezTo>
                    <a:pt x="477" y="415"/>
                    <a:pt x="482" y="409"/>
                    <a:pt x="487" y="403"/>
                  </a:cubicBezTo>
                  <a:cubicBezTo>
                    <a:pt x="495" y="393"/>
                    <a:pt x="502" y="381"/>
                    <a:pt x="510" y="365"/>
                  </a:cubicBezTo>
                  <a:cubicBezTo>
                    <a:pt x="517" y="352"/>
                    <a:pt x="523" y="338"/>
                    <a:pt x="527" y="326"/>
                  </a:cubicBezTo>
                  <a:cubicBezTo>
                    <a:pt x="533" y="311"/>
                    <a:pt x="538" y="296"/>
                    <a:pt x="541" y="282"/>
                  </a:cubicBezTo>
                  <a:cubicBezTo>
                    <a:pt x="544" y="266"/>
                    <a:pt x="546" y="251"/>
                    <a:pt x="547" y="237"/>
                  </a:cubicBezTo>
                  <a:cubicBezTo>
                    <a:pt x="547" y="221"/>
                    <a:pt x="546" y="207"/>
                    <a:pt x="542" y="193"/>
                  </a:cubicBezTo>
                </a:path>
              </a:pathLst>
            </a:custGeom>
            <a:solidFill>
              <a:srgbClr val="0099FF"/>
            </a:solidFill>
            <a:ln w="28575">
              <a:solidFill>
                <a:srgbClr val="3366CC"/>
              </a:solidFill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dirty="0">
                <a:solidFill>
                  <a:prstClr val="white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3" name="Google Shape;382;p9">
              <a:extLst>
                <a:ext uri="{FF2B5EF4-FFF2-40B4-BE49-F238E27FC236}">
                  <a16:creationId xmlns:a16="http://schemas.microsoft.com/office/drawing/2014/main" id="{E1FC1690-D737-46F1-AEA2-F19C224DF888}"/>
                </a:ext>
              </a:extLst>
            </p:cNvPr>
            <p:cNvSpPr/>
            <p:nvPr/>
          </p:nvSpPr>
          <p:spPr>
            <a:xfrm>
              <a:off x="3817037" y="1719145"/>
              <a:ext cx="2563108" cy="17268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2700" b="1" dirty="0" err="1">
                  <a:solidFill>
                    <a:prstClr val="white"/>
                  </a:solidFill>
                  <a:latin typeface="字魂59号-创粗黑" panose="020F0502020204030204"/>
                  <a:ea typeface="Quicksand"/>
                  <a:cs typeface="Quicksand"/>
                  <a:sym typeface="Quicksand"/>
                </a:rPr>
                <a:t>Viết</a:t>
              </a:r>
              <a:r>
                <a:rPr lang="vi-VN" sz="2700" b="1" dirty="0">
                  <a:solidFill>
                    <a:prstClr val="white"/>
                  </a:solidFill>
                  <a:latin typeface="字魂59号-创粗黑" panose="020F0502020204030204"/>
                  <a:ea typeface="Quicksand"/>
                  <a:cs typeface="Quicksand"/>
                  <a:sym typeface="Quicksand"/>
                </a:rPr>
                <a:t> </a:t>
              </a:r>
              <a:r>
                <a:rPr lang="vi-VN" sz="2700" b="1" err="1">
                  <a:solidFill>
                    <a:prstClr val="white"/>
                  </a:solidFill>
                  <a:latin typeface="字魂59号-创粗黑" panose="020F0502020204030204"/>
                  <a:ea typeface="Quicksand"/>
                  <a:cs typeface="Quicksand"/>
                  <a:sym typeface="Quicksand"/>
                </a:rPr>
                <a:t>vào</a:t>
              </a:r>
              <a:r>
                <a:rPr lang="vi-VN" sz="2700" b="1">
                  <a:solidFill>
                    <a:prstClr val="white"/>
                  </a:solidFill>
                  <a:latin typeface="字魂59号-创粗黑" panose="020F0502020204030204"/>
                  <a:ea typeface="Quicksand"/>
                  <a:cs typeface="Quicksand"/>
                  <a:sym typeface="Quicksand"/>
                </a:rPr>
                <a:t> </a:t>
              </a:r>
              <a:endParaRPr lang="en-US" sz="2700" b="1">
                <a:solidFill>
                  <a:prstClr val="white"/>
                </a:solidFill>
                <a:latin typeface="字魂59号-创粗黑" panose="020F0502020204030204"/>
                <a:ea typeface="Quicksand"/>
                <a:cs typeface="Quicksand"/>
                <a:sym typeface="Quicksand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2700" b="1">
                  <a:solidFill>
                    <a:prstClr val="white"/>
                  </a:solidFill>
                  <a:latin typeface="字魂59号-创粗黑" panose="020F0502020204030204"/>
                  <a:ea typeface="Quicksand"/>
                  <a:cs typeface="Quicksand"/>
                  <a:sym typeface="Quicksand"/>
                </a:rPr>
                <a:t>vở tập viết</a:t>
              </a:r>
              <a:endParaRPr sz="2700" b="1" dirty="0">
                <a:solidFill>
                  <a:prstClr val="white"/>
                </a:solidFill>
                <a:latin typeface="字魂59号-创粗黑" panose="020F0502020204030204"/>
                <a:ea typeface="Quicksand"/>
                <a:cs typeface="Quicksand"/>
                <a:sym typeface="Quicksand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5974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EBF9DA69-75E7-C178-433F-A1FC7D926AC1}"/>
              </a:ext>
            </a:extLst>
          </p:cNvPr>
          <p:cNvSpPr txBox="1"/>
          <p:nvPr/>
        </p:nvSpPr>
        <p:spPr>
          <a:xfrm>
            <a:off x="3499756" y="462508"/>
            <a:ext cx="3824969" cy="519351"/>
          </a:xfrm>
          <a:prstGeom prst="roundRect">
            <a:avLst>
              <a:gd name="adj" fmla="val 50000"/>
            </a:avLst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di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雷盖体" panose="00000800000000000000" pitchFamily="2" charset="-122"/>
                <a:ea typeface="雷盖体" panose="00000800000000000000" pitchFamily="2" charset="-122"/>
                <a:cs typeface="汉仪劲楷简" panose="00020600040101010101" charset="-122"/>
                <a:sym typeface="雷盖体" panose="00000800000000000000" pitchFamily="2" charset="-122"/>
              </a:rPr>
              <a:t>、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1" y="136041"/>
            <a:ext cx="681084" cy="68108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6" y="817125"/>
            <a:ext cx="3814423" cy="38144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89141" y="1366852"/>
            <a:ext cx="4846199" cy="263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8250" b="1" i="0" u="none" strike="noStrike" kern="0" cap="none" spc="0" normalizeH="0" baseline="0" noProof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VIẾT </a:t>
            </a:r>
            <a:r>
              <a:rPr kumimoji="0" lang="en-US" sz="8250" b="1" i="0" u="none" strike="noStrike" kern="0" cap="none" spc="0" normalizeH="0" baseline="0" noProof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CÂU</a:t>
            </a:r>
            <a:endParaRPr kumimoji="0" lang="vi-VN" sz="825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/>
            </a:endParaRP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825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 ỨNG DỤNG</a:t>
            </a:r>
            <a:endParaRPr kumimoji="0" lang="en-US" sz="825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887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Ô li">
            <a:extLst>
              <a:ext uri="{FF2B5EF4-FFF2-40B4-BE49-F238E27FC236}">
                <a16:creationId xmlns:a16="http://schemas.microsoft.com/office/drawing/2014/main" id="{86B7129C-C21C-41F4-B1EA-51AB778F31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92197" y="1276237"/>
            <a:ext cx="8935124" cy="309247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3B1B71-6F31-41D2-B816-7E8B9184AA56}"/>
              </a:ext>
            </a:extLst>
          </p:cNvPr>
          <p:cNvSpPr/>
          <p:nvPr/>
        </p:nvSpPr>
        <p:spPr>
          <a:xfrm>
            <a:off x="393242" y="1908720"/>
            <a:ext cx="7487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Nhớ người những sáng tinh sương </a:t>
            </a:r>
            <a:endParaRPr kumimoji="0" lang="el-G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A59F63-AEB7-41ED-83EF-6A5EB103D2FC}"/>
              </a:ext>
            </a:extLst>
          </p:cNvPr>
          <p:cNvGrpSpPr/>
          <p:nvPr/>
        </p:nvGrpSpPr>
        <p:grpSpPr>
          <a:xfrm flipH="1">
            <a:off x="6649261" y="-42517"/>
            <a:ext cx="2619000" cy="2619000"/>
            <a:chOff x="7642561" y="257154"/>
            <a:chExt cx="3492000" cy="34920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5289524-3310-4B06-8FDB-89E60135E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2561" y="257154"/>
              <a:ext cx="3492000" cy="34920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5D1FDB5-83D5-481F-9EEF-B3EBC418BCB1}"/>
                </a:ext>
              </a:extLst>
            </p:cNvPr>
            <p:cNvSpPr txBox="1"/>
            <p:nvPr/>
          </p:nvSpPr>
          <p:spPr>
            <a:xfrm>
              <a:off x="8213395" y="1604134"/>
              <a:ext cx="2350331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Từ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ứng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dụng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có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 ý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nghĩa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gì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996331A-9920-4553-92B0-C103835BC242}"/>
              </a:ext>
            </a:extLst>
          </p:cNvPr>
          <p:cNvSpPr/>
          <p:nvPr/>
        </p:nvSpPr>
        <p:spPr>
          <a:xfrm>
            <a:off x="0" y="2597914"/>
            <a:ext cx="8355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Ung dung yên ngựa trên đường suối reo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180CCB-6A4F-484D-B418-F0CCE2FC220B}"/>
              </a:ext>
            </a:extLst>
          </p:cNvPr>
          <p:cNvSpPr/>
          <p:nvPr/>
        </p:nvSpPr>
        <p:spPr>
          <a:xfrm>
            <a:off x="4029954" y="3304647"/>
            <a:ext cx="1864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Tố Hữu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96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5DEEB-88EB-452F-7F4E-6E0EE7023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Ô li">
            <a:extLst>
              <a:ext uri="{FF2B5EF4-FFF2-40B4-BE49-F238E27FC236}">
                <a16:creationId xmlns:a16="http://schemas.microsoft.com/office/drawing/2014/main" id="{974CA8F8-12F2-8635-50C4-3380DC1527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92197" y="1276237"/>
            <a:ext cx="8935124" cy="309247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E030DC3-08D7-4F32-B37E-7C0C39906B50}"/>
              </a:ext>
            </a:extLst>
          </p:cNvPr>
          <p:cNvSpPr/>
          <p:nvPr/>
        </p:nvSpPr>
        <p:spPr>
          <a:xfrm>
            <a:off x="393242" y="1908720"/>
            <a:ext cx="7487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Nhớ người những sáng tinh sương </a:t>
            </a:r>
            <a:endParaRPr kumimoji="0" lang="el-GR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2FE3D52-D14B-5A06-854F-E646037D9B07}"/>
              </a:ext>
            </a:extLst>
          </p:cNvPr>
          <p:cNvGrpSpPr/>
          <p:nvPr/>
        </p:nvGrpSpPr>
        <p:grpSpPr>
          <a:xfrm flipH="1">
            <a:off x="6649261" y="-42517"/>
            <a:ext cx="2619000" cy="2619000"/>
            <a:chOff x="7642561" y="257154"/>
            <a:chExt cx="3492000" cy="34920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DAFE28A-7E98-7335-3E8A-04AC02668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2561" y="257154"/>
              <a:ext cx="3492000" cy="34920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91BF028-48F0-311E-A481-88697F1DB527}"/>
                </a:ext>
              </a:extLst>
            </p:cNvPr>
            <p:cNvSpPr txBox="1"/>
            <p:nvPr/>
          </p:nvSpPr>
          <p:spPr>
            <a:xfrm>
              <a:off x="8213395" y="1604134"/>
              <a:ext cx="2350331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Từ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ứng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dụng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có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 ý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nghĩa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gì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224276A-3A89-B916-710A-2297A0EB570C}"/>
              </a:ext>
            </a:extLst>
          </p:cNvPr>
          <p:cNvSpPr/>
          <p:nvPr/>
        </p:nvSpPr>
        <p:spPr>
          <a:xfrm>
            <a:off x="0" y="2597914"/>
            <a:ext cx="8355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Ung dung yên ngựa trên đường suối reo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30766-49A9-0A63-FE74-064345CBB160}"/>
              </a:ext>
            </a:extLst>
          </p:cNvPr>
          <p:cNvSpPr/>
          <p:nvPr/>
        </p:nvSpPr>
        <p:spPr>
          <a:xfrm>
            <a:off x="4029954" y="3304647"/>
            <a:ext cx="1864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Tố Hữu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340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14" y="0"/>
            <a:ext cx="9161915" cy="51435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3" r="16131" b="44869"/>
          <a:stretch/>
        </p:blipFill>
        <p:spPr>
          <a:xfrm rot="5400000">
            <a:off x="3495722" y="1677888"/>
            <a:ext cx="2483495" cy="541422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04"/>
          <a:stretch/>
        </p:blipFill>
        <p:spPr>
          <a:xfrm>
            <a:off x="-17914" y="0"/>
            <a:ext cx="9161914" cy="13525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28" y="3339265"/>
            <a:ext cx="2019300" cy="20193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49804" y="4048301"/>
            <a:ext cx="9193804" cy="11144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4680" y="2523019"/>
            <a:ext cx="2875991" cy="28759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63618" y="61928"/>
            <a:ext cx="58288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vi-VN" sz="6000" b="1" kern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/>
              </a:rPr>
              <a:t>YÊU CẦU CẦN ĐẠT</a:t>
            </a:r>
            <a:endParaRPr lang="en-US" sz="6000" b="1" kern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latin typeface="#9Slide07 Soup of Justice" pitchFamily="2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381" y="1725477"/>
            <a:ext cx="8533313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50" b="1">
                <a:solidFill>
                  <a:srgbClr val="002060"/>
                </a:solidFill>
                <a:latin typeface="UTM Avo" panose="02040603050506020204" pitchFamily="18" charset="0"/>
              </a:rPr>
              <a:t>- Viết đúng kiểu chữ hoa U, Ư. Tên địa danh và câu ứng dụng.</a:t>
            </a:r>
            <a:endParaRPr lang="en-US" sz="225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58606" y="3284767"/>
            <a:ext cx="649551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Rèn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</a:rPr>
              <a:t> HS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kiên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nhẫn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cẩn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thận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defRPr/>
            </a:pP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</a:rPr>
              <a:t> ý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thức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thẩm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mỹ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khi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defRPr/>
            </a:pPr>
            <a:endParaRPr lang="en-US" sz="225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圆角矩形 1"/>
          <p:cNvSpPr/>
          <p:nvPr/>
        </p:nvSpPr>
        <p:spPr>
          <a:xfrm>
            <a:off x="507805" y="1105394"/>
            <a:ext cx="4298936" cy="564239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rgbClr val="FF0000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700" kern="0" dirty="0">
              <a:solidFill>
                <a:srgbClr val="4CBDD0"/>
              </a:solidFill>
              <a:latin typeface="华康方圆体W7(P)" pitchFamily="82" charset="-122"/>
              <a:ea typeface="华康方圆体W7(P)" pitchFamily="82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1923" y="1193137"/>
            <a:ext cx="344998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Kiến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kĩ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năng</a:t>
            </a:r>
            <a:endParaRPr lang="en-US" sz="30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4" name="圆角矩形 1"/>
          <p:cNvSpPr/>
          <p:nvPr/>
        </p:nvSpPr>
        <p:spPr>
          <a:xfrm>
            <a:off x="1969075" y="2624014"/>
            <a:ext cx="4298936" cy="564239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rgbClr val="FF0000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700" kern="0" dirty="0">
              <a:solidFill>
                <a:srgbClr val="4CBDD0"/>
              </a:solidFill>
              <a:latin typeface="华康方圆体W7(P)" pitchFamily="82" charset="-122"/>
              <a:ea typeface="华康方圆体W7(P)" pitchFamily="8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97162" y="2763098"/>
            <a:ext cx="387477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3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Năng lực, phẩm chất</a:t>
            </a:r>
            <a:endParaRPr lang="en-US" sz="30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428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B93BFD-FE10-4E8B-9E52-EFF315E72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" y="101600"/>
            <a:ext cx="9144000" cy="3074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DEF8FC-3ABD-4740-BE46-1EFFA43FCAA5}"/>
              </a:ext>
            </a:extLst>
          </p:cNvPr>
          <p:cNvSpPr txBox="1"/>
          <p:nvPr/>
        </p:nvSpPr>
        <p:spPr>
          <a:xfrm>
            <a:off x="254000" y="3581400"/>
            <a:ext cx="889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>
                <a:solidFill>
                  <a:srgbClr val="FF0000"/>
                </a:solidFill>
              </a:rPr>
              <a:t>Ý nghĩa: </a:t>
            </a:r>
            <a:r>
              <a:rPr lang="en-US" sz="3600"/>
              <a:t>Câu thơ thể hiện ước mong của con và tấm lòng hiếu thảo của con đối với cha mẹ.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235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Ô li">
            <a:extLst>
              <a:ext uri="{FF2B5EF4-FFF2-40B4-BE49-F238E27FC236}">
                <a16:creationId xmlns:a16="http://schemas.microsoft.com/office/drawing/2014/main" id="{86B7129C-C21C-41F4-B1EA-51AB778F31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92197" y="1276237"/>
            <a:ext cx="8935124" cy="3092477"/>
          </a:xfrm>
          <a:prstGeom prst="rect">
            <a:avLst/>
          </a:prstGeom>
        </p:spPr>
      </p:pic>
      <p:pic>
        <p:nvPicPr>
          <p:cNvPr id="19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35883A0A-902D-4FB2-B82C-BE74EC84A3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58" t="3101" r="29103" b="3101"/>
          <a:stretch/>
        </p:blipFill>
        <p:spPr>
          <a:xfrm>
            <a:off x="212084" y="2335500"/>
            <a:ext cx="2277705" cy="2808000"/>
          </a:xfrm>
          <a:prstGeom prst="rect">
            <a:avLst/>
          </a:prstGeom>
        </p:spPr>
      </p:pic>
      <p:grpSp>
        <p:nvGrpSpPr>
          <p:cNvPr id="20" name="Nhóm 28">
            <a:extLst>
              <a:ext uri="{FF2B5EF4-FFF2-40B4-BE49-F238E27FC236}">
                <a16:creationId xmlns:a16="http://schemas.microsoft.com/office/drawing/2014/main" id="{35E494B9-BB2B-434D-9C8A-57336619F31C}"/>
              </a:ext>
            </a:extLst>
          </p:cNvPr>
          <p:cNvGrpSpPr/>
          <p:nvPr/>
        </p:nvGrpSpPr>
        <p:grpSpPr>
          <a:xfrm>
            <a:off x="2731364" y="1001772"/>
            <a:ext cx="3681271" cy="2138114"/>
            <a:chOff x="3457824" y="1160704"/>
            <a:chExt cx="4468082" cy="2479680"/>
          </a:xfrm>
        </p:grpSpPr>
        <p:pic>
          <p:nvPicPr>
            <p:cNvPr id="21" name="Hình ảnh 29" descr="Ảnh có chứa đồ chơi, búp bê, trong nhà&#10;&#10;Mô tả được tạo tự động">
              <a:extLst>
                <a:ext uri="{FF2B5EF4-FFF2-40B4-BE49-F238E27FC236}">
                  <a16:creationId xmlns:a16="http://schemas.microsoft.com/office/drawing/2014/main" id="{0C9C2C41-3DD3-4173-9D0D-A19DE3B5F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0733" r="62362"/>
            <a:stretch/>
          </p:blipFill>
          <p:spPr>
            <a:xfrm>
              <a:off x="3457824" y="1294544"/>
              <a:ext cx="2412758" cy="2345840"/>
            </a:xfrm>
            <a:prstGeom prst="rect">
              <a:avLst/>
            </a:prstGeom>
          </p:spPr>
        </p:pic>
        <p:grpSp>
          <p:nvGrpSpPr>
            <p:cNvPr id="22" name="Nhóm 30">
              <a:extLst>
                <a:ext uri="{FF2B5EF4-FFF2-40B4-BE49-F238E27FC236}">
                  <a16:creationId xmlns:a16="http://schemas.microsoft.com/office/drawing/2014/main" id="{C972A696-899F-4D0F-B1DC-1C79AC58752C}"/>
                </a:ext>
              </a:extLst>
            </p:cNvPr>
            <p:cNvGrpSpPr/>
            <p:nvPr/>
          </p:nvGrpSpPr>
          <p:grpSpPr>
            <a:xfrm flipH="1">
              <a:off x="5795803" y="1160704"/>
              <a:ext cx="2130103" cy="1565664"/>
              <a:chOff x="4807121" y="820044"/>
              <a:chExt cx="2740854" cy="1877184"/>
            </a:xfrm>
          </p:grpSpPr>
          <p:sp>
            <p:nvSpPr>
              <p:cNvPr id="23" name="Bong bóng Ý nghĩ: Hình đám mây 31">
                <a:extLst>
                  <a:ext uri="{FF2B5EF4-FFF2-40B4-BE49-F238E27FC236}">
                    <a16:creationId xmlns:a16="http://schemas.microsoft.com/office/drawing/2014/main" id="{5A9B2CFF-22EC-4846-8CFD-C748BB86DDEC}"/>
                  </a:ext>
                </a:extLst>
              </p:cNvPr>
              <p:cNvSpPr/>
              <p:nvPr/>
            </p:nvSpPr>
            <p:spPr>
              <a:xfrm>
                <a:off x="4807121" y="820044"/>
                <a:ext cx="2740854" cy="1877184"/>
              </a:xfrm>
              <a:prstGeom prst="cloudCallout">
                <a:avLst>
                  <a:gd name="adj1" fmla="val 70121"/>
                  <a:gd name="adj2" fmla="val 24200"/>
                </a:avLst>
              </a:prstGeom>
              <a:solidFill>
                <a:srgbClr val="66FF66"/>
              </a:solidFill>
              <a:ln w="1905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CC3D550A-A620-4E9A-A09E-4D703CAD98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5714474" y="1056642"/>
                <a:ext cx="926149" cy="127648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  <p:grpSp>
        <p:nvGrpSpPr>
          <p:cNvPr id="25" name="Nhóm 33">
            <a:extLst>
              <a:ext uri="{FF2B5EF4-FFF2-40B4-BE49-F238E27FC236}">
                <a16:creationId xmlns:a16="http://schemas.microsoft.com/office/drawing/2014/main" id="{AAD77175-7966-4286-8A7F-284FC0B91100}"/>
              </a:ext>
            </a:extLst>
          </p:cNvPr>
          <p:cNvGrpSpPr/>
          <p:nvPr/>
        </p:nvGrpSpPr>
        <p:grpSpPr>
          <a:xfrm>
            <a:off x="5975141" y="2695989"/>
            <a:ext cx="2943488" cy="1831786"/>
            <a:chOff x="5920393" y="3104477"/>
            <a:chExt cx="3566507" cy="1955009"/>
          </a:xfrm>
        </p:grpSpPr>
        <p:grpSp>
          <p:nvGrpSpPr>
            <p:cNvPr id="26" name="Nhóm 34">
              <a:extLst>
                <a:ext uri="{FF2B5EF4-FFF2-40B4-BE49-F238E27FC236}">
                  <a16:creationId xmlns:a16="http://schemas.microsoft.com/office/drawing/2014/main" id="{FBDD6FB7-4992-4849-B9A9-0595800D3126}"/>
                </a:ext>
              </a:extLst>
            </p:cNvPr>
            <p:cNvGrpSpPr/>
            <p:nvPr/>
          </p:nvGrpSpPr>
          <p:grpSpPr>
            <a:xfrm>
              <a:off x="5920393" y="3104477"/>
              <a:ext cx="3566507" cy="1955009"/>
              <a:chOff x="4554700" y="2760579"/>
              <a:chExt cx="1938929" cy="492279"/>
            </a:xfrm>
          </p:grpSpPr>
          <p:sp>
            <p:nvSpPr>
              <p:cNvPr id="28" name="Hình chữ nhật: Góc Tròn 45">
                <a:extLst>
                  <a:ext uri="{FF2B5EF4-FFF2-40B4-BE49-F238E27FC236}">
                    <a16:creationId xmlns:a16="http://schemas.microsoft.com/office/drawing/2014/main" id="{5293256B-B2EC-4919-BD90-CF314C99260D}"/>
                  </a:ext>
                </a:extLst>
              </p:cNvPr>
              <p:cNvSpPr/>
              <p:nvPr/>
            </p:nvSpPr>
            <p:spPr>
              <a:xfrm>
                <a:off x="4644037" y="2791193"/>
                <a:ext cx="1849592" cy="461665"/>
              </a:xfrm>
              <a:custGeom>
                <a:avLst/>
                <a:gdLst>
                  <a:gd name="connsiteX0" fmla="*/ 0 w 3912932"/>
                  <a:gd name="connsiteY0" fmla="*/ 265265 h 1591557"/>
                  <a:gd name="connsiteX1" fmla="*/ 265265 w 3912932"/>
                  <a:gd name="connsiteY1" fmla="*/ 0 h 1591557"/>
                  <a:gd name="connsiteX2" fmla="*/ 3647667 w 3912932"/>
                  <a:gd name="connsiteY2" fmla="*/ 0 h 1591557"/>
                  <a:gd name="connsiteX3" fmla="*/ 3912932 w 3912932"/>
                  <a:gd name="connsiteY3" fmla="*/ 265265 h 1591557"/>
                  <a:gd name="connsiteX4" fmla="*/ 3912932 w 3912932"/>
                  <a:gd name="connsiteY4" fmla="*/ 1326292 h 1591557"/>
                  <a:gd name="connsiteX5" fmla="*/ 3647667 w 3912932"/>
                  <a:gd name="connsiteY5" fmla="*/ 1591557 h 1591557"/>
                  <a:gd name="connsiteX6" fmla="*/ 265265 w 3912932"/>
                  <a:gd name="connsiteY6" fmla="*/ 1591557 h 1591557"/>
                  <a:gd name="connsiteX7" fmla="*/ 0 w 3912932"/>
                  <a:gd name="connsiteY7" fmla="*/ 1326292 h 1591557"/>
                  <a:gd name="connsiteX8" fmla="*/ 0 w 3912932"/>
                  <a:gd name="connsiteY8" fmla="*/ 265265 h 1591557"/>
                  <a:gd name="connsiteX0" fmla="*/ 0 w 3912932"/>
                  <a:gd name="connsiteY0" fmla="*/ 265265 h 1591557"/>
                  <a:gd name="connsiteX1" fmla="*/ 265265 w 3912932"/>
                  <a:gd name="connsiteY1" fmla="*/ 0 h 1591557"/>
                  <a:gd name="connsiteX2" fmla="*/ 3647667 w 3912932"/>
                  <a:gd name="connsiteY2" fmla="*/ 0 h 1591557"/>
                  <a:gd name="connsiteX3" fmla="*/ 3912932 w 3912932"/>
                  <a:gd name="connsiteY3" fmla="*/ 265265 h 1591557"/>
                  <a:gd name="connsiteX4" fmla="*/ 3912932 w 3912932"/>
                  <a:gd name="connsiteY4" fmla="*/ 1326292 h 1591557"/>
                  <a:gd name="connsiteX5" fmla="*/ 3647667 w 3912932"/>
                  <a:gd name="connsiteY5" fmla="*/ 1591557 h 1591557"/>
                  <a:gd name="connsiteX6" fmla="*/ 265265 w 3912932"/>
                  <a:gd name="connsiteY6" fmla="*/ 1591557 h 1591557"/>
                  <a:gd name="connsiteX7" fmla="*/ 266700 w 3912932"/>
                  <a:gd name="connsiteY7" fmla="*/ 764317 h 1591557"/>
                  <a:gd name="connsiteX8" fmla="*/ 0 w 3912932"/>
                  <a:gd name="connsiteY8" fmla="*/ 265265 h 1591557"/>
                  <a:gd name="connsiteX0" fmla="*/ 0 w 3912932"/>
                  <a:gd name="connsiteY0" fmla="*/ 265265 h 1591557"/>
                  <a:gd name="connsiteX1" fmla="*/ 265265 w 3912932"/>
                  <a:gd name="connsiteY1" fmla="*/ 0 h 1591557"/>
                  <a:gd name="connsiteX2" fmla="*/ 3647667 w 3912932"/>
                  <a:gd name="connsiteY2" fmla="*/ 0 h 1591557"/>
                  <a:gd name="connsiteX3" fmla="*/ 3598607 w 3912932"/>
                  <a:gd name="connsiteY3" fmla="*/ 617690 h 1591557"/>
                  <a:gd name="connsiteX4" fmla="*/ 3912932 w 3912932"/>
                  <a:gd name="connsiteY4" fmla="*/ 1326292 h 1591557"/>
                  <a:gd name="connsiteX5" fmla="*/ 3647667 w 3912932"/>
                  <a:gd name="connsiteY5" fmla="*/ 1591557 h 1591557"/>
                  <a:gd name="connsiteX6" fmla="*/ 265265 w 3912932"/>
                  <a:gd name="connsiteY6" fmla="*/ 1591557 h 1591557"/>
                  <a:gd name="connsiteX7" fmla="*/ 266700 w 3912932"/>
                  <a:gd name="connsiteY7" fmla="*/ 764317 h 1591557"/>
                  <a:gd name="connsiteX8" fmla="*/ 0 w 3912932"/>
                  <a:gd name="connsiteY8" fmla="*/ 265265 h 1591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12932" h="1591557">
                    <a:moveTo>
                      <a:pt x="0" y="265265"/>
                    </a:moveTo>
                    <a:cubicBezTo>
                      <a:pt x="0" y="118763"/>
                      <a:pt x="118763" y="0"/>
                      <a:pt x="265265" y="0"/>
                    </a:cubicBezTo>
                    <a:lnTo>
                      <a:pt x="3647667" y="0"/>
                    </a:lnTo>
                    <a:cubicBezTo>
                      <a:pt x="3794169" y="0"/>
                      <a:pt x="3598607" y="471188"/>
                      <a:pt x="3598607" y="617690"/>
                    </a:cubicBezTo>
                    <a:lnTo>
                      <a:pt x="3912932" y="1326292"/>
                    </a:lnTo>
                    <a:cubicBezTo>
                      <a:pt x="3912932" y="1472794"/>
                      <a:pt x="3794169" y="1591557"/>
                      <a:pt x="3647667" y="1591557"/>
                    </a:cubicBezTo>
                    <a:lnTo>
                      <a:pt x="265265" y="1591557"/>
                    </a:lnTo>
                    <a:cubicBezTo>
                      <a:pt x="118763" y="1591557"/>
                      <a:pt x="266700" y="910819"/>
                      <a:pt x="266700" y="764317"/>
                    </a:cubicBezTo>
                    <a:cubicBezTo>
                      <a:pt x="266700" y="410641"/>
                      <a:pt x="0" y="618941"/>
                      <a:pt x="0" y="265265"/>
                    </a:cubicBezTo>
                    <a:close/>
                  </a:path>
                </a:pathLst>
              </a:custGeom>
              <a:noFill/>
              <a:ln w="1905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Hình chữ nhật: Góc Tròn 45">
                <a:extLst>
                  <a:ext uri="{FF2B5EF4-FFF2-40B4-BE49-F238E27FC236}">
                    <a16:creationId xmlns:a16="http://schemas.microsoft.com/office/drawing/2014/main" id="{B5D7BAD4-3DE8-4636-BD81-8F3DA409A5EC}"/>
                  </a:ext>
                </a:extLst>
              </p:cNvPr>
              <p:cNvSpPr/>
              <p:nvPr/>
            </p:nvSpPr>
            <p:spPr>
              <a:xfrm>
                <a:off x="4554700" y="2760579"/>
                <a:ext cx="1849592" cy="461665"/>
              </a:xfrm>
              <a:custGeom>
                <a:avLst/>
                <a:gdLst>
                  <a:gd name="connsiteX0" fmla="*/ 0 w 3912932"/>
                  <a:gd name="connsiteY0" fmla="*/ 265265 h 1591557"/>
                  <a:gd name="connsiteX1" fmla="*/ 265265 w 3912932"/>
                  <a:gd name="connsiteY1" fmla="*/ 0 h 1591557"/>
                  <a:gd name="connsiteX2" fmla="*/ 3647667 w 3912932"/>
                  <a:gd name="connsiteY2" fmla="*/ 0 h 1591557"/>
                  <a:gd name="connsiteX3" fmla="*/ 3912932 w 3912932"/>
                  <a:gd name="connsiteY3" fmla="*/ 265265 h 1591557"/>
                  <a:gd name="connsiteX4" fmla="*/ 3912932 w 3912932"/>
                  <a:gd name="connsiteY4" fmla="*/ 1326292 h 1591557"/>
                  <a:gd name="connsiteX5" fmla="*/ 3647667 w 3912932"/>
                  <a:gd name="connsiteY5" fmla="*/ 1591557 h 1591557"/>
                  <a:gd name="connsiteX6" fmla="*/ 265265 w 3912932"/>
                  <a:gd name="connsiteY6" fmla="*/ 1591557 h 1591557"/>
                  <a:gd name="connsiteX7" fmla="*/ 0 w 3912932"/>
                  <a:gd name="connsiteY7" fmla="*/ 1326292 h 1591557"/>
                  <a:gd name="connsiteX8" fmla="*/ 0 w 3912932"/>
                  <a:gd name="connsiteY8" fmla="*/ 265265 h 1591557"/>
                  <a:gd name="connsiteX0" fmla="*/ 0 w 3912932"/>
                  <a:gd name="connsiteY0" fmla="*/ 265265 h 1591557"/>
                  <a:gd name="connsiteX1" fmla="*/ 265265 w 3912932"/>
                  <a:gd name="connsiteY1" fmla="*/ 0 h 1591557"/>
                  <a:gd name="connsiteX2" fmla="*/ 3647667 w 3912932"/>
                  <a:gd name="connsiteY2" fmla="*/ 0 h 1591557"/>
                  <a:gd name="connsiteX3" fmla="*/ 3912932 w 3912932"/>
                  <a:gd name="connsiteY3" fmla="*/ 265265 h 1591557"/>
                  <a:gd name="connsiteX4" fmla="*/ 3912932 w 3912932"/>
                  <a:gd name="connsiteY4" fmla="*/ 1326292 h 1591557"/>
                  <a:gd name="connsiteX5" fmla="*/ 3647667 w 3912932"/>
                  <a:gd name="connsiteY5" fmla="*/ 1591557 h 1591557"/>
                  <a:gd name="connsiteX6" fmla="*/ 265265 w 3912932"/>
                  <a:gd name="connsiteY6" fmla="*/ 1591557 h 1591557"/>
                  <a:gd name="connsiteX7" fmla="*/ 266700 w 3912932"/>
                  <a:gd name="connsiteY7" fmla="*/ 764317 h 1591557"/>
                  <a:gd name="connsiteX8" fmla="*/ 0 w 3912932"/>
                  <a:gd name="connsiteY8" fmla="*/ 265265 h 1591557"/>
                  <a:gd name="connsiteX0" fmla="*/ 0 w 3912932"/>
                  <a:gd name="connsiteY0" fmla="*/ 265265 h 1591557"/>
                  <a:gd name="connsiteX1" fmla="*/ 265265 w 3912932"/>
                  <a:gd name="connsiteY1" fmla="*/ 0 h 1591557"/>
                  <a:gd name="connsiteX2" fmla="*/ 3647667 w 3912932"/>
                  <a:gd name="connsiteY2" fmla="*/ 0 h 1591557"/>
                  <a:gd name="connsiteX3" fmla="*/ 3598607 w 3912932"/>
                  <a:gd name="connsiteY3" fmla="*/ 617690 h 1591557"/>
                  <a:gd name="connsiteX4" fmla="*/ 3912932 w 3912932"/>
                  <a:gd name="connsiteY4" fmla="*/ 1326292 h 1591557"/>
                  <a:gd name="connsiteX5" fmla="*/ 3647667 w 3912932"/>
                  <a:gd name="connsiteY5" fmla="*/ 1591557 h 1591557"/>
                  <a:gd name="connsiteX6" fmla="*/ 265265 w 3912932"/>
                  <a:gd name="connsiteY6" fmla="*/ 1591557 h 1591557"/>
                  <a:gd name="connsiteX7" fmla="*/ 266700 w 3912932"/>
                  <a:gd name="connsiteY7" fmla="*/ 764317 h 1591557"/>
                  <a:gd name="connsiteX8" fmla="*/ 0 w 3912932"/>
                  <a:gd name="connsiteY8" fmla="*/ 265265 h 1591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12932" h="1591557">
                    <a:moveTo>
                      <a:pt x="0" y="265265"/>
                    </a:moveTo>
                    <a:cubicBezTo>
                      <a:pt x="0" y="118763"/>
                      <a:pt x="118763" y="0"/>
                      <a:pt x="265265" y="0"/>
                    </a:cubicBezTo>
                    <a:lnTo>
                      <a:pt x="3647667" y="0"/>
                    </a:lnTo>
                    <a:cubicBezTo>
                      <a:pt x="3794169" y="0"/>
                      <a:pt x="3598607" y="471188"/>
                      <a:pt x="3598607" y="617690"/>
                    </a:cubicBezTo>
                    <a:lnTo>
                      <a:pt x="3912932" y="1326292"/>
                    </a:lnTo>
                    <a:cubicBezTo>
                      <a:pt x="3912932" y="1472794"/>
                      <a:pt x="3794169" y="1591557"/>
                      <a:pt x="3647667" y="1591557"/>
                    </a:cubicBezTo>
                    <a:lnTo>
                      <a:pt x="265265" y="1591557"/>
                    </a:lnTo>
                    <a:cubicBezTo>
                      <a:pt x="118763" y="1591557"/>
                      <a:pt x="266700" y="910819"/>
                      <a:pt x="266700" y="764317"/>
                    </a:cubicBezTo>
                    <a:cubicBezTo>
                      <a:pt x="266700" y="410641"/>
                      <a:pt x="0" y="618941"/>
                      <a:pt x="0" y="265265"/>
                    </a:cubicBezTo>
                    <a:close/>
                  </a:path>
                </a:pathLst>
              </a:custGeom>
              <a:solidFill>
                <a:srgbClr val="FF3399"/>
              </a:solidFill>
              <a:ln w="28575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Hộp Văn bản 38">
                <a:extLst>
                  <a:ext uri="{FF2B5EF4-FFF2-40B4-BE49-F238E27FC236}">
                    <a16:creationId xmlns:a16="http://schemas.microsoft.com/office/drawing/2014/main" id="{D5D19A12-F06F-4BA0-814F-B2A21F1A1131}"/>
                  </a:ext>
                </a:extLst>
              </p:cNvPr>
              <p:cNvSpPr txBox="1"/>
              <p:nvPr/>
            </p:nvSpPr>
            <p:spPr>
              <a:xfrm>
                <a:off x="5073603" y="2770978"/>
                <a:ext cx="811783" cy="14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字魂59号-创粗黑" panose="020F0502020204030204"/>
                    <a:ea typeface="+mn-ea"/>
                    <a:cs typeface="+mn-cs"/>
                  </a:rPr>
                  <a:t>LƯU Ý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Hộp Văn bản 35">
              <a:extLst>
                <a:ext uri="{FF2B5EF4-FFF2-40B4-BE49-F238E27FC236}">
                  <a16:creationId xmlns:a16="http://schemas.microsoft.com/office/drawing/2014/main" id="{63D55695-33EB-4542-A5EB-134D5BDBADD0}"/>
                </a:ext>
              </a:extLst>
            </p:cNvPr>
            <p:cNvSpPr txBox="1"/>
            <p:nvPr/>
          </p:nvSpPr>
          <p:spPr>
            <a:xfrm>
              <a:off x="6196984" y="3632119"/>
              <a:ext cx="2848995" cy="12810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ngồi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cầm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bút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+mn-ea"/>
                  <a:cs typeface="+mn-cs"/>
                </a:rPr>
                <a:t>!</a:t>
              </a:r>
            </a:p>
          </p:txBody>
        </p:sp>
      </p:grpSp>
      <p:grpSp>
        <p:nvGrpSpPr>
          <p:cNvPr id="31" name="Nhóm 75">
            <a:extLst>
              <a:ext uri="{FF2B5EF4-FFF2-40B4-BE49-F238E27FC236}">
                <a16:creationId xmlns:a16="http://schemas.microsoft.com/office/drawing/2014/main" id="{28DC4404-8AAA-47B9-A2CE-7BE6FE87E3CD}"/>
              </a:ext>
            </a:extLst>
          </p:cNvPr>
          <p:cNvGrpSpPr/>
          <p:nvPr/>
        </p:nvGrpSpPr>
        <p:grpSpPr>
          <a:xfrm>
            <a:off x="639910" y="688511"/>
            <a:ext cx="2160000" cy="1620000"/>
            <a:chOff x="3811009" y="1482421"/>
            <a:chExt cx="2575164" cy="2433612"/>
          </a:xfrm>
        </p:grpSpPr>
        <p:sp>
          <p:nvSpPr>
            <p:cNvPr id="32" name="Google Shape;317;p7">
              <a:extLst>
                <a:ext uri="{FF2B5EF4-FFF2-40B4-BE49-F238E27FC236}">
                  <a16:creationId xmlns:a16="http://schemas.microsoft.com/office/drawing/2014/main" id="{FECD3301-9C63-44BD-86F1-2FA9FBE35D9A}"/>
                </a:ext>
              </a:extLst>
            </p:cNvPr>
            <p:cNvSpPr/>
            <p:nvPr/>
          </p:nvSpPr>
          <p:spPr>
            <a:xfrm rot="20898015">
              <a:off x="3811009" y="1482421"/>
              <a:ext cx="2575164" cy="2433612"/>
            </a:xfrm>
            <a:custGeom>
              <a:avLst/>
              <a:gdLst/>
              <a:ahLst/>
              <a:cxnLst/>
              <a:rect l="l" t="t" r="r" b="b"/>
              <a:pathLst>
                <a:path w="547" h="525" extrusionOk="0">
                  <a:moveTo>
                    <a:pt x="542" y="193"/>
                  </a:moveTo>
                  <a:cubicBezTo>
                    <a:pt x="540" y="186"/>
                    <a:pt x="538" y="179"/>
                    <a:pt x="535" y="173"/>
                  </a:cubicBezTo>
                  <a:cubicBezTo>
                    <a:pt x="532" y="166"/>
                    <a:pt x="528" y="160"/>
                    <a:pt x="523" y="153"/>
                  </a:cubicBezTo>
                  <a:cubicBezTo>
                    <a:pt x="519" y="148"/>
                    <a:pt x="514" y="142"/>
                    <a:pt x="507" y="136"/>
                  </a:cubicBezTo>
                  <a:cubicBezTo>
                    <a:pt x="502" y="131"/>
                    <a:pt x="497" y="126"/>
                    <a:pt x="490" y="121"/>
                  </a:cubicBezTo>
                  <a:cubicBezTo>
                    <a:pt x="484" y="116"/>
                    <a:pt x="477" y="112"/>
                    <a:pt x="470" y="107"/>
                  </a:cubicBezTo>
                  <a:cubicBezTo>
                    <a:pt x="463" y="102"/>
                    <a:pt x="455" y="98"/>
                    <a:pt x="447" y="93"/>
                  </a:cubicBezTo>
                  <a:cubicBezTo>
                    <a:pt x="432" y="83"/>
                    <a:pt x="416" y="75"/>
                    <a:pt x="400" y="67"/>
                  </a:cubicBezTo>
                  <a:cubicBezTo>
                    <a:pt x="392" y="63"/>
                    <a:pt x="384" y="60"/>
                    <a:pt x="377" y="56"/>
                  </a:cubicBezTo>
                  <a:cubicBezTo>
                    <a:pt x="373" y="55"/>
                    <a:pt x="369" y="53"/>
                    <a:pt x="365" y="52"/>
                  </a:cubicBezTo>
                  <a:cubicBezTo>
                    <a:pt x="362" y="51"/>
                    <a:pt x="359" y="49"/>
                    <a:pt x="356" y="48"/>
                  </a:cubicBezTo>
                  <a:cubicBezTo>
                    <a:pt x="354" y="47"/>
                    <a:pt x="354" y="47"/>
                    <a:pt x="354" y="47"/>
                  </a:cubicBezTo>
                  <a:cubicBezTo>
                    <a:pt x="315" y="33"/>
                    <a:pt x="285" y="22"/>
                    <a:pt x="256" y="15"/>
                  </a:cubicBezTo>
                  <a:cubicBezTo>
                    <a:pt x="239" y="10"/>
                    <a:pt x="223" y="7"/>
                    <a:pt x="207" y="4"/>
                  </a:cubicBezTo>
                  <a:cubicBezTo>
                    <a:pt x="199" y="3"/>
                    <a:pt x="190" y="2"/>
                    <a:pt x="182" y="1"/>
                  </a:cubicBezTo>
                  <a:cubicBezTo>
                    <a:pt x="174" y="0"/>
                    <a:pt x="167" y="0"/>
                    <a:pt x="160" y="0"/>
                  </a:cubicBezTo>
                  <a:cubicBezTo>
                    <a:pt x="147" y="0"/>
                    <a:pt x="134" y="1"/>
                    <a:pt x="121" y="4"/>
                  </a:cubicBezTo>
                  <a:cubicBezTo>
                    <a:pt x="109" y="7"/>
                    <a:pt x="98" y="11"/>
                    <a:pt x="87" y="16"/>
                  </a:cubicBezTo>
                  <a:cubicBezTo>
                    <a:pt x="76" y="21"/>
                    <a:pt x="66" y="28"/>
                    <a:pt x="57" y="35"/>
                  </a:cubicBezTo>
                  <a:cubicBezTo>
                    <a:pt x="49" y="43"/>
                    <a:pt x="41" y="53"/>
                    <a:pt x="34" y="63"/>
                  </a:cubicBezTo>
                  <a:cubicBezTo>
                    <a:pt x="30" y="68"/>
                    <a:pt x="27" y="74"/>
                    <a:pt x="24" y="80"/>
                  </a:cubicBezTo>
                  <a:cubicBezTo>
                    <a:pt x="22" y="85"/>
                    <a:pt x="19" y="91"/>
                    <a:pt x="17" y="98"/>
                  </a:cubicBezTo>
                  <a:cubicBezTo>
                    <a:pt x="13" y="111"/>
                    <a:pt x="9" y="124"/>
                    <a:pt x="7" y="138"/>
                  </a:cubicBezTo>
                  <a:cubicBezTo>
                    <a:pt x="4" y="151"/>
                    <a:pt x="2" y="166"/>
                    <a:pt x="1" y="180"/>
                  </a:cubicBezTo>
                  <a:cubicBezTo>
                    <a:pt x="0" y="195"/>
                    <a:pt x="0" y="209"/>
                    <a:pt x="0" y="224"/>
                  </a:cubicBezTo>
                  <a:cubicBezTo>
                    <a:pt x="2" y="255"/>
                    <a:pt x="9" y="282"/>
                    <a:pt x="20" y="305"/>
                  </a:cubicBezTo>
                  <a:cubicBezTo>
                    <a:pt x="22" y="311"/>
                    <a:pt x="26" y="317"/>
                    <a:pt x="29" y="322"/>
                  </a:cubicBezTo>
                  <a:cubicBezTo>
                    <a:pt x="32" y="327"/>
                    <a:pt x="36" y="332"/>
                    <a:pt x="40" y="337"/>
                  </a:cubicBezTo>
                  <a:cubicBezTo>
                    <a:pt x="47" y="345"/>
                    <a:pt x="56" y="353"/>
                    <a:pt x="66" y="360"/>
                  </a:cubicBezTo>
                  <a:cubicBezTo>
                    <a:pt x="75" y="366"/>
                    <a:pt x="86" y="372"/>
                    <a:pt x="98" y="377"/>
                  </a:cubicBezTo>
                  <a:cubicBezTo>
                    <a:pt x="108" y="382"/>
                    <a:pt x="120" y="386"/>
                    <a:pt x="133" y="390"/>
                  </a:cubicBezTo>
                  <a:cubicBezTo>
                    <a:pt x="137" y="391"/>
                    <a:pt x="140" y="392"/>
                    <a:pt x="144" y="393"/>
                  </a:cubicBezTo>
                  <a:cubicBezTo>
                    <a:pt x="144" y="393"/>
                    <a:pt x="145" y="393"/>
                    <a:pt x="146" y="393"/>
                  </a:cubicBezTo>
                  <a:cubicBezTo>
                    <a:pt x="147" y="393"/>
                    <a:pt x="147" y="393"/>
                    <a:pt x="147" y="393"/>
                  </a:cubicBezTo>
                  <a:cubicBezTo>
                    <a:pt x="149" y="394"/>
                    <a:pt x="151" y="395"/>
                    <a:pt x="154" y="396"/>
                  </a:cubicBezTo>
                  <a:cubicBezTo>
                    <a:pt x="156" y="396"/>
                    <a:pt x="159" y="397"/>
                    <a:pt x="162" y="398"/>
                  </a:cubicBezTo>
                  <a:cubicBezTo>
                    <a:pt x="170" y="400"/>
                    <a:pt x="179" y="403"/>
                    <a:pt x="187" y="406"/>
                  </a:cubicBezTo>
                  <a:cubicBezTo>
                    <a:pt x="207" y="412"/>
                    <a:pt x="227" y="417"/>
                    <a:pt x="247" y="420"/>
                  </a:cubicBezTo>
                  <a:cubicBezTo>
                    <a:pt x="240" y="434"/>
                    <a:pt x="231" y="448"/>
                    <a:pt x="220" y="461"/>
                  </a:cubicBezTo>
                  <a:cubicBezTo>
                    <a:pt x="208" y="476"/>
                    <a:pt x="192" y="490"/>
                    <a:pt x="175" y="502"/>
                  </a:cubicBezTo>
                  <a:cubicBezTo>
                    <a:pt x="175" y="502"/>
                    <a:pt x="175" y="502"/>
                    <a:pt x="175" y="502"/>
                  </a:cubicBezTo>
                  <a:cubicBezTo>
                    <a:pt x="165" y="509"/>
                    <a:pt x="155" y="515"/>
                    <a:pt x="144" y="520"/>
                  </a:cubicBezTo>
                  <a:cubicBezTo>
                    <a:pt x="143" y="520"/>
                    <a:pt x="143" y="521"/>
                    <a:pt x="143" y="521"/>
                  </a:cubicBezTo>
                  <a:cubicBezTo>
                    <a:pt x="143" y="522"/>
                    <a:pt x="143" y="522"/>
                    <a:pt x="143" y="523"/>
                  </a:cubicBezTo>
                  <a:cubicBezTo>
                    <a:pt x="143" y="523"/>
                    <a:pt x="143" y="523"/>
                    <a:pt x="143" y="523"/>
                  </a:cubicBezTo>
                  <a:cubicBezTo>
                    <a:pt x="143" y="524"/>
                    <a:pt x="144" y="524"/>
                    <a:pt x="144" y="524"/>
                  </a:cubicBezTo>
                  <a:cubicBezTo>
                    <a:pt x="149" y="525"/>
                    <a:pt x="154" y="525"/>
                    <a:pt x="158" y="525"/>
                  </a:cubicBezTo>
                  <a:cubicBezTo>
                    <a:pt x="173" y="525"/>
                    <a:pt x="189" y="522"/>
                    <a:pt x="208" y="516"/>
                  </a:cubicBezTo>
                  <a:cubicBezTo>
                    <a:pt x="217" y="514"/>
                    <a:pt x="226" y="510"/>
                    <a:pt x="238" y="506"/>
                  </a:cubicBezTo>
                  <a:cubicBezTo>
                    <a:pt x="248" y="502"/>
                    <a:pt x="257" y="498"/>
                    <a:pt x="267" y="493"/>
                  </a:cubicBezTo>
                  <a:cubicBezTo>
                    <a:pt x="280" y="487"/>
                    <a:pt x="293" y="479"/>
                    <a:pt x="304" y="471"/>
                  </a:cubicBezTo>
                  <a:cubicBezTo>
                    <a:pt x="310" y="467"/>
                    <a:pt x="316" y="462"/>
                    <a:pt x="322" y="458"/>
                  </a:cubicBezTo>
                  <a:cubicBezTo>
                    <a:pt x="327" y="453"/>
                    <a:pt x="331" y="449"/>
                    <a:pt x="335" y="445"/>
                  </a:cubicBezTo>
                  <a:cubicBezTo>
                    <a:pt x="347" y="449"/>
                    <a:pt x="360" y="451"/>
                    <a:pt x="375" y="452"/>
                  </a:cubicBezTo>
                  <a:cubicBezTo>
                    <a:pt x="377" y="452"/>
                    <a:pt x="379" y="452"/>
                    <a:pt x="381" y="452"/>
                  </a:cubicBezTo>
                  <a:cubicBezTo>
                    <a:pt x="393" y="452"/>
                    <a:pt x="405" y="450"/>
                    <a:pt x="418" y="447"/>
                  </a:cubicBezTo>
                  <a:cubicBezTo>
                    <a:pt x="424" y="446"/>
                    <a:pt x="431" y="444"/>
                    <a:pt x="438" y="441"/>
                  </a:cubicBezTo>
                  <a:cubicBezTo>
                    <a:pt x="444" y="439"/>
                    <a:pt x="450" y="436"/>
                    <a:pt x="456" y="432"/>
                  </a:cubicBezTo>
                  <a:cubicBezTo>
                    <a:pt x="462" y="429"/>
                    <a:pt x="467" y="424"/>
                    <a:pt x="473" y="419"/>
                  </a:cubicBezTo>
                  <a:cubicBezTo>
                    <a:pt x="477" y="415"/>
                    <a:pt x="482" y="409"/>
                    <a:pt x="487" y="403"/>
                  </a:cubicBezTo>
                  <a:cubicBezTo>
                    <a:pt x="495" y="393"/>
                    <a:pt x="502" y="381"/>
                    <a:pt x="510" y="365"/>
                  </a:cubicBezTo>
                  <a:cubicBezTo>
                    <a:pt x="517" y="352"/>
                    <a:pt x="523" y="338"/>
                    <a:pt x="527" y="326"/>
                  </a:cubicBezTo>
                  <a:cubicBezTo>
                    <a:pt x="533" y="311"/>
                    <a:pt x="538" y="296"/>
                    <a:pt x="541" y="282"/>
                  </a:cubicBezTo>
                  <a:cubicBezTo>
                    <a:pt x="544" y="266"/>
                    <a:pt x="546" y="251"/>
                    <a:pt x="547" y="237"/>
                  </a:cubicBezTo>
                  <a:cubicBezTo>
                    <a:pt x="547" y="221"/>
                    <a:pt x="546" y="207"/>
                    <a:pt x="542" y="193"/>
                  </a:cubicBezTo>
                </a:path>
              </a:pathLst>
            </a:custGeom>
            <a:solidFill>
              <a:srgbClr val="0099FF"/>
            </a:solidFill>
            <a:ln w="28575">
              <a:solidFill>
                <a:srgbClr val="3366CC"/>
              </a:solidFill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3" name="Google Shape;382;p9">
              <a:extLst>
                <a:ext uri="{FF2B5EF4-FFF2-40B4-BE49-F238E27FC236}">
                  <a16:creationId xmlns:a16="http://schemas.microsoft.com/office/drawing/2014/main" id="{E1FC1690-D737-46F1-AEA2-F19C224DF888}"/>
                </a:ext>
              </a:extLst>
            </p:cNvPr>
            <p:cNvSpPr/>
            <p:nvPr/>
          </p:nvSpPr>
          <p:spPr>
            <a:xfrm>
              <a:off x="3817037" y="1719145"/>
              <a:ext cx="2563108" cy="17268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Quicksand"/>
                  <a:cs typeface="Quicksand"/>
                  <a:sym typeface="Quicksand"/>
                </a:rPr>
                <a:t>Viết</a:t>
              </a:r>
              <a:r>
                <a:rPr kumimoji="0" lang="vi-VN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Quicksand"/>
                  <a:cs typeface="Quicksand"/>
                  <a:sym typeface="Quicksand"/>
                </a:rPr>
                <a:t> </a:t>
              </a:r>
              <a:r>
                <a:rPr kumimoji="0" lang="vi-VN" sz="27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Quicksand"/>
                  <a:cs typeface="Quicksand"/>
                  <a:sym typeface="Quicksand"/>
                </a:rPr>
                <a:t>vào</a:t>
              </a:r>
              <a:r>
                <a:rPr kumimoji="0" lang="vi-VN" sz="2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Quicksand"/>
                  <a:cs typeface="Quicksand"/>
                  <a:sym typeface="Quicksand"/>
                </a:rPr>
                <a:t> </a:t>
              </a:r>
              <a:endPara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ea typeface="Quicksand"/>
                <a:cs typeface="Quicksand"/>
                <a:sym typeface="Quicksand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ea typeface="Quicksand"/>
                  <a:cs typeface="Quicksand"/>
                  <a:sym typeface="Quicksand"/>
                </a:rPr>
                <a:t>vở tập viết</a:t>
              </a:r>
              <a:endParaRPr kumimoji="0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ea typeface="Quicksand"/>
                <a:cs typeface="Quicksand"/>
                <a:sym typeface="Quicksand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7211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EBF9DA69-75E7-C178-433F-A1FC7D926AC1}"/>
              </a:ext>
            </a:extLst>
          </p:cNvPr>
          <p:cNvSpPr txBox="1"/>
          <p:nvPr/>
        </p:nvSpPr>
        <p:spPr>
          <a:xfrm>
            <a:off x="3499756" y="462508"/>
            <a:ext cx="3824969" cy="519351"/>
          </a:xfrm>
          <a:prstGeom prst="roundRect">
            <a:avLst>
              <a:gd name="adj" fmla="val 50000"/>
            </a:avLst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di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雷盖体" panose="00000800000000000000" pitchFamily="2" charset="-122"/>
                <a:ea typeface="雷盖体" panose="00000800000000000000" pitchFamily="2" charset="-122"/>
                <a:cs typeface="汉仪劲楷简" panose="00020600040101010101" charset="-122"/>
                <a:sym typeface="雷盖体" panose="00000800000000000000" pitchFamily="2" charset="-122"/>
              </a:rPr>
              <a:t>、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1" y="136041"/>
            <a:ext cx="681084" cy="68108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6" y="817125"/>
            <a:ext cx="3814423" cy="38144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31062" y="1366852"/>
            <a:ext cx="5362365" cy="263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250" b="1" i="0" u="none" strike="noStrike" kern="0" cap="none" spc="0" normalizeH="0" baseline="0" noProof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LUYỆN</a:t>
            </a:r>
            <a:r>
              <a:rPr kumimoji="0" lang="en-US" sz="8250" b="1" i="0" u="none" strike="noStrike" kern="0" cap="none" spc="0" normalizeH="0" noProof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 VIẾT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250" b="1" i="0" u="none" strike="noStrike" kern="0" cap="none" spc="0" normalizeH="0" noProof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THÊM</a:t>
            </a:r>
            <a:endParaRPr kumimoji="0" lang="en-US" sz="825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3054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Ô li">
            <a:extLst>
              <a:ext uri="{FF2B5EF4-FFF2-40B4-BE49-F238E27FC236}">
                <a16:creationId xmlns:a16="http://schemas.microsoft.com/office/drawing/2014/main" id="{86B7129C-C21C-41F4-B1EA-51AB778F31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92197" y="1276237"/>
            <a:ext cx="8935124" cy="309247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3B1B71-6F31-41D2-B816-7E8B9184AA56}"/>
              </a:ext>
            </a:extLst>
          </p:cNvPr>
          <p:cNvSpPr/>
          <p:nvPr/>
        </p:nvSpPr>
        <p:spPr>
          <a:xfrm>
            <a:off x="393242" y="1908720"/>
            <a:ext cx="38892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342900">
              <a:defRPr/>
            </a:pPr>
            <a:r>
              <a:rPr lang="vi-VN" sz="3600" b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Unḑ VɞȰ ȕȖ</a:t>
            </a:r>
            <a:r>
              <a:rPr lang="el-GR" sz="3600" b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Η</a:t>
            </a:r>
            <a:r>
              <a:rPr lang="vi-VN" sz="3600" b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êm</a:t>
            </a:r>
          </a:p>
          <a:p>
            <a:pPr lvl="0" defTabSz="342900">
              <a:defRPr/>
            </a:pPr>
            <a:r>
              <a:rPr lang="vi-VN" sz="3600" b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endParaRPr kumimoji="0" lang="el-GR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pic>
        <p:nvPicPr>
          <p:cNvPr id="46" name="Hình ảnh 74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F47FA7B3-8AB9-49B2-AA58-75F3E3D6AC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45" t="6111" r="28926" b="3929"/>
          <a:stretch/>
        </p:blipFill>
        <p:spPr>
          <a:xfrm>
            <a:off x="7127275" y="2470625"/>
            <a:ext cx="2052329" cy="256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Văn Toàn - Ung Văn Khiêm – GIẶC BÁN NƯỚC, chính là MẦY !!!... | Facebook">
            <a:extLst>
              <a:ext uri="{FF2B5EF4-FFF2-40B4-BE49-F238E27FC236}">
                <a16:creationId xmlns:a16="http://schemas.microsoft.com/office/drawing/2014/main" id="{0B5DDCAE-4E5D-4B15-B561-AB6226078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45" y="508000"/>
            <a:ext cx="3592652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79AF5F-A5C2-4D51-BA3F-C5FCD1552E8A}"/>
              </a:ext>
            </a:extLst>
          </p:cNvPr>
          <p:cNvSpPr/>
          <p:nvPr/>
        </p:nvSpPr>
        <p:spPr>
          <a:xfrm>
            <a:off x="4476997" y="1405576"/>
            <a:ext cx="4062058" cy="25568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Ung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Khiêm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(1910 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1991),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An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Giang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mạng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chức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cấp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phủ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Nam.</a:t>
            </a: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028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72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Ô li">
            <a:extLst>
              <a:ext uri="{FF2B5EF4-FFF2-40B4-BE49-F238E27FC236}">
                <a16:creationId xmlns:a16="http://schemas.microsoft.com/office/drawing/2014/main" id="{86B7129C-C21C-41F4-B1EA-51AB778F31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92197" y="1276237"/>
            <a:ext cx="8935124" cy="309247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3B1B71-6F31-41D2-B816-7E8B9184AA56}"/>
              </a:ext>
            </a:extLst>
          </p:cNvPr>
          <p:cNvSpPr/>
          <p:nvPr/>
        </p:nvSpPr>
        <p:spPr>
          <a:xfrm>
            <a:off x="393242" y="1908720"/>
            <a:ext cx="7569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HɈȰḑ ǻɞʎ, UôΪḑ ȳť κườΪḑ Ǉổ εứɖ</a:t>
            </a:r>
            <a:endParaRPr kumimoji="0" lang="el-GR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pic>
        <p:nvPicPr>
          <p:cNvPr id="46" name="Hình ảnh 74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F47FA7B3-8AB9-49B2-AA58-75F3E3D6AC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45" t="6111" r="28926" b="3929"/>
          <a:stretch/>
        </p:blipFill>
        <p:spPr>
          <a:xfrm>
            <a:off x="7127275" y="2470625"/>
            <a:ext cx="2052329" cy="2565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20174B-AB93-4721-BE02-74583D0DEE5D}"/>
              </a:ext>
            </a:extLst>
          </p:cNvPr>
          <p:cNvSpPr/>
          <p:nvPr/>
        </p:nvSpPr>
        <p:spPr>
          <a:xfrm>
            <a:off x="66797" y="2597150"/>
            <a:ext cx="33778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giải εạἫ ȫμʸt dã.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endParaRPr kumimoji="0" lang="el-GR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47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52D39E-065D-EF25-58B5-B1121729B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B5DEDC-82E2-B60F-4F4A-00136C68C43B}"/>
              </a:ext>
            </a:extLst>
          </p:cNvPr>
          <p:cNvSpPr/>
          <p:nvPr/>
        </p:nvSpPr>
        <p:spPr>
          <a:xfrm>
            <a:off x="1258785" y="4573485"/>
            <a:ext cx="3206338" cy="5700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chạy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dã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ED028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14" y="0"/>
            <a:ext cx="9161915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4" y="0"/>
            <a:ext cx="9193805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2743200"/>
            <a:ext cx="9144000" cy="24003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44116" y="362612"/>
            <a:ext cx="4735592" cy="1823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vi-VN" sz="11250" b="1" kern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/>
              </a:rPr>
              <a:t>DẶN DÒ</a:t>
            </a:r>
            <a:endParaRPr lang="en-US" sz="11250" b="1" kern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latin typeface="#9Slide07 Soup of Justice" pitchFamily="2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38971" y="2341418"/>
            <a:ext cx="5195653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3750" b="1" dirty="0">
                <a:solidFill>
                  <a:srgbClr val="C00000"/>
                </a:solidFill>
                <a:latin typeface="HP001 4 hàng" pitchFamily="34" charset="0"/>
              </a:rPr>
              <a:t>Hoàn thành vở tập viết.</a:t>
            </a:r>
          </a:p>
        </p:txBody>
      </p:sp>
    </p:spTree>
    <p:extLst>
      <p:ext uri="{BB962C8B-B14F-4D97-AF65-F5344CB8AC3E}">
        <p14:creationId xmlns:p14="http://schemas.microsoft.com/office/powerpoint/2010/main" val="967614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14" y="0"/>
            <a:ext cx="916191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2"/>
          <a:stretch/>
        </p:blipFill>
        <p:spPr>
          <a:xfrm>
            <a:off x="-17914" y="1"/>
            <a:ext cx="9153525" cy="21359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/>
          <a:stretch/>
        </p:blipFill>
        <p:spPr>
          <a:xfrm>
            <a:off x="-39447" y="2833671"/>
            <a:ext cx="9209744" cy="23336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" b="16093"/>
          <a:stretch/>
        </p:blipFill>
        <p:spPr>
          <a:xfrm>
            <a:off x="-410399" y="1"/>
            <a:ext cx="9153525" cy="465296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6036208" y="1948303"/>
            <a:ext cx="2867258" cy="327066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21441" y="439900"/>
            <a:ext cx="7016665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vi-VN" sz="9000" b="1" kern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/>
              </a:rPr>
              <a:t>CHÚC CÁC EM </a:t>
            </a:r>
          </a:p>
          <a:p>
            <a:pPr algn="ctr" defTabSz="914378">
              <a:buClr>
                <a:srgbClr val="000000"/>
              </a:buClr>
              <a:defRPr/>
            </a:pPr>
            <a:r>
              <a:rPr lang="vi-VN" sz="9000" b="1" kern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/>
              </a:rPr>
              <a:t>HỌC TỐT</a:t>
            </a:r>
            <a:endParaRPr lang="en-US" sz="9000" b="1" kern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latin typeface="#9Slide07 Soup of Justice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4525615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6" y="1662701"/>
            <a:ext cx="2990850" cy="29908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01071" y="1209839"/>
            <a:ext cx="5142755" cy="1361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250" b="1" i="0" u="none" strike="noStrike" kern="0" cap="none" spc="0" normalizeH="0" baseline="0" noProof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KHỞI</a:t>
            </a:r>
            <a:r>
              <a:rPr kumimoji="0" lang="en-US" sz="8250" b="1" i="0" u="none" strike="noStrike" kern="0" cap="none" spc="0" normalizeH="0" noProof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 ĐỘNG</a:t>
            </a:r>
            <a:endParaRPr kumimoji="0" lang="en-US" sz="825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490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ạc Thiếu Nhi Cho Bé  CHỮ U  POM POM Band  Bé học chữ cái tiếng Việt  Nhạc thiếu nhi vui nhộn_v240P">
            <a:hlinkClick r:id="" action="ppaction://media"/>
            <a:extLst>
              <a:ext uri="{FF2B5EF4-FFF2-40B4-BE49-F238E27FC236}">
                <a16:creationId xmlns:a16="http://schemas.microsoft.com/office/drawing/2014/main" id="{43F0BC08-B083-32E4-CD9D-ED49248135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396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6" y="1662701"/>
            <a:ext cx="2990850" cy="29908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67451" y="346956"/>
            <a:ext cx="6336991" cy="263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vi-VN" sz="8250" b="1" kern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/>
              </a:rPr>
              <a:t>VIẾT</a:t>
            </a:r>
          </a:p>
          <a:p>
            <a:pPr algn="ctr" defTabSz="914378">
              <a:buClr>
                <a:srgbClr val="000000"/>
              </a:buClr>
              <a:defRPr/>
            </a:pPr>
            <a:r>
              <a:rPr lang="vi-VN" sz="8250" b="1" kern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/>
              </a:rPr>
              <a:t> CHỮ </a:t>
            </a:r>
            <a:r>
              <a:rPr lang="vi-VN" sz="8250" b="1" kern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/>
              </a:rPr>
              <a:t>HOA </a:t>
            </a:r>
            <a:r>
              <a:rPr lang="en-US" sz="8250" b="1" kern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/>
              </a:rPr>
              <a:t>U, Ư</a:t>
            </a:r>
            <a:endParaRPr lang="en-US" sz="8250" b="1" kern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latin typeface="#9Slide07 Soup of Justice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049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739041F-948A-4966-AC7F-29A78CB0E4F4}"/>
              </a:ext>
            </a:extLst>
          </p:cNvPr>
          <p:cNvGrpSpPr/>
          <p:nvPr/>
        </p:nvGrpSpPr>
        <p:grpSpPr>
          <a:xfrm>
            <a:off x="114300" y="-542925"/>
            <a:ext cx="8915400" cy="5686425"/>
            <a:chOff x="152400" y="-723900"/>
            <a:chExt cx="11887200" cy="758190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79CCFF1-958E-47A1-94A4-7FBDCE72C6C2}"/>
                </a:ext>
              </a:extLst>
            </p:cNvPr>
            <p:cNvGrpSpPr/>
            <p:nvPr/>
          </p:nvGrpSpPr>
          <p:grpSpPr>
            <a:xfrm>
              <a:off x="152400" y="-723900"/>
              <a:ext cx="11887200" cy="7581900"/>
              <a:chOff x="152400" y="-723900"/>
              <a:chExt cx="11887200" cy="7581900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A8E41877-3D27-458A-821E-274A70B18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125"/>
              <a:stretch/>
            </p:blipFill>
            <p:spPr>
              <a:xfrm>
                <a:off x="152400" y="3752850"/>
                <a:ext cx="11887200" cy="3105150"/>
              </a:xfrm>
              <a:prstGeom prst="rect">
                <a:avLst/>
              </a:prstGeom>
            </p:spPr>
          </p:pic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B2C26CCE-E663-4204-9056-10ACE6C24B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4329" b="49724"/>
              <a:stretch/>
            </p:blipFill>
            <p:spPr>
              <a:xfrm>
                <a:off x="152400" y="-723900"/>
                <a:ext cx="11887200" cy="4476750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BAABF88-438A-46EB-AEB0-8232E2B5C431}"/>
                </a:ext>
              </a:extLst>
            </p:cNvPr>
            <p:cNvSpPr/>
            <p:nvPr/>
          </p:nvSpPr>
          <p:spPr>
            <a:xfrm>
              <a:off x="1638300" y="1333500"/>
              <a:ext cx="2533650" cy="145059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9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81ACAE7D-9DB9-4AAB-B8AE-0AE191DA2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26"/>
          <a:stretch/>
        </p:blipFill>
        <p:spPr>
          <a:xfrm>
            <a:off x="2743828" y="775837"/>
            <a:ext cx="3271211" cy="321509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18CA6BE-34E7-47C3-85AE-315F35EE53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2" r="68718" b="37876"/>
          <a:stretch/>
        </p:blipFill>
        <p:spPr>
          <a:xfrm>
            <a:off x="5979603" y="3541205"/>
            <a:ext cx="1648135" cy="138472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87A87C0-A14E-42C2-9A44-11AFB4A7B39F}"/>
              </a:ext>
            </a:extLst>
          </p:cNvPr>
          <p:cNvGrpSpPr/>
          <p:nvPr/>
        </p:nvGrpSpPr>
        <p:grpSpPr>
          <a:xfrm flipH="1">
            <a:off x="1" y="75060"/>
            <a:ext cx="3657872" cy="709267"/>
            <a:chOff x="3657419" y="358759"/>
            <a:chExt cx="4877163" cy="94568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2F55663-8DF7-4300-8C64-B799D6FB69F7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41" name="组合 46">
                <a:extLst>
                  <a:ext uri="{FF2B5EF4-FFF2-40B4-BE49-F238E27FC236}">
                    <a16:creationId xmlns:a16="http://schemas.microsoft.com/office/drawing/2014/main" id="{49D4951E-57CE-48A5-9C0C-C01E5E65AF21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43" name="梯形 50">
                  <a:extLst>
                    <a:ext uri="{FF2B5EF4-FFF2-40B4-BE49-F238E27FC236}">
                      <a16:creationId xmlns:a16="http://schemas.microsoft.com/office/drawing/2014/main" id="{C265B5D2-B2AF-403D-845A-E1C0CD51389B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800" kern="0" dirty="0">
                    <a:solidFill>
                      <a:srgbClr val="4472C4">
                        <a:lumMod val="75000"/>
                      </a:srgb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44" name="矩形 49">
                  <a:extLst>
                    <a:ext uri="{FF2B5EF4-FFF2-40B4-BE49-F238E27FC236}">
                      <a16:creationId xmlns:a16="http://schemas.microsoft.com/office/drawing/2014/main" id="{D1E222CC-8967-4EC9-87C0-0D0411E3A9D9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 dirty="0">
                    <a:solidFill>
                      <a:prstClr val="white"/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42" name="Google Shape;697;p24">
                <a:extLst>
                  <a:ext uri="{FF2B5EF4-FFF2-40B4-BE49-F238E27FC236}">
                    <a16:creationId xmlns:a16="http://schemas.microsoft.com/office/drawing/2014/main" id="{24602B65-3630-46FF-BE48-BB4EA47960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>
                  <a:defRPr/>
                </a:pPr>
                <a:r>
                  <a:rPr lang="en-US" sz="33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33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3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tìm</a:t>
                </a:r>
                <a:r>
                  <a:rPr lang="en-US" sz="33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3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hiểu</a:t>
                </a:r>
                <a:endParaRPr lang="en-US" sz="33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2F81547-02FD-4C17-BAF9-7A2EF4B5D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CE411DA-4859-400F-B0CC-983DDA8EE1D8}"/>
              </a:ext>
            </a:extLst>
          </p:cNvPr>
          <p:cNvCxnSpPr/>
          <p:nvPr/>
        </p:nvCxnSpPr>
        <p:spPr>
          <a:xfrm>
            <a:off x="5260524" y="1817085"/>
            <a:ext cx="0" cy="1719122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0E86F29-D2E9-48F8-B8DD-3961F469DA76}"/>
              </a:ext>
            </a:extLst>
          </p:cNvPr>
          <p:cNvSpPr/>
          <p:nvPr/>
        </p:nvSpPr>
        <p:spPr>
          <a:xfrm>
            <a:off x="5604976" y="2234516"/>
            <a:ext cx="14462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</a:p>
          <a:p>
            <a:pPr algn="ctr">
              <a:buClr>
                <a:srgbClr val="000000"/>
              </a:buClr>
            </a:pPr>
            <a:r>
              <a:rPr lang="vi-VN" sz="24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ô ly rưỡi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F6F0A2F-AFF0-405C-82BA-E024EED2DD9C}"/>
              </a:ext>
            </a:extLst>
          </p:cNvPr>
          <p:cNvSpPr/>
          <p:nvPr/>
        </p:nvSpPr>
        <p:spPr>
          <a:xfrm>
            <a:off x="3304511" y="3663933"/>
            <a:ext cx="1511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 dirty="0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2 ô </a:t>
            </a:r>
            <a:r>
              <a:rPr lang="en-US" sz="2400" b="1" kern="0" dirty="0" err="1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ly</a:t>
            </a:r>
            <a:r>
              <a:rPr lang="en-US" sz="2400" b="1" kern="0" dirty="0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rưỡi</a:t>
            </a:r>
            <a:endParaRPr lang="en-US" sz="2400" b="1" kern="0" dirty="0">
              <a:solidFill>
                <a:srgbClr val="F40909"/>
              </a:solidFill>
              <a:latin typeface="Calibri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15ACD8A-7099-4305-ABA8-4D07CA7C67BF}"/>
              </a:ext>
            </a:extLst>
          </p:cNvPr>
          <p:cNvCxnSpPr>
            <a:cxnSpLocks/>
          </p:cNvCxnSpPr>
          <p:nvPr/>
        </p:nvCxnSpPr>
        <p:spPr>
          <a:xfrm flipH="1" flipV="1">
            <a:off x="3061497" y="3640558"/>
            <a:ext cx="1793992" cy="1663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2E3C4607-0818-4AE9-B65B-709F1D40CEF0}"/>
              </a:ext>
            </a:extLst>
          </p:cNvPr>
          <p:cNvSpPr/>
          <p:nvPr/>
        </p:nvSpPr>
        <p:spPr>
          <a:xfrm>
            <a:off x="-24469" y="1043727"/>
            <a:ext cx="27771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100" b="1" kern="0" dirty="0" err="1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Chữ</a:t>
            </a:r>
            <a:r>
              <a:rPr lang="en-US" sz="2100" b="1" kern="0" dirty="0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100" b="1" kern="0" dirty="0" err="1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hoa</a:t>
            </a:r>
            <a:r>
              <a:rPr lang="en-US" sz="2100" b="1" kern="0" dirty="0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 U </a:t>
            </a:r>
            <a:r>
              <a:rPr lang="en-US" sz="2100" b="1" kern="0" dirty="0" err="1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2100" b="1" kern="0" dirty="0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100" b="1" kern="0" dirty="0" err="1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viết</a:t>
            </a:r>
            <a:r>
              <a:rPr lang="en-US" sz="2100" b="1" kern="0" dirty="0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100" b="1" kern="0" dirty="0" err="1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bởi</a:t>
            </a:r>
            <a:r>
              <a:rPr lang="en-US" sz="2100" b="1" kern="0" dirty="0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 2 </a:t>
            </a:r>
            <a:r>
              <a:rPr lang="en-US" sz="2100" b="1" kern="0" dirty="0" err="1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nét</a:t>
            </a:r>
            <a:r>
              <a:rPr lang="en-US" sz="2100" b="1" kern="0" dirty="0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41EB634-A768-445F-84BD-E1FE7BF12D32}"/>
              </a:ext>
            </a:extLst>
          </p:cNvPr>
          <p:cNvSpPr/>
          <p:nvPr/>
        </p:nvSpPr>
        <p:spPr>
          <a:xfrm>
            <a:off x="223277" y="1925612"/>
            <a:ext cx="175080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nét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móc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hai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đầu</a:t>
            </a:r>
            <a:endParaRPr lang="en-US" sz="2400" b="1" kern="0" dirty="0">
              <a:solidFill>
                <a:srgbClr val="000000"/>
              </a:solidFill>
              <a:latin typeface="Calibri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EEFC416-EC11-401B-8E39-CC0AB47DA626}"/>
              </a:ext>
            </a:extLst>
          </p:cNvPr>
          <p:cNvCxnSpPr>
            <a:cxnSpLocks/>
          </p:cNvCxnSpPr>
          <p:nvPr/>
        </p:nvCxnSpPr>
        <p:spPr>
          <a:xfrm>
            <a:off x="1886537" y="2513183"/>
            <a:ext cx="1805746" cy="2923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56688B85-DB13-4C61-81E4-16ED335B54F1}"/>
              </a:ext>
            </a:extLst>
          </p:cNvPr>
          <p:cNvSpPr/>
          <p:nvPr/>
        </p:nvSpPr>
        <p:spPr>
          <a:xfrm>
            <a:off x="5963741" y="933279"/>
            <a:ext cx="275428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nét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móc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ngược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phải</a:t>
            </a:r>
            <a:endParaRPr lang="en-US" sz="2400" b="1" kern="0" dirty="0">
              <a:solidFill>
                <a:srgbClr val="000000"/>
              </a:solidFill>
              <a:latin typeface="Calibri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D54B120-2D7C-4BFA-AF36-DD5462D808A6}"/>
              </a:ext>
            </a:extLst>
          </p:cNvPr>
          <p:cNvCxnSpPr>
            <a:cxnSpLocks/>
            <a:stCxn id="54" idx="2"/>
          </p:cNvCxnSpPr>
          <p:nvPr/>
        </p:nvCxnSpPr>
        <p:spPr>
          <a:xfrm flipH="1">
            <a:off x="4393643" y="1394944"/>
            <a:ext cx="2947238" cy="93391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49873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0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739041F-948A-4966-AC7F-29A78CB0E4F4}"/>
              </a:ext>
            </a:extLst>
          </p:cNvPr>
          <p:cNvGrpSpPr/>
          <p:nvPr/>
        </p:nvGrpSpPr>
        <p:grpSpPr>
          <a:xfrm>
            <a:off x="114300" y="-542925"/>
            <a:ext cx="8915400" cy="5686425"/>
            <a:chOff x="152400" y="-723900"/>
            <a:chExt cx="11887200" cy="758190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79CCFF1-958E-47A1-94A4-7FBDCE72C6C2}"/>
                </a:ext>
              </a:extLst>
            </p:cNvPr>
            <p:cNvGrpSpPr/>
            <p:nvPr/>
          </p:nvGrpSpPr>
          <p:grpSpPr>
            <a:xfrm>
              <a:off x="152400" y="-723900"/>
              <a:ext cx="11887200" cy="7581900"/>
              <a:chOff x="152400" y="-723900"/>
              <a:chExt cx="11887200" cy="7581900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A8E41877-3D27-458A-821E-274A70B18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125"/>
              <a:stretch/>
            </p:blipFill>
            <p:spPr>
              <a:xfrm>
                <a:off x="152400" y="3752850"/>
                <a:ext cx="11887200" cy="3105150"/>
              </a:xfrm>
              <a:prstGeom prst="rect">
                <a:avLst/>
              </a:prstGeom>
            </p:spPr>
          </p:pic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B2C26CCE-E663-4204-9056-10ACE6C24B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4329" b="49724"/>
              <a:stretch/>
            </p:blipFill>
            <p:spPr>
              <a:xfrm>
                <a:off x="152400" y="-723900"/>
                <a:ext cx="11887200" cy="4476750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BAABF88-438A-46EB-AEB0-8232E2B5C431}"/>
                </a:ext>
              </a:extLst>
            </p:cNvPr>
            <p:cNvSpPr/>
            <p:nvPr/>
          </p:nvSpPr>
          <p:spPr>
            <a:xfrm>
              <a:off x="1638300" y="1333500"/>
              <a:ext cx="2533650" cy="145059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174073-C4A9-4A56-870F-58161C0BAB33}"/>
              </a:ext>
            </a:extLst>
          </p:cNvPr>
          <p:cNvGrpSpPr/>
          <p:nvPr/>
        </p:nvGrpSpPr>
        <p:grpSpPr>
          <a:xfrm flipH="1">
            <a:off x="349908" y="426590"/>
            <a:ext cx="3657872" cy="709267"/>
            <a:chOff x="3657419" y="358759"/>
            <a:chExt cx="4877163" cy="94568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415C468-AD5A-4138-8B05-31320E9E870E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28" name="组合 46">
                <a:extLst>
                  <a:ext uri="{FF2B5EF4-FFF2-40B4-BE49-F238E27FC236}">
                    <a16:creationId xmlns:a16="http://schemas.microsoft.com/office/drawing/2014/main" id="{FDEE263A-0831-47A6-89F7-2310FFC80BD0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30" name="梯形 50">
                  <a:extLst>
                    <a:ext uri="{FF2B5EF4-FFF2-40B4-BE49-F238E27FC236}">
                      <a16:creationId xmlns:a16="http://schemas.microsoft.com/office/drawing/2014/main" id="{BEF6609E-48CF-4A2A-8288-F7FC967DC37F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800" kern="0" dirty="0">
                    <a:solidFill>
                      <a:srgbClr val="4472C4">
                        <a:lumMod val="75000"/>
                      </a:srgb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31" name="矩形 49">
                  <a:extLst>
                    <a:ext uri="{FF2B5EF4-FFF2-40B4-BE49-F238E27FC236}">
                      <a16:creationId xmlns:a16="http://schemas.microsoft.com/office/drawing/2014/main" id="{07E0A31B-276E-4D26-B537-B70F4AE7223A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 dirty="0">
                    <a:solidFill>
                      <a:prstClr val="white"/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29" name="Google Shape;697;p24">
                <a:extLst>
                  <a:ext uri="{FF2B5EF4-FFF2-40B4-BE49-F238E27FC236}">
                    <a16:creationId xmlns:a16="http://schemas.microsoft.com/office/drawing/2014/main" id="{B82CFAF6-65B0-4F7F-8CB5-F31E2844FD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>
                  <a:defRPr/>
                </a:pPr>
                <a:r>
                  <a:rPr lang="en-US" sz="33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33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3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quan</a:t>
                </a:r>
                <a:r>
                  <a:rPr lang="en-US" sz="33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3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sát</a:t>
                </a:r>
                <a:endParaRPr lang="en-US" sz="33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002BF86-F1A7-48BE-ACDC-8EC70A1E0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7C82086-E0A6-45C1-A483-EFA3838978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26"/>
          <a:stretch/>
        </p:blipFill>
        <p:spPr>
          <a:xfrm>
            <a:off x="1116270" y="1386617"/>
            <a:ext cx="2427031" cy="2385395"/>
          </a:xfrm>
          <a:prstGeom prst="rect">
            <a:avLst/>
          </a:prstGeom>
        </p:spPr>
      </p:pic>
      <p:pic>
        <p:nvPicPr>
          <p:cNvPr id="6" name="HƯỚNG DẪN VIẾT CHỮ HOA U 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CC4CABE9-A2F5-463A-A892-8200C21076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29039" y="1206359"/>
            <a:ext cx="4572000" cy="2571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4D9944-B83E-47F7-9F10-62A667711E27}"/>
              </a:ext>
            </a:extLst>
          </p:cNvPr>
          <p:cNvSpPr/>
          <p:nvPr/>
        </p:nvSpPr>
        <p:spPr>
          <a:xfrm>
            <a:off x="6215062" y="3541205"/>
            <a:ext cx="1385888" cy="2308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Rounded Rectangle 2">
            <a:extLst>
              <a:ext uri="{FF2B5EF4-FFF2-40B4-BE49-F238E27FC236}">
                <a16:creationId xmlns:a16="http://schemas.microsoft.com/office/drawing/2014/main" id="{E22AA0F0-523A-4785-AFB8-349DB3D72C75}"/>
              </a:ext>
            </a:extLst>
          </p:cNvPr>
          <p:cNvSpPr/>
          <p:nvPr/>
        </p:nvSpPr>
        <p:spPr>
          <a:xfrm>
            <a:off x="5198453" y="603312"/>
            <a:ext cx="2710542" cy="47952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kern="0" dirty="0" err="1">
                <a:solidFill>
                  <a:srgbClr val="FF6600"/>
                </a:solidFill>
                <a:latin typeface="Calibri"/>
              </a:rPr>
              <a:t>Xem</a:t>
            </a:r>
            <a:r>
              <a:rPr lang="en-US" sz="2400" kern="0" dirty="0">
                <a:solidFill>
                  <a:srgbClr val="FF6600"/>
                </a:solidFill>
                <a:latin typeface="Calibri"/>
              </a:rPr>
              <a:t> video </a:t>
            </a:r>
            <a:r>
              <a:rPr lang="en-US" sz="2400" kern="0" dirty="0" err="1">
                <a:solidFill>
                  <a:srgbClr val="FF6600"/>
                </a:solidFill>
                <a:latin typeface="Calibri"/>
              </a:rPr>
              <a:t>nhé</a:t>
            </a:r>
            <a:r>
              <a:rPr lang="en-US" sz="2400" kern="0" dirty="0">
                <a:solidFill>
                  <a:srgbClr val="FF6600"/>
                </a:solidFill>
                <a:latin typeface="Calibri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73876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739041F-948A-4966-AC7F-29A78CB0E4F4}"/>
              </a:ext>
            </a:extLst>
          </p:cNvPr>
          <p:cNvGrpSpPr/>
          <p:nvPr/>
        </p:nvGrpSpPr>
        <p:grpSpPr>
          <a:xfrm>
            <a:off x="114300" y="-542925"/>
            <a:ext cx="8915400" cy="5686425"/>
            <a:chOff x="152400" y="-723900"/>
            <a:chExt cx="11887200" cy="758190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79CCFF1-958E-47A1-94A4-7FBDCE72C6C2}"/>
                </a:ext>
              </a:extLst>
            </p:cNvPr>
            <p:cNvGrpSpPr/>
            <p:nvPr/>
          </p:nvGrpSpPr>
          <p:grpSpPr>
            <a:xfrm>
              <a:off x="152400" y="-723900"/>
              <a:ext cx="11887200" cy="7581900"/>
              <a:chOff x="152400" y="-723900"/>
              <a:chExt cx="11887200" cy="7581900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A8E41877-3D27-458A-821E-274A70B18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125"/>
              <a:stretch/>
            </p:blipFill>
            <p:spPr>
              <a:xfrm>
                <a:off x="152400" y="3752850"/>
                <a:ext cx="11887200" cy="3105150"/>
              </a:xfrm>
              <a:prstGeom prst="rect">
                <a:avLst/>
              </a:prstGeom>
            </p:spPr>
          </p:pic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B2C26CCE-E663-4204-9056-10ACE6C24B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4329" b="49724"/>
              <a:stretch/>
            </p:blipFill>
            <p:spPr>
              <a:xfrm>
                <a:off x="152400" y="-723900"/>
                <a:ext cx="11887200" cy="4476750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BAABF88-438A-46EB-AEB0-8232E2B5C431}"/>
                </a:ext>
              </a:extLst>
            </p:cNvPr>
            <p:cNvSpPr/>
            <p:nvPr/>
          </p:nvSpPr>
          <p:spPr>
            <a:xfrm>
              <a:off x="1638300" y="1333500"/>
              <a:ext cx="2533650" cy="145059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81ACAE7D-9DB9-4AAB-B8AE-0AE191DA2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9" t="-2363" r="8364" b="12534"/>
          <a:stretch/>
        </p:blipFill>
        <p:spPr>
          <a:xfrm>
            <a:off x="2743829" y="775837"/>
            <a:ext cx="3061153" cy="288809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18CA6BE-34E7-47C3-85AE-315F35EE53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2" r="68718" b="37876"/>
          <a:stretch/>
        </p:blipFill>
        <p:spPr>
          <a:xfrm>
            <a:off x="5979603" y="3541205"/>
            <a:ext cx="1648135" cy="138472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87A87C0-A14E-42C2-9A44-11AFB4A7B39F}"/>
              </a:ext>
            </a:extLst>
          </p:cNvPr>
          <p:cNvGrpSpPr/>
          <p:nvPr/>
        </p:nvGrpSpPr>
        <p:grpSpPr>
          <a:xfrm flipH="1">
            <a:off x="1" y="75060"/>
            <a:ext cx="3657872" cy="709267"/>
            <a:chOff x="3657419" y="358759"/>
            <a:chExt cx="4877163" cy="94568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2F55663-8DF7-4300-8C64-B799D6FB69F7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41" name="组合 46">
                <a:extLst>
                  <a:ext uri="{FF2B5EF4-FFF2-40B4-BE49-F238E27FC236}">
                    <a16:creationId xmlns:a16="http://schemas.microsoft.com/office/drawing/2014/main" id="{49D4951E-57CE-48A5-9C0C-C01E5E65AF21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43" name="梯形 50">
                  <a:extLst>
                    <a:ext uri="{FF2B5EF4-FFF2-40B4-BE49-F238E27FC236}">
                      <a16:creationId xmlns:a16="http://schemas.microsoft.com/office/drawing/2014/main" id="{C265B5D2-B2AF-403D-845A-E1C0CD51389B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800" kern="0" dirty="0">
                    <a:solidFill>
                      <a:srgbClr val="4472C4">
                        <a:lumMod val="75000"/>
                      </a:srgb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44" name="矩形 49">
                  <a:extLst>
                    <a:ext uri="{FF2B5EF4-FFF2-40B4-BE49-F238E27FC236}">
                      <a16:creationId xmlns:a16="http://schemas.microsoft.com/office/drawing/2014/main" id="{D1E222CC-8967-4EC9-87C0-0D0411E3A9D9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 dirty="0">
                    <a:solidFill>
                      <a:prstClr val="white"/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42" name="Google Shape;697;p24">
                <a:extLst>
                  <a:ext uri="{FF2B5EF4-FFF2-40B4-BE49-F238E27FC236}">
                    <a16:creationId xmlns:a16="http://schemas.microsoft.com/office/drawing/2014/main" id="{24602B65-3630-46FF-BE48-BB4EA47960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>
                  <a:defRPr/>
                </a:pPr>
                <a:r>
                  <a:rPr lang="en-US" sz="33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33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3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tìm</a:t>
                </a:r>
                <a:r>
                  <a:rPr lang="en-US" sz="33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3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hiểu</a:t>
                </a:r>
                <a:endParaRPr lang="en-US" sz="33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2F81547-02FD-4C17-BAF9-7A2EF4B5D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CE411DA-4859-400F-B0CC-983DDA8EE1D8}"/>
              </a:ext>
            </a:extLst>
          </p:cNvPr>
          <p:cNvCxnSpPr/>
          <p:nvPr/>
        </p:nvCxnSpPr>
        <p:spPr>
          <a:xfrm>
            <a:off x="5231949" y="1921436"/>
            <a:ext cx="0" cy="1719122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0E86F29-D2E9-48F8-B8DD-3961F469DA76}"/>
              </a:ext>
            </a:extLst>
          </p:cNvPr>
          <p:cNvSpPr/>
          <p:nvPr/>
        </p:nvSpPr>
        <p:spPr>
          <a:xfrm>
            <a:off x="5604976" y="2234516"/>
            <a:ext cx="14462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</a:p>
          <a:p>
            <a:pPr algn="ctr"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ô ly rưỡi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F6F0A2F-AFF0-405C-82BA-E024EED2DD9C}"/>
              </a:ext>
            </a:extLst>
          </p:cNvPr>
          <p:cNvSpPr/>
          <p:nvPr/>
        </p:nvSpPr>
        <p:spPr>
          <a:xfrm>
            <a:off x="3304511" y="3663933"/>
            <a:ext cx="1511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2 ô </a:t>
            </a:r>
            <a:r>
              <a:rPr lang="en-US" sz="2400" b="1" kern="0" dirty="0" err="1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ly</a:t>
            </a:r>
            <a:r>
              <a:rPr lang="en-US" sz="2400" b="1" kern="0" dirty="0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rưỡi</a:t>
            </a:r>
            <a:endParaRPr lang="en-US" sz="2400" b="1" kern="0" dirty="0">
              <a:solidFill>
                <a:srgbClr val="F40909"/>
              </a:solidFill>
              <a:latin typeface="Calibri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15ACD8A-7099-4305-ABA8-4D07CA7C67BF}"/>
              </a:ext>
            </a:extLst>
          </p:cNvPr>
          <p:cNvCxnSpPr>
            <a:cxnSpLocks/>
          </p:cNvCxnSpPr>
          <p:nvPr/>
        </p:nvCxnSpPr>
        <p:spPr>
          <a:xfrm flipH="1" flipV="1">
            <a:off x="3061497" y="3640558"/>
            <a:ext cx="1793992" cy="1663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2E3C4607-0818-4AE9-B65B-709F1D40CEF0}"/>
              </a:ext>
            </a:extLst>
          </p:cNvPr>
          <p:cNvSpPr/>
          <p:nvPr/>
        </p:nvSpPr>
        <p:spPr>
          <a:xfrm>
            <a:off x="-24469" y="1043727"/>
            <a:ext cx="27771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100" b="1" kern="0" dirty="0" err="1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Chữ</a:t>
            </a:r>
            <a:r>
              <a:rPr lang="en-US" sz="2100" b="1" kern="0" dirty="0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100" b="1" kern="0" dirty="0" err="1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hoa</a:t>
            </a:r>
            <a:r>
              <a:rPr lang="en-US" sz="2100" b="1" kern="0" dirty="0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 Ư </a:t>
            </a:r>
            <a:r>
              <a:rPr lang="en-US" sz="2100" b="1" kern="0" dirty="0" err="1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2100" b="1" kern="0" dirty="0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100" b="1" kern="0" dirty="0" err="1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viết</a:t>
            </a:r>
            <a:r>
              <a:rPr lang="en-US" sz="2100" b="1" kern="0" dirty="0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100" b="1" kern="0" dirty="0" err="1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bởi</a:t>
            </a:r>
            <a:r>
              <a:rPr lang="en-US" sz="2100" b="1" kern="0" dirty="0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 3 </a:t>
            </a:r>
            <a:r>
              <a:rPr lang="en-US" sz="2100" b="1" kern="0" dirty="0" err="1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nét</a:t>
            </a:r>
            <a:r>
              <a:rPr lang="en-US" sz="2100" b="1" kern="0" dirty="0">
                <a:solidFill>
                  <a:srgbClr val="F40909"/>
                </a:solidFill>
                <a:latin typeface="Calibri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41EB634-A768-445F-84BD-E1FE7BF12D32}"/>
              </a:ext>
            </a:extLst>
          </p:cNvPr>
          <p:cNvSpPr/>
          <p:nvPr/>
        </p:nvSpPr>
        <p:spPr>
          <a:xfrm>
            <a:off x="223277" y="1925612"/>
            <a:ext cx="175080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nét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móc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hai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đầu</a:t>
            </a:r>
            <a:endParaRPr lang="en-US" sz="2400" b="1" kern="0" dirty="0">
              <a:solidFill>
                <a:srgbClr val="000000"/>
              </a:solidFill>
              <a:latin typeface="Calibri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EEFC416-EC11-401B-8E39-CC0AB47DA626}"/>
              </a:ext>
            </a:extLst>
          </p:cNvPr>
          <p:cNvCxnSpPr>
            <a:cxnSpLocks/>
          </p:cNvCxnSpPr>
          <p:nvPr/>
        </p:nvCxnSpPr>
        <p:spPr>
          <a:xfrm>
            <a:off x="1886537" y="2513183"/>
            <a:ext cx="1805746" cy="2923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56688B85-DB13-4C61-81E4-16ED335B54F1}"/>
              </a:ext>
            </a:extLst>
          </p:cNvPr>
          <p:cNvSpPr/>
          <p:nvPr/>
        </p:nvSpPr>
        <p:spPr>
          <a:xfrm>
            <a:off x="6065465" y="1516449"/>
            <a:ext cx="275428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nét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móc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ngược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phải</a:t>
            </a:r>
            <a:endParaRPr lang="en-US" sz="2400" b="1" kern="0" dirty="0">
              <a:solidFill>
                <a:srgbClr val="000000"/>
              </a:solidFill>
              <a:latin typeface="Calibri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D54B120-2D7C-4BFA-AF36-DD5462D808A6}"/>
              </a:ext>
            </a:extLst>
          </p:cNvPr>
          <p:cNvCxnSpPr>
            <a:cxnSpLocks/>
          </p:cNvCxnSpPr>
          <p:nvPr/>
        </p:nvCxnSpPr>
        <p:spPr>
          <a:xfrm flipH="1">
            <a:off x="4331361" y="1856314"/>
            <a:ext cx="2947240" cy="95700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C81E894-7A3A-4409-83B8-A11D155AC324}"/>
              </a:ext>
            </a:extLst>
          </p:cNvPr>
          <p:cNvSpPr/>
          <p:nvPr/>
        </p:nvSpPr>
        <p:spPr>
          <a:xfrm>
            <a:off x="6461938" y="659448"/>
            <a:ext cx="230223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nét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móc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trái</a:t>
            </a:r>
            <a:r>
              <a:rPr lang="en-US" sz="2400" b="1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nhỏ</a:t>
            </a:r>
            <a:endParaRPr lang="en-US" sz="2400" b="1" kern="0" dirty="0">
              <a:solidFill>
                <a:srgbClr val="000000"/>
              </a:solidFill>
              <a:latin typeface="Calibri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6174CBE-E093-42F9-83DF-395F0B8AFF5E}"/>
              </a:ext>
            </a:extLst>
          </p:cNvPr>
          <p:cNvCxnSpPr>
            <a:cxnSpLocks/>
          </p:cNvCxnSpPr>
          <p:nvPr/>
        </p:nvCxnSpPr>
        <p:spPr>
          <a:xfrm flipH="1">
            <a:off x="4501811" y="999314"/>
            <a:ext cx="2947240" cy="95700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00962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0" grpId="0"/>
      <p:bldP spid="5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739041F-948A-4966-AC7F-29A78CB0E4F4}"/>
              </a:ext>
            </a:extLst>
          </p:cNvPr>
          <p:cNvGrpSpPr/>
          <p:nvPr/>
        </p:nvGrpSpPr>
        <p:grpSpPr>
          <a:xfrm>
            <a:off x="114300" y="-542925"/>
            <a:ext cx="8915400" cy="5686425"/>
            <a:chOff x="152400" y="-723900"/>
            <a:chExt cx="11887200" cy="758190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79CCFF1-958E-47A1-94A4-7FBDCE72C6C2}"/>
                </a:ext>
              </a:extLst>
            </p:cNvPr>
            <p:cNvGrpSpPr/>
            <p:nvPr/>
          </p:nvGrpSpPr>
          <p:grpSpPr>
            <a:xfrm>
              <a:off x="152400" y="-723900"/>
              <a:ext cx="11887200" cy="7581900"/>
              <a:chOff x="152400" y="-723900"/>
              <a:chExt cx="11887200" cy="7581900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A8E41877-3D27-458A-821E-274A70B18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125"/>
              <a:stretch/>
            </p:blipFill>
            <p:spPr>
              <a:xfrm>
                <a:off x="152400" y="3752850"/>
                <a:ext cx="11887200" cy="3105150"/>
              </a:xfrm>
              <a:prstGeom prst="rect">
                <a:avLst/>
              </a:prstGeom>
            </p:spPr>
          </p:pic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B2C26CCE-E663-4204-9056-10ACE6C24B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4329" b="49724"/>
              <a:stretch/>
            </p:blipFill>
            <p:spPr>
              <a:xfrm>
                <a:off x="152400" y="-723900"/>
                <a:ext cx="11887200" cy="4476750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BAABF88-438A-46EB-AEB0-8232E2B5C431}"/>
                </a:ext>
              </a:extLst>
            </p:cNvPr>
            <p:cNvSpPr/>
            <p:nvPr/>
          </p:nvSpPr>
          <p:spPr>
            <a:xfrm>
              <a:off x="1638300" y="1333500"/>
              <a:ext cx="2533650" cy="145059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HƯỚNG DẪN VIẾT CHỮ HOA Ư 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5AEABF6E-EE50-4FAC-B395-037AD98068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9039" y="1212402"/>
            <a:ext cx="4572000" cy="25717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9174073-C4A9-4A56-870F-58161C0BAB33}"/>
              </a:ext>
            </a:extLst>
          </p:cNvPr>
          <p:cNvGrpSpPr/>
          <p:nvPr/>
        </p:nvGrpSpPr>
        <p:grpSpPr>
          <a:xfrm flipH="1">
            <a:off x="349908" y="426590"/>
            <a:ext cx="3657872" cy="709267"/>
            <a:chOff x="3657419" y="358759"/>
            <a:chExt cx="4877163" cy="94568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415C468-AD5A-4138-8B05-31320E9E870E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28" name="组合 46">
                <a:extLst>
                  <a:ext uri="{FF2B5EF4-FFF2-40B4-BE49-F238E27FC236}">
                    <a16:creationId xmlns:a16="http://schemas.microsoft.com/office/drawing/2014/main" id="{FDEE263A-0831-47A6-89F7-2310FFC80BD0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30" name="梯形 50">
                  <a:extLst>
                    <a:ext uri="{FF2B5EF4-FFF2-40B4-BE49-F238E27FC236}">
                      <a16:creationId xmlns:a16="http://schemas.microsoft.com/office/drawing/2014/main" id="{BEF6609E-48CF-4A2A-8288-F7FC967DC37F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800" kern="0" dirty="0">
                    <a:solidFill>
                      <a:srgbClr val="4472C4">
                        <a:lumMod val="75000"/>
                      </a:srgb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31" name="矩形 49">
                  <a:extLst>
                    <a:ext uri="{FF2B5EF4-FFF2-40B4-BE49-F238E27FC236}">
                      <a16:creationId xmlns:a16="http://schemas.microsoft.com/office/drawing/2014/main" id="{07E0A31B-276E-4D26-B537-B70F4AE7223A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 dirty="0">
                    <a:solidFill>
                      <a:prstClr val="white"/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29" name="Google Shape;697;p24">
                <a:extLst>
                  <a:ext uri="{FF2B5EF4-FFF2-40B4-BE49-F238E27FC236}">
                    <a16:creationId xmlns:a16="http://schemas.microsoft.com/office/drawing/2014/main" id="{B82CFAF6-65B0-4F7F-8CB5-F31E2844FD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>
                  <a:defRPr/>
                </a:pPr>
                <a:r>
                  <a:rPr lang="en-US" sz="33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33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3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quan</a:t>
                </a:r>
                <a:r>
                  <a:rPr lang="en-US" sz="33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3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sát</a:t>
                </a:r>
                <a:endParaRPr lang="en-US" sz="33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002BF86-F1A7-48BE-ACDC-8EC70A1E0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7C82086-E0A6-45C1-A483-EFA3838978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0" t="-3377" r="5376" b="3377"/>
          <a:stretch/>
        </p:blipFill>
        <p:spPr>
          <a:xfrm>
            <a:off x="1116270" y="1386617"/>
            <a:ext cx="2427031" cy="23853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4D9944-B83E-47F7-9F10-62A667711E27}"/>
              </a:ext>
            </a:extLst>
          </p:cNvPr>
          <p:cNvSpPr/>
          <p:nvPr/>
        </p:nvSpPr>
        <p:spPr>
          <a:xfrm>
            <a:off x="6215062" y="3541205"/>
            <a:ext cx="1385888" cy="2308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Rounded Rectangle 2">
            <a:extLst>
              <a:ext uri="{FF2B5EF4-FFF2-40B4-BE49-F238E27FC236}">
                <a16:creationId xmlns:a16="http://schemas.microsoft.com/office/drawing/2014/main" id="{E22AA0F0-523A-4785-AFB8-349DB3D72C75}"/>
              </a:ext>
            </a:extLst>
          </p:cNvPr>
          <p:cNvSpPr/>
          <p:nvPr/>
        </p:nvSpPr>
        <p:spPr>
          <a:xfrm>
            <a:off x="5198453" y="603312"/>
            <a:ext cx="2710542" cy="47952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kern="0" dirty="0" err="1">
                <a:solidFill>
                  <a:srgbClr val="FF6600"/>
                </a:solidFill>
                <a:latin typeface="Calibri"/>
              </a:rPr>
              <a:t>Xem</a:t>
            </a:r>
            <a:r>
              <a:rPr lang="en-US" sz="2400" kern="0" dirty="0">
                <a:solidFill>
                  <a:srgbClr val="FF6600"/>
                </a:solidFill>
                <a:latin typeface="Calibri"/>
              </a:rPr>
              <a:t> video </a:t>
            </a:r>
            <a:r>
              <a:rPr lang="en-US" sz="2400" kern="0" dirty="0" err="1">
                <a:solidFill>
                  <a:srgbClr val="FF6600"/>
                </a:solidFill>
                <a:latin typeface="Calibri"/>
              </a:rPr>
              <a:t>nhé</a:t>
            </a:r>
            <a:r>
              <a:rPr lang="en-US" sz="2400" kern="0" dirty="0">
                <a:solidFill>
                  <a:srgbClr val="FF6600"/>
                </a:solidFill>
                <a:latin typeface="Calibri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81453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自定义设计方案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自定义 10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2D05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7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5304</TotalTime>
  <Words>468</Words>
  <Application>Microsoft Office PowerPoint</Application>
  <PresentationFormat>On-screen Show (16:9)</PresentationFormat>
  <Paragraphs>93</Paragraphs>
  <Slides>28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28</vt:i4>
      </vt:variant>
    </vt:vector>
  </HeadingPairs>
  <TitlesOfParts>
    <vt:vector size="70" baseType="lpstr">
      <vt:lpstr>#9Slide07 Soup of Justice</vt:lpstr>
      <vt:lpstr>.VnTimeH</vt:lpstr>
      <vt:lpstr>Averta Std CY</vt:lpstr>
      <vt:lpstr>Averta Std CY Bold</vt:lpstr>
      <vt:lpstr>等线</vt:lpstr>
      <vt:lpstr>HP001</vt:lpstr>
      <vt:lpstr>HP001 5 hàng</vt:lpstr>
      <vt:lpstr>inpin heiti</vt:lpstr>
      <vt:lpstr>微软雅黑</vt:lpstr>
      <vt:lpstr>Oi</vt:lpstr>
      <vt:lpstr>Quicksand Medium</vt:lpstr>
      <vt:lpstr>SVN-Poky's</vt:lpstr>
      <vt:lpstr>UTM Avo</vt:lpstr>
      <vt:lpstr>UVN Binh Duong</vt:lpstr>
      <vt:lpstr>VNI-Avo</vt:lpstr>
      <vt:lpstr>华康少女文字W5</vt:lpstr>
      <vt:lpstr>华康方圆体W7(P)</vt:lpstr>
      <vt:lpstr>字魂59号-创粗黑</vt:lpstr>
      <vt:lpstr>雷盖体</vt:lpstr>
      <vt:lpstr>Arial</vt:lpstr>
      <vt:lpstr>Arial Black</vt:lpstr>
      <vt:lpstr>Arial Rounded MT Bold</vt:lpstr>
      <vt:lpstr>Calibri</vt:lpstr>
      <vt:lpstr>Calibri Light</vt:lpstr>
      <vt:lpstr>HP001 4 hàng</vt:lpstr>
      <vt:lpstr>Times New Roman</vt:lpstr>
      <vt:lpstr>Hoạt động</vt:lpstr>
      <vt:lpstr>Khởi động</vt:lpstr>
      <vt:lpstr>Khám phá và Luyện tập</vt:lpstr>
      <vt:lpstr>9_www.33ppt.com</vt:lpstr>
      <vt:lpstr>1_Hoạt động</vt:lpstr>
      <vt:lpstr>PPT定制1801380800</vt:lpstr>
      <vt:lpstr>1_Khởi động</vt:lpstr>
      <vt:lpstr>2_Khởi động</vt:lpstr>
      <vt:lpstr>Office 主题</vt:lpstr>
      <vt:lpstr>10_www.33ppt.com</vt:lpstr>
      <vt:lpstr>2_Office 主题</vt:lpstr>
      <vt:lpstr>1_自定义设计方案</vt:lpstr>
      <vt:lpstr>Office 主题​​</vt:lpstr>
      <vt:lpstr>Office Theme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cp:lastModifiedBy>Hoàng Ngọc Tuấn Thanh</cp:lastModifiedBy>
  <cp:revision>1</cp:revision>
  <dcterms:created xsi:type="dcterms:W3CDTF">2021-03-08T07:39:19Z</dcterms:created>
  <dcterms:modified xsi:type="dcterms:W3CDTF">2025-02-19T01:25:49Z</dcterms:modified>
  <cp:contentStatus/>
</cp:coreProperties>
</file>