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media/audio3.wav" ContentType="audio/x-wav"/>
  <Override PartName="/ppt/media/audio4.wav" ContentType="audio/x-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8" r:id="rId2"/>
    <p:sldMasterId id="2147483690" r:id="rId3"/>
    <p:sldMasterId id="2147483702" r:id="rId4"/>
    <p:sldMasterId id="2147483738" r:id="rId5"/>
    <p:sldMasterId id="2147483750" r:id="rId6"/>
  </p:sldMasterIdLst>
  <p:notesMasterIdLst>
    <p:notesMasterId r:id="rId38"/>
  </p:notesMasterIdLst>
  <p:sldIdLst>
    <p:sldId id="256" r:id="rId7"/>
    <p:sldId id="257" r:id="rId8"/>
    <p:sldId id="291" r:id="rId9"/>
    <p:sldId id="315" r:id="rId10"/>
    <p:sldId id="260" r:id="rId11"/>
    <p:sldId id="316" r:id="rId12"/>
    <p:sldId id="317" r:id="rId13"/>
    <p:sldId id="262" r:id="rId14"/>
    <p:sldId id="293" r:id="rId15"/>
    <p:sldId id="294" r:id="rId16"/>
    <p:sldId id="295" r:id="rId17"/>
    <p:sldId id="296" r:id="rId18"/>
    <p:sldId id="297" r:id="rId19"/>
    <p:sldId id="298" r:id="rId20"/>
    <p:sldId id="299" r:id="rId21"/>
    <p:sldId id="301" r:id="rId22"/>
    <p:sldId id="318" r:id="rId23"/>
    <p:sldId id="302" r:id="rId24"/>
    <p:sldId id="300" r:id="rId25"/>
    <p:sldId id="272" r:id="rId26"/>
    <p:sldId id="303" r:id="rId27"/>
    <p:sldId id="308" r:id="rId28"/>
    <p:sldId id="309" r:id="rId29"/>
    <p:sldId id="319" r:id="rId30"/>
    <p:sldId id="320" r:id="rId31"/>
    <p:sldId id="313" r:id="rId32"/>
    <p:sldId id="314" r:id="rId33"/>
    <p:sldId id="286" r:id="rId34"/>
    <p:sldId id="321" r:id="rId35"/>
    <p:sldId id="288"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CEAEC"/>
    <a:srgbClr val="BA3846"/>
    <a:srgbClr val="178572"/>
    <a:srgbClr val="FFBB6A"/>
    <a:srgbClr val="76DFC6"/>
    <a:srgbClr val="FF7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1231" autoAdjust="0"/>
  </p:normalViewPr>
  <p:slideViewPr>
    <p:cSldViewPr snapToGrid="0">
      <p:cViewPr>
        <p:scale>
          <a:sx n="50" d="100"/>
          <a:sy n="50" d="100"/>
        </p:scale>
        <p:origin x="1290"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37E54-0893-4558-88D1-BB0D15AB652C}"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C6C65-131A-4B08-9460-33EE008836AE}" type="slidenum">
              <a:rPr lang="en-US" smtClean="0"/>
              <a:t>‹#›</a:t>
            </a:fld>
            <a:endParaRPr lang="en-US"/>
          </a:p>
        </p:txBody>
      </p:sp>
    </p:spTree>
    <p:extLst>
      <p:ext uri="{BB962C8B-B14F-4D97-AF65-F5344CB8AC3E}">
        <p14:creationId xmlns:p14="http://schemas.microsoft.com/office/powerpoint/2010/main" val="143925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E7BB-F9F2-2DF3-95F4-60DB183A1A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8F43C8-6965-2E12-D0D8-5AE11D13BF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3FCC577-B9CF-3C6F-6132-0F43D378D58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2C178CD-EDF9-1490-B197-517557FB4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7239EB-43DF-8E5B-DD25-A274D61F023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25226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E3E-75A9-15CE-74B4-DBF96F92B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1D397B-9414-1AFF-E13C-4F92676257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DD49A-211A-7448-4FF9-89F8B6F3539C}"/>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6545198-DFC9-6FC4-C44C-F6F54C5A5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FBDAFB-8C67-16CC-CE6A-2E4E38F11B74}"/>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49133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60C9C-C606-8952-B351-45D557FD4D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AE56F7-3076-F262-D442-F911F1163F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5D759-37DD-EE54-4000-2B90C598287D}"/>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9D4C065D-E118-20BF-9CEE-503D9E0A7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9DDDAD8-9380-1F68-D1AB-3FCE86497E8D}"/>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647704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E7BB-F9F2-2DF3-95F4-60DB183A1A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8F43C8-6965-2E12-D0D8-5AE11D13BF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3FCC577-B9CF-3C6F-6132-0F43D378D58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2C178CD-EDF9-1490-B197-517557FB4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7239EB-43DF-8E5B-DD25-A274D61F023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48338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B3D2-9B24-A69E-8656-D71595C04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99EE5-68D6-2062-C024-FDB96F5A1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9CCAF-B9B5-9DC9-3095-4D401D174FB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0C493590-CA21-8BB8-9DB0-AF87AF3A94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B8EC335-F035-20AA-CF67-A3C3E27FA8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1630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3A7A-7E6C-EF34-A80C-9EC1A466D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E2E773A-B8D4-3AB6-BCF0-E99DA309E5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541B7-FD76-2B0A-8448-0CFAF11810EF}"/>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37C0EE72-335D-3D25-FDFA-8CA090D2C5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338E468-A34A-B0C5-C0F8-F04AB1B5E5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275973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D301-0FF9-13EE-2CDA-C3F060AAA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B290C-98B9-7C1C-37BC-E02BCF5AAE6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5A825A-5432-8783-C3DA-F8821B879A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B94C988-E766-70B7-B67A-12890B5C5245}"/>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76F88FE5-AB4F-7551-149A-E1B526C26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91514A6-B2F1-9C5E-28A9-648A42FBE851}"/>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364676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030F-3EE3-59AC-CC73-B50DC9032A8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F962E-677D-9585-B9E9-B28EC4917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DD7C7-CA64-045D-DA22-19FEBC2FB9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0523E-9F34-B784-EAF4-A5016B5070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38C49-4638-93CD-C145-DBA6B2A951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F2C0F5-0D0F-7C97-BCB0-598349C3DB5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8" name="Footer Placeholder 7">
            <a:extLst>
              <a:ext uri="{FF2B5EF4-FFF2-40B4-BE49-F238E27FC236}">
                <a16:creationId xmlns:a16="http://schemas.microsoft.com/office/drawing/2014/main" id="{2C286D31-176D-1E42-AFB1-87F3C204C8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48EFDE9-C75A-B8BF-0786-06B001394D8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462715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8438-281F-99C5-CEA7-D36B8699D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D361FBA-47ED-E05C-5FA6-AA7B0BB06C83}"/>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4" name="Footer Placeholder 3">
            <a:extLst>
              <a:ext uri="{FF2B5EF4-FFF2-40B4-BE49-F238E27FC236}">
                <a16:creationId xmlns:a16="http://schemas.microsoft.com/office/drawing/2014/main" id="{52890D60-14A6-DCF8-D095-4EF43F691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F09F5DF-4293-5946-98B7-DA5B11882380}"/>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263065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86407-B775-70D9-7B81-B100E5959689}"/>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3" name="Footer Placeholder 2">
            <a:extLst>
              <a:ext uri="{FF2B5EF4-FFF2-40B4-BE49-F238E27FC236}">
                <a16:creationId xmlns:a16="http://schemas.microsoft.com/office/drawing/2014/main" id="{7A21B813-5D23-5B3B-65EA-47B81BA8E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7DBDF52-AE6E-AA22-B71F-40568D4D04D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076185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3B8-3071-54EC-57FF-4D2C8D7D6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2D15E4A-40D0-FF90-63BB-10910E414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0EB85-2E41-DC2F-6DCE-3BA7FCB72D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BB4B-FB4B-F4BF-103B-6B074DAA94D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06A07148-22CB-5CD5-6E96-451CF88A84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52229E3-AFE4-37DE-257D-E6D1523E3C17}"/>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4017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B3D2-9B24-A69E-8656-D71595C04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99EE5-68D6-2062-C024-FDB96F5A1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9CCAF-B9B5-9DC9-3095-4D401D174FB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0C493590-CA21-8BB8-9DB0-AF87AF3A94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B8EC335-F035-20AA-CF67-A3C3E27FA8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877185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CCB2-31DD-70B2-6FA9-4374E1B65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794AEC-45D4-0AF2-A9A3-7B2A4DA2A1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416926-9D9D-3A23-430F-B88C5C8ABB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2424A-65E6-C6CF-5962-E8052770F538}"/>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C833D872-1E5D-01BB-2D69-2B593055F6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FCDB88-2448-E41A-8D2B-D3C155E2E575}"/>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286531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E3E-75A9-15CE-74B4-DBF96F92B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1D397B-9414-1AFF-E13C-4F92676257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DD49A-211A-7448-4FF9-89F8B6F3539C}"/>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6545198-DFC9-6FC4-C44C-F6F54C5A5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FBDAFB-8C67-16CC-CE6A-2E4E38F11B74}"/>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704092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60C9C-C606-8952-B351-45D557FD4D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AE56F7-3076-F262-D442-F911F1163F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5D759-37DD-EE54-4000-2B90C598287D}"/>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9D4C065D-E118-20BF-9CEE-503D9E0A7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9DDDAD8-9380-1F68-D1AB-3FCE86497E8D}"/>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595193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E7BB-F9F2-2DF3-95F4-60DB183A1A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8F43C8-6965-2E12-D0D8-5AE11D13BF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3FCC577-B9CF-3C6F-6132-0F43D378D58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2C178CD-EDF9-1490-B197-517557FB4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7239EB-43DF-8E5B-DD25-A274D61F023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78171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B3D2-9B24-A69E-8656-D71595C04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99EE5-68D6-2062-C024-FDB96F5A1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9CCAF-B9B5-9DC9-3095-4D401D174FB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0C493590-CA21-8BB8-9DB0-AF87AF3A94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B8EC335-F035-20AA-CF67-A3C3E27FA8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92312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3A7A-7E6C-EF34-A80C-9EC1A466D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E2E773A-B8D4-3AB6-BCF0-E99DA309E5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541B7-FD76-2B0A-8448-0CFAF11810EF}"/>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37C0EE72-335D-3D25-FDFA-8CA090D2C5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338E468-A34A-B0C5-C0F8-F04AB1B5E5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44566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D301-0FF9-13EE-2CDA-C3F060AAA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B290C-98B9-7C1C-37BC-E02BCF5AAE6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5A825A-5432-8783-C3DA-F8821B879A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B94C988-E766-70B7-B67A-12890B5C5245}"/>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76F88FE5-AB4F-7551-149A-E1B526C26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91514A6-B2F1-9C5E-28A9-648A42FBE851}"/>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562276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030F-3EE3-59AC-CC73-B50DC9032A8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F962E-677D-9585-B9E9-B28EC4917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DD7C7-CA64-045D-DA22-19FEBC2FB9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0523E-9F34-B784-EAF4-A5016B5070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38C49-4638-93CD-C145-DBA6B2A951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F2C0F5-0D0F-7C97-BCB0-598349C3DB5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8" name="Footer Placeholder 7">
            <a:extLst>
              <a:ext uri="{FF2B5EF4-FFF2-40B4-BE49-F238E27FC236}">
                <a16:creationId xmlns:a16="http://schemas.microsoft.com/office/drawing/2014/main" id="{2C286D31-176D-1E42-AFB1-87F3C204C8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48EFDE9-C75A-B8BF-0786-06B001394D8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675221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8438-281F-99C5-CEA7-D36B8699D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D361FBA-47ED-E05C-5FA6-AA7B0BB06C83}"/>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4" name="Footer Placeholder 3">
            <a:extLst>
              <a:ext uri="{FF2B5EF4-FFF2-40B4-BE49-F238E27FC236}">
                <a16:creationId xmlns:a16="http://schemas.microsoft.com/office/drawing/2014/main" id="{52890D60-14A6-DCF8-D095-4EF43F691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F09F5DF-4293-5946-98B7-DA5B11882380}"/>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249611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86407-B775-70D9-7B81-B100E5959689}"/>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3" name="Footer Placeholder 2">
            <a:extLst>
              <a:ext uri="{FF2B5EF4-FFF2-40B4-BE49-F238E27FC236}">
                <a16:creationId xmlns:a16="http://schemas.microsoft.com/office/drawing/2014/main" id="{7A21B813-5D23-5B3B-65EA-47B81BA8E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7DBDF52-AE6E-AA22-B71F-40568D4D04D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97113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3A7A-7E6C-EF34-A80C-9EC1A466D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E2E773A-B8D4-3AB6-BCF0-E99DA309E5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541B7-FD76-2B0A-8448-0CFAF11810EF}"/>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37C0EE72-335D-3D25-FDFA-8CA090D2C5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338E468-A34A-B0C5-C0F8-F04AB1B5E5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658850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3B8-3071-54EC-57FF-4D2C8D7D6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2D15E4A-40D0-FF90-63BB-10910E414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0EB85-2E41-DC2F-6DCE-3BA7FCB72D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BB4B-FB4B-F4BF-103B-6B074DAA94D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06A07148-22CB-5CD5-6E96-451CF88A84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52229E3-AFE4-37DE-257D-E6D1523E3C17}"/>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772683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CCB2-31DD-70B2-6FA9-4374E1B65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794AEC-45D4-0AF2-A9A3-7B2A4DA2A1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416926-9D9D-3A23-430F-B88C5C8ABB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2424A-65E6-C6CF-5962-E8052770F538}"/>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C833D872-1E5D-01BB-2D69-2B593055F6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FCDB88-2448-E41A-8D2B-D3C155E2E575}"/>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159255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E3E-75A9-15CE-74B4-DBF96F92B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1D397B-9414-1AFF-E13C-4F92676257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DD49A-211A-7448-4FF9-89F8B6F3539C}"/>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6545198-DFC9-6FC4-C44C-F6F54C5A5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FBDAFB-8C67-16CC-CE6A-2E4E38F11B74}"/>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846840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60C9C-C606-8952-B351-45D557FD4D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AE56F7-3076-F262-D442-F911F1163F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5D759-37DD-EE54-4000-2B90C598287D}"/>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9D4C065D-E118-20BF-9CEE-503D9E0A7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9DDDAD8-9380-1F68-D1AB-3FCE86497E8D}"/>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66069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E7BB-F9F2-2DF3-95F4-60DB183A1A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8F43C8-6965-2E12-D0D8-5AE11D13BF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3FCC577-B9CF-3C6F-6132-0F43D378D58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2C178CD-EDF9-1490-B197-517557FB4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7239EB-43DF-8E5B-DD25-A274D61F023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95803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B3D2-9B24-A69E-8656-D71595C04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99EE5-68D6-2062-C024-FDB96F5A1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9CCAF-B9B5-9DC9-3095-4D401D174FB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0C493590-CA21-8BB8-9DB0-AF87AF3A94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B8EC335-F035-20AA-CF67-A3C3E27FA8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137153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3A7A-7E6C-EF34-A80C-9EC1A466D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E2E773A-B8D4-3AB6-BCF0-E99DA309E5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541B7-FD76-2B0A-8448-0CFAF11810EF}"/>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37C0EE72-335D-3D25-FDFA-8CA090D2C5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338E468-A34A-B0C5-C0F8-F04AB1B5E5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879403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D301-0FF9-13EE-2CDA-C3F060AAA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B290C-98B9-7C1C-37BC-E02BCF5AAE6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5A825A-5432-8783-C3DA-F8821B879A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B94C988-E766-70B7-B67A-12890B5C5245}"/>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76F88FE5-AB4F-7551-149A-E1B526C26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91514A6-B2F1-9C5E-28A9-648A42FBE851}"/>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1975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030F-3EE3-59AC-CC73-B50DC9032A8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F962E-677D-9585-B9E9-B28EC4917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DD7C7-CA64-045D-DA22-19FEBC2FB9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0523E-9F34-B784-EAF4-A5016B5070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38C49-4638-93CD-C145-DBA6B2A951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F2C0F5-0D0F-7C97-BCB0-598349C3DB5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8" name="Footer Placeholder 7">
            <a:extLst>
              <a:ext uri="{FF2B5EF4-FFF2-40B4-BE49-F238E27FC236}">
                <a16:creationId xmlns:a16="http://schemas.microsoft.com/office/drawing/2014/main" id="{2C286D31-176D-1E42-AFB1-87F3C204C8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48EFDE9-C75A-B8BF-0786-06B001394D8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620372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8438-281F-99C5-CEA7-D36B8699D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D361FBA-47ED-E05C-5FA6-AA7B0BB06C83}"/>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4" name="Footer Placeholder 3">
            <a:extLst>
              <a:ext uri="{FF2B5EF4-FFF2-40B4-BE49-F238E27FC236}">
                <a16:creationId xmlns:a16="http://schemas.microsoft.com/office/drawing/2014/main" id="{52890D60-14A6-DCF8-D095-4EF43F691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F09F5DF-4293-5946-98B7-DA5B11882380}"/>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17524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D301-0FF9-13EE-2CDA-C3F060AAA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B290C-98B9-7C1C-37BC-E02BCF5AAE6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5A825A-5432-8783-C3DA-F8821B879A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B94C988-E766-70B7-B67A-12890B5C5245}"/>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76F88FE5-AB4F-7551-149A-E1B526C26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91514A6-B2F1-9C5E-28A9-648A42FBE851}"/>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428730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86407-B775-70D9-7B81-B100E5959689}"/>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3" name="Footer Placeholder 2">
            <a:extLst>
              <a:ext uri="{FF2B5EF4-FFF2-40B4-BE49-F238E27FC236}">
                <a16:creationId xmlns:a16="http://schemas.microsoft.com/office/drawing/2014/main" id="{7A21B813-5D23-5B3B-65EA-47B81BA8E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7DBDF52-AE6E-AA22-B71F-40568D4D04D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859218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3B8-3071-54EC-57FF-4D2C8D7D6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2D15E4A-40D0-FF90-63BB-10910E414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0EB85-2E41-DC2F-6DCE-3BA7FCB72D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BB4B-FB4B-F4BF-103B-6B074DAA94D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06A07148-22CB-5CD5-6E96-451CF88A84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52229E3-AFE4-37DE-257D-E6D1523E3C17}"/>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154302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CCB2-31DD-70B2-6FA9-4374E1B65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794AEC-45D4-0AF2-A9A3-7B2A4DA2A1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416926-9D9D-3A23-430F-B88C5C8ABB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2424A-65E6-C6CF-5962-E8052770F538}"/>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C833D872-1E5D-01BB-2D69-2B593055F6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FCDB88-2448-E41A-8D2B-D3C155E2E575}"/>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068007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E3E-75A9-15CE-74B4-DBF96F92B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1D397B-9414-1AFF-E13C-4F92676257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DD49A-211A-7448-4FF9-89F8B6F3539C}"/>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6545198-DFC9-6FC4-C44C-F6F54C5A5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FBDAFB-8C67-16CC-CE6A-2E4E38F11B74}"/>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549953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60C9C-C606-8952-B351-45D557FD4D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AE56F7-3076-F262-D442-F911F1163F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5D759-37DD-EE54-4000-2B90C598287D}"/>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9D4C065D-E118-20BF-9CEE-503D9E0A7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9DDDAD8-9380-1F68-D1AB-3FCE86497E8D}"/>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582774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E7BB-F9F2-2DF3-95F4-60DB183A1A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0C8F43C8-6965-2E12-D0D8-5AE11D13BF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3FCC577-B9CF-3C6F-6132-0F43D378D58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2C178CD-EDF9-1490-B197-517557FB4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A7239EB-43DF-8E5B-DD25-A274D61F023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035141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CB3D2-9B24-A69E-8656-D71595C04F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2099EE5-68D6-2062-C024-FDB96F5A1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39CCAF-B9B5-9DC9-3095-4D401D174FB2}"/>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0C493590-CA21-8BB8-9DB0-AF87AF3A94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B8EC335-F035-20AA-CF67-A3C3E27FA8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411249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3A7A-7E6C-EF34-A80C-9EC1A466D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E2E773A-B8D4-3AB6-BCF0-E99DA309E5A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A541B7-FD76-2B0A-8448-0CFAF11810EF}"/>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37C0EE72-335D-3D25-FDFA-8CA090D2C5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338E468-A34A-B0C5-C0F8-F04AB1B5E518}"/>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60709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D301-0FF9-13EE-2CDA-C3F060AAA3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17B290C-98B9-7C1C-37BC-E02BCF5AAE6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5A825A-5432-8783-C3DA-F8821B879A9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B94C988-E766-70B7-B67A-12890B5C5245}"/>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76F88FE5-AB4F-7551-149A-E1B526C26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91514A6-B2F1-9C5E-28A9-648A42FBE851}"/>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8761516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030F-3EE3-59AC-CC73-B50DC9032A8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F962E-677D-9585-B9E9-B28EC4917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DD7C7-CA64-045D-DA22-19FEBC2FB9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0523E-9F34-B784-EAF4-A5016B5070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38C49-4638-93CD-C145-DBA6B2A951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F2C0F5-0D0F-7C97-BCB0-598349C3DB5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8" name="Footer Placeholder 7">
            <a:extLst>
              <a:ext uri="{FF2B5EF4-FFF2-40B4-BE49-F238E27FC236}">
                <a16:creationId xmlns:a16="http://schemas.microsoft.com/office/drawing/2014/main" id="{2C286D31-176D-1E42-AFB1-87F3C204C8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48EFDE9-C75A-B8BF-0786-06B001394D8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13726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030F-3EE3-59AC-CC73-B50DC9032A8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9DF962E-677D-9585-B9E9-B28EC4917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7DD7C7-CA64-045D-DA22-19FEBC2FB9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BE0523E-9F34-B784-EAF4-A5016B50705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338C49-4638-93CD-C145-DBA6B2A951E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F2C0F5-0D0F-7C97-BCB0-598349C3DB5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8" name="Footer Placeholder 7">
            <a:extLst>
              <a:ext uri="{FF2B5EF4-FFF2-40B4-BE49-F238E27FC236}">
                <a16:creationId xmlns:a16="http://schemas.microsoft.com/office/drawing/2014/main" id="{2C286D31-176D-1E42-AFB1-87F3C204C8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48EFDE9-C75A-B8BF-0786-06B001394D8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1844729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8438-281F-99C5-CEA7-D36B8699D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D361FBA-47ED-E05C-5FA6-AA7B0BB06C83}"/>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4" name="Footer Placeholder 3">
            <a:extLst>
              <a:ext uri="{FF2B5EF4-FFF2-40B4-BE49-F238E27FC236}">
                <a16:creationId xmlns:a16="http://schemas.microsoft.com/office/drawing/2014/main" id="{52890D60-14A6-DCF8-D095-4EF43F691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F09F5DF-4293-5946-98B7-DA5B11882380}"/>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067206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86407-B775-70D9-7B81-B100E5959689}"/>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3" name="Footer Placeholder 2">
            <a:extLst>
              <a:ext uri="{FF2B5EF4-FFF2-40B4-BE49-F238E27FC236}">
                <a16:creationId xmlns:a16="http://schemas.microsoft.com/office/drawing/2014/main" id="{7A21B813-5D23-5B3B-65EA-47B81BA8E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7DBDF52-AE6E-AA22-B71F-40568D4D04D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055566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3B8-3071-54EC-57FF-4D2C8D7D6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2D15E4A-40D0-FF90-63BB-10910E414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0EB85-2E41-DC2F-6DCE-3BA7FCB72D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BB4B-FB4B-F4BF-103B-6B074DAA94D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06A07148-22CB-5CD5-6E96-451CF88A84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52229E3-AFE4-37DE-257D-E6D1523E3C17}"/>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4040923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CCB2-31DD-70B2-6FA9-4374E1B65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794AEC-45D4-0AF2-A9A3-7B2A4DA2A1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416926-9D9D-3A23-430F-B88C5C8ABB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2424A-65E6-C6CF-5962-E8052770F538}"/>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C833D872-1E5D-01BB-2D69-2B593055F6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FCDB88-2448-E41A-8D2B-D3C155E2E575}"/>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318791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CE3E-75A9-15CE-74B4-DBF96F92B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81D397B-9414-1AFF-E13C-4F92676257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EDD49A-211A-7448-4FF9-89F8B6F3539C}"/>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E6545198-DFC9-6FC4-C44C-F6F54C5A5E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6FBDAFB-8C67-16CC-CE6A-2E4E38F11B74}"/>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787525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A60C9C-C606-8952-B351-45D557FD4D7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0AE56F7-3076-F262-D442-F911F1163F2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05D759-37DD-EE54-4000-2B90C598287D}"/>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5" name="Footer Placeholder 4">
            <a:extLst>
              <a:ext uri="{FF2B5EF4-FFF2-40B4-BE49-F238E27FC236}">
                <a16:creationId xmlns:a16="http://schemas.microsoft.com/office/drawing/2014/main" id="{9D4C065D-E118-20BF-9CEE-503D9E0A73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9DDDAD8-9380-1F68-D1AB-3FCE86497E8D}"/>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9128934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90786B-46E6-43E4-AB7B-89DAEC1A0F28}"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985961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733957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0786B-46E6-43E4-AB7B-89DAEC1A0F28}"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569360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90786B-46E6-43E4-AB7B-89DAEC1A0F28}"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681451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8438-281F-99C5-CEA7-D36B8699DD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D361FBA-47ED-E05C-5FA6-AA7B0BB06C83}"/>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4" name="Footer Placeholder 3">
            <a:extLst>
              <a:ext uri="{FF2B5EF4-FFF2-40B4-BE49-F238E27FC236}">
                <a16:creationId xmlns:a16="http://schemas.microsoft.com/office/drawing/2014/main" id="{52890D60-14A6-DCF8-D095-4EF43F691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F09F5DF-4293-5946-98B7-DA5B11882380}"/>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3546728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0786B-46E6-43E4-AB7B-89DAEC1A0F28}" type="datetimeFigureOut">
              <a:rPr lang="en-US" smtClean="0"/>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554781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0786B-46E6-43E4-AB7B-89DAEC1A0F28}" type="datetimeFigureOut">
              <a:rPr lang="en-US" smtClean="0"/>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291630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0786B-46E6-43E4-AB7B-89DAEC1A0F28}" type="datetimeFigureOut">
              <a:rPr lang="en-US" smtClean="0"/>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189928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2951923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0786B-46E6-43E4-AB7B-89DAEC1A0F28}" type="datetimeFigureOut">
              <a:rPr lang="en-US" smtClean="0"/>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016335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224655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0786B-46E6-43E4-AB7B-89DAEC1A0F28}" type="datetimeFigureOut">
              <a:rPr lang="en-US" smtClean="0"/>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E9F89B-F421-455A-9212-27966ACE0FCC}" type="slidenum">
              <a:rPr lang="en-US" smtClean="0"/>
              <a:t>‹#›</a:t>
            </a:fld>
            <a:endParaRPr lang="en-US"/>
          </a:p>
        </p:txBody>
      </p:sp>
    </p:spTree>
    <p:extLst>
      <p:ext uri="{BB962C8B-B14F-4D97-AF65-F5344CB8AC3E}">
        <p14:creationId xmlns:p14="http://schemas.microsoft.com/office/powerpoint/2010/main" val="3951298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86407-B775-70D9-7B81-B100E5959689}"/>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3" name="Footer Placeholder 2">
            <a:extLst>
              <a:ext uri="{FF2B5EF4-FFF2-40B4-BE49-F238E27FC236}">
                <a16:creationId xmlns:a16="http://schemas.microsoft.com/office/drawing/2014/main" id="{7A21B813-5D23-5B3B-65EA-47B81BA8E7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A7DBDF52-AE6E-AA22-B71F-40568D4D04D2}"/>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170644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33B8-3071-54EC-57FF-4D2C8D7D6E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2D15E4A-40D0-FF90-63BB-10910E4149D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600EB85-2E41-DC2F-6DCE-3BA7FCB72D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64BB4B-FB4B-F4BF-103B-6B074DAA94D6}"/>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06A07148-22CB-5CD5-6E96-451CF88A84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52229E3-AFE4-37DE-257D-E6D1523E3C17}"/>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85799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8CCB2-31DD-70B2-6FA9-4374E1B659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1794AEC-45D4-0AF2-A9A3-7B2A4DA2A1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416926-9D9D-3A23-430F-B88C5C8ABB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2424A-65E6-C6CF-5962-E8052770F538}"/>
              </a:ext>
            </a:extLst>
          </p:cNvPr>
          <p:cNvSpPr>
            <a:spLocks noGrp="1"/>
          </p:cNvSpPr>
          <p:nvPr>
            <p:ph type="dt" sz="half" idx="10"/>
          </p:nvPr>
        </p:nvSpPr>
        <p:spPr>
          <a:xfrm>
            <a:off x="838200" y="6356350"/>
            <a:ext cx="2743200" cy="365125"/>
          </a:xfrm>
          <a:prstGeom prst="rect">
            <a:avLst/>
          </a:prstGeom>
        </p:spPr>
        <p:txBody>
          <a:bodyPr/>
          <a:lstStyle/>
          <a:p>
            <a:fld id="{41507751-895A-4FDD-AB31-5F225A255BB9}" type="datetimeFigureOut">
              <a:rPr lang="vi-VN" smtClean="0"/>
              <a:t>08/01/2023</a:t>
            </a:fld>
            <a:endParaRPr lang="vi-VN"/>
          </a:p>
        </p:txBody>
      </p:sp>
      <p:sp>
        <p:nvSpPr>
          <p:cNvPr id="6" name="Footer Placeholder 5">
            <a:extLst>
              <a:ext uri="{FF2B5EF4-FFF2-40B4-BE49-F238E27FC236}">
                <a16:creationId xmlns:a16="http://schemas.microsoft.com/office/drawing/2014/main" id="{C833D872-1E5D-01BB-2D69-2B593055F6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FCDB88-2448-E41A-8D2B-D3C155E2E575}"/>
              </a:ext>
            </a:extLst>
          </p:cNvPr>
          <p:cNvSpPr>
            <a:spLocks noGrp="1"/>
          </p:cNvSpPr>
          <p:nvPr>
            <p:ph type="sldNum" sz="quarter" idx="12"/>
          </p:nvPr>
        </p:nvSpPr>
        <p:spPr>
          <a:xfrm>
            <a:off x="8610600" y="6356350"/>
            <a:ext cx="2743200" cy="365125"/>
          </a:xfrm>
          <a:prstGeom prst="rect">
            <a:avLst/>
          </a:prstGeom>
        </p:spPr>
        <p:txBody>
          <a:bodyPr/>
          <a:lstStyle/>
          <a:p>
            <a:fld id="{269FED6E-C9D1-4EBC-A17B-95D8346D5583}" type="slidenum">
              <a:rPr lang="vi-VN" smtClean="0"/>
              <a:t>‹#›</a:t>
            </a:fld>
            <a:endParaRPr lang="vi-VN"/>
          </a:p>
        </p:txBody>
      </p:sp>
    </p:spTree>
    <p:extLst>
      <p:ext uri="{BB962C8B-B14F-4D97-AF65-F5344CB8AC3E}">
        <p14:creationId xmlns:p14="http://schemas.microsoft.com/office/powerpoint/2010/main" val="248833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4A545BA8-0A85-4D5B-A042-8EB49CF9FC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6848259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0F376701-3C4C-4809-B91A-FB2FA252F1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082360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CC591425-BBAA-4C98-9462-A5B3BABBDA8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446027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7CC64D30-C9FE-4707-9689-43892DEB6D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987251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923B66FF-559E-4C77-BEC8-E0F0D1AED89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214098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C473DA4F-3B4D-4CB1-B166-7D039D391E9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0786B-46E6-43E4-AB7B-89DAEC1A0F28}" type="datetimeFigureOut">
              <a:rPr lang="en-US" smtClean="0"/>
              <a:t>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E9F89B-F421-455A-9212-27966ACE0FCC}" type="slidenum">
              <a:rPr lang="en-US" smtClean="0"/>
              <a:t>‹#›</a:t>
            </a:fld>
            <a:endParaRPr lang="en-US"/>
          </a:p>
        </p:txBody>
      </p:sp>
    </p:spTree>
    <p:extLst>
      <p:ext uri="{BB962C8B-B14F-4D97-AF65-F5344CB8AC3E}">
        <p14:creationId xmlns:p14="http://schemas.microsoft.com/office/powerpoint/2010/main" val="33205911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microsoft.com/office/2007/relationships/hdphoto" Target="../media/hdphoto9.wdp"/><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9.wdp"/><Relationship Id="rId7" Type="http://schemas.openxmlformats.org/officeDocument/2006/relationships/image" Target="../media/image30.pn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microsoft.com/office/2007/relationships/hdphoto" Target="../media/hdphoto9.wdp"/><Relationship Id="rId7" Type="http://schemas.openxmlformats.org/officeDocument/2006/relationships/image" Target="../media/image37.jpe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9.wdp"/><Relationship Id="rId7" Type="http://schemas.openxmlformats.org/officeDocument/2006/relationships/image" Target="../media/image40.jpe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10" Type="http://schemas.microsoft.com/office/2007/relationships/hdphoto" Target="../media/hdphoto10.wdp"/><Relationship Id="rId4" Type="http://schemas.openxmlformats.org/officeDocument/2006/relationships/image" Target="../media/image26.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9.wdp"/><Relationship Id="rId7" Type="http://schemas.openxmlformats.org/officeDocument/2006/relationships/image" Target="../media/image43.jpe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9.wdp"/><Relationship Id="rId7"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47.png"/><Relationship Id="rId5" Type="http://schemas.microsoft.com/office/2007/relationships/hdphoto" Target="../media/hdphoto11.wdp"/><Relationship Id="rId4" Type="http://schemas.openxmlformats.org/officeDocument/2006/relationships/image" Target="../media/image46.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18.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1.xml"/><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51.xml"/><Relationship Id="rId6" Type="http://schemas.openxmlformats.org/officeDocument/2006/relationships/audio" Target="../media/audio4.wav"/><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22.emf"/><Relationship Id="rId5" Type="http://schemas.microsoft.com/office/2007/relationships/hdphoto" Target="../media/hdphoto8.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image" Target="../media/image11.png"/><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16.png"/><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2.wav"/><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image" Target="../media/image11.png"/><Relationship Id="rId12" Type="http://schemas.microsoft.com/office/2007/relationships/hdphoto" Target="../media/hdphoto3.wdp"/><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17.png"/><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2.wav"/><Relationship Id="rId15" Type="http://schemas.microsoft.com/office/2007/relationships/hdphoto" Target="../media/hdphoto5.wdp"/><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slideLayout" Target="../slideLayouts/slideLayout62.xml"/><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audio" Target="../media/media2.mp3"/><Relationship Id="rId16"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audio" Target="../media/audio2.wav"/><Relationship Id="rId15" Type="http://schemas.microsoft.com/office/2007/relationships/hdphoto" Target="../media/hdphoto7.wdp"/><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FDD3F-8642-138E-F7B0-221A92ACA23E}"/>
              </a:ext>
            </a:extLst>
          </p:cNvPr>
          <p:cNvPicPr>
            <a:picLocks noChangeAspect="1"/>
          </p:cNvPicPr>
          <p:nvPr/>
        </p:nvPicPr>
        <p:blipFill rotWithShape="1">
          <a:blip r:embed="rId2"/>
          <a:srcRect t="-55" b="6159"/>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346E122D-94D3-57FB-3411-A9B68E67C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5257">
            <a:off x="10147175" y="1585404"/>
            <a:ext cx="997998" cy="997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00E2CB-93F9-F86F-465C-8D5287B678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7121">
            <a:off x="9325092" y="140957"/>
            <a:ext cx="1110449" cy="1110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0AB362-2AB0-56EF-BCE2-EAA53800CB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539584">
            <a:off x="3222594" y="113979"/>
            <a:ext cx="949911" cy="9499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9850F7-7AF1-530C-0BA6-465251CC3A43}"/>
              </a:ext>
            </a:extLst>
          </p:cNvPr>
          <p:cNvGrpSpPr/>
          <p:nvPr/>
        </p:nvGrpSpPr>
        <p:grpSpPr>
          <a:xfrm>
            <a:off x="2643452" y="5456128"/>
            <a:ext cx="6903828" cy="874786"/>
            <a:chOff x="1346667" y="1374499"/>
            <a:chExt cx="5373977" cy="874786"/>
          </a:xfrm>
        </p:grpSpPr>
        <p:sp>
          <p:nvSpPr>
            <p:cNvPr id="8" name="TextBox 7">
              <a:extLst>
                <a:ext uri="{FF2B5EF4-FFF2-40B4-BE49-F238E27FC236}">
                  <a16:creationId xmlns:a16="http://schemas.microsoft.com/office/drawing/2014/main" id="{F5812B0C-23CF-9BCC-263E-DF0D6E5422A5}"/>
                </a:ext>
              </a:extLst>
            </p:cNvPr>
            <p:cNvSpPr txBox="1"/>
            <p:nvPr/>
          </p:nvSpPr>
          <p:spPr>
            <a:xfrm>
              <a:off x="1366414" y="1374499"/>
              <a:ext cx="5354230" cy="863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212725">
                    <a:solidFill>
                      <a:prstClr val="white"/>
                    </a:solidFill>
                    <a:prstDash val="solid"/>
                  </a:ln>
                  <a:solidFill>
                    <a:prstClr val="white"/>
                  </a:solidFill>
                  <a:effectLst>
                    <a:outerShdw dist="76200" dir="6000000" algn="ctr" rotWithShape="0">
                      <a:srgbClr val="00B0F0"/>
                    </a:outerShdw>
                  </a:effectLst>
                  <a:uLnTx/>
                  <a:uFillTx/>
                  <a:latin typeface="iCiel Crocante" panose="02000000000000000000" pitchFamily="50" charset="0"/>
                  <a:ea typeface="+mn-ea"/>
                  <a:cs typeface="+mn-cs"/>
                </a:rPr>
                <a:t>NIỀM VUI THỂ THAO</a:t>
              </a:r>
            </a:p>
          </p:txBody>
        </p:sp>
        <p:sp>
          <p:nvSpPr>
            <p:cNvPr id="9" name="TextBox 8">
              <a:extLst>
                <a:ext uri="{FF2B5EF4-FFF2-40B4-BE49-F238E27FC236}">
                  <a16:creationId xmlns:a16="http://schemas.microsoft.com/office/drawing/2014/main" id="{C388275C-83D1-342B-215C-F73A1D79A25D}"/>
                </a:ext>
              </a:extLst>
            </p:cNvPr>
            <p:cNvSpPr txBox="1"/>
            <p:nvPr/>
          </p:nvSpPr>
          <p:spPr>
            <a:xfrm>
              <a:off x="1346667" y="1385779"/>
              <a:ext cx="5354230" cy="86350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a:ln w="6600">
                    <a:solidFill>
                      <a:srgbClr val="0070C0"/>
                    </a:solidFill>
                    <a:prstDash val="solid"/>
                  </a:ln>
                  <a:solidFill>
                    <a:srgbClr val="CCFFFF"/>
                  </a:solidFill>
                  <a:effectLst>
                    <a:outerShdw dist="63500" dir="3360000" algn="tl" rotWithShape="0">
                      <a:srgbClr val="0070C0"/>
                    </a:outerShdw>
                  </a:effectLst>
                  <a:uLnTx/>
                  <a:uFillTx/>
                  <a:latin typeface="iCiel Crocante" panose="02000000000000000000" pitchFamily="50" charset="0"/>
                  <a:ea typeface="+mn-ea"/>
                  <a:cs typeface="+mn-cs"/>
                </a:rPr>
                <a:t>NIỀM VUI THỂ THAO</a:t>
              </a:r>
              <a:endParaRPr kumimoji="0" lang="vi-VN" sz="5400" b="1" i="0" u="none" strike="noStrike" kern="1200" cap="none" spc="0" normalizeH="0" baseline="0" noProof="0" dirty="0">
                <a:ln w="6600">
                  <a:solidFill>
                    <a:srgbClr val="0070C0"/>
                  </a:solidFill>
                  <a:prstDash val="solid"/>
                </a:ln>
                <a:solidFill>
                  <a:srgbClr val="CCFFFF"/>
                </a:solidFill>
                <a:effectLst>
                  <a:outerShdw dist="63500" dir="3360000" algn="tl" rotWithShape="0">
                    <a:srgbClr val="0070C0"/>
                  </a:outerShdw>
                </a:effectLst>
                <a:uLnTx/>
                <a:uFillTx/>
                <a:latin typeface="iCiel Crocante" panose="02000000000000000000" pitchFamily="50" charset="0"/>
                <a:ea typeface="+mn-ea"/>
                <a:cs typeface="+mn-cs"/>
              </a:endParaRPr>
            </a:p>
          </p:txBody>
        </p:sp>
      </p:grpSp>
      <p:sp>
        <p:nvSpPr>
          <p:cNvPr id="10" name="TextBox 9">
            <a:extLst>
              <a:ext uri="{FF2B5EF4-FFF2-40B4-BE49-F238E27FC236}">
                <a16:creationId xmlns:a16="http://schemas.microsoft.com/office/drawing/2014/main" id="{15ED26F2-D325-9185-6D83-62DDE0CA6896}"/>
              </a:ext>
            </a:extLst>
          </p:cNvPr>
          <p:cNvSpPr txBox="1"/>
          <p:nvPr/>
        </p:nvSpPr>
        <p:spPr>
          <a:xfrm>
            <a:off x="5221548" y="4641695"/>
            <a:ext cx="17222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89D81A"/>
                </a:solidFill>
                <a:effectLst/>
                <a:uLnTx/>
                <a:uFillTx/>
                <a:latin typeface="UTM Flamenco" panose="02040603050506020204" pitchFamily="18" charset="0"/>
                <a:ea typeface="+mn-ea"/>
                <a:cs typeface="+mn-cs"/>
              </a:rPr>
              <a:t>Chủ</a:t>
            </a:r>
            <a:r>
              <a:rPr kumimoji="0" lang="en-US" sz="4400" b="0" i="0" u="none" strike="noStrike" kern="1200" cap="none" spc="0" normalizeH="0" baseline="0" noProof="0" dirty="0">
                <a:ln>
                  <a:noFill/>
                </a:ln>
                <a:solidFill>
                  <a:srgbClr val="89D81A"/>
                </a:solidFill>
                <a:effectLst/>
                <a:uLnTx/>
                <a:uFillTx/>
                <a:latin typeface="UTM Flamenco" panose="02040603050506020204" pitchFamily="18" charset="0"/>
                <a:ea typeface="+mn-ea"/>
                <a:cs typeface="+mn-cs"/>
              </a:rPr>
              <a:t> </a:t>
            </a:r>
            <a:r>
              <a:rPr kumimoji="0" lang="en-US" sz="4400" b="0" i="0" u="none" strike="noStrike" kern="1200" cap="none" spc="0" normalizeH="0" baseline="0" noProof="0" dirty="0" err="1">
                <a:ln>
                  <a:noFill/>
                </a:ln>
                <a:solidFill>
                  <a:srgbClr val="89D81A"/>
                </a:solidFill>
                <a:effectLst/>
                <a:uLnTx/>
                <a:uFillTx/>
                <a:latin typeface="UTM Flamenco" panose="02040603050506020204" pitchFamily="18" charset="0"/>
                <a:ea typeface="+mn-ea"/>
                <a:cs typeface="+mn-cs"/>
              </a:rPr>
              <a:t>đề</a:t>
            </a:r>
            <a:endParaRPr kumimoji="0" lang="vi-VN" sz="4400" b="0" i="0" u="none" strike="noStrike" kern="1200" cap="none" spc="0" normalizeH="0" baseline="0" noProof="0" dirty="0">
              <a:ln>
                <a:noFill/>
              </a:ln>
              <a:solidFill>
                <a:srgbClr val="89D81A"/>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A4953B38-59F4-D989-A798-AFA66B7659E1}"/>
              </a:ext>
            </a:extLst>
          </p:cNvPr>
          <p:cNvPicPr>
            <a:picLocks noChangeAspect="1"/>
          </p:cNvPicPr>
          <p:nvPr/>
        </p:nvPicPr>
        <p:blipFill>
          <a:blip r:embed="rId6"/>
          <a:stretch>
            <a:fillRect/>
          </a:stretch>
        </p:blipFill>
        <p:spPr>
          <a:xfrm>
            <a:off x="4384656" y="3640216"/>
            <a:ext cx="3449322" cy="1575339"/>
          </a:xfrm>
          <a:prstGeom prst="rect">
            <a:avLst/>
          </a:prstGeom>
        </p:spPr>
      </p:pic>
    </p:spTree>
    <p:extLst>
      <p:ext uri="{BB962C8B-B14F-4D97-AF65-F5344CB8AC3E}">
        <p14:creationId xmlns:p14="http://schemas.microsoft.com/office/powerpoint/2010/main" val="4122918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grpId="0" nodeType="afterEffect">
                                  <p:stCondLst>
                                    <p:cond delay="25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34" presetClass="emph" presetSubtype="0" fill="hold" grpId="1" nodeType="withEffect">
                                  <p:stCondLst>
                                    <p:cond delay="250"/>
                                  </p:stCondLst>
                                  <p:iterate type="lt">
                                    <p:tmPct val="10000"/>
                                  </p:iterate>
                                  <p:childTnLst>
                                    <p:animMotion origin="layout" path="M 1.875E-6 -3.7037E-7 L 1.875E-6 -0.07222 " pathEditMode="relative" rAng="0" ptsTypes="AA">
                                      <p:cBhvr>
                                        <p:cTn id="16" dur="250" accel="50000" decel="50000" autoRev="1" fill="hold">
                                          <p:stCondLst>
                                            <p:cond delay="0"/>
                                          </p:stCondLst>
                                        </p:cTn>
                                        <p:tgtEl>
                                          <p:spTgt spid="10"/>
                                        </p:tgtEl>
                                        <p:attrNameLst>
                                          <p:attrName>ppt_x</p:attrName>
                                          <p:attrName>ppt_y</p:attrName>
                                        </p:attrNameLst>
                                      </p:cBhvr>
                                      <p:rCtr x="0" y="-3611"/>
                                    </p:animMotion>
                                    <p:animRot by="1500000">
                                      <p:cBhvr>
                                        <p:cTn id="17" dur="125" fill="hold">
                                          <p:stCondLst>
                                            <p:cond delay="0"/>
                                          </p:stCondLst>
                                        </p:cTn>
                                        <p:tgtEl>
                                          <p:spTgt spid="10"/>
                                        </p:tgtEl>
                                        <p:attrNameLst>
                                          <p:attrName>r</p:attrName>
                                        </p:attrNameLst>
                                      </p:cBhvr>
                                    </p:animRot>
                                    <p:animRot by="-1500000">
                                      <p:cBhvr>
                                        <p:cTn id="18" dur="125" fill="hold">
                                          <p:stCondLst>
                                            <p:cond delay="125"/>
                                          </p:stCondLst>
                                        </p:cTn>
                                        <p:tgtEl>
                                          <p:spTgt spid="10"/>
                                        </p:tgtEl>
                                        <p:attrNameLst>
                                          <p:attrName>r</p:attrName>
                                        </p:attrNameLst>
                                      </p:cBhvr>
                                    </p:animRot>
                                    <p:animRot by="-1500000">
                                      <p:cBhvr>
                                        <p:cTn id="19" dur="125" fill="hold">
                                          <p:stCondLst>
                                            <p:cond delay="250"/>
                                          </p:stCondLst>
                                        </p:cTn>
                                        <p:tgtEl>
                                          <p:spTgt spid="10"/>
                                        </p:tgtEl>
                                        <p:attrNameLst>
                                          <p:attrName>r</p:attrName>
                                        </p:attrNameLst>
                                      </p:cBhvr>
                                    </p:animRot>
                                    <p:animRot by="1500000">
                                      <p:cBhvr>
                                        <p:cTn id="20" dur="125" fill="hold">
                                          <p:stCondLst>
                                            <p:cond delay="375"/>
                                          </p:stCondLst>
                                        </p:cTn>
                                        <p:tgtEl>
                                          <p:spTgt spid="10"/>
                                        </p:tgtEl>
                                        <p:attrNameLst>
                                          <p:attrName>r</p:attrName>
                                        </p:attrNameLst>
                                      </p:cBhvr>
                                    </p:animRo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6" presetClass="emph" presetSubtype="0" repeatCount="indefinite" decel="45000" autoRev="1" fill="hold" nodeType="withEffect">
                                  <p:stCondLst>
                                    <p:cond delay="1000"/>
                                  </p:stCondLst>
                                  <p:childTnLst>
                                    <p:animScale>
                                      <p:cBhvr>
                                        <p:cTn id="25" dur="175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83" name="Group 82">
            <a:extLst>
              <a:ext uri="{FF2B5EF4-FFF2-40B4-BE49-F238E27FC236}">
                <a16:creationId xmlns:a16="http://schemas.microsoft.com/office/drawing/2014/main" id="{30896602-B20B-1711-CC0E-9E18807436C6}"/>
              </a:ext>
            </a:extLst>
          </p:cNvPr>
          <p:cNvGrpSpPr/>
          <p:nvPr/>
        </p:nvGrpSpPr>
        <p:grpSpPr>
          <a:xfrm>
            <a:off x="1834675" y="4599207"/>
            <a:ext cx="8765262" cy="1864466"/>
            <a:chOff x="1834675" y="4599207"/>
            <a:chExt cx="8765262" cy="1864466"/>
          </a:xfrm>
        </p:grpSpPr>
        <p:sp>
          <p:nvSpPr>
            <p:cNvPr id="64" name="Rectangle: Rounded Corners 63">
              <a:extLst>
                <a:ext uri="{FF2B5EF4-FFF2-40B4-BE49-F238E27FC236}">
                  <a16:creationId xmlns:a16="http://schemas.microsoft.com/office/drawing/2014/main" id="{D62DE081-EC7B-5583-2888-6856E3C15BDC}"/>
                </a:ext>
              </a:extLst>
            </p:cNvPr>
            <p:cNvSpPr/>
            <p:nvPr/>
          </p:nvSpPr>
          <p:spPr>
            <a:xfrm>
              <a:off x="1840635" y="4954904"/>
              <a:ext cx="8759302" cy="15087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Rectangle: Rounded Corners 64">
              <a:extLst>
                <a:ext uri="{FF2B5EF4-FFF2-40B4-BE49-F238E27FC236}">
                  <a16:creationId xmlns:a16="http://schemas.microsoft.com/office/drawing/2014/main" id="{42370721-F772-F402-3F51-F209796682FA}"/>
                </a:ext>
              </a:extLst>
            </p:cNvPr>
            <p:cNvSpPr/>
            <p:nvPr/>
          </p:nvSpPr>
          <p:spPr>
            <a:xfrm>
              <a:off x="1834675" y="4599207"/>
              <a:ext cx="8729420" cy="852023"/>
            </a:xfrm>
            <a:prstGeom prst="roundRect">
              <a:avLst>
                <a:gd name="adj" fmla="val 50000"/>
              </a:avLst>
            </a:prstGeom>
            <a:solidFill>
              <a:srgbClr val="FFFF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6" name="TextBox 65">
              <a:extLst>
                <a:ext uri="{FF2B5EF4-FFF2-40B4-BE49-F238E27FC236}">
                  <a16:creationId xmlns:a16="http://schemas.microsoft.com/office/drawing/2014/main" id="{ED57BC88-A706-05BA-ABF7-C854AFF517D0}"/>
                </a:ext>
              </a:extLst>
            </p:cNvPr>
            <p:cNvSpPr txBox="1"/>
            <p:nvPr/>
          </p:nvSpPr>
          <p:spPr>
            <a:xfrm>
              <a:off x="2113289" y="4712290"/>
              <a:ext cx="25191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Chỉ môn thể thao</a:t>
              </a:r>
              <a:endPar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592722F0-3390-974D-EFCC-9042E98CDCE1}"/>
                </a:ext>
              </a:extLst>
            </p:cNvPr>
            <p:cNvSpPr txBox="1"/>
            <p:nvPr/>
          </p:nvSpPr>
          <p:spPr>
            <a:xfrm>
              <a:off x="4956225" y="4754849"/>
              <a:ext cx="2791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Chỉ dụng cụ thể thao</a:t>
              </a:r>
            </a:p>
          </p:txBody>
        </p:sp>
        <p:sp>
          <p:nvSpPr>
            <p:cNvPr id="70" name="TextBox 69">
              <a:extLst>
                <a:ext uri="{FF2B5EF4-FFF2-40B4-BE49-F238E27FC236}">
                  <a16:creationId xmlns:a16="http://schemas.microsoft.com/office/drawing/2014/main" id="{60903842-9EB4-1AE6-28AC-5B2E62823187}"/>
                </a:ext>
              </a:extLst>
            </p:cNvPr>
            <p:cNvSpPr txBox="1"/>
            <p:nvPr/>
          </p:nvSpPr>
          <p:spPr>
            <a:xfrm>
              <a:off x="7742205" y="4759241"/>
              <a:ext cx="28278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Chỉ hoạt động thể thao</a:t>
              </a:r>
              <a:endPar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endParaRPr>
            </a:p>
          </p:txBody>
        </p:sp>
        <p:cxnSp>
          <p:nvCxnSpPr>
            <p:cNvPr id="72" name="Straight Connector 71">
              <a:extLst>
                <a:ext uri="{FF2B5EF4-FFF2-40B4-BE49-F238E27FC236}">
                  <a16:creationId xmlns:a16="http://schemas.microsoft.com/office/drawing/2014/main" id="{10037E16-22B0-73C1-C878-294078BE42AD}"/>
                </a:ext>
              </a:extLst>
            </p:cNvPr>
            <p:cNvCxnSpPr>
              <a:cxnSpLocks/>
            </p:cNvCxnSpPr>
            <p:nvPr/>
          </p:nvCxnSpPr>
          <p:spPr>
            <a:xfrm>
              <a:off x="4786498" y="4599207"/>
              <a:ext cx="0" cy="18644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AA34CD9-6FA7-EC94-C5C3-5FBF0A8796AE}"/>
                </a:ext>
              </a:extLst>
            </p:cNvPr>
            <p:cNvCxnSpPr>
              <a:cxnSpLocks/>
            </p:cNvCxnSpPr>
            <p:nvPr/>
          </p:nvCxnSpPr>
          <p:spPr>
            <a:xfrm>
              <a:off x="7655781" y="4599207"/>
              <a:ext cx="0" cy="18644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A2BD0344-5A16-A5D9-B929-99E5BA4E5C56}"/>
              </a:ext>
            </a:extLst>
          </p:cNvPr>
          <p:cNvSpPr txBox="1"/>
          <p:nvPr/>
        </p:nvSpPr>
        <p:spPr>
          <a:xfrm>
            <a:off x="2211836" y="5638738"/>
            <a:ext cx="24206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M</a:t>
            </a:r>
            <a:r>
              <a:rPr kumimoji="0" lang="en-US" sz="3200" b="0" i="0" u="none" strike="noStrike" kern="1200" cap="none" spc="0" normalizeH="0" baseline="0" noProof="0">
                <a:ln>
                  <a:noFill/>
                </a:ln>
                <a:solidFill>
                  <a:srgbClr val="00B0F0"/>
                </a:solidFill>
                <a:effectLst/>
                <a:uLnTx/>
                <a:uFillTx/>
                <a:latin typeface="Calibri" panose="020F0502020204030204"/>
                <a:ea typeface="+mn-ea"/>
                <a:cs typeface="+mn-cs"/>
              </a:rPr>
              <a:t>: </a:t>
            </a:r>
            <a:r>
              <a:rPr lang="en-US" sz="3200" noProof="0">
                <a:solidFill>
                  <a:prstClr val="black"/>
                </a:solidFill>
                <a:latin typeface="Calibri" panose="020F0502020204030204"/>
              </a:rPr>
              <a:t>cờ vua</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5" name="TextBox 74">
            <a:extLst>
              <a:ext uri="{FF2B5EF4-FFF2-40B4-BE49-F238E27FC236}">
                <a16:creationId xmlns:a16="http://schemas.microsoft.com/office/drawing/2014/main" id="{DFF4ABB7-00F0-91A4-B279-1FF67091C4D1}"/>
              </a:ext>
            </a:extLst>
          </p:cNvPr>
          <p:cNvSpPr txBox="1"/>
          <p:nvPr/>
        </p:nvSpPr>
        <p:spPr>
          <a:xfrm>
            <a:off x="8405369" y="5638738"/>
            <a:ext cx="15899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prstClr val="black"/>
                </a:solidFill>
                <a:latin typeface="Calibri" panose="020F0502020204030204"/>
              </a:rPr>
              <a:t>đấu cờ</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6" name="TextBox 75">
            <a:extLst>
              <a:ext uri="{FF2B5EF4-FFF2-40B4-BE49-F238E27FC236}">
                <a16:creationId xmlns:a16="http://schemas.microsoft.com/office/drawing/2014/main" id="{2C31A736-95EE-D52E-2E78-6F178C5A48AE}"/>
              </a:ext>
            </a:extLst>
          </p:cNvPr>
          <p:cNvSpPr txBox="1"/>
          <p:nvPr/>
        </p:nvSpPr>
        <p:spPr>
          <a:xfrm>
            <a:off x="5476670" y="5638738"/>
            <a:ext cx="14889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bàn</a:t>
            </a:r>
            <a:r>
              <a:rPr kumimoji="0" lang="en-US" sz="3200" b="0" i="0" u="none" strike="noStrike" kern="1200" cap="none" spc="0" normalizeH="0" noProof="0">
                <a:ln>
                  <a:noFill/>
                </a:ln>
                <a:solidFill>
                  <a:prstClr val="black"/>
                </a:solidFill>
                <a:effectLst/>
                <a:uLnTx/>
                <a:uFillTx/>
                <a:latin typeface="Calibri" panose="020F0502020204030204"/>
                <a:ea typeface="+mn-ea"/>
                <a:cs typeface="+mn-cs"/>
              </a:rPr>
              <a:t> cờ</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696951E5-86A7-454E-84F0-3A297D4C31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403" y="-39235"/>
            <a:ext cx="1356551" cy="1308572"/>
          </a:xfrm>
          <a:prstGeom prst="rect">
            <a:avLst/>
          </a:prstGeom>
        </p:spPr>
      </p:pic>
      <p:grpSp>
        <p:nvGrpSpPr>
          <p:cNvPr id="28" name="Group 27">
            <a:extLst>
              <a:ext uri="{FF2B5EF4-FFF2-40B4-BE49-F238E27FC236}">
                <a16:creationId xmlns:a16="http://schemas.microsoft.com/office/drawing/2014/main" id="{40E49977-093A-473D-BFE8-21D638047C5D}"/>
              </a:ext>
            </a:extLst>
          </p:cNvPr>
          <p:cNvGrpSpPr/>
          <p:nvPr/>
        </p:nvGrpSpPr>
        <p:grpSpPr>
          <a:xfrm>
            <a:off x="2454079" y="361679"/>
            <a:ext cx="8498406" cy="687919"/>
            <a:chOff x="310632" y="188708"/>
            <a:chExt cx="6613907" cy="687919"/>
          </a:xfrm>
        </p:grpSpPr>
        <p:sp>
          <p:nvSpPr>
            <p:cNvPr id="29" name="Plaque 28">
              <a:extLst>
                <a:ext uri="{FF2B5EF4-FFF2-40B4-BE49-F238E27FC236}">
                  <a16:creationId xmlns:a16="http://schemas.microsoft.com/office/drawing/2014/main" id="{CAAA6813-BA2D-4CF9-A079-FDC45092E150}"/>
                </a:ext>
              </a:extLst>
            </p:cNvPr>
            <p:cNvSpPr/>
            <p:nvPr/>
          </p:nvSpPr>
          <p:spPr>
            <a:xfrm>
              <a:off x="310632" y="188708"/>
              <a:ext cx="6613907"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391E0599-DC1A-4487-896A-77BC170CF5AA}"/>
                </a:ext>
              </a:extLst>
            </p:cNvPr>
            <p:cNvSpPr txBox="1"/>
            <p:nvPr/>
          </p:nvSpPr>
          <p:spPr>
            <a:xfrm>
              <a:off x="507967" y="205890"/>
              <a:ext cx="62192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1. Xếp các từ ngữ dưới đây vào nhóm thích hợp:</a:t>
              </a:r>
              <a:endPar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endParaRPr>
            </a:p>
          </p:txBody>
        </p:sp>
      </p:grpSp>
      <p:pic>
        <p:nvPicPr>
          <p:cNvPr id="5" name="Picture 4">
            <a:extLst>
              <a:ext uri="{FF2B5EF4-FFF2-40B4-BE49-F238E27FC236}">
                <a16:creationId xmlns:a16="http://schemas.microsoft.com/office/drawing/2014/main" id="{7D8045FA-FE90-44A9-8A73-8468F529AA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460" y="1403383"/>
            <a:ext cx="1477832" cy="1477832"/>
          </a:xfrm>
          <a:prstGeom prst="rect">
            <a:avLst/>
          </a:prstGeom>
        </p:spPr>
      </p:pic>
      <p:pic>
        <p:nvPicPr>
          <p:cNvPr id="7" name="Picture 6">
            <a:extLst>
              <a:ext uri="{FF2B5EF4-FFF2-40B4-BE49-F238E27FC236}">
                <a16:creationId xmlns:a16="http://schemas.microsoft.com/office/drawing/2014/main" id="{C54E72B6-A20D-4C5D-A23F-661554041A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403" y="2927915"/>
            <a:ext cx="1477832" cy="1477832"/>
          </a:xfrm>
          <a:prstGeom prst="rect">
            <a:avLst/>
          </a:prstGeom>
        </p:spPr>
      </p:pic>
      <p:pic>
        <p:nvPicPr>
          <p:cNvPr id="10" name="Picture 9">
            <a:extLst>
              <a:ext uri="{FF2B5EF4-FFF2-40B4-BE49-F238E27FC236}">
                <a16:creationId xmlns:a16="http://schemas.microsoft.com/office/drawing/2014/main" id="{8BAC2C18-BAD8-4E31-B5E1-01D5486FAD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2048" y="1328809"/>
            <a:ext cx="1477832" cy="1477832"/>
          </a:xfrm>
          <a:prstGeom prst="rect">
            <a:avLst/>
          </a:prstGeom>
        </p:spPr>
      </p:pic>
      <p:pic>
        <p:nvPicPr>
          <p:cNvPr id="12" name="Picture 11">
            <a:extLst>
              <a:ext uri="{FF2B5EF4-FFF2-40B4-BE49-F238E27FC236}">
                <a16:creationId xmlns:a16="http://schemas.microsoft.com/office/drawing/2014/main" id="{1725723A-895A-4E49-9E3D-C3823B8F76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35476" y="2814272"/>
            <a:ext cx="1477832" cy="1477832"/>
          </a:xfrm>
          <a:prstGeom prst="rect">
            <a:avLst/>
          </a:prstGeom>
        </p:spPr>
      </p:pic>
      <p:pic>
        <p:nvPicPr>
          <p:cNvPr id="15" name="Picture 14">
            <a:extLst>
              <a:ext uri="{FF2B5EF4-FFF2-40B4-BE49-F238E27FC236}">
                <a16:creationId xmlns:a16="http://schemas.microsoft.com/office/drawing/2014/main" id="{BD538576-7140-487D-A674-E66847CE7C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6927" y="1081734"/>
            <a:ext cx="1699486" cy="1699486"/>
          </a:xfrm>
          <a:prstGeom prst="rect">
            <a:avLst/>
          </a:prstGeom>
        </p:spPr>
      </p:pic>
      <p:pic>
        <p:nvPicPr>
          <p:cNvPr id="18" name="Picture 17">
            <a:extLst>
              <a:ext uri="{FF2B5EF4-FFF2-40B4-BE49-F238E27FC236}">
                <a16:creationId xmlns:a16="http://schemas.microsoft.com/office/drawing/2014/main" id="{1A3F5C8F-6986-44B6-8B74-F7737C4B46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6737" y="2507169"/>
            <a:ext cx="2159189" cy="2159189"/>
          </a:xfrm>
          <a:prstGeom prst="rect">
            <a:avLst/>
          </a:prstGeom>
        </p:spPr>
      </p:pic>
      <p:pic>
        <p:nvPicPr>
          <p:cNvPr id="20" name="Picture 19">
            <a:extLst>
              <a:ext uri="{FF2B5EF4-FFF2-40B4-BE49-F238E27FC236}">
                <a16:creationId xmlns:a16="http://schemas.microsoft.com/office/drawing/2014/main" id="{44031A1C-120D-4CEF-B94B-9AD0009D7B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30805" y="1286521"/>
            <a:ext cx="2039368" cy="2039368"/>
          </a:xfrm>
          <a:prstGeom prst="rect">
            <a:avLst/>
          </a:prstGeom>
        </p:spPr>
      </p:pic>
      <p:pic>
        <p:nvPicPr>
          <p:cNvPr id="22" name="Picture 21">
            <a:extLst>
              <a:ext uri="{FF2B5EF4-FFF2-40B4-BE49-F238E27FC236}">
                <a16:creationId xmlns:a16="http://schemas.microsoft.com/office/drawing/2014/main" id="{E40209E3-5313-4BAE-8AE7-52FF8600CD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9521" y="1203857"/>
            <a:ext cx="1477832" cy="1477832"/>
          </a:xfrm>
          <a:prstGeom prst="rect">
            <a:avLst/>
          </a:prstGeom>
        </p:spPr>
      </p:pic>
      <p:pic>
        <p:nvPicPr>
          <p:cNvPr id="24" name="Picture 23">
            <a:extLst>
              <a:ext uri="{FF2B5EF4-FFF2-40B4-BE49-F238E27FC236}">
                <a16:creationId xmlns:a16="http://schemas.microsoft.com/office/drawing/2014/main" id="{DD8A5065-ADF1-416D-B158-A8B09A8733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17353" y="2843362"/>
            <a:ext cx="1477832" cy="1477832"/>
          </a:xfrm>
          <a:prstGeom prst="rect">
            <a:avLst/>
          </a:prstGeom>
        </p:spPr>
      </p:pic>
    </p:spTree>
    <p:extLst>
      <p:ext uri="{BB962C8B-B14F-4D97-AF65-F5344CB8AC3E}">
        <p14:creationId xmlns:p14="http://schemas.microsoft.com/office/powerpoint/2010/main" val="2015018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500" fill="hold"/>
                                        <p:tgtEl>
                                          <p:spTgt spid="74"/>
                                        </p:tgtEl>
                                        <p:attrNameLst>
                                          <p:attrName>ppt_w</p:attrName>
                                        </p:attrNameLst>
                                      </p:cBhvr>
                                      <p:tavLst>
                                        <p:tav tm="0">
                                          <p:val>
                                            <p:fltVal val="0"/>
                                          </p:val>
                                        </p:tav>
                                        <p:tav tm="100000">
                                          <p:val>
                                            <p:strVal val="#ppt_w"/>
                                          </p:val>
                                        </p:tav>
                                      </p:tavLst>
                                    </p:anim>
                                    <p:anim calcmode="lin" valueType="num">
                                      <p:cBhvr>
                                        <p:cTn id="13" dur="500" fill="hold"/>
                                        <p:tgtEl>
                                          <p:spTgt spid="74"/>
                                        </p:tgtEl>
                                        <p:attrNameLst>
                                          <p:attrName>ppt_h</p:attrName>
                                        </p:attrNameLst>
                                      </p:cBhvr>
                                      <p:tavLst>
                                        <p:tav tm="0">
                                          <p:val>
                                            <p:fltVal val="0"/>
                                          </p:val>
                                        </p:tav>
                                        <p:tav tm="100000">
                                          <p:val>
                                            <p:strVal val="#ppt_h"/>
                                          </p:val>
                                        </p:tav>
                                      </p:tavLst>
                                    </p:anim>
                                    <p:animEffect transition="in" filter="fade">
                                      <p:cBhvr>
                                        <p:cTn id="14" dur="500"/>
                                        <p:tgtEl>
                                          <p:spTgt spid="7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p:cTn id="19" dur="500" fill="hold"/>
                                        <p:tgtEl>
                                          <p:spTgt spid="76"/>
                                        </p:tgtEl>
                                        <p:attrNameLst>
                                          <p:attrName>ppt_w</p:attrName>
                                        </p:attrNameLst>
                                      </p:cBhvr>
                                      <p:tavLst>
                                        <p:tav tm="0">
                                          <p:val>
                                            <p:fltVal val="0"/>
                                          </p:val>
                                        </p:tav>
                                        <p:tav tm="100000">
                                          <p:val>
                                            <p:strVal val="#ppt_w"/>
                                          </p:val>
                                        </p:tav>
                                      </p:tavLst>
                                    </p:anim>
                                    <p:anim calcmode="lin" valueType="num">
                                      <p:cBhvr>
                                        <p:cTn id="20" dur="500" fill="hold"/>
                                        <p:tgtEl>
                                          <p:spTgt spid="76"/>
                                        </p:tgtEl>
                                        <p:attrNameLst>
                                          <p:attrName>ppt_h</p:attrName>
                                        </p:attrNameLst>
                                      </p:cBhvr>
                                      <p:tavLst>
                                        <p:tav tm="0">
                                          <p:val>
                                            <p:fltVal val="0"/>
                                          </p:val>
                                        </p:tav>
                                        <p:tav tm="100000">
                                          <p:val>
                                            <p:strVal val="#ppt_h"/>
                                          </p:val>
                                        </p:tav>
                                      </p:tavLst>
                                    </p:anim>
                                    <p:animEffect transition="in" filter="fade">
                                      <p:cBhvr>
                                        <p:cTn id="21" dur="500"/>
                                        <p:tgtEl>
                                          <p:spTgt spid="76"/>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5"/>
                                        </p:tgtEl>
                                        <p:attrNameLst>
                                          <p:attrName>style.visibility</p:attrName>
                                        </p:attrNameLst>
                                      </p:cBhvr>
                                      <p:to>
                                        <p:strVal val="visible"/>
                                      </p:to>
                                    </p:set>
                                    <p:anim calcmode="lin" valueType="num">
                                      <p:cBhvr>
                                        <p:cTn id="26" dur="500" fill="hold"/>
                                        <p:tgtEl>
                                          <p:spTgt spid="75"/>
                                        </p:tgtEl>
                                        <p:attrNameLst>
                                          <p:attrName>ppt_w</p:attrName>
                                        </p:attrNameLst>
                                      </p:cBhvr>
                                      <p:tavLst>
                                        <p:tav tm="0">
                                          <p:val>
                                            <p:fltVal val="0"/>
                                          </p:val>
                                        </p:tav>
                                        <p:tav tm="100000">
                                          <p:val>
                                            <p:strVal val="#ppt_w"/>
                                          </p:val>
                                        </p:tav>
                                      </p:tavLst>
                                    </p:anim>
                                    <p:anim calcmode="lin" valueType="num">
                                      <p:cBhvr>
                                        <p:cTn id="27" dur="500" fill="hold"/>
                                        <p:tgtEl>
                                          <p:spTgt spid="75"/>
                                        </p:tgtEl>
                                        <p:attrNameLst>
                                          <p:attrName>ppt_h</p:attrName>
                                        </p:attrNameLst>
                                      </p:cBhvr>
                                      <p:tavLst>
                                        <p:tav tm="0">
                                          <p:val>
                                            <p:fltVal val="0"/>
                                          </p:val>
                                        </p:tav>
                                        <p:tav tm="100000">
                                          <p:val>
                                            <p:strVal val="#ppt_h"/>
                                          </p:val>
                                        </p:tav>
                                      </p:tavLst>
                                    </p:anim>
                                    <p:animEffect transition="in" filter="fade">
                                      <p:cBhvr>
                                        <p:cTn id="28" dur="500"/>
                                        <p:tgtEl>
                                          <p:spTgt spid="75"/>
                                        </p:tgtEl>
                                      </p:cBhvr>
                                    </p:animEffect>
                                  </p:childTnLst>
                                  <p:subTnLst>
                                    <p:audio>
                                      <p:cMediaNode>
                                        <p:cTn display="0" masterRel="sameClick">
                                          <p:stCondLst>
                                            <p:cond evt="begin" delay="0">
                                              <p:tn val="24"/>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FAB61-F3F7-4EAF-BD2C-042707BB999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A1EC008C-088E-4B09-8136-BF1CA8C94D90}"/>
              </a:ext>
            </a:extLst>
          </p:cNvPr>
          <p:cNvGrpSpPr/>
          <p:nvPr/>
        </p:nvGrpSpPr>
        <p:grpSpPr>
          <a:xfrm>
            <a:off x="4759950" y="1711898"/>
            <a:ext cx="7032000" cy="3661219"/>
            <a:chOff x="271202" y="785399"/>
            <a:chExt cx="10986654" cy="3661219"/>
          </a:xfrm>
        </p:grpSpPr>
        <p:sp>
          <p:nvSpPr>
            <p:cNvPr id="7" name="Rectangle: Rounded Corners 6">
              <a:extLst>
                <a:ext uri="{FF2B5EF4-FFF2-40B4-BE49-F238E27FC236}">
                  <a16:creationId xmlns:a16="http://schemas.microsoft.com/office/drawing/2014/main" id="{C177DAE9-B9E4-4E4E-851C-37378EE40308}"/>
                </a:ext>
              </a:extLst>
            </p:cNvPr>
            <p:cNvSpPr/>
            <p:nvPr/>
          </p:nvSpPr>
          <p:spPr>
            <a:xfrm>
              <a:off x="271202" y="785399"/>
              <a:ext cx="10986654" cy="3539430"/>
            </a:xfrm>
            <a:prstGeom prst="roundRect">
              <a:avLst/>
            </a:prstGeom>
            <a:solidFill>
              <a:srgbClr val="E5FFEE"/>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C928A2F5-36A2-478A-8248-C0DB5761BC23}"/>
                </a:ext>
              </a:extLst>
            </p:cNvPr>
            <p:cNvSpPr txBox="1"/>
            <p:nvPr/>
          </p:nvSpPr>
          <p:spPr>
            <a:xfrm>
              <a:off x="606032" y="907188"/>
              <a:ext cx="10386814" cy="3539430"/>
            </a:xfrm>
            <a:prstGeom prst="rect">
              <a:avLst/>
            </a:prstGeom>
            <a:noFill/>
          </p:spPr>
          <p:txBody>
            <a:bodyPr wrap="square">
              <a:spAutoFit/>
            </a:bodyPr>
            <a:lstStyle/>
            <a:p>
              <a:pPr algn="just"/>
              <a:r>
                <a:rPr lang="en-US" sz="3200" dirty="0">
                  <a:effectLst/>
                  <a:ea typeface="Calibri" panose="020F0502020204030204" pitchFamily="34" charset="0"/>
                </a:rPr>
                <a:t>	</a:t>
              </a:r>
              <a:r>
                <a:rPr lang="en-US" sz="3200" dirty="0" err="1">
                  <a:effectLst/>
                  <a:ea typeface="Calibri" panose="020F0502020204030204" pitchFamily="34" charset="0"/>
                </a:rPr>
                <a:t>Mỗi</a:t>
              </a:r>
              <a:r>
                <a:rPr lang="en-US" sz="3200" dirty="0">
                  <a:effectLst/>
                  <a:ea typeface="Calibri" panose="020F0502020204030204" pitchFamily="34" charset="0"/>
                </a:rPr>
                <a:t> HS </a:t>
              </a:r>
              <a:r>
                <a:rPr lang="en-US" sz="3200" dirty="0" err="1">
                  <a:effectLst/>
                  <a:ea typeface="Calibri" panose="020F0502020204030204" pitchFamily="34" charset="0"/>
                </a:rPr>
                <a:t>tìm</a:t>
              </a:r>
              <a:r>
                <a:rPr lang="en-US" sz="3200" dirty="0">
                  <a:effectLst/>
                  <a:ea typeface="Calibri" panose="020F0502020204030204" pitchFamily="34" charset="0"/>
                </a:rPr>
                <a:t> </a:t>
              </a:r>
              <a:r>
                <a:rPr lang="en-US" sz="3200" dirty="0" err="1">
                  <a:effectLst/>
                  <a:ea typeface="Calibri" panose="020F0502020204030204" pitchFamily="34" charset="0"/>
                </a:rPr>
                <a:t>từ</a:t>
              </a:r>
              <a:r>
                <a:rPr lang="en-US" sz="3200" dirty="0">
                  <a:effectLst/>
                  <a:ea typeface="Calibri" panose="020F0502020204030204" pitchFamily="34" charset="0"/>
                </a:rPr>
                <a:t> </a:t>
              </a:r>
              <a:r>
                <a:rPr lang="en-US" sz="3200" dirty="0" err="1">
                  <a:effectLst/>
                  <a:ea typeface="Calibri" panose="020F0502020204030204" pitchFamily="34" charset="0"/>
                </a:rPr>
                <a:t>ngữ</a:t>
              </a:r>
              <a:r>
                <a:rPr lang="en-US" sz="3200" dirty="0">
                  <a:effectLst/>
                  <a:ea typeface="Calibri" panose="020F0502020204030204" pitchFamily="34" charset="0"/>
                </a:rPr>
                <a:t> </a:t>
              </a:r>
              <a:r>
                <a:rPr lang="en-US" sz="3200" dirty="0" err="1">
                  <a:effectLst/>
                  <a:ea typeface="Calibri" panose="020F0502020204030204" pitchFamily="34" charset="0"/>
                </a:rPr>
                <a:t>phù</a:t>
              </a:r>
              <a:r>
                <a:rPr lang="en-US" sz="3200" dirty="0">
                  <a:effectLst/>
                  <a:ea typeface="Calibri" panose="020F0502020204030204" pitchFamily="34" charset="0"/>
                </a:rPr>
                <a:t> </a:t>
              </a:r>
              <a:r>
                <a:rPr lang="en-US" sz="3200" dirty="0" err="1">
                  <a:effectLst/>
                  <a:ea typeface="Calibri" panose="020F0502020204030204" pitchFamily="34" charset="0"/>
                </a:rPr>
                <a:t>hợp</a:t>
              </a:r>
              <a:r>
                <a:rPr lang="en-US" sz="3200" dirty="0">
                  <a:effectLst/>
                  <a:ea typeface="Calibri" panose="020F0502020204030204" pitchFamily="34" charset="0"/>
                </a:rPr>
                <a:t> </a:t>
              </a:r>
              <a:r>
                <a:rPr lang="en-US" sz="3200" dirty="0" err="1">
                  <a:effectLst/>
                  <a:ea typeface="Calibri" panose="020F0502020204030204" pitchFamily="34" charset="0"/>
                </a:rPr>
                <a:t>cho</a:t>
              </a:r>
              <a:r>
                <a:rPr lang="en-US" sz="3200" dirty="0">
                  <a:effectLst/>
                  <a:ea typeface="Calibri" panose="020F0502020204030204" pitchFamily="34" charset="0"/>
                </a:rPr>
                <a:t> </a:t>
              </a:r>
              <a:r>
                <a:rPr lang="en-US" sz="3200" dirty="0" err="1">
                  <a:effectLst/>
                  <a:ea typeface="Calibri" panose="020F0502020204030204" pitchFamily="34" charset="0"/>
                </a:rPr>
                <a:t>một</a:t>
              </a:r>
              <a:r>
                <a:rPr lang="en-US" sz="3200" dirty="0">
                  <a:effectLst/>
                  <a:ea typeface="Calibri" panose="020F0502020204030204" pitchFamily="34" charset="0"/>
                </a:rPr>
                <a:t> </a:t>
              </a:r>
              <a:r>
                <a:rPr lang="en-US" sz="3200" dirty="0" err="1">
                  <a:effectLst/>
                  <a:ea typeface="Calibri" panose="020F0502020204030204" pitchFamily="34" charset="0"/>
                </a:rPr>
                <a:t>nhóm</a:t>
              </a:r>
              <a:r>
                <a:rPr lang="en-US" sz="3200" dirty="0">
                  <a:effectLst/>
                  <a:ea typeface="Calibri" panose="020F0502020204030204" pitchFamily="34" charset="0"/>
                </a:rPr>
                <a:t> </a:t>
              </a:r>
              <a:r>
                <a:rPr lang="en-US" sz="3200" dirty="0" err="1">
                  <a:effectLst/>
                  <a:ea typeface="Calibri" panose="020F0502020204030204" pitchFamily="34" charset="0"/>
                </a:rPr>
                <a:t>và</a:t>
              </a:r>
              <a:r>
                <a:rPr lang="en-US" sz="3200" dirty="0">
                  <a:effectLst/>
                  <a:ea typeface="Calibri" panose="020F0502020204030204" pitchFamily="34" charset="0"/>
                </a:rPr>
                <a:t> </a:t>
              </a:r>
              <a:r>
                <a:rPr lang="en-US" sz="3200" dirty="0" err="1">
                  <a:effectLst/>
                  <a:ea typeface="Calibri" panose="020F0502020204030204" pitchFamily="34" charset="0"/>
                </a:rPr>
                <a:t>ghi</a:t>
              </a:r>
              <a:r>
                <a:rPr lang="en-US" sz="3200" dirty="0">
                  <a:effectLst/>
                  <a:ea typeface="Calibri" panose="020F0502020204030204" pitchFamily="34" charset="0"/>
                </a:rPr>
                <a:t> </a:t>
              </a:r>
              <a:r>
                <a:rPr lang="en-US" sz="3200" dirty="0" err="1">
                  <a:effectLst/>
                  <a:ea typeface="Calibri" panose="020F0502020204030204" pitchFamily="34" charset="0"/>
                </a:rPr>
                <a:t>kết</a:t>
              </a:r>
              <a:r>
                <a:rPr lang="en-US" sz="3200" dirty="0">
                  <a:effectLst/>
                  <a:ea typeface="Calibri" panose="020F0502020204030204" pitchFamily="34" charset="0"/>
                </a:rPr>
                <a:t> </a:t>
              </a:r>
              <a:r>
                <a:rPr lang="en-US" sz="3200" dirty="0" err="1">
                  <a:effectLst/>
                  <a:ea typeface="Calibri" panose="020F0502020204030204" pitchFamily="34" charset="0"/>
                </a:rPr>
                <a:t>quả</a:t>
              </a:r>
              <a:r>
                <a:rPr lang="en-US" sz="3200" dirty="0">
                  <a:effectLst/>
                  <a:ea typeface="Calibri" panose="020F0502020204030204" pitchFamily="34" charset="0"/>
                </a:rPr>
                <a:t> </a:t>
              </a:r>
              <a:r>
                <a:rPr lang="en-US" sz="3200" dirty="0" err="1">
                  <a:effectLst/>
                  <a:ea typeface="Calibri" panose="020F0502020204030204" pitchFamily="34" charset="0"/>
                </a:rPr>
                <a:t>vào</a:t>
              </a:r>
              <a:r>
                <a:rPr lang="en-US" sz="3200" dirty="0">
                  <a:effectLst/>
                  <a:ea typeface="Calibri" panose="020F0502020204030204" pitchFamily="34" charset="0"/>
                </a:rPr>
                <a:t> </a:t>
              </a:r>
              <a:r>
                <a:rPr lang="en-US" sz="3200" dirty="0" err="1">
                  <a:effectLst/>
                  <a:ea typeface="Calibri" panose="020F0502020204030204" pitchFamily="34" charset="0"/>
                </a:rPr>
                <a:t>các</a:t>
              </a:r>
              <a:r>
                <a:rPr lang="en-US" sz="3200" dirty="0">
                  <a:effectLst/>
                  <a:ea typeface="Calibri" panose="020F0502020204030204" pitchFamily="34" charset="0"/>
                </a:rPr>
                <a:t> </a:t>
              </a:r>
              <a:r>
                <a:rPr lang="en-US" sz="3200" dirty="0" err="1">
                  <a:effectLst/>
                  <a:ea typeface="Calibri" panose="020F0502020204030204" pitchFamily="34" charset="0"/>
                </a:rPr>
                <a:t>thẻ</a:t>
              </a:r>
              <a:r>
                <a:rPr lang="en-US" sz="3200" dirty="0">
                  <a:effectLst/>
                  <a:ea typeface="Calibri" panose="020F0502020204030204" pitchFamily="34" charset="0"/>
                </a:rPr>
                <a:t> </a:t>
              </a:r>
              <a:r>
                <a:rPr lang="en-US" sz="3200" dirty="0" err="1">
                  <a:effectLst/>
                  <a:ea typeface="Calibri" panose="020F0502020204030204" pitchFamily="34" charset="0"/>
                </a:rPr>
                <a:t>cùng</a:t>
              </a:r>
              <a:r>
                <a:rPr lang="en-US" sz="3200" dirty="0">
                  <a:effectLst/>
                  <a:ea typeface="Calibri" panose="020F0502020204030204" pitchFamily="34" charset="0"/>
                </a:rPr>
                <a:t> </a:t>
              </a:r>
              <a:r>
                <a:rPr lang="en-US" sz="3200" dirty="0" err="1">
                  <a:effectLst/>
                  <a:ea typeface="Calibri" panose="020F0502020204030204" pitchFamily="34" charset="0"/>
                </a:rPr>
                <a:t>màu</a:t>
              </a:r>
              <a:r>
                <a:rPr lang="en-US" sz="3200" dirty="0">
                  <a:effectLst/>
                  <a:ea typeface="Calibri" panose="020F0502020204030204" pitchFamily="34" charset="0"/>
                </a:rPr>
                <a:t> (</a:t>
              </a:r>
              <a:r>
                <a:rPr lang="en-US" sz="3200" dirty="0" err="1">
                  <a:solidFill>
                    <a:srgbClr val="FF0000"/>
                  </a:solidFill>
                  <a:effectLst/>
                  <a:ea typeface="Calibri" panose="020F0502020204030204" pitchFamily="34" charset="0"/>
                </a:rPr>
                <a:t>thẻ</a:t>
              </a:r>
              <a:r>
                <a:rPr lang="en-US" sz="3200" dirty="0">
                  <a:solidFill>
                    <a:srgbClr val="FF0000"/>
                  </a:solidFill>
                  <a:effectLst/>
                  <a:ea typeface="Calibri" panose="020F0502020204030204" pitchFamily="34" charset="0"/>
                </a:rPr>
                <a:t> </a:t>
              </a:r>
              <a:r>
                <a:rPr lang="en-US" sz="3200" dirty="0" err="1">
                  <a:solidFill>
                    <a:srgbClr val="FF0000"/>
                  </a:solidFill>
                  <a:effectLst/>
                  <a:ea typeface="Calibri" panose="020F0502020204030204" pitchFamily="34" charset="0"/>
                </a:rPr>
                <a:t>màu</a:t>
              </a:r>
              <a:r>
                <a:rPr lang="en-US" sz="3200" dirty="0">
                  <a:solidFill>
                    <a:srgbClr val="FF0000"/>
                  </a:solidFill>
                  <a:effectLst/>
                  <a:ea typeface="Calibri" panose="020F0502020204030204" pitchFamily="34" charset="0"/>
                </a:rPr>
                <a:t> </a:t>
              </a:r>
              <a:r>
                <a:rPr lang="en-US" sz="3200" dirty="0" err="1">
                  <a:solidFill>
                    <a:srgbClr val="FF0000"/>
                  </a:solidFill>
                  <a:effectLst/>
                  <a:ea typeface="Calibri" panose="020F0502020204030204" pitchFamily="34" charset="0"/>
                </a:rPr>
                <a:t>đỏ</a:t>
              </a:r>
              <a:r>
                <a:rPr lang="en-US" sz="3200">
                  <a:solidFill>
                    <a:srgbClr val="FF0000"/>
                  </a:solidFill>
                  <a:effectLst/>
                  <a:ea typeface="Calibri" panose="020F0502020204030204" pitchFamily="34" charset="0"/>
                </a:rPr>
                <a:t>: Chỉ môn thể thao</a:t>
              </a:r>
              <a:r>
                <a:rPr lang="en-US" sz="3200">
                  <a:effectLst/>
                  <a:ea typeface="Calibri" panose="020F0502020204030204" pitchFamily="34" charset="0"/>
                </a:rPr>
                <a:t>; </a:t>
              </a:r>
              <a:r>
                <a:rPr lang="en-US" sz="3200" dirty="0" err="1">
                  <a:solidFill>
                    <a:srgbClr val="FFC000"/>
                  </a:solidFill>
                  <a:effectLst/>
                  <a:ea typeface="Calibri" panose="020F0502020204030204" pitchFamily="34" charset="0"/>
                </a:rPr>
                <a:t>thẻ</a:t>
              </a:r>
              <a:r>
                <a:rPr lang="en-US" sz="3200" dirty="0">
                  <a:solidFill>
                    <a:srgbClr val="FFC000"/>
                  </a:solidFill>
                  <a:effectLst/>
                  <a:ea typeface="Calibri" panose="020F0502020204030204" pitchFamily="34" charset="0"/>
                </a:rPr>
                <a:t> </a:t>
              </a:r>
              <a:r>
                <a:rPr lang="en-US" sz="3200" dirty="0" err="1">
                  <a:solidFill>
                    <a:srgbClr val="FFC000"/>
                  </a:solidFill>
                  <a:effectLst/>
                  <a:ea typeface="Calibri" panose="020F0502020204030204" pitchFamily="34" charset="0"/>
                </a:rPr>
                <a:t>màu</a:t>
              </a:r>
              <a:r>
                <a:rPr lang="en-US" sz="3200" dirty="0">
                  <a:solidFill>
                    <a:srgbClr val="FFC000"/>
                  </a:solidFill>
                  <a:effectLst/>
                  <a:ea typeface="Calibri" panose="020F0502020204030204" pitchFamily="34" charset="0"/>
                </a:rPr>
                <a:t> </a:t>
              </a:r>
              <a:r>
                <a:rPr lang="en-US" sz="3200" dirty="0" err="1">
                  <a:solidFill>
                    <a:srgbClr val="FFC000"/>
                  </a:solidFill>
                  <a:effectLst/>
                  <a:ea typeface="Calibri" panose="020F0502020204030204" pitchFamily="34" charset="0"/>
                </a:rPr>
                <a:t>vàng</a:t>
              </a:r>
              <a:r>
                <a:rPr lang="en-US" sz="3200">
                  <a:solidFill>
                    <a:srgbClr val="FFC000"/>
                  </a:solidFill>
                  <a:effectLst/>
                  <a:ea typeface="Calibri" panose="020F0502020204030204" pitchFamily="34" charset="0"/>
                </a:rPr>
                <a:t>: Chỉ dụng cụ thể thao</a:t>
              </a:r>
              <a:r>
                <a:rPr lang="en-US" sz="3200">
                  <a:effectLst/>
                  <a:ea typeface="Calibri" panose="020F0502020204030204" pitchFamily="34" charset="0"/>
                </a:rPr>
                <a:t>; </a:t>
              </a:r>
              <a:r>
                <a:rPr lang="en-US" sz="3200" dirty="0" err="1">
                  <a:solidFill>
                    <a:srgbClr val="00B050"/>
                  </a:solidFill>
                  <a:effectLst/>
                  <a:ea typeface="Calibri" panose="020F0502020204030204" pitchFamily="34" charset="0"/>
                </a:rPr>
                <a:t>thẻ</a:t>
              </a:r>
              <a:r>
                <a:rPr lang="en-US" sz="3200" dirty="0">
                  <a:solidFill>
                    <a:srgbClr val="00B050"/>
                  </a:solidFill>
                  <a:effectLst/>
                  <a:ea typeface="Calibri" panose="020F0502020204030204" pitchFamily="34" charset="0"/>
                </a:rPr>
                <a:t> </a:t>
              </a:r>
              <a:r>
                <a:rPr lang="en-US" sz="3200" dirty="0" err="1">
                  <a:solidFill>
                    <a:srgbClr val="00B050"/>
                  </a:solidFill>
                  <a:effectLst/>
                  <a:ea typeface="Calibri" panose="020F0502020204030204" pitchFamily="34" charset="0"/>
                </a:rPr>
                <a:t>màu</a:t>
              </a:r>
              <a:r>
                <a:rPr lang="en-US" sz="3200" dirty="0">
                  <a:solidFill>
                    <a:srgbClr val="00B050"/>
                  </a:solidFill>
                  <a:effectLst/>
                  <a:ea typeface="Calibri" panose="020F0502020204030204" pitchFamily="34" charset="0"/>
                </a:rPr>
                <a:t> </a:t>
              </a:r>
              <a:r>
                <a:rPr lang="en-US" sz="3200" dirty="0" err="1">
                  <a:solidFill>
                    <a:srgbClr val="00B050"/>
                  </a:solidFill>
                  <a:effectLst/>
                  <a:ea typeface="Calibri" panose="020F0502020204030204" pitchFamily="34" charset="0"/>
                </a:rPr>
                <a:t>xanh</a:t>
              </a:r>
              <a:r>
                <a:rPr lang="en-US" sz="3200">
                  <a:solidFill>
                    <a:srgbClr val="00B050"/>
                  </a:solidFill>
                  <a:effectLst/>
                  <a:ea typeface="Calibri" panose="020F0502020204030204" pitchFamily="34" charset="0"/>
                </a:rPr>
                <a:t>: Chỉ hoạt động thể thao</a:t>
              </a:r>
            </a:p>
            <a:p>
              <a:pPr algn="just"/>
              <a:endParaRPr lang="vi-VN" sz="3200" dirty="0"/>
            </a:p>
          </p:txBody>
        </p:sp>
      </p:grpSp>
      <p:grpSp>
        <p:nvGrpSpPr>
          <p:cNvPr id="9" name="Group 8">
            <a:extLst>
              <a:ext uri="{FF2B5EF4-FFF2-40B4-BE49-F238E27FC236}">
                <a16:creationId xmlns:a16="http://schemas.microsoft.com/office/drawing/2014/main" id="{3B6317B0-7F62-4CF0-B6D9-E4389E22EF6C}"/>
              </a:ext>
            </a:extLst>
          </p:cNvPr>
          <p:cNvGrpSpPr/>
          <p:nvPr/>
        </p:nvGrpSpPr>
        <p:grpSpPr>
          <a:xfrm>
            <a:off x="569668" y="2257982"/>
            <a:ext cx="3975971" cy="3383045"/>
            <a:chOff x="1466823" y="3314361"/>
            <a:chExt cx="3581808" cy="3016644"/>
          </a:xfrm>
        </p:grpSpPr>
        <p:sp>
          <p:nvSpPr>
            <p:cNvPr id="10" name="Rectangle: Rounded Corners 9">
              <a:extLst>
                <a:ext uri="{FF2B5EF4-FFF2-40B4-BE49-F238E27FC236}">
                  <a16:creationId xmlns:a16="http://schemas.microsoft.com/office/drawing/2014/main" id="{DF3BBBE2-1AB7-4891-B63B-8E6B1AC0CD21}"/>
                </a:ext>
              </a:extLst>
            </p:cNvPr>
            <p:cNvSpPr/>
            <p:nvPr/>
          </p:nvSpPr>
          <p:spPr>
            <a:xfrm>
              <a:off x="1659888" y="3314361"/>
              <a:ext cx="3195680" cy="1638813"/>
            </a:xfrm>
            <a:prstGeom prst="roundRect">
              <a:avLst/>
            </a:prstGeom>
            <a:solidFill>
              <a:srgbClr val="FFFFCC"/>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20000"/>
                </a:lnSpc>
              </a:pP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THẢO LUẬN NHÓM BA</a:t>
              </a:r>
            </a:p>
          </p:txBody>
        </p:sp>
        <p:pic>
          <p:nvPicPr>
            <p:cNvPr id="11" name="Picture 10">
              <a:extLst>
                <a:ext uri="{FF2B5EF4-FFF2-40B4-BE49-F238E27FC236}">
                  <a16:creationId xmlns:a16="http://schemas.microsoft.com/office/drawing/2014/main" id="{000B5EBD-1ED6-4206-A746-4137C6D00C47}"/>
                </a:ext>
              </a:extLst>
            </p:cNvPr>
            <p:cNvPicPr>
              <a:picLocks noChangeAspect="1"/>
            </p:cNvPicPr>
            <p:nvPr/>
          </p:nvPicPr>
          <p:blipFill rotWithShape="1">
            <a:blip r:embed="rId5"/>
            <a:srcRect r="29733"/>
            <a:stretch/>
          </p:blipFill>
          <p:spPr>
            <a:xfrm>
              <a:off x="1466823" y="4692192"/>
              <a:ext cx="3581808" cy="1638813"/>
            </a:xfrm>
            <a:prstGeom prst="rect">
              <a:avLst/>
            </a:prstGeom>
          </p:spPr>
        </p:pic>
      </p:grpSp>
      <p:pic>
        <p:nvPicPr>
          <p:cNvPr id="3" name="Picture 2">
            <a:extLst>
              <a:ext uri="{FF2B5EF4-FFF2-40B4-BE49-F238E27FC236}">
                <a16:creationId xmlns:a16="http://schemas.microsoft.com/office/drawing/2014/main" id="{211875D2-0086-4415-AACD-6F457FA6F53A}"/>
              </a:ext>
            </a:extLst>
          </p:cNvPr>
          <p:cNvPicPr>
            <a:picLocks noChangeAspect="1"/>
          </p:cNvPicPr>
          <p:nvPr/>
        </p:nvPicPr>
        <p:blipFill>
          <a:blip r:embed="rId6"/>
          <a:stretch>
            <a:fillRect/>
          </a:stretch>
        </p:blipFill>
        <p:spPr>
          <a:xfrm>
            <a:off x="1831478" y="494925"/>
            <a:ext cx="8529043" cy="963251"/>
          </a:xfrm>
          <a:prstGeom prst="rect">
            <a:avLst/>
          </a:prstGeom>
        </p:spPr>
      </p:pic>
    </p:spTree>
    <p:extLst>
      <p:ext uri="{BB962C8B-B14F-4D97-AF65-F5344CB8AC3E}">
        <p14:creationId xmlns:p14="http://schemas.microsoft.com/office/powerpoint/2010/main" val="3148106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14" presetClass="entr" presetSubtype="10" fill="hold" nodeType="afterEffect">
                                  <p:stCondLst>
                                    <p:cond delay="25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3408736" y="1776591"/>
            <a:ext cx="7563684" cy="2800767"/>
            <a:chOff x="2275260" y="1776591"/>
            <a:chExt cx="7563684" cy="2800767"/>
          </a:xfrm>
        </p:grpSpPr>
        <p:sp>
          <p:nvSpPr>
            <p:cNvPr id="3" name="TextBox 2">
              <a:extLst>
                <a:ext uri="{FF2B5EF4-FFF2-40B4-BE49-F238E27FC236}">
                  <a16:creationId xmlns:a16="http://schemas.microsoft.com/office/drawing/2014/main" id="{AF4EF3D1-F85F-1900-32B7-9FCA71690972}"/>
                </a:ext>
              </a:extLst>
            </p:cNvPr>
            <p:cNvSpPr txBox="1"/>
            <p:nvPr/>
          </p:nvSpPr>
          <p:spPr>
            <a:xfrm>
              <a:off x="2981324" y="3130808"/>
              <a:ext cx="685762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12725">
                    <a:solidFill>
                      <a:prstClr val="white"/>
                    </a:solidFill>
                    <a:prstDash val="solid"/>
                  </a:ln>
                  <a:solidFill>
                    <a:prstClr val="white"/>
                  </a:solidFill>
                  <a:effectLst/>
                  <a:uLnTx/>
                  <a:uFillTx/>
                  <a:latin typeface="SVN-Poky's" panose="020B0606040200020203" pitchFamily="34" charset="0"/>
                  <a:ea typeface="+mn-ea"/>
                  <a:cs typeface="+mn-cs"/>
                </a:rPr>
                <a:t>TIẾP SỨC</a:t>
              </a:r>
              <a:endParaRPr kumimoji="0" lang="vi-VN" sz="8800" b="0" i="0" u="none" strike="noStrike" kern="1200" cap="none" spc="0" normalizeH="0" baseline="0" noProof="0" dirty="0">
                <a:ln w="212725">
                  <a:solidFill>
                    <a:prstClr val="white"/>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2275260" y="1776591"/>
              <a:ext cx="58190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TRÒ CHƠI </a:t>
              </a:r>
              <a:r>
                <a:rPr kumimoji="0" lang="en-US" sz="8800" b="1" i="0" u="none" strike="noStrike" kern="1200" cap="none" spc="0" normalizeH="0" baseline="0" noProof="0" dirty="0">
                  <a:ln w="6600">
                    <a:solidFill>
                      <a:srgbClr val="00B050"/>
                    </a:solidFill>
                    <a:prstDash val="solid"/>
                  </a:ln>
                  <a:solidFill>
                    <a:srgbClr val="FFFF66"/>
                  </a:solidFill>
                  <a:effectLst>
                    <a:outerShdw dist="38100" dir="2700000" algn="tl" rotWithShape="0">
                      <a:srgbClr val="3366FF"/>
                    </a:outerShdw>
                  </a:effectLst>
                  <a:uLnTx/>
                  <a:uFillTx/>
                  <a:latin typeface="SVN-Poky's" panose="020B0606040200020203" pitchFamily="34" charset="0"/>
                  <a:ea typeface="+mn-ea"/>
                  <a:cs typeface="+mn-cs"/>
                </a:rPr>
                <a:t>T</a:t>
              </a:r>
              <a:r>
                <a:rPr kumimoji="0" lang="en-US" sz="8800" b="1" i="0" u="none" strike="noStrike" kern="1200" cap="none" spc="0" normalizeH="0" baseline="0" noProof="0" dirty="0">
                  <a:ln w="6600">
                    <a:solidFill>
                      <a:srgbClr val="00B050"/>
                    </a:solidFill>
                    <a:prstDash val="solid"/>
                  </a:ln>
                  <a:solidFill>
                    <a:srgbClr val="FFB9FF"/>
                  </a:solidFill>
                  <a:effectLst>
                    <a:outerShdw dist="38100" dir="2700000" algn="tl" rotWithShape="0">
                      <a:srgbClr val="3366FF"/>
                    </a:outerShdw>
                  </a:effectLst>
                  <a:uLnTx/>
                  <a:uFillTx/>
                  <a:latin typeface="SVN-Poky's" panose="020B0606040200020203" pitchFamily="34" charset="0"/>
                  <a:ea typeface="+mn-ea"/>
                  <a:cs typeface="+mn-cs"/>
                </a:rPr>
                <a:t>I</a:t>
              </a:r>
              <a:r>
                <a:rPr kumimoji="0" lang="en-US" sz="8800" b="1" i="0" u="none" strike="noStrike" kern="1200" cap="none" spc="0" normalizeH="0" baseline="0" noProof="0" dirty="0">
                  <a:ln w="6600">
                    <a:solidFill>
                      <a:srgbClr val="00B050"/>
                    </a:solidFill>
                    <a:prstDash val="solid"/>
                  </a:ln>
                  <a:solidFill>
                    <a:srgbClr val="66FF99"/>
                  </a:solidFill>
                  <a:effectLst>
                    <a:outerShdw dist="38100" dir="2700000" algn="tl" rotWithShape="0">
                      <a:srgbClr val="3366FF"/>
                    </a:outerShdw>
                  </a:effectLst>
                  <a:uLnTx/>
                  <a:uFillTx/>
                  <a:latin typeface="SVN-Poky's" panose="020B0606040200020203" pitchFamily="34" charset="0"/>
                  <a:ea typeface="+mn-ea"/>
                  <a:cs typeface="+mn-cs"/>
                </a:rPr>
                <a:t>Ế</a:t>
              </a:r>
              <a:r>
                <a:rPr kumimoji="0" lang="en-US" sz="8800" b="1" i="0" u="none" strike="noStrike" kern="1200" cap="none" spc="0" normalizeH="0" baseline="0" noProof="0" dirty="0">
                  <a:ln w="6600">
                    <a:solidFill>
                      <a:srgbClr val="00B050"/>
                    </a:solidFill>
                    <a:prstDash val="solid"/>
                  </a:ln>
                  <a:solidFill>
                    <a:srgbClr val="66FFFF"/>
                  </a:solidFill>
                  <a:effectLst>
                    <a:outerShdw dist="38100" dir="2700000" algn="tl" rotWithShape="0">
                      <a:srgbClr val="3366FF"/>
                    </a:outerShdw>
                  </a:effectLst>
                  <a:uLnTx/>
                  <a:uFillTx/>
                  <a:latin typeface="SVN-Poky's" panose="020B0606040200020203" pitchFamily="34" charset="0"/>
                  <a:ea typeface="+mn-ea"/>
                  <a:cs typeface="+mn-cs"/>
                </a:rPr>
                <a:t>P</a:t>
              </a:r>
              <a:r>
                <a:rPr kumimoji="0" lang="en-US" sz="8800" b="1" i="0" u="none" strike="noStrike" kern="1200" cap="none" spc="0" normalizeH="0" baseline="0" noProof="0" dirty="0">
                  <a:ln w="6600">
                    <a:solidFill>
                      <a:srgbClr val="00B050"/>
                    </a:solidFill>
                    <a:prstDash val="solid"/>
                  </a:ln>
                  <a:solidFill>
                    <a:srgbClr val="FFFF66"/>
                  </a:solidFill>
                  <a:effectLst>
                    <a:outerShdw dist="38100" dir="2700000" algn="tl" rotWithShape="0">
                      <a:srgbClr val="3366FF"/>
                    </a:outerShdw>
                  </a:effectLst>
                  <a:uLnTx/>
                  <a:uFillTx/>
                  <a:latin typeface="SVN-Poky's" panose="020B0606040200020203" pitchFamily="34" charset="0"/>
                  <a:ea typeface="+mn-ea"/>
                  <a:cs typeface="+mn-cs"/>
                </a:rPr>
                <a:t> </a:t>
              </a:r>
              <a:r>
                <a:rPr kumimoji="0" lang="en-US" sz="8800" b="1" i="0" u="none" strike="noStrike" kern="1200" cap="none" spc="0" normalizeH="0" baseline="0" noProof="0" dirty="0">
                  <a:ln w="6600">
                    <a:solidFill>
                      <a:srgbClr val="00B050"/>
                    </a:solidFill>
                    <a:prstDash val="solid"/>
                  </a:ln>
                  <a:solidFill>
                    <a:srgbClr val="FFB9FF"/>
                  </a:solidFill>
                  <a:effectLst>
                    <a:outerShdw dist="38100" dir="2700000" algn="tl" rotWithShape="0">
                      <a:srgbClr val="3366FF"/>
                    </a:outerShdw>
                  </a:effectLst>
                  <a:uLnTx/>
                  <a:uFillTx/>
                  <a:latin typeface="SVN-Poky's" panose="020B0606040200020203" pitchFamily="34" charset="0"/>
                  <a:ea typeface="+mn-ea"/>
                  <a:cs typeface="+mn-cs"/>
                </a:rPr>
                <a:t>S</a:t>
              </a:r>
              <a:r>
                <a:rPr kumimoji="0" lang="en-US" sz="8800" b="1" i="0" u="none" strike="noStrike" kern="1200" cap="none" spc="0" normalizeH="0" baseline="0" noProof="0" dirty="0">
                  <a:ln w="6600">
                    <a:solidFill>
                      <a:srgbClr val="00B050"/>
                    </a:solidFill>
                    <a:prstDash val="solid"/>
                  </a:ln>
                  <a:solidFill>
                    <a:srgbClr val="FFFF66"/>
                  </a:solidFill>
                  <a:effectLst>
                    <a:outerShdw dist="38100" dir="2700000" algn="tl" rotWithShape="0">
                      <a:srgbClr val="3366FF"/>
                    </a:outerShdw>
                  </a:effectLst>
                  <a:uLnTx/>
                  <a:uFillTx/>
                  <a:latin typeface="SVN-Poky's" panose="020B0606040200020203" pitchFamily="34" charset="0"/>
                  <a:ea typeface="+mn-ea"/>
                  <a:cs typeface="+mn-cs"/>
                </a:rPr>
                <a:t>Ứ</a:t>
              </a:r>
              <a:r>
                <a:rPr kumimoji="0" lang="en-US" sz="8800" b="1" i="0" u="none" strike="noStrike" kern="1200" cap="none" spc="0" normalizeH="0" baseline="0" noProof="0" dirty="0">
                  <a:ln w="6600">
                    <a:solidFill>
                      <a:srgbClr val="00B050"/>
                    </a:solidFill>
                    <a:prstDash val="solid"/>
                  </a:ln>
                  <a:solidFill>
                    <a:srgbClr val="66FFFF"/>
                  </a:solidFill>
                  <a:effectLst>
                    <a:outerShdw dist="38100" dir="2700000" algn="tl" rotWithShape="0">
                      <a:srgbClr val="3366FF"/>
                    </a:outerShdw>
                  </a:effectLst>
                  <a:uLnTx/>
                  <a:uFillTx/>
                  <a:latin typeface="SVN-Poky's" panose="020B0606040200020203" pitchFamily="34" charset="0"/>
                  <a:ea typeface="+mn-ea"/>
                  <a:cs typeface="+mn-cs"/>
                </a:rPr>
                <a:t>C</a:t>
              </a:r>
              <a:endParaRPr kumimoji="0" lang="vi-VN" sz="8800" b="0" i="0" u="none" strike="noStrike" kern="1200" cap="none" spc="0" normalizeH="0" baseline="0" noProof="0" dirty="0">
                <a:ln w="6600">
                  <a:solidFill>
                    <a:srgbClr val="00B050"/>
                  </a:solidFill>
                  <a:prstDash val="solid"/>
                </a:ln>
                <a:solidFill>
                  <a:srgbClr val="66FFFF"/>
                </a:solidFill>
                <a:effectLst>
                  <a:outerShdw dist="38100" dir="2700000" algn="tl" rotWithShape="0">
                    <a:srgbClr val="3366FF"/>
                  </a:outerShdw>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012410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grpSp>
        <p:nvGrpSpPr>
          <p:cNvPr id="83" name="Group 82">
            <a:extLst>
              <a:ext uri="{FF2B5EF4-FFF2-40B4-BE49-F238E27FC236}">
                <a16:creationId xmlns:a16="http://schemas.microsoft.com/office/drawing/2014/main" id="{30896602-B20B-1711-CC0E-9E18807436C6}"/>
              </a:ext>
            </a:extLst>
          </p:cNvPr>
          <p:cNvGrpSpPr/>
          <p:nvPr/>
        </p:nvGrpSpPr>
        <p:grpSpPr>
          <a:xfrm>
            <a:off x="464234" y="2619125"/>
            <a:ext cx="11432288" cy="4092147"/>
            <a:chOff x="1834675" y="4599207"/>
            <a:chExt cx="8765262" cy="1984544"/>
          </a:xfrm>
          <a:solidFill>
            <a:srgbClr val="FFFFCC"/>
          </a:solidFill>
        </p:grpSpPr>
        <p:sp>
          <p:nvSpPr>
            <p:cNvPr id="64" name="Rectangle: Rounded Corners 63">
              <a:extLst>
                <a:ext uri="{FF2B5EF4-FFF2-40B4-BE49-F238E27FC236}">
                  <a16:creationId xmlns:a16="http://schemas.microsoft.com/office/drawing/2014/main" id="{D62DE081-EC7B-5583-2888-6856E3C15BDC}"/>
                </a:ext>
              </a:extLst>
            </p:cNvPr>
            <p:cNvSpPr/>
            <p:nvPr/>
          </p:nvSpPr>
          <p:spPr>
            <a:xfrm>
              <a:off x="1840635" y="4663314"/>
              <a:ext cx="8759302" cy="19204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5" name="Rectangle: Rounded Corners 64">
              <a:extLst>
                <a:ext uri="{FF2B5EF4-FFF2-40B4-BE49-F238E27FC236}">
                  <a16:creationId xmlns:a16="http://schemas.microsoft.com/office/drawing/2014/main" id="{42370721-F772-F402-3F51-F209796682FA}"/>
                </a:ext>
              </a:extLst>
            </p:cNvPr>
            <p:cNvSpPr/>
            <p:nvPr/>
          </p:nvSpPr>
          <p:spPr>
            <a:xfrm>
              <a:off x="1834675" y="4599207"/>
              <a:ext cx="8729420" cy="294762"/>
            </a:xfrm>
            <a:prstGeom prst="roundRect">
              <a:avLst>
                <a:gd name="adj" fmla="val 50000"/>
              </a:avLst>
            </a:prstGeom>
            <a:solidFill>
              <a:srgbClr val="FFFF6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6" name="TextBox 65">
              <a:extLst>
                <a:ext uri="{FF2B5EF4-FFF2-40B4-BE49-F238E27FC236}">
                  <a16:creationId xmlns:a16="http://schemas.microsoft.com/office/drawing/2014/main" id="{ED57BC88-A706-05BA-ABF7-C854AFF517D0}"/>
                </a:ext>
              </a:extLst>
            </p:cNvPr>
            <p:cNvSpPr txBox="1"/>
            <p:nvPr/>
          </p:nvSpPr>
          <p:spPr>
            <a:xfrm>
              <a:off x="2116556" y="4638489"/>
              <a:ext cx="1907288" cy="2238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Chỉ môn thể thao</a:t>
              </a:r>
            </a:p>
          </p:txBody>
        </p:sp>
        <p:sp>
          <p:nvSpPr>
            <p:cNvPr id="69" name="TextBox 68">
              <a:extLst>
                <a:ext uri="{FF2B5EF4-FFF2-40B4-BE49-F238E27FC236}">
                  <a16:creationId xmlns:a16="http://schemas.microsoft.com/office/drawing/2014/main" id="{592722F0-3390-974D-EFCC-9042E98CDCE1}"/>
                </a:ext>
              </a:extLst>
            </p:cNvPr>
            <p:cNvSpPr txBox="1"/>
            <p:nvPr/>
          </p:nvSpPr>
          <p:spPr>
            <a:xfrm>
              <a:off x="3756837" y="4629393"/>
              <a:ext cx="3982594" cy="22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Chỉ dụng cụ thể thao</a:t>
              </a:r>
            </a:p>
          </p:txBody>
        </p:sp>
        <p:sp>
          <p:nvSpPr>
            <p:cNvPr id="70" name="TextBox 69">
              <a:extLst>
                <a:ext uri="{FF2B5EF4-FFF2-40B4-BE49-F238E27FC236}">
                  <a16:creationId xmlns:a16="http://schemas.microsoft.com/office/drawing/2014/main" id="{60903842-9EB4-1AE6-28AC-5B2E62823187}"/>
                </a:ext>
              </a:extLst>
            </p:cNvPr>
            <p:cNvSpPr txBox="1"/>
            <p:nvPr/>
          </p:nvSpPr>
          <p:spPr>
            <a:xfrm>
              <a:off x="7721822" y="4628307"/>
              <a:ext cx="2519197" cy="22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Chỉ hoạt động thể thao</a:t>
              </a:r>
            </a:p>
          </p:txBody>
        </p:sp>
        <p:cxnSp>
          <p:nvCxnSpPr>
            <p:cNvPr id="72" name="Straight Connector 71">
              <a:extLst>
                <a:ext uri="{FF2B5EF4-FFF2-40B4-BE49-F238E27FC236}">
                  <a16:creationId xmlns:a16="http://schemas.microsoft.com/office/drawing/2014/main" id="{10037E16-22B0-73C1-C878-294078BE42AD}"/>
                </a:ext>
              </a:extLst>
            </p:cNvPr>
            <p:cNvCxnSpPr>
              <a:cxnSpLocks/>
            </p:cNvCxnSpPr>
            <p:nvPr/>
          </p:nvCxnSpPr>
          <p:spPr>
            <a:xfrm>
              <a:off x="4515090" y="4599207"/>
              <a:ext cx="0" cy="1984544"/>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AA34CD9-6FA7-EC94-C5C3-5FBF0A8796AE}"/>
                </a:ext>
              </a:extLst>
            </p:cNvPr>
            <p:cNvCxnSpPr>
              <a:cxnSpLocks/>
            </p:cNvCxnSpPr>
            <p:nvPr/>
          </p:nvCxnSpPr>
          <p:spPr>
            <a:xfrm>
              <a:off x="7472422" y="4599207"/>
              <a:ext cx="0" cy="1984544"/>
            </a:xfrm>
            <a:prstGeom prst="line">
              <a:avLst/>
            </a:prstGeom>
            <a:grpFill/>
            <a:ln w="381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88C945D8-4E38-4712-B198-F993D829CA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14" y="120317"/>
            <a:ext cx="1477832" cy="1477832"/>
          </a:xfrm>
          <a:prstGeom prst="rect">
            <a:avLst/>
          </a:prstGeom>
        </p:spPr>
      </p:pic>
      <p:pic>
        <p:nvPicPr>
          <p:cNvPr id="24" name="Picture 23">
            <a:extLst>
              <a:ext uri="{FF2B5EF4-FFF2-40B4-BE49-F238E27FC236}">
                <a16:creationId xmlns:a16="http://schemas.microsoft.com/office/drawing/2014/main" id="{37EB7F98-A2F8-441C-AB4F-66C30C956A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7902" y="45743"/>
            <a:ext cx="1477832" cy="1477832"/>
          </a:xfrm>
          <a:prstGeom prst="rect">
            <a:avLst/>
          </a:prstGeom>
        </p:spPr>
      </p:pic>
      <p:pic>
        <p:nvPicPr>
          <p:cNvPr id="25" name="Picture 24">
            <a:extLst>
              <a:ext uri="{FF2B5EF4-FFF2-40B4-BE49-F238E27FC236}">
                <a16:creationId xmlns:a16="http://schemas.microsoft.com/office/drawing/2014/main" id="{CFFB4FEB-0D42-47A9-9615-B487A170E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7892" y="1056983"/>
            <a:ext cx="1477832" cy="1477832"/>
          </a:xfrm>
          <a:prstGeom prst="rect">
            <a:avLst/>
          </a:prstGeom>
        </p:spPr>
      </p:pic>
      <p:pic>
        <p:nvPicPr>
          <p:cNvPr id="26" name="Picture 25">
            <a:extLst>
              <a:ext uri="{FF2B5EF4-FFF2-40B4-BE49-F238E27FC236}">
                <a16:creationId xmlns:a16="http://schemas.microsoft.com/office/drawing/2014/main" id="{ACBF13A2-9CBE-4E5D-821A-59BAED1918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2781" y="-201332"/>
            <a:ext cx="1699486" cy="1699486"/>
          </a:xfrm>
          <a:prstGeom prst="rect">
            <a:avLst/>
          </a:prstGeom>
        </p:spPr>
      </p:pic>
      <p:pic>
        <p:nvPicPr>
          <p:cNvPr id="27" name="Picture 26">
            <a:extLst>
              <a:ext uri="{FF2B5EF4-FFF2-40B4-BE49-F238E27FC236}">
                <a16:creationId xmlns:a16="http://schemas.microsoft.com/office/drawing/2014/main" id="{53D5A59A-AB5A-4E7E-ABFF-7AA05846DB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1782" y="460714"/>
            <a:ext cx="2159189" cy="2159189"/>
          </a:xfrm>
          <a:prstGeom prst="rect">
            <a:avLst/>
          </a:prstGeom>
        </p:spPr>
      </p:pic>
      <p:pic>
        <p:nvPicPr>
          <p:cNvPr id="28" name="Picture 27">
            <a:extLst>
              <a:ext uri="{FF2B5EF4-FFF2-40B4-BE49-F238E27FC236}">
                <a16:creationId xmlns:a16="http://schemas.microsoft.com/office/drawing/2014/main" id="{C1A5BAF4-77B4-4F61-BD76-CB11DF29AA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6659" y="3455"/>
            <a:ext cx="2039368" cy="2039368"/>
          </a:xfrm>
          <a:prstGeom prst="rect">
            <a:avLst/>
          </a:prstGeom>
        </p:spPr>
      </p:pic>
      <p:pic>
        <p:nvPicPr>
          <p:cNvPr id="29" name="Picture 28">
            <a:extLst>
              <a:ext uri="{FF2B5EF4-FFF2-40B4-BE49-F238E27FC236}">
                <a16:creationId xmlns:a16="http://schemas.microsoft.com/office/drawing/2014/main" id="{C0B33B9F-6B8E-467B-B06C-D7359DDF4C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75375" y="-79209"/>
            <a:ext cx="1477832" cy="1477832"/>
          </a:xfrm>
          <a:prstGeom prst="rect">
            <a:avLst/>
          </a:prstGeom>
        </p:spPr>
      </p:pic>
      <p:pic>
        <p:nvPicPr>
          <p:cNvPr id="30" name="Picture 29">
            <a:extLst>
              <a:ext uri="{FF2B5EF4-FFF2-40B4-BE49-F238E27FC236}">
                <a16:creationId xmlns:a16="http://schemas.microsoft.com/office/drawing/2014/main" id="{57C2F91D-56CD-49B8-BFA1-FBA8CC06F1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1562" y="1044968"/>
            <a:ext cx="1477832" cy="1477832"/>
          </a:xfrm>
          <a:prstGeom prst="rect">
            <a:avLst/>
          </a:prstGeom>
        </p:spPr>
      </p:pic>
      <p:pic>
        <p:nvPicPr>
          <p:cNvPr id="31" name="Picture 30">
            <a:extLst>
              <a:ext uri="{FF2B5EF4-FFF2-40B4-BE49-F238E27FC236}">
                <a16:creationId xmlns:a16="http://schemas.microsoft.com/office/drawing/2014/main" id="{D1732A27-50D4-4C11-939E-6A36380E6D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8218" y="1099139"/>
            <a:ext cx="1477832" cy="1477832"/>
          </a:xfrm>
          <a:prstGeom prst="rect">
            <a:avLst/>
          </a:prstGeom>
        </p:spPr>
      </p:pic>
    </p:spTree>
    <p:extLst>
      <p:ext uri="{BB962C8B-B14F-4D97-AF65-F5344CB8AC3E}">
        <p14:creationId xmlns:p14="http://schemas.microsoft.com/office/powerpoint/2010/main" val="2203431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25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4.81481E-6 L -0.47174 0.50903 " pathEditMode="relative" rAng="0" ptsTypes="AA">
                                      <p:cBhvr>
                                        <p:cTn id="11" dur="2000" fill="hold"/>
                                        <p:tgtEl>
                                          <p:spTgt spid="29"/>
                                        </p:tgtEl>
                                        <p:attrNameLst>
                                          <p:attrName>ppt_x</p:attrName>
                                          <p:attrName>ppt_y</p:attrName>
                                        </p:attrNameLst>
                                      </p:cBhvr>
                                      <p:rCtr x="-23594" y="2544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125E-6 -4.07407E-6 L -0.05586 0.50903 " pathEditMode="relative" rAng="0" ptsTypes="AA">
                                      <p:cBhvr>
                                        <p:cTn id="15" dur="2000" fill="hold"/>
                                        <p:tgtEl>
                                          <p:spTgt spid="31"/>
                                        </p:tgtEl>
                                        <p:attrNameLst>
                                          <p:attrName>ppt_x</p:attrName>
                                          <p:attrName>ppt_y</p:attrName>
                                        </p:attrNameLst>
                                      </p:cBhvr>
                                      <p:rCtr x="-2799" y="2544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3.75E-6 2.96296E-6 L -0.30834 0.62129 " pathEditMode="relative" rAng="0" ptsTypes="AA">
                                      <p:cBhvr>
                                        <p:cTn id="19" dur="2000" fill="hold"/>
                                        <p:tgtEl>
                                          <p:spTgt spid="27"/>
                                        </p:tgtEl>
                                        <p:attrNameLst>
                                          <p:attrName>ppt_x</p:attrName>
                                          <p:attrName>ppt_y</p:attrName>
                                        </p:attrNameLst>
                                      </p:cBhvr>
                                      <p:rCtr x="-15417" y="31065"/>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45833E-6 -1.48148E-6 L 0.36276 0.44699 " pathEditMode="relative" rAng="0" ptsTypes="AA">
                                      <p:cBhvr>
                                        <p:cTn id="23" dur="2000" fill="hold"/>
                                        <p:tgtEl>
                                          <p:spTgt spid="23"/>
                                        </p:tgtEl>
                                        <p:attrNameLst>
                                          <p:attrName>ppt_x</p:attrName>
                                          <p:attrName>ppt_y</p:attrName>
                                        </p:attrNameLst>
                                      </p:cBhvr>
                                      <p:rCtr x="18138" y="22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875E-6 4.44444E-6 L 0.23607 0.41041 " pathEditMode="relative" rAng="0" ptsTypes="AA">
                                      <p:cBhvr>
                                        <p:cTn id="27" dur="2000" fill="hold"/>
                                        <p:tgtEl>
                                          <p:spTgt spid="25"/>
                                        </p:tgtEl>
                                        <p:attrNameLst>
                                          <p:attrName>ppt_x</p:attrName>
                                          <p:attrName>ppt_y</p:attrName>
                                        </p:attrNameLst>
                                      </p:cBhvr>
                                      <p:rCtr x="11797" y="20509"/>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95833E-6 -4.44444E-6 L 0.0142 0.75556 " pathEditMode="relative" rAng="0" ptsTypes="AA">
                                      <p:cBhvr>
                                        <p:cTn id="31" dur="2000" fill="hold"/>
                                        <p:tgtEl>
                                          <p:spTgt spid="26"/>
                                        </p:tgtEl>
                                        <p:attrNameLst>
                                          <p:attrName>ppt_x</p:attrName>
                                          <p:attrName>ppt_y</p:attrName>
                                        </p:attrNameLst>
                                      </p:cBhvr>
                                      <p:rCtr x="703" y="37778"/>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29167E-6 -1.85185E-6 L 0.64206 0.46621 " pathEditMode="relative" rAng="0" ptsTypes="AA">
                                      <p:cBhvr>
                                        <p:cTn id="35" dur="2000" fill="hold"/>
                                        <p:tgtEl>
                                          <p:spTgt spid="24"/>
                                        </p:tgtEl>
                                        <p:attrNameLst>
                                          <p:attrName>ppt_x</p:attrName>
                                          <p:attrName>ppt_y</p:attrName>
                                        </p:attrNameLst>
                                      </p:cBhvr>
                                      <p:rCtr x="32096" y="23310"/>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95833E-6 -3.7037E-6 L -0.02487 0.44283 " pathEditMode="relative" rAng="0" ptsTypes="AA">
                                      <p:cBhvr>
                                        <p:cTn id="39" dur="2000" fill="hold"/>
                                        <p:tgtEl>
                                          <p:spTgt spid="30"/>
                                        </p:tgtEl>
                                        <p:attrNameLst>
                                          <p:attrName>ppt_x</p:attrName>
                                          <p:attrName>ppt_y</p:attrName>
                                        </p:attrNameLst>
                                      </p:cBhvr>
                                      <p:rCtr x="-1250" y="22130"/>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4.58333E-6 -4.07407E-6 L -0.02956 0.68426 " pathEditMode="relative" rAng="0" ptsTypes="AA">
                                      <p:cBhvr>
                                        <p:cTn id="43" dur="2000" fill="hold"/>
                                        <p:tgtEl>
                                          <p:spTgt spid="28"/>
                                        </p:tgtEl>
                                        <p:attrNameLst>
                                          <p:attrName>ppt_x</p:attrName>
                                          <p:attrName>ppt_y</p:attrName>
                                        </p:attrNameLst>
                                      </p:cBhvr>
                                      <p:rCtr x="-1484" y="34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FC33D394-9EA1-4024-917B-9ED8FD86ADD3}"/>
              </a:ext>
            </a:extLst>
          </p:cNvPr>
          <p:cNvGrpSpPr/>
          <p:nvPr/>
        </p:nvGrpSpPr>
        <p:grpSpPr>
          <a:xfrm>
            <a:off x="322037" y="384641"/>
            <a:ext cx="4219987" cy="687919"/>
            <a:chOff x="310632" y="188708"/>
            <a:chExt cx="6886378" cy="687919"/>
          </a:xfrm>
        </p:grpSpPr>
        <p:sp>
          <p:nvSpPr>
            <p:cNvPr id="26" name="Plaque 25">
              <a:extLst>
                <a:ext uri="{FF2B5EF4-FFF2-40B4-BE49-F238E27FC236}">
                  <a16:creationId xmlns:a16="http://schemas.microsoft.com/office/drawing/2014/main" id="{9AC3A685-E0E8-448D-8285-BFB888630C73}"/>
                </a:ext>
              </a:extLst>
            </p:cNvPr>
            <p:cNvSpPr/>
            <p:nvPr/>
          </p:nvSpPr>
          <p:spPr>
            <a:xfrm>
              <a:off x="310632" y="188708"/>
              <a:ext cx="6613907"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27" name="TextBox 26">
              <a:extLst>
                <a:ext uri="{FF2B5EF4-FFF2-40B4-BE49-F238E27FC236}">
                  <a16:creationId xmlns:a16="http://schemas.microsoft.com/office/drawing/2014/main" id="{4F24AB1E-217C-4707-BF84-1D6A2472F777}"/>
                </a:ext>
              </a:extLst>
            </p:cNvPr>
            <p:cNvSpPr txBox="1"/>
            <p:nvPr/>
          </p:nvSpPr>
          <p:spPr>
            <a:xfrm>
              <a:off x="977772" y="209501"/>
              <a:ext cx="6219238" cy="646331"/>
            </a:xfrm>
            <a:prstGeom prst="rect">
              <a:avLst/>
            </a:prstGeom>
            <a:noFill/>
          </p:spPr>
          <p:txBody>
            <a:bodyPr wrap="square" rtlCol="0">
              <a:spAutoFit/>
            </a:bodyPr>
            <a:lstStyle/>
            <a:p>
              <a:r>
                <a:rPr lang="en-US" sz="3600">
                  <a:solidFill>
                    <a:srgbClr val="FF0000"/>
                  </a:solidFill>
                  <a:latin typeface="UTM Duepuntozero" panose="02040603050506020204" pitchFamily="18" charset="0"/>
                </a:rPr>
                <a:t>Chỉ môn thể thao</a:t>
              </a:r>
              <a:endParaRPr lang="vi-VN" sz="3600" dirty="0">
                <a:solidFill>
                  <a:srgbClr val="FF0000"/>
                </a:solidFill>
              </a:endParaRPr>
            </a:p>
          </p:txBody>
        </p:sp>
      </p:grpSp>
      <p:pic>
        <p:nvPicPr>
          <p:cNvPr id="12" name="Picture 11">
            <a:extLst>
              <a:ext uri="{FF2B5EF4-FFF2-40B4-BE49-F238E27FC236}">
                <a16:creationId xmlns:a16="http://schemas.microsoft.com/office/drawing/2014/main" id="{52B43CCC-2913-4161-8F90-4337D4815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3215" y="4276720"/>
            <a:ext cx="2581280" cy="2581280"/>
          </a:xfrm>
          <a:prstGeom prst="rect">
            <a:avLst/>
          </a:prstGeom>
        </p:spPr>
      </p:pic>
      <p:pic>
        <p:nvPicPr>
          <p:cNvPr id="13" name="Picture 12">
            <a:extLst>
              <a:ext uri="{FF2B5EF4-FFF2-40B4-BE49-F238E27FC236}">
                <a16:creationId xmlns:a16="http://schemas.microsoft.com/office/drawing/2014/main" id="{7968EC78-E7E7-44CB-A1F1-C78A2DF3C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0752" y="-174841"/>
            <a:ext cx="2581280" cy="2581280"/>
          </a:xfrm>
          <a:prstGeom prst="rect">
            <a:avLst/>
          </a:prstGeom>
        </p:spPr>
      </p:pic>
      <p:pic>
        <p:nvPicPr>
          <p:cNvPr id="14" name="Picture 13">
            <a:extLst>
              <a:ext uri="{FF2B5EF4-FFF2-40B4-BE49-F238E27FC236}">
                <a16:creationId xmlns:a16="http://schemas.microsoft.com/office/drawing/2014/main" id="{090226EB-6086-4036-BAAB-11877CD25F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1" y="1648324"/>
            <a:ext cx="2581282" cy="2581282"/>
          </a:xfrm>
          <a:prstGeom prst="rect">
            <a:avLst/>
          </a:prstGeom>
        </p:spPr>
      </p:pic>
      <p:pic>
        <p:nvPicPr>
          <p:cNvPr id="4098" name="Picture 2" descr="Thùy Linh giành ngôi á quân giải cầu lông quốc tế tại Australia">
            <a:extLst>
              <a:ext uri="{FF2B5EF4-FFF2-40B4-BE49-F238E27FC236}">
                <a16:creationId xmlns:a16="http://schemas.microsoft.com/office/drawing/2014/main" id="{8D00C99D-9AFF-4FB5-BA4F-06342561F2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4725" y="2021050"/>
            <a:ext cx="3554597" cy="20020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Rất Hay: Cờ vua là gì? Bàn cờ vua có bao nhiêu ô? Cách chơi cờ vua như thế  nào?">
            <a:extLst>
              <a:ext uri="{FF2B5EF4-FFF2-40B4-BE49-F238E27FC236}">
                <a16:creationId xmlns:a16="http://schemas.microsoft.com/office/drawing/2014/main" id="{DBE92336-14BB-4453-B765-C7492BD8B82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0432" y="1467645"/>
            <a:ext cx="3554597" cy="23273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4102" name="Picture 6" descr="Bóng chuyền Việt Nam: HCB cũng là thất bại - Báo Người lao động">
            <a:extLst>
              <a:ext uri="{FF2B5EF4-FFF2-40B4-BE49-F238E27FC236}">
                <a16:creationId xmlns:a16="http://schemas.microsoft.com/office/drawing/2014/main" id="{4627DE12-FB38-4D5F-8B12-27C630BBBC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9593" y="4344615"/>
            <a:ext cx="3404582" cy="2240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52856"/>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FC33D394-9EA1-4024-917B-9ED8FD86ADD3}"/>
              </a:ext>
            </a:extLst>
          </p:cNvPr>
          <p:cNvGrpSpPr/>
          <p:nvPr/>
        </p:nvGrpSpPr>
        <p:grpSpPr>
          <a:xfrm>
            <a:off x="322037" y="384641"/>
            <a:ext cx="3983263" cy="687919"/>
            <a:chOff x="310632" y="188708"/>
            <a:chExt cx="6613907" cy="687919"/>
          </a:xfrm>
        </p:grpSpPr>
        <p:sp>
          <p:nvSpPr>
            <p:cNvPr id="26" name="Plaque 25">
              <a:extLst>
                <a:ext uri="{FF2B5EF4-FFF2-40B4-BE49-F238E27FC236}">
                  <a16:creationId xmlns:a16="http://schemas.microsoft.com/office/drawing/2014/main" id="{9AC3A685-E0E8-448D-8285-BFB888630C73}"/>
                </a:ext>
              </a:extLst>
            </p:cNvPr>
            <p:cNvSpPr/>
            <p:nvPr/>
          </p:nvSpPr>
          <p:spPr>
            <a:xfrm>
              <a:off x="310632" y="188708"/>
              <a:ext cx="6613907"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4F24AB1E-217C-4707-BF84-1D6A2472F777}"/>
                </a:ext>
              </a:extLst>
            </p:cNvPr>
            <p:cNvSpPr txBox="1"/>
            <p:nvPr/>
          </p:nvSpPr>
          <p:spPr>
            <a:xfrm>
              <a:off x="593280" y="205201"/>
              <a:ext cx="62192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Chỉ dụng cụ thể thao</a:t>
              </a:r>
            </a:p>
          </p:txBody>
        </p:sp>
      </p:grpSp>
      <p:pic>
        <p:nvPicPr>
          <p:cNvPr id="17" name="Picture 16">
            <a:extLst>
              <a:ext uri="{FF2B5EF4-FFF2-40B4-BE49-F238E27FC236}">
                <a16:creationId xmlns:a16="http://schemas.microsoft.com/office/drawing/2014/main" id="{EA67EF66-280B-44F2-9385-73E5B2642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4630" y="384641"/>
            <a:ext cx="2652943" cy="2652943"/>
          </a:xfrm>
          <a:prstGeom prst="rect">
            <a:avLst/>
          </a:prstGeom>
        </p:spPr>
      </p:pic>
      <p:pic>
        <p:nvPicPr>
          <p:cNvPr id="18" name="Picture 17">
            <a:extLst>
              <a:ext uri="{FF2B5EF4-FFF2-40B4-BE49-F238E27FC236}">
                <a16:creationId xmlns:a16="http://schemas.microsoft.com/office/drawing/2014/main" id="{ABDE4F5E-027F-4FCB-99CD-A7F2CC923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156" y="3428999"/>
            <a:ext cx="2799033" cy="2799033"/>
          </a:xfrm>
          <a:prstGeom prst="rect">
            <a:avLst/>
          </a:prstGeom>
        </p:spPr>
      </p:pic>
      <p:pic>
        <p:nvPicPr>
          <p:cNvPr id="29" name="Picture 28">
            <a:extLst>
              <a:ext uri="{FF2B5EF4-FFF2-40B4-BE49-F238E27FC236}">
                <a16:creationId xmlns:a16="http://schemas.microsoft.com/office/drawing/2014/main" id="{25531EC2-C85B-4870-B6FB-027D45EED6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28" y="2175572"/>
            <a:ext cx="2799033" cy="2799033"/>
          </a:xfrm>
          <a:prstGeom prst="rect">
            <a:avLst/>
          </a:prstGeom>
        </p:spPr>
      </p:pic>
      <p:pic>
        <p:nvPicPr>
          <p:cNvPr id="5122" name="Picture 2" descr="Bộ Đồ Chơi Cờ Vua Quốc Tế Bàn Cờ Nam Châm Kiêm Hộp Đựng Sato | Shopee Việt  Nam">
            <a:extLst>
              <a:ext uri="{FF2B5EF4-FFF2-40B4-BE49-F238E27FC236}">
                <a16:creationId xmlns:a16="http://schemas.microsoft.com/office/drawing/2014/main" id="{A57B7B04-4A3E-4E80-B239-52848D2F7C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6601" y="384641"/>
            <a:ext cx="2500695" cy="25006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Bộ vợt cầu lông trình độ mới bắt đầu BR 100 cho trẻ em">
            <a:extLst>
              <a:ext uri="{FF2B5EF4-FFF2-40B4-BE49-F238E27FC236}">
                <a16:creationId xmlns:a16="http://schemas.microsoft.com/office/drawing/2014/main" id="{AEDE18A9-2810-4BD1-8E47-CD66256E59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5189" y="3621320"/>
            <a:ext cx="2500695" cy="25006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Quả bóng chuyền da và quả bóng chuyền hơi tiêu chuẩn thi đấu giá rẻ">
            <a:extLst>
              <a:ext uri="{FF2B5EF4-FFF2-40B4-BE49-F238E27FC236}">
                <a16:creationId xmlns:a16="http://schemas.microsoft.com/office/drawing/2014/main" id="{8B0CE09B-1E10-40A9-B20D-539BF83C02E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810" b="94286" l="10000" r="90000">
                        <a14:foregroundMark x1="47333" y1="3810" x2="65000" y2="10952"/>
                        <a14:foregroundMark x1="41333" y1="92381" x2="58333" y2="94286"/>
                        <a14:foregroundMark x1="46000" y1="84286" x2="47667" y2="84286"/>
                        <a14:foregroundMark x1="44000" y1="45714" x2="44000" y2="45714"/>
                      </a14:backgroundRemoval>
                    </a14:imgEffect>
                  </a14:imgLayer>
                </a14:imgProps>
              </a:ext>
              <a:ext uri="{28A0092B-C50C-407E-A947-70E740481C1C}">
                <a14:useLocalDpi xmlns:a14="http://schemas.microsoft.com/office/drawing/2010/main" val="0"/>
              </a:ext>
            </a:extLst>
          </a:blip>
          <a:srcRect/>
          <a:stretch>
            <a:fillRect/>
          </a:stretch>
        </p:blipFill>
        <p:spPr bwMode="auto">
          <a:xfrm>
            <a:off x="2365048" y="2243568"/>
            <a:ext cx="3789919" cy="265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1476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grpSp>
        <p:nvGrpSpPr>
          <p:cNvPr id="24" name="Group 23">
            <a:extLst>
              <a:ext uri="{FF2B5EF4-FFF2-40B4-BE49-F238E27FC236}">
                <a16:creationId xmlns:a16="http://schemas.microsoft.com/office/drawing/2014/main" id="{FC33D394-9EA1-4024-917B-9ED8FD86ADD3}"/>
              </a:ext>
            </a:extLst>
          </p:cNvPr>
          <p:cNvGrpSpPr/>
          <p:nvPr/>
        </p:nvGrpSpPr>
        <p:grpSpPr>
          <a:xfrm>
            <a:off x="3960580" y="394360"/>
            <a:ext cx="4270840" cy="687919"/>
            <a:chOff x="310632" y="188708"/>
            <a:chExt cx="6613907" cy="687919"/>
          </a:xfrm>
        </p:grpSpPr>
        <p:sp>
          <p:nvSpPr>
            <p:cNvPr id="26" name="Plaque 25">
              <a:extLst>
                <a:ext uri="{FF2B5EF4-FFF2-40B4-BE49-F238E27FC236}">
                  <a16:creationId xmlns:a16="http://schemas.microsoft.com/office/drawing/2014/main" id="{9AC3A685-E0E8-448D-8285-BFB888630C73}"/>
                </a:ext>
              </a:extLst>
            </p:cNvPr>
            <p:cNvSpPr/>
            <p:nvPr/>
          </p:nvSpPr>
          <p:spPr>
            <a:xfrm>
              <a:off x="310632" y="188708"/>
              <a:ext cx="6613907"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4F24AB1E-217C-4707-BF84-1D6A2472F777}"/>
                </a:ext>
              </a:extLst>
            </p:cNvPr>
            <p:cNvSpPr txBox="1"/>
            <p:nvPr/>
          </p:nvSpPr>
          <p:spPr>
            <a:xfrm>
              <a:off x="310632" y="205201"/>
              <a:ext cx="65018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Chỉ hoạt động thể thao</a:t>
              </a:r>
            </a:p>
          </p:txBody>
        </p:sp>
      </p:grpSp>
      <p:pic>
        <p:nvPicPr>
          <p:cNvPr id="11" name="Picture 10">
            <a:extLst>
              <a:ext uri="{FF2B5EF4-FFF2-40B4-BE49-F238E27FC236}">
                <a16:creationId xmlns:a16="http://schemas.microsoft.com/office/drawing/2014/main" id="{20E69FCC-3658-455B-BB9C-ABA18165B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921" y="1245402"/>
            <a:ext cx="2384032" cy="2384032"/>
          </a:xfrm>
          <a:prstGeom prst="rect">
            <a:avLst/>
          </a:prstGeom>
        </p:spPr>
      </p:pic>
      <p:pic>
        <p:nvPicPr>
          <p:cNvPr id="15" name="Picture 14">
            <a:extLst>
              <a:ext uri="{FF2B5EF4-FFF2-40B4-BE49-F238E27FC236}">
                <a16:creationId xmlns:a16="http://schemas.microsoft.com/office/drawing/2014/main" id="{B6E83764-E846-431E-86B0-E6E7456D1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2540" y="3977065"/>
            <a:ext cx="2817494" cy="2817494"/>
          </a:xfrm>
          <a:prstGeom prst="rect">
            <a:avLst/>
          </a:prstGeom>
        </p:spPr>
      </p:pic>
      <p:pic>
        <p:nvPicPr>
          <p:cNvPr id="16" name="Picture 15">
            <a:extLst>
              <a:ext uri="{FF2B5EF4-FFF2-40B4-BE49-F238E27FC236}">
                <a16:creationId xmlns:a16="http://schemas.microsoft.com/office/drawing/2014/main" id="{DB0915F2-38A3-4C2A-9506-98DA711103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5938" y="883943"/>
            <a:ext cx="2384032" cy="2384032"/>
          </a:xfrm>
          <a:prstGeom prst="rect">
            <a:avLst/>
          </a:prstGeom>
        </p:spPr>
      </p:pic>
      <p:pic>
        <p:nvPicPr>
          <p:cNvPr id="6146" name="Picture 2" descr="Tổ chức giải đấu cờ vua cho học sinh của 100 trường tiểu học | Giáo dục |  Vietnam+ (VietnamPlus)">
            <a:extLst>
              <a:ext uri="{FF2B5EF4-FFF2-40B4-BE49-F238E27FC236}">
                <a16:creationId xmlns:a16="http://schemas.microsoft.com/office/drawing/2014/main" id="{D8E0026E-A407-4F22-9430-B75BC493A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493" y="3629434"/>
            <a:ext cx="3439806" cy="25798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Kỹ thuật chuyền bóng cao tay trước mặt chuẩn cho người Mới !">
            <a:extLst>
              <a:ext uri="{FF2B5EF4-FFF2-40B4-BE49-F238E27FC236}">
                <a16:creationId xmlns:a16="http://schemas.microsoft.com/office/drawing/2014/main" id="{625C9175-C978-41DE-B903-8455599C44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9676" y="1391368"/>
            <a:ext cx="3603223" cy="25222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Luật cầu lông đôi chuẩn trong thi đấu - bcabadminton.org">
            <a:extLst>
              <a:ext uri="{FF2B5EF4-FFF2-40B4-BE49-F238E27FC236}">
                <a16:creationId xmlns:a16="http://schemas.microsoft.com/office/drawing/2014/main" id="{47A398F6-48A8-43C4-AA6C-326CA365D5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2899" y="3819700"/>
            <a:ext cx="3770942" cy="2523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06294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3810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2782480" y="2637004"/>
            <a:ext cx="6942850" cy="1576826"/>
            <a:chOff x="2156803" y="2622937"/>
            <a:chExt cx="6942850" cy="1576826"/>
          </a:xfrm>
        </p:grpSpPr>
        <p:sp>
          <p:nvSpPr>
            <p:cNvPr id="3" name="TextBox 2">
              <a:extLst>
                <a:ext uri="{FF2B5EF4-FFF2-40B4-BE49-F238E27FC236}">
                  <a16:creationId xmlns:a16="http://schemas.microsoft.com/office/drawing/2014/main" id="{AF4EF3D1-F85F-1900-32B7-9FCA71690972}"/>
                </a:ext>
              </a:extLst>
            </p:cNvPr>
            <p:cNvSpPr txBox="1"/>
            <p:nvPr/>
          </p:nvSpPr>
          <p:spPr>
            <a:xfrm>
              <a:off x="2242033" y="2622937"/>
              <a:ext cx="685762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LUYỆN CÂU</a:t>
              </a:r>
            </a:p>
          </p:txBody>
        </p:sp>
        <p:sp>
          <p:nvSpPr>
            <p:cNvPr id="8" name="TextBox 7">
              <a:extLst>
                <a:ext uri="{FF2B5EF4-FFF2-40B4-BE49-F238E27FC236}">
                  <a16:creationId xmlns:a16="http://schemas.microsoft.com/office/drawing/2014/main" id="{84483826-02E6-B493-6C36-2D3C2B2EA989}"/>
                </a:ext>
              </a:extLst>
            </p:cNvPr>
            <p:cNvSpPr txBox="1"/>
            <p:nvPr/>
          </p:nvSpPr>
          <p:spPr>
            <a:xfrm>
              <a:off x="2156803" y="2630103"/>
              <a:ext cx="68576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LUYỆN CÂU</a:t>
              </a:r>
              <a:endParaRPr kumimoji="0" lang="en-US" sz="96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endParaRPr>
            </a:p>
          </p:txBody>
        </p:sp>
      </p:grpSp>
    </p:spTree>
    <p:extLst>
      <p:ext uri="{BB962C8B-B14F-4D97-AF65-F5344CB8AC3E}">
        <p14:creationId xmlns:p14="http://schemas.microsoft.com/office/powerpoint/2010/main" val="819915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2259955" y="1991673"/>
            <a:ext cx="7376990" cy="2631490"/>
            <a:chOff x="1782478" y="2758766"/>
            <a:chExt cx="7376990" cy="2631490"/>
          </a:xfrm>
        </p:grpSpPr>
        <p:sp>
          <p:nvSpPr>
            <p:cNvPr id="3" name="TextBox 2">
              <a:extLst>
                <a:ext uri="{FF2B5EF4-FFF2-40B4-BE49-F238E27FC236}">
                  <a16:creationId xmlns:a16="http://schemas.microsoft.com/office/drawing/2014/main" id="{AF4EF3D1-F85F-1900-32B7-9FCA71690972}"/>
                </a:ext>
              </a:extLst>
            </p:cNvPr>
            <p:cNvSpPr txBox="1"/>
            <p:nvPr/>
          </p:nvSpPr>
          <p:spPr>
            <a:xfrm>
              <a:off x="1782478" y="2758766"/>
              <a:ext cx="7376990" cy="26314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2. Đặt 1 – 2 câu nói về đặc điểm của một dụng cụ thể thao.</a:t>
              </a:r>
            </a:p>
          </p:txBody>
        </p:sp>
        <p:sp>
          <p:nvSpPr>
            <p:cNvPr id="8" name="TextBox 7">
              <a:extLst>
                <a:ext uri="{FF2B5EF4-FFF2-40B4-BE49-F238E27FC236}">
                  <a16:creationId xmlns:a16="http://schemas.microsoft.com/office/drawing/2014/main" id="{84483826-02E6-B493-6C36-2D3C2B2EA989}"/>
                </a:ext>
              </a:extLst>
            </p:cNvPr>
            <p:cNvSpPr txBox="1"/>
            <p:nvPr/>
          </p:nvSpPr>
          <p:spPr>
            <a:xfrm>
              <a:off x="2218528" y="2758766"/>
              <a:ext cx="5819090"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2. Đặt 1 – 2 câu nói về đặc điểm của một dụng cụ thể thao.</a:t>
              </a:r>
              <a:endParaRPr kumimoji="0" lang="en-US" sz="55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endParaRPr>
            </a:p>
          </p:txBody>
        </p:sp>
      </p:grpSp>
    </p:spTree>
    <p:extLst>
      <p:ext uri="{BB962C8B-B14F-4D97-AF65-F5344CB8AC3E}">
        <p14:creationId xmlns:p14="http://schemas.microsoft.com/office/powerpoint/2010/main" val="294558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grpSp>
        <p:nvGrpSpPr>
          <p:cNvPr id="17" name="Group 16">
            <a:extLst>
              <a:ext uri="{FF2B5EF4-FFF2-40B4-BE49-F238E27FC236}">
                <a16:creationId xmlns:a16="http://schemas.microsoft.com/office/drawing/2014/main" id="{E3274026-9854-490D-9EDE-34B896FE84A6}"/>
              </a:ext>
            </a:extLst>
          </p:cNvPr>
          <p:cNvGrpSpPr/>
          <p:nvPr/>
        </p:nvGrpSpPr>
        <p:grpSpPr>
          <a:xfrm>
            <a:off x="1263089" y="302474"/>
            <a:ext cx="10016225" cy="687919"/>
            <a:chOff x="310632" y="188708"/>
            <a:chExt cx="6790360" cy="687919"/>
          </a:xfrm>
        </p:grpSpPr>
        <p:sp>
          <p:nvSpPr>
            <p:cNvPr id="18" name="Plaque 17">
              <a:extLst>
                <a:ext uri="{FF2B5EF4-FFF2-40B4-BE49-F238E27FC236}">
                  <a16:creationId xmlns:a16="http://schemas.microsoft.com/office/drawing/2014/main" id="{A22949A3-674E-4B18-9CD7-BD692BF43101}"/>
                </a:ext>
              </a:extLst>
            </p:cNvPr>
            <p:cNvSpPr/>
            <p:nvPr/>
          </p:nvSpPr>
          <p:spPr>
            <a:xfrm>
              <a:off x="310632" y="188708"/>
              <a:ext cx="6613907"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ADA3E98-9A19-47AE-9E9D-47C674155F1C}"/>
                </a:ext>
              </a:extLst>
            </p:cNvPr>
            <p:cNvSpPr txBox="1"/>
            <p:nvPr/>
          </p:nvSpPr>
          <p:spPr>
            <a:xfrm>
              <a:off x="599106" y="240279"/>
              <a:ext cx="6501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2. Đặt 1 – 2 câu nói về đặc điểm của một dụng cụ thể thao.</a:t>
              </a:r>
            </a:p>
          </p:txBody>
        </p:sp>
      </p:grpSp>
      <p:pic>
        <p:nvPicPr>
          <p:cNvPr id="20" name="Picture 2" descr="Bộ Đồ Chơi Cờ Vua Quốc Tế Bàn Cờ Nam Châm Kiêm Hộp Đựng Sato | Shopee Việt  Nam">
            <a:extLst>
              <a:ext uri="{FF2B5EF4-FFF2-40B4-BE49-F238E27FC236}">
                <a16:creationId xmlns:a16="http://schemas.microsoft.com/office/drawing/2014/main" id="{F62F72C8-B8CC-4004-B647-175AF4BDF90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17" b="89684" l="7155" r="96506">
                        <a14:foregroundMark x1="7321" y1="69884" x2="10483" y2="83527"/>
                        <a14:foregroundMark x1="10483" y1="54576" x2="13478" y2="69052"/>
                        <a14:foregroundMark x1="87354" y1="69884" x2="91181" y2="83527"/>
                        <a14:foregroundMark x1="88852" y1="69052" x2="96506" y2="78869"/>
                      </a14:backgroundRemoval>
                    </a14:imgEffect>
                  </a14:imgLayer>
                </a14:imgProps>
              </a:ext>
              <a:ext uri="{28A0092B-C50C-407E-A947-70E740481C1C}">
                <a14:useLocalDpi xmlns:a14="http://schemas.microsoft.com/office/drawing/2010/main" val="0"/>
              </a:ext>
            </a:extLst>
          </a:blip>
          <a:srcRect/>
          <a:stretch>
            <a:fillRect/>
          </a:stretch>
        </p:blipFill>
        <p:spPr bwMode="auto">
          <a:xfrm>
            <a:off x="3777831" y="2622757"/>
            <a:ext cx="3789919" cy="37899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4" descr="Bộ vợt cầu lông trình độ mới bắt đầu BR 100 cho trẻ em">
            <a:extLst>
              <a:ext uri="{FF2B5EF4-FFF2-40B4-BE49-F238E27FC236}">
                <a16:creationId xmlns:a16="http://schemas.microsoft.com/office/drawing/2014/main" id="{F2896397-244E-4838-9BB1-41AF2C57B0D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62" b="94462" l="10000" r="90000">
                        <a14:foregroundMark x1="28462" y1="12923" x2="43692" y2="38769"/>
                        <a14:foregroundMark x1="41385" y1="15231" x2="43692" y2="25077"/>
                        <a14:foregroundMark x1="39077" y1="6000" x2="48308" y2="13692"/>
                        <a14:foregroundMark x1="55077" y1="18154" x2="61231" y2="42615"/>
                        <a14:foregroundMark x1="62000" y1="16000" x2="65077" y2="39538"/>
                        <a14:foregroundMark x1="61231" y1="5231" x2="68000" y2="28923"/>
                        <a14:foregroundMark x1="65692" y1="9846" x2="74923" y2="34923"/>
                        <a14:foregroundMark x1="60462" y1="16000" x2="59692" y2="33385"/>
                        <a14:foregroundMark x1="61231" y1="29692" x2="61231" y2="31846"/>
                        <a14:foregroundMark x1="43692" y1="84462" x2="58154" y2="88308"/>
                        <a14:foregroundMark x1="49077" y1="79846" x2="49692" y2="89846"/>
                        <a14:foregroundMark x1="44462" y1="89846" x2="49077" y2="92154"/>
                        <a14:foregroundMark x1="46000" y1="92154" x2="55846" y2="94462"/>
                        <a14:foregroundMark x1="62769" y1="82154" x2="63538" y2="92154"/>
                        <a14:foregroundMark x1="63538" y1="80615" x2="64308" y2="88308"/>
                        <a14:foregroundMark x1="40615" y1="74615" x2="41385" y2="77692"/>
                        <a14:foregroundMark x1="56615" y1="6769" x2="59692" y2="17385"/>
                        <a14:foregroundMark x1="30769" y1="4462" x2="41385" y2="6000"/>
                        <a14:foregroundMark x1="40615" y1="6000" x2="46000" y2="12154"/>
                        <a14:foregroundMark x1="46000" y1="13692" x2="52000" y2="19692"/>
                        <a14:foregroundMark x1="53538" y1="18154" x2="60462" y2="25846"/>
                        <a14:foregroundMark x1="61231" y1="18154" x2="68769" y2="30462"/>
                        <a14:foregroundMark x1="50462" y1="20462" x2="52769" y2="33385"/>
                        <a14:foregroundMark x1="65077" y1="28154" x2="68769" y2="36462"/>
                      </a14:backgroundRemoval>
                    </a14:imgEffect>
                  </a14:imgLayer>
                </a14:imgProps>
              </a:ext>
              <a:ext uri="{28A0092B-C50C-407E-A947-70E740481C1C}">
                <a14:useLocalDpi xmlns:a14="http://schemas.microsoft.com/office/drawing/2010/main" val="0"/>
              </a:ext>
            </a:extLst>
          </a:blip>
          <a:srcRect/>
          <a:stretch>
            <a:fillRect/>
          </a:stretch>
        </p:blipFill>
        <p:spPr bwMode="auto">
          <a:xfrm>
            <a:off x="7860955" y="2282339"/>
            <a:ext cx="4114153" cy="411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6" descr="Quả bóng chuyền da và quả bóng chuyền hơi tiêu chuẩn thi đấu giá rẻ">
            <a:extLst>
              <a:ext uri="{FF2B5EF4-FFF2-40B4-BE49-F238E27FC236}">
                <a16:creationId xmlns:a16="http://schemas.microsoft.com/office/drawing/2014/main" id="{DB32DAC4-291B-4C4E-89C2-23EE9B97F3D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810" b="94286" l="10000" r="90000">
                        <a14:foregroundMark x1="47333" y1="3810" x2="65000" y2="10952"/>
                        <a14:foregroundMark x1="41333" y1="92381" x2="58333" y2="94286"/>
                        <a14:foregroundMark x1="46000" y1="84286" x2="47667" y2="84286"/>
                        <a14:foregroundMark x1="44000" y1="45714" x2="44000" y2="45714"/>
                      </a14:backgroundRemoval>
                    </a14:imgEffect>
                  </a14:imgLayer>
                </a14:imgProps>
              </a:ext>
              <a:ext uri="{28A0092B-C50C-407E-A947-70E740481C1C}">
                <a14:useLocalDpi xmlns:a14="http://schemas.microsoft.com/office/drawing/2010/main" val="0"/>
              </a:ext>
            </a:extLst>
          </a:blip>
          <a:srcRect/>
          <a:stretch>
            <a:fillRect/>
          </a:stretch>
        </p:blipFill>
        <p:spPr bwMode="auto">
          <a:xfrm>
            <a:off x="-158691" y="1864773"/>
            <a:ext cx="3789919" cy="265294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8590553-D8BE-4B1F-82C5-AEA1874AC628}"/>
              </a:ext>
            </a:extLst>
          </p:cNvPr>
          <p:cNvSpPr/>
          <p:nvPr/>
        </p:nvSpPr>
        <p:spPr>
          <a:xfrm>
            <a:off x="6141061" y="1292406"/>
            <a:ext cx="5248180" cy="687919"/>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a:solidFill>
                  <a:schemeClr val="tx1"/>
                </a:solidFill>
                <a:cs typeface="Arial" panose="020B0604020202020204" pitchFamily="34" charset="0"/>
              </a:rPr>
              <a:t>M: Chiếc vợt cầu lông mới tinh.</a:t>
            </a:r>
          </a:p>
        </p:txBody>
      </p:sp>
    </p:spTree>
    <p:extLst>
      <p:ext uri="{BB962C8B-B14F-4D97-AF65-F5344CB8AC3E}">
        <p14:creationId xmlns:p14="http://schemas.microsoft.com/office/powerpoint/2010/main" val="1353359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3FDD3F-8642-138E-F7B0-221A92ACA23E}"/>
              </a:ext>
            </a:extLst>
          </p:cNvPr>
          <p:cNvPicPr>
            <a:picLocks noChangeAspect="1"/>
          </p:cNvPicPr>
          <p:nvPr/>
        </p:nvPicPr>
        <p:blipFill rotWithShape="1">
          <a:blip r:embed="rId2"/>
          <a:srcRect t="-55" b="6159"/>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346E122D-94D3-57FB-3411-A9B68E67C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75257">
            <a:off x="10147175" y="1585404"/>
            <a:ext cx="997998" cy="9979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D00E2CB-93F9-F86F-465C-8D5287B678A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7121">
            <a:off x="9325092" y="140957"/>
            <a:ext cx="1110449" cy="1110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20AB362-2AB0-56EF-BCE2-EAA53800CB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539584">
            <a:off x="3222594" y="113979"/>
            <a:ext cx="949911" cy="949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88275C-83D1-342B-215C-F73A1D79A25D}"/>
              </a:ext>
            </a:extLst>
          </p:cNvPr>
          <p:cNvSpPr txBox="1"/>
          <p:nvPr/>
        </p:nvSpPr>
        <p:spPr>
          <a:xfrm>
            <a:off x="2030553" y="6072682"/>
            <a:ext cx="8130891" cy="606513"/>
          </a:xfrm>
          <a:prstGeom prst="rect">
            <a:avLst/>
          </a:prstGeom>
          <a:noFill/>
        </p:spPr>
        <p:txBody>
          <a:bodyPr wrap="square" rtlCol="0">
            <a:spAutoFit/>
          </a:bodyPr>
          <a:lstStyle/>
          <a:p>
            <a:pPr lvl="0" algn="ctr">
              <a:lnSpc>
                <a:spcPct val="120000"/>
              </a:lnSpc>
              <a:defRPr/>
            </a:pPr>
            <a:r>
              <a:rPr lang="en-US" sz="3600" b="1">
                <a:ln w="6600">
                  <a:solidFill>
                    <a:srgbClr val="0070C0"/>
                  </a:solidFill>
                  <a:prstDash val="solid"/>
                </a:ln>
                <a:solidFill>
                  <a:srgbClr val="CCFFFF"/>
                </a:solidFill>
                <a:effectLst>
                  <a:outerShdw dist="63500" dir="3360000" algn="tl" rotWithShape="0">
                    <a:srgbClr val="0070C0"/>
                  </a:outerShdw>
                </a:effectLst>
                <a:latin typeface="iCiel Crocante" panose="02000000000000000000" pitchFamily="50" charset="0"/>
              </a:rPr>
              <a:t>MỞ RỘNG VỐN TỪ THỂ THAO</a:t>
            </a:r>
          </a:p>
        </p:txBody>
      </p:sp>
      <p:sp>
        <p:nvSpPr>
          <p:cNvPr id="10" name="TextBox 9">
            <a:extLst>
              <a:ext uri="{FF2B5EF4-FFF2-40B4-BE49-F238E27FC236}">
                <a16:creationId xmlns:a16="http://schemas.microsoft.com/office/drawing/2014/main" id="{15ED26F2-D325-9185-6D83-62DDE0CA6896}"/>
              </a:ext>
            </a:extLst>
          </p:cNvPr>
          <p:cNvSpPr txBox="1"/>
          <p:nvPr/>
        </p:nvSpPr>
        <p:spPr>
          <a:xfrm>
            <a:off x="5101919" y="4413216"/>
            <a:ext cx="19615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4554"/>
                </a:solidFill>
                <a:effectLst/>
                <a:uLnTx/>
                <a:uFillTx/>
                <a:latin typeface="UTM Duepuntozero" panose="02040603050506020204" pitchFamily="18" charset="0"/>
                <a:ea typeface="+mn-ea"/>
                <a:cs typeface="+mn-cs"/>
              </a:rPr>
              <a:t>Tiếng</a:t>
            </a:r>
            <a:r>
              <a:rPr kumimoji="0" lang="en-US" sz="3600" b="0" i="0" u="none" strike="noStrike" kern="1200" cap="none" spc="0" normalizeH="0" baseline="0" noProof="0" dirty="0">
                <a:ln>
                  <a:noFill/>
                </a:ln>
                <a:solidFill>
                  <a:srgbClr val="FF4554"/>
                </a:solidFill>
                <a:effectLst/>
                <a:uLnTx/>
                <a:uFillTx/>
                <a:latin typeface="UTM Duepuntozero" panose="02040603050506020204" pitchFamily="18" charset="0"/>
                <a:ea typeface="+mn-ea"/>
                <a:cs typeface="+mn-cs"/>
              </a:rPr>
              <a:t> </a:t>
            </a:r>
            <a:r>
              <a:rPr kumimoji="0" lang="en-US" sz="3600" b="0" i="0" u="none" strike="noStrike" kern="1200" cap="none" spc="0" normalizeH="0" baseline="0" noProof="0" dirty="0" err="1">
                <a:ln>
                  <a:noFill/>
                </a:ln>
                <a:solidFill>
                  <a:srgbClr val="FF4554"/>
                </a:solidFill>
                <a:effectLst/>
                <a:uLnTx/>
                <a:uFillTx/>
                <a:latin typeface="UTM Duepuntozero" panose="02040603050506020204" pitchFamily="18" charset="0"/>
                <a:ea typeface="+mn-ea"/>
                <a:cs typeface="+mn-cs"/>
              </a:rPr>
              <a:t>Việt</a:t>
            </a:r>
            <a:endParaRPr kumimoji="0" lang="vi-VN" sz="3600" b="0"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5FE0FD33-ECEE-DDD7-32B5-C7B1FD34541F}"/>
              </a:ext>
            </a:extLst>
          </p:cNvPr>
          <p:cNvSpPr txBox="1"/>
          <p:nvPr/>
        </p:nvSpPr>
        <p:spPr>
          <a:xfrm>
            <a:off x="3459079" y="3880306"/>
            <a:ext cx="52472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srgbClr val="00B0F0"/>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srgbClr val="00B0F0"/>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srgbClr val="00B0F0"/>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srgbClr val="00B0F0"/>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srgbClr val="00B0F0"/>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srgbClr val="00B0F0"/>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srgbClr val="00B0F0"/>
                </a:solidFill>
                <a:effectLst/>
                <a:uLnTx/>
                <a:uFillTx/>
                <a:latin typeface="UTM Edwardian" panose="02040603050506020204" pitchFamily="18" charset="0"/>
                <a:ea typeface="+mn-ea"/>
                <a:cs typeface="+mn-cs"/>
              </a:rPr>
              <a:t> …</a:t>
            </a:r>
            <a:endParaRPr kumimoji="0" lang="vi-VN" sz="3600" b="1"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473663DF-79FA-8DED-D587-682E880DD9D3}"/>
              </a:ext>
            </a:extLst>
          </p:cNvPr>
          <p:cNvSpPr txBox="1"/>
          <p:nvPr/>
        </p:nvSpPr>
        <p:spPr>
          <a:xfrm>
            <a:off x="3555984" y="5004254"/>
            <a:ext cx="6206994" cy="1077218"/>
          </a:xfrm>
          <a:prstGeom prst="rect">
            <a:avLst/>
          </a:prstGeom>
          <a:noFill/>
        </p:spPr>
        <p:txBody>
          <a:bodyPr wrap="square" rtlCol="0">
            <a:spAutoFit/>
          </a:bodyPr>
          <a:lstStyle/>
          <a:p>
            <a:r>
              <a:rPr kumimoji="0" lang="en-US" sz="3200" b="0" i="0" u="none" strike="noStrike" kern="1200" cap="none" spc="0" normalizeH="0" baseline="0" noProof="0" dirty="0">
                <a:ln>
                  <a:noFill/>
                </a:ln>
                <a:solidFill>
                  <a:srgbClr val="89D81A"/>
                </a:solidFill>
                <a:effectLst/>
                <a:uLnTx/>
                <a:uFillTx/>
                <a:latin typeface="UVN Banh Mi" pitchFamily="2" charset="0"/>
                <a:ea typeface="+mn-ea"/>
                <a:cs typeface="+mn-cs"/>
              </a:rPr>
              <a:t>CHỦ ĐỀ</a:t>
            </a:r>
            <a:r>
              <a:rPr kumimoji="0" lang="en-US" sz="3200" b="0" i="0" u="none" strike="noStrike" kern="1200" cap="none" spc="0" normalizeH="0" baseline="0" noProof="0">
                <a:ln>
                  <a:noFill/>
                </a:ln>
                <a:solidFill>
                  <a:srgbClr val="89D81A"/>
                </a:solidFill>
                <a:effectLst/>
                <a:uLnTx/>
                <a:uFillTx/>
                <a:latin typeface="UVN Banh Mi" pitchFamily="2" charset="0"/>
                <a:ea typeface="+mn-ea"/>
                <a:cs typeface="+mn-cs"/>
              </a:rPr>
              <a:t>: </a:t>
            </a:r>
            <a:r>
              <a:rPr lang="en-US" sz="3200" b="1">
                <a:ln w="6600">
                  <a:solidFill>
                    <a:srgbClr val="0070C0"/>
                  </a:solidFill>
                  <a:prstDash val="solid"/>
                </a:ln>
                <a:solidFill>
                  <a:srgbClr val="92D050"/>
                </a:solidFill>
                <a:effectLst>
                  <a:outerShdw dist="63500" dir="3360000" algn="tl" rotWithShape="0">
                    <a:srgbClr val="0070C0"/>
                  </a:outerShdw>
                </a:effectLst>
                <a:latin typeface="iCiel Crocante" panose="02000000000000000000" pitchFamily="50" charset="0"/>
              </a:rPr>
              <a:t>NIỀM VUI THỂ THAO</a:t>
            </a:r>
            <a:endParaRPr lang="vi-VN" sz="3200" b="1">
              <a:ln w="6600">
                <a:solidFill>
                  <a:srgbClr val="0070C0"/>
                </a:solidFill>
                <a:prstDash val="solid"/>
              </a:ln>
              <a:solidFill>
                <a:srgbClr val="92D050"/>
              </a:solidFill>
              <a:effectLst>
                <a:outerShdw dist="63500" dir="3360000" algn="tl" rotWithShape="0">
                  <a:srgbClr val="0070C0"/>
                </a:outerShdw>
              </a:effectLst>
              <a:latin typeface="iCiel Crocante" panose="02000000000000000000" pitchFamily="50" charset="0"/>
            </a:endParaRPr>
          </a:p>
          <a:p>
            <a:pPr lvl="0"/>
            <a:endParaRPr lang="en-US" sz="3200">
              <a:solidFill>
                <a:srgbClr val="89D81A"/>
              </a:solidFill>
              <a:latin typeface="UVN Banh Mi" pitchFamily="2" charset="0"/>
            </a:endParaRPr>
          </a:p>
        </p:txBody>
      </p:sp>
      <p:sp>
        <p:nvSpPr>
          <p:cNvPr id="12" name="TextBox 11">
            <a:extLst>
              <a:ext uri="{FF2B5EF4-FFF2-40B4-BE49-F238E27FC236}">
                <a16:creationId xmlns:a16="http://schemas.microsoft.com/office/drawing/2014/main" id="{DB9F2393-67C0-2707-DB23-F31CBC8C4711}"/>
              </a:ext>
            </a:extLst>
          </p:cNvPr>
          <p:cNvSpPr txBox="1"/>
          <p:nvPr/>
        </p:nvSpPr>
        <p:spPr>
          <a:xfrm>
            <a:off x="4986510" y="5537164"/>
            <a:ext cx="28351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ysClr val="windowText" lastClr="000000"/>
                </a:solidFill>
                <a:effectLst/>
                <a:uLnTx/>
                <a:uFillTx/>
                <a:latin typeface="UTM Duepuntozero" panose="02040603050506020204" pitchFamily="18" charset="0"/>
                <a:ea typeface="+mn-ea"/>
                <a:cs typeface="+mn-cs"/>
              </a:rPr>
              <a:t>Bài</a:t>
            </a:r>
            <a:r>
              <a:rPr kumimoji="0" lang="en-US" sz="3200" b="0" i="0" u="none" strike="noStrike" kern="1200" cap="none" spc="0" normalizeH="0" baseline="0" noProof="0">
                <a:ln>
                  <a:noFill/>
                </a:ln>
                <a:solidFill>
                  <a:sysClr val="windowText" lastClr="000000"/>
                </a:solidFill>
                <a:effectLst/>
                <a:uLnTx/>
                <a:uFillTx/>
                <a:latin typeface="UTM Duepuntozero" panose="02040603050506020204" pitchFamily="18" charset="0"/>
                <a:ea typeface="+mn-ea"/>
                <a:cs typeface="+mn-cs"/>
              </a:rPr>
              <a:t> 1 </a:t>
            </a:r>
            <a:r>
              <a:rPr kumimoji="0" lang="en-US" sz="3200" b="0" i="0" u="none" strike="noStrike" kern="1200" cap="none" spc="0" normalizeH="0" baseline="0" noProof="0" dirty="0">
                <a:ln>
                  <a:noFill/>
                </a:ln>
                <a:solidFill>
                  <a:sysClr val="windowText" lastClr="000000"/>
                </a:solidFill>
                <a:effectLst/>
                <a:uLnTx/>
                <a:uFillTx/>
                <a:latin typeface="UTM Duepuntozero" panose="02040603050506020204" pitchFamily="18" charset="0"/>
                <a:ea typeface="+mn-ea"/>
                <a:cs typeface="+mn-cs"/>
              </a:rPr>
              <a:t>– </a:t>
            </a:r>
            <a:r>
              <a:rPr kumimoji="0" lang="en-US" sz="3200" b="0" i="0" u="none" strike="noStrike" kern="1200" cap="none" spc="0" normalizeH="0" baseline="0" noProof="0" dirty="0" err="1">
                <a:ln>
                  <a:noFill/>
                </a:ln>
                <a:solidFill>
                  <a:sysClr val="windowText" lastClr="000000"/>
                </a:solidFill>
                <a:effectLst/>
                <a:uLnTx/>
                <a:uFillTx/>
                <a:latin typeface="UTM Duepuntozero" panose="02040603050506020204" pitchFamily="18" charset="0"/>
                <a:ea typeface="+mn-ea"/>
                <a:cs typeface="+mn-cs"/>
              </a:rPr>
              <a:t>Tiết</a:t>
            </a:r>
            <a:r>
              <a:rPr kumimoji="0" lang="en-US" sz="3200" b="0" i="0" u="none" strike="noStrike" kern="1200" cap="none" spc="0" normalizeH="0" baseline="0" noProof="0" dirty="0">
                <a:ln>
                  <a:noFill/>
                </a:ln>
                <a:solidFill>
                  <a:sysClr val="windowText" lastClr="000000"/>
                </a:solidFill>
                <a:effectLst/>
                <a:uLnTx/>
                <a:uFillTx/>
                <a:latin typeface="UTM Duepuntozero" panose="02040603050506020204" pitchFamily="18" charset="0"/>
                <a:ea typeface="+mn-ea"/>
                <a:cs typeface="+mn-cs"/>
              </a:rPr>
              <a:t> 4</a:t>
            </a:r>
            <a:endParaRPr kumimoji="0" lang="vi-VN" sz="32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9269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7" presetClass="entr" presetSubtype="10" fill="hold" grpId="0" nodeType="afterEffect">
                                  <p:stCondLst>
                                    <p:cond delay="0"/>
                                  </p:stCondLst>
                                  <p:iterate type="lt">
                                    <p:tmPct val="0"/>
                                  </p:iterate>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34" presetClass="emph" presetSubtype="0" fill="hold" grpId="1" nodeType="afterEffect">
                                  <p:stCondLst>
                                    <p:cond delay="0"/>
                                  </p:stCondLst>
                                  <p:iterate type="lt">
                                    <p:tmPct val="10000"/>
                                  </p:iterate>
                                  <p:childTnLst>
                                    <p:animMotion origin="layout" path="M 0 3.7037E-7 L 0 -0.07222 " pathEditMode="relative" rAng="0" ptsTypes="AA">
                                      <p:cBhvr>
                                        <p:cTn id="30" dur="250" accel="50000" decel="50000" autoRev="1" fill="hold">
                                          <p:stCondLst>
                                            <p:cond delay="0"/>
                                          </p:stCondLst>
                                        </p:cTn>
                                        <p:tgtEl>
                                          <p:spTgt spid="9"/>
                                        </p:tgtEl>
                                        <p:attrNameLst>
                                          <p:attrName>ppt_x</p:attrName>
                                          <p:attrName>ppt_y</p:attrName>
                                        </p:attrNameLst>
                                      </p:cBhvr>
                                      <p:rCtr x="0" y="-3611"/>
                                    </p:animMotion>
                                    <p:animRot by="1500000">
                                      <p:cBhvr>
                                        <p:cTn id="31" dur="125" fill="hold">
                                          <p:stCondLst>
                                            <p:cond delay="0"/>
                                          </p:stCondLst>
                                        </p:cTn>
                                        <p:tgtEl>
                                          <p:spTgt spid="9"/>
                                        </p:tgtEl>
                                        <p:attrNameLst>
                                          <p:attrName>r</p:attrName>
                                        </p:attrNameLst>
                                      </p:cBhvr>
                                    </p:animRot>
                                    <p:animRot by="-1500000">
                                      <p:cBhvr>
                                        <p:cTn id="32" dur="125" fill="hold">
                                          <p:stCondLst>
                                            <p:cond delay="125"/>
                                          </p:stCondLst>
                                        </p:cTn>
                                        <p:tgtEl>
                                          <p:spTgt spid="9"/>
                                        </p:tgtEl>
                                        <p:attrNameLst>
                                          <p:attrName>r</p:attrName>
                                        </p:attrNameLst>
                                      </p:cBhvr>
                                    </p:animRot>
                                    <p:animRot by="-1500000">
                                      <p:cBhvr>
                                        <p:cTn id="33" dur="125" fill="hold">
                                          <p:stCondLst>
                                            <p:cond delay="250"/>
                                          </p:stCondLst>
                                        </p:cTn>
                                        <p:tgtEl>
                                          <p:spTgt spid="9"/>
                                        </p:tgtEl>
                                        <p:attrNameLst>
                                          <p:attrName>r</p:attrName>
                                        </p:attrNameLst>
                                      </p:cBhvr>
                                    </p:animRot>
                                    <p:animRot by="1500000">
                                      <p:cBhvr>
                                        <p:cTn id="34"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583A3-1F3D-6AAB-920E-B0486877A0C0}"/>
              </a:ext>
            </a:extLst>
          </p:cNvPr>
          <p:cNvPicPr>
            <a:picLocks noChangeAspect="1"/>
          </p:cNvPicPr>
          <p:nvPr/>
        </p:nvPicPr>
        <p:blipFill rotWithShape="1">
          <a:blip r:embed="rId2"/>
          <a:srcRect t="100" b="6895"/>
          <a:stretch/>
        </p:blipFill>
        <p:spPr>
          <a:xfrm>
            <a:off x="0" y="0"/>
            <a:ext cx="12192000" cy="6858000"/>
          </a:xfrm>
          <a:prstGeom prst="rect">
            <a:avLst/>
          </a:prstGeom>
        </p:spPr>
      </p:pic>
      <p:pic>
        <p:nvPicPr>
          <p:cNvPr id="6" name="Graphic 5">
            <a:extLst>
              <a:ext uri="{FF2B5EF4-FFF2-40B4-BE49-F238E27FC236}">
                <a16:creationId xmlns:a16="http://schemas.microsoft.com/office/drawing/2014/main" id="{9C79F9CF-C75A-93AE-CD3E-A21744E2B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656" y="2482459"/>
            <a:ext cx="3837822" cy="4687259"/>
          </a:xfrm>
          <a:prstGeom prst="rect">
            <a:avLst/>
          </a:prstGeom>
        </p:spPr>
      </p:pic>
      <p:sp>
        <p:nvSpPr>
          <p:cNvPr id="7" name="TextBox 6">
            <a:extLst>
              <a:ext uri="{FF2B5EF4-FFF2-40B4-BE49-F238E27FC236}">
                <a16:creationId xmlns:a16="http://schemas.microsoft.com/office/drawing/2014/main" id="{5C4CAA70-7710-D822-D7D0-62B3E911921D}"/>
              </a:ext>
            </a:extLst>
          </p:cNvPr>
          <p:cNvSpPr txBox="1"/>
          <p:nvPr/>
        </p:nvSpPr>
        <p:spPr>
          <a:xfrm>
            <a:off x="3156331" y="1553682"/>
            <a:ext cx="5453323" cy="23935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0070C0"/>
                  </a:solidFill>
                  <a:prstDash val="solid"/>
                </a:ln>
                <a:solidFill>
                  <a:prstClr val="white"/>
                </a:solidFill>
                <a:effectLst>
                  <a:outerShdw dist="63500" dir="3360000" algn="tl" rotWithShape="0">
                    <a:srgbClr val="00B0F0"/>
                  </a:outerShdw>
                </a:effectLst>
                <a:uLnTx/>
                <a:uFillTx/>
                <a:latin typeface="iCiel Crocante" panose="02000000000000000000" pitchFamily="50" charset="0"/>
                <a:ea typeface="+mn-ea"/>
                <a:cs typeface="+mn-cs"/>
              </a:rPr>
              <a:t>TRÌNH BÀY TRƯỚC LỚP</a:t>
            </a:r>
            <a:endParaRPr kumimoji="0" lang="vi-VN" sz="6600" b="1" i="0" u="none" strike="noStrike" kern="1200" cap="none" spc="0" normalizeH="0" baseline="0" noProof="0" dirty="0">
              <a:ln w="6600">
                <a:solidFill>
                  <a:srgbClr val="0070C0"/>
                </a:solidFill>
                <a:prstDash val="solid"/>
              </a:ln>
              <a:solidFill>
                <a:prstClr val="white"/>
              </a:solidFill>
              <a:effectLst>
                <a:outerShdw dist="63500" dir="3360000" algn="tl" rotWithShape="0">
                  <a:srgbClr val="00B0F0"/>
                </a:outerShdw>
              </a:effectLst>
              <a:uLnTx/>
              <a:uFillTx/>
              <a:latin typeface="iCiel Crocante" panose="02000000000000000000" pitchFamily="50" charset="0"/>
              <a:ea typeface="+mn-ea"/>
              <a:cs typeface="+mn-cs"/>
            </a:endParaRPr>
          </a:p>
        </p:txBody>
      </p:sp>
      <p:grpSp>
        <p:nvGrpSpPr>
          <p:cNvPr id="11" name="Group 10">
            <a:extLst>
              <a:ext uri="{FF2B5EF4-FFF2-40B4-BE49-F238E27FC236}">
                <a16:creationId xmlns:a16="http://schemas.microsoft.com/office/drawing/2014/main" id="{A3A0537A-0DC4-18B5-A096-83020AAF2A42}"/>
              </a:ext>
            </a:extLst>
          </p:cNvPr>
          <p:cNvGrpSpPr/>
          <p:nvPr/>
        </p:nvGrpSpPr>
        <p:grpSpPr>
          <a:xfrm>
            <a:off x="2680333" y="4890390"/>
            <a:ext cx="5453323" cy="1447060"/>
            <a:chOff x="2774619" y="4891596"/>
            <a:chExt cx="5453323" cy="1447060"/>
          </a:xfrm>
        </p:grpSpPr>
        <p:sp>
          <p:nvSpPr>
            <p:cNvPr id="9" name="Speech Bubble: Rectangle with Corners Rounded 8">
              <a:extLst>
                <a:ext uri="{FF2B5EF4-FFF2-40B4-BE49-F238E27FC236}">
                  <a16:creationId xmlns:a16="http://schemas.microsoft.com/office/drawing/2014/main" id="{01B6616D-A594-894E-429D-0127F5B52769}"/>
                </a:ext>
              </a:extLst>
            </p:cNvPr>
            <p:cNvSpPr/>
            <p:nvPr/>
          </p:nvSpPr>
          <p:spPr>
            <a:xfrm>
              <a:off x="3089429" y="4891596"/>
              <a:ext cx="4823705" cy="1447060"/>
            </a:xfrm>
            <a:prstGeom prst="wedgeRoundRectCallout">
              <a:avLst>
                <a:gd name="adj1" fmla="val 58318"/>
                <a:gd name="adj2" fmla="val 22623"/>
                <a:gd name="adj3" fmla="val 16667"/>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66FFCC"/>
                  </a:solid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B3CE09D4-5422-B73E-E65E-6047665AAFAF}"/>
                </a:ext>
              </a:extLst>
            </p:cNvPr>
            <p:cNvSpPr txBox="1"/>
            <p:nvPr/>
          </p:nvSpPr>
          <p:spPr>
            <a:xfrm>
              <a:off x="2774619" y="5053525"/>
              <a:ext cx="54533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lắng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ý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bổ</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985692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2" fill="hold" nodeType="after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pic>
        <p:nvPicPr>
          <p:cNvPr id="2" name="Picture 1">
            <a:extLst>
              <a:ext uri="{FF2B5EF4-FFF2-40B4-BE49-F238E27FC236}">
                <a16:creationId xmlns:a16="http://schemas.microsoft.com/office/drawing/2014/main" id="{FC092DB9-4474-493D-AC82-F77AE0D59DF5}"/>
              </a:ext>
            </a:extLst>
          </p:cNvPr>
          <p:cNvPicPr>
            <a:picLocks noChangeAspect="1"/>
          </p:cNvPicPr>
          <p:nvPr/>
        </p:nvPicPr>
        <p:blipFill>
          <a:blip r:embed="rId4"/>
          <a:stretch>
            <a:fillRect/>
          </a:stretch>
        </p:blipFill>
        <p:spPr>
          <a:xfrm>
            <a:off x="1214955" y="319705"/>
            <a:ext cx="10028789" cy="883997"/>
          </a:xfrm>
          <a:prstGeom prst="rect">
            <a:avLst/>
          </a:prstGeom>
        </p:spPr>
      </p:pic>
      <p:pic>
        <p:nvPicPr>
          <p:cNvPr id="7170" name="Picture 2" descr="Top +10 Cửa Hàng Dụng Cụ Thể Thao Tại TPHCM Giá Tốt Nhất">
            <a:extLst>
              <a:ext uri="{FF2B5EF4-FFF2-40B4-BE49-F238E27FC236}">
                <a16:creationId xmlns:a16="http://schemas.microsoft.com/office/drawing/2014/main" id="{0D2E7ACD-E9C8-44D2-A368-6A8E01F77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391" y="1420819"/>
            <a:ext cx="8885216" cy="52200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096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2867710" y="2637004"/>
            <a:ext cx="6857620" cy="1789957"/>
            <a:chOff x="2242033" y="2622937"/>
            <a:chExt cx="6857620" cy="1789957"/>
          </a:xfrm>
        </p:grpSpPr>
        <p:sp>
          <p:nvSpPr>
            <p:cNvPr id="3" name="TextBox 2">
              <a:extLst>
                <a:ext uri="{FF2B5EF4-FFF2-40B4-BE49-F238E27FC236}">
                  <a16:creationId xmlns:a16="http://schemas.microsoft.com/office/drawing/2014/main" id="{AF4EF3D1-F85F-1900-32B7-9FCA71690972}"/>
                </a:ext>
              </a:extLst>
            </p:cNvPr>
            <p:cNvSpPr txBox="1"/>
            <p:nvPr/>
          </p:nvSpPr>
          <p:spPr>
            <a:xfrm>
              <a:off x="2242033" y="2622937"/>
              <a:ext cx="6857620"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Mở rộng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 Để làm gì?</a:t>
              </a:r>
            </a:p>
          </p:txBody>
        </p:sp>
        <p:sp>
          <p:nvSpPr>
            <p:cNvPr id="8" name="TextBox 7">
              <a:extLst>
                <a:ext uri="{FF2B5EF4-FFF2-40B4-BE49-F238E27FC236}">
                  <a16:creationId xmlns:a16="http://schemas.microsoft.com/office/drawing/2014/main" id="{84483826-02E6-B493-6C36-2D3C2B2EA989}"/>
                </a:ext>
              </a:extLst>
            </p:cNvPr>
            <p:cNvSpPr txBox="1"/>
            <p:nvPr/>
          </p:nvSpPr>
          <p:spPr>
            <a:xfrm>
              <a:off x="2560778" y="2627790"/>
              <a:ext cx="5819090"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Mở rộng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 Để làm gì?</a:t>
              </a:r>
              <a:endParaRPr kumimoji="0" lang="en-US" sz="55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endParaRPr>
            </a:p>
          </p:txBody>
        </p:sp>
      </p:grpSp>
    </p:spTree>
    <p:extLst>
      <p:ext uri="{BB962C8B-B14F-4D97-AF65-F5344CB8AC3E}">
        <p14:creationId xmlns:p14="http://schemas.microsoft.com/office/powerpoint/2010/main" val="264928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sp>
        <p:nvSpPr>
          <p:cNvPr id="34" name="Rectangle: Rounded Corners 33">
            <a:extLst>
              <a:ext uri="{FF2B5EF4-FFF2-40B4-BE49-F238E27FC236}">
                <a16:creationId xmlns:a16="http://schemas.microsoft.com/office/drawing/2014/main" id="{E718FF3A-1258-4744-933E-86D886B6A3B2}"/>
              </a:ext>
            </a:extLst>
          </p:cNvPr>
          <p:cNvSpPr/>
          <p:nvPr/>
        </p:nvSpPr>
        <p:spPr>
          <a:xfrm>
            <a:off x="399123" y="1334014"/>
            <a:ext cx="11530279" cy="4791845"/>
          </a:xfrm>
          <a:prstGeom prst="roundRect">
            <a:avLst>
              <a:gd name="adj" fmla="val 5936"/>
            </a:avLst>
          </a:prstGeom>
          <a:solidFill>
            <a:schemeClr val="bg1"/>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E3274026-9854-490D-9EDE-34B896FE84A6}"/>
              </a:ext>
            </a:extLst>
          </p:cNvPr>
          <p:cNvGrpSpPr/>
          <p:nvPr/>
        </p:nvGrpSpPr>
        <p:grpSpPr>
          <a:xfrm>
            <a:off x="1509049" y="411738"/>
            <a:ext cx="8873846" cy="1268222"/>
            <a:chOff x="-352486" y="78636"/>
            <a:chExt cx="8911886" cy="1268222"/>
          </a:xfrm>
        </p:grpSpPr>
        <p:sp>
          <p:nvSpPr>
            <p:cNvPr id="18" name="Plaque 17">
              <a:extLst>
                <a:ext uri="{FF2B5EF4-FFF2-40B4-BE49-F238E27FC236}">
                  <a16:creationId xmlns:a16="http://schemas.microsoft.com/office/drawing/2014/main" id="{A22949A3-674E-4B18-9CD7-BD692BF43101}"/>
                </a:ext>
              </a:extLst>
            </p:cNvPr>
            <p:cNvSpPr/>
            <p:nvPr/>
          </p:nvSpPr>
          <p:spPr>
            <a:xfrm>
              <a:off x="-352486" y="78636"/>
              <a:ext cx="8911886" cy="124413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ADA3E98-9A19-47AE-9E9D-47C674155F1C}"/>
                </a:ext>
              </a:extLst>
            </p:cNvPr>
            <p:cNvSpPr txBox="1"/>
            <p:nvPr/>
          </p:nvSpPr>
          <p:spPr>
            <a:xfrm>
              <a:off x="-150167" y="146529"/>
              <a:ext cx="8068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3. Viết tiếp 2 – 3 câu để hoàn thành đoạn văn nói về lợi ích của việc luyện tập thể thao.</a:t>
              </a:r>
              <a:endParaRPr kumimoji="0" lang="vi-VN"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endParaRPr>
            </a:p>
          </p:txBody>
        </p:sp>
      </p:grpSp>
      <p:pic>
        <p:nvPicPr>
          <p:cNvPr id="3" name="Picture 2">
            <a:extLst>
              <a:ext uri="{FF2B5EF4-FFF2-40B4-BE49-F238E27FC236}">
                <a16:creationId xmlns:a16="http://schemas.microsoft.com/office/drawing/2014/main" id="{F92B6CD4-BFFA-4C6D-82F4-3880240388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123" y="2067614"/>
            <a:ext cx="10757754" cy="1104491"/>
          </a:xfrm>
          <a:prstGeom prst="rect">
            <a:avLst/>
          </a:prstGeom>
        </p:spPr>
      </p:pic>
      <p:pic>
        <p:nvPicPr>
          <p:cNvPr id="10" name="Picture 9">
            <a:extLst>
              <a:ext uri="{FF2B5EF4-FFF2-40B4-BE49-F238E27FC236}">
                <a16:creationId xmlns:a16="http://schemas.microsoft.com/office/drawing/2014/main" id="{6898A734-8F9B-4EB4-AD35-84F62D28C9CC}"/>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11" name="Picture 10">
            <a:extLst>
              <a:ext uri="{FF2B5EF4-FFF2-40B4-BE49-F238E27FC236}">
                <a16:creationId xmlns:a16="http://schemas.microsoft.com/office/drawing/2014/main" id="{25472B78-CE09-41C9-83E6-F9058A6ADC8A}"/>
              </a:ext>
            </a:extLst>
          </p:cNvPr>
          <p:cNvPicPr>
            <a:picLocks noChangeAspect="1"/>
          </p:cNvPicPr>
          <p:nvPr/>
        </p:nvPicPr>
        <p:blipFill>
          <a:blip r:embed="rId6"/>
          <a:stretch>
            <a:fillRect/>
          </a:stretch>
        </p:blipFill>
        <p:spPr>
          <a:xfrm rot="2837166">
            <a:off x="-276747" y="3471827"/>
            <a:ext cx="2274849" cy="3362978"/>
          </a:xfrm>
          <a:prstGeom prst="rect">
            <a:avLst/>
          </a:prstGeom>
        </p:spPr>
      </p:pic>
    </p:spTree>
    <p:extLst>
      <p:ext uri="{BB962C8B-B14F-4D97-AF65-F5344CB8AC3E}">
        <p14:creationId xmlns:p14="http://schemas.microsoft.com/office/powerpoint/2010/main" val="3842291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2AC5FC-0FBF-4B1F-83DB-AA78C93ECD3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sp>
        <p:nvSpPr>
          <p:cNvPr id="12" name="Rectangle: Rounded Corners 11">
            <a:extLst>
              <a:ext uri="{FF2B5EF4-FFF2-40B4-BE49-F238E27FC236}">
                <a16:creationId xmlns:a16="http://schemas.microsoft.com/office/drawing/2014/main" id="{E6DE96EE-1BB5-42A5-964B-DA9AA5512691}"/>
              </a:ext>
            </a:extLst>
          </p:cNvPr>
          <p:cNvSpPr/>
          <p:nvPr/>
        </p:nvSpPr>
        <p:spPr>
          <a:xfrm>
            <a:off x="399123" y="1085012"/>
            <a:ext cx="11530279" cy="5040848"/>
          </a:xfrm>
          <a:prstGeom prst="roundRect">
            <a:avLst>
              <a:gd name="adj" fmla="val 5936"/>
            </a:avLst>
          </a:prstGeom>
          <a:solidFill>
            <a:schemeClr val="bg1"/>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3" name="Group 12">
            <a:extLst>
              <a:ext uri="{FF2B5EF4-FFF2-40B4-BE49-F238E27FC236}">
                <a16:creationId xmlns:a16="http://schemas.microsoft.com/office/drawing/2014/main" id="{F0C0AD7F-96F0-4954-B6E9-B258E1F6A9FE}"/>
              </a:ext>
            </a:extLst>
          </p:cNvPr>
          <p:cNvGrpSpPr/>
          <p:nvPr/>
        </p:nvGrpSpPr>
        <p:grpSpPr>
          <a:xfrm>
            <a:off x="4799756" y="205609"/>
            <a:ext cx="2020988" cy="673793"/>
            <a:chOff x="-352486" y="78636"/>
            <a:chExt cx="8911886" cy="1244138"/>
          </a:xfrm>
        </p:grpSpPr>
        <p:sp>
          <p:nvSpPr>
            <p:cNvPr id="14" name="Plaque 13">
              <a:extLst>
                <a:ext uri="{FF2B5EF4-FFF2-40B4-BE49-F238E27FC236}">
                  <a16:creationId xmlns:a16="http://schemas.microsoft.com/office/drawing/2014/main" id="{889562D8-477E-4E34-9926-C715E0D68E4D}"/>
                </a:ext>
              </a:extLst>
            </p:cNvPr>
            <p:cNvSpPr/>
            <p:nvPr/>
          </p:nvSpPr>
          <p:spPr>
            <a:xfrm>
              <a:off x="-352486" y="78636"/>
              <a:ext cx="8911886" cy="124413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5D854C55-471F-4E9A-9FD5-477E0C0C836B}"/>
                </a:ext>
              </a:extLst>
            </p:cNvPr>
            <p:cNvSpPr txBox="1"/>
            <p:nvPr/>
          </p:nvSpPr>
          <p:spPr>
            <a:xfrm>
              <a:off x="-150167" y="146529"/>
              <a:ext cx="80687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GỢI Ý</a:t>
              </a:r>
              <a:endParaRPr kumimoji="0" lang="vi-VN"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endParaRPr>
            </a:p>
          </p:txBody>
        </p:sp>
      </p:grpSp>
      <p:sp>
        <p:nvSpPr>
          <p:cNvPr id="2" name="Rounded Rectangle 7">
            <a:extLst>
              <a:ext uri="{FF2B5EF4-FFF2-40B4-BE49-F238E27FC236}">
                <a16:creationId xmlns:a16="http://schemas.microsoft.com/office/drawing/2014/main" id="{2913A46A-660C-40E4-B627-4BF3F2A794C0}"/>
              </a:ext>
            </a:extLst>
          </p:cNvPr>
          <p:cNvSpPr/>
          <p:nvPr/>
        </p:nvSpPr>
        <p:spPr>
          <a:xfrm>
            <a:off x="1440394" y="1292619"/>
            <a:ext cx="3004043" cy="1191816"/>
          </a:xfrm>
          <a:prstGeom prst="roundRect">
            <a:avLst/>
          </a:prstGeom>
          <a:solidFill>
            <a:srgbClr val="BCEAEC"/>
          </a:solidFill>
          <a:ln w="28575">
            <a:solidFill>
              <a:srgbClr val="FF0000"/>
            </a:solidFill>
          </a:ln>
          <a:effectLst>
            <a:outerShdw blurRad="50800" dist="38100" dir="2700000" algn="tl" rotWithShape="0">
              <a:prstClr val="black">
                <a:alpha val="40000"/>
              </a:prstClr>
            </a:outerShdw>
          </a:effectLst>
        </p:spPr>
        <p:txBody>
          <a:bodyPr wrap="square">
            <a:spAutoFit/>
          </a:bodyPr>
          <a:lstStyle/>
          <a:p>
            <a:pPr lvl="0" algn="ctr" defTabSz="342900">
              <a:defRPr/>
            </a:pPr>
            <a:r>
              <a:rPr lang="en-US" sz="3200" b="1" dirty="0" err="1">
                <a:solidFill>
                  <a:srgbClr val="000000"/>
                </a:solidFill>
                <a:latin typeface="Arial" panose="020B0604020202020204" pitchFamily="34" charset="0"/>
                <a:cs typeface="Arial" panose="020B0604020202020204" pitchFamily="34" charset="0"/>
              </a:rPr>
              <a:t>Cải</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thiện</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sức</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khỏe</a:t>
            </a:r>
            <a:r>
              <a:rPr lang="en-US" sz="3200" b="1" dirty="0">
                <a:solidFill>
                  <a:srgbClr val="000000"/>
                </a:solidFill>
                <a:latin typeface="Arial" panose="020B0604020202020204" pitchFamily="34" charset="0"/>
                <a:cs typeface="Arial" panose="020B0604020202020204" pitchFamily="34" charset="0"/>
              </a:rPr>
              <a:t> </a:t>
            </a:r>
            <a:endPar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D5483AB-DF4F-45FF-B7A9-ACBA47D2B8D5}"/>
              </a:ext>
            </a:extLst>
          </p:cNvPr>
          <p:cNvSpPr/>
          <p:nvPr/>
        </p:nvSpPr>
        <p:spPr>
          <a:xfrm>
            <a:off x="3330755" y="2570205"/>
            <a:ext cx="4958990" cy="171758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Lợi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ích</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của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chơi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thao</a:t>
            </a:r>
            <a:endParaRPr lang="en-US" sz="4000" b="1" dirty="0">
              <a:solidFill>
                <a:srgbClr val="FF0000"/>
              </a:solidFill>
              <a:latin typeface="Arial" panose="020B0604020202020204" pitchFamily="34" charset="0"/>
              <a:cs typeface="Arial" panose="020B0604020202020204" pitchFamily="34" charset="0"/>
            </a:endParaRPr>
          </a:p>
        </p:txBody>
      </p:sp>
      <p:sp>
        <p:nvSpPr>
          <p:cNvPr id="4" name="Rounded Rectangle 7">
            <a:extLst>
              <a:ext uri="{FF2B5EF4-FFF2-40B4-BE49-F238E27FC236}">
                <a16:creationId xmlns:a16="http://schemas.microsoft.com/office/drawing/2014/main" id="{5687AE44-4A36-474F-B815-0CE9480BE226}"/>
              </a:ext>
            </a:extLst>
          </p:cNvPr>
          <p:cNvSpPr/>
          <p:nvPr/>
        </p:nvSpPr>
        <p:spPr>
          <a:xfrm>
            <a:off x="1238250" y="4641185"/>
            <a:ext cx="3004043" cy="1191816"/>
          </a:xfrm>
          <a:prstGeom prst="roundRect">
            <a:avLst/>
          </a:prstGeom>
          <a:solidFill>
            <a:srgbClr val="BCEAEC"/>
          </a:solidFill>
          <a:ln w="28575">
            <a:solidFill>
              <a:srgbClr val="FF0000"/>
            </a:solidFill>
          </a:ln>
          <a:effectLst>
            <a:outerShdw blurRad="50800" dist="38100" dir="2700000" algn="tl" rotWithShape="0">
              <a:prstClr val="black">
                <a:alpha val="40000"/>
              </a:prstClr>
            </a:outerShdw>
          </a:effectLst>
        </p:spPr>
        <p:txBody>
          <a:bodyPr wrap="square">
            <a:spAutoFit/>
          </a:bodyPr>
          <a:lstStyle/>
          <a:p>
            <a:pPr lvl="0" algn="ctr" defTabSz="342900">
              <a:defRPr/>
            </a:pPr>
            <a:r>
              <a:rPr lang="en-US" sz="3200" b="1" dirty="0" err="1">
                <a:solidFill>
                  <a:srgbClr val="000000"/>
                </a:solidFill>
                <a:latin typeface="Arial" panose="020B0604020202020204" pitchFamily="34" charset="0"/>
                <a:cs typeface="Arial" panose="020B0604020202020204" pitchFamily="34" charset="0"/>
              </a:rPr>
              <a:t>Giảm</a:t>
            </a:r>
            <a:r>
              <a:rPr lang="en-US" sz="3200" b="1" dirty="0">
                <a:solidFill>
                  <a:srgbClr val="000000"/>
                </a:solidFill>
                <a:latin typeface="Arial" panose="020B0604020202020204" pitchFamily="34" charset="0"/>
                <a:cs typeface="Arial" panose="020B0604020202020204" pitchFamily="34" charset="0"/>
              </a:rPr>
              <a:t> lo </a:t>
            </a:r>
            <a:r>
              <a:rPr lang="en-US" sz="3200" b="1" dirty="0" err="1">
                <a:solidFill>
                  <a:srgbClr val="000000"/>
                </a:solidFill>
                <a:latin typeface="Arial" panose="020B0604020202020204" pitchFamily="34" charset="0"/>
                <a:cs typeface="Arial" panose="020B0604020202020204" pitchFamily="34" charset="0"/>
              </a:rPr>
              <a:t>âu</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căng</a:t>
            </a:r>
            <a:r>
              <a:rPr lang="en-US" sz="3200" b="1" dirty="0">
                <a:solidFill>
                  <a:srgbClr val="000000"/>
                </a:solidFill>
                <a:latin typeface="Arial" panose="020B0604020202020204" pitchFamily="34" charset="0"/>
                <a:cs typeface="Arial" panose="020B0604020202020204" pitchFamily="34" charset="0"/>
              </a:rPr>
              <a:t> </a:t>
            </a:r>
            <a:r>
              <a:rPr lang="en-US" sz="3200" b="1" dirty="0" err="1">
                <a:solidFill>
                  <a:srgbClr val="000000"/>
                </a:solidFill>
                <a:latin typeface="Arial" panose="020B0604020202020204" pitchFamily="34" charset="0"/>
                <a:cs typeface="Arial" panose="020B0604020202020204" pitchFamily="34" charset="0"/>
              </a:rPr>
              <a:t>thẳng</a:t>
            </a:r>
            <a:r>
              <a:rPr lang="en-US" sz="3200" b="1" dirty="0">
                <a:solidFill>
                  <a:srgbClr val="000000"/>
                </a:solidFill>
                <a:latin typeface="Arial" panose="020B0604020202020204" pitchFamily="34" charset="0"/>
                <a:cs typeface="Arial" panose="020B0604020202020204" pitchFamily="34" charset="0"/>
              </a:rPr>
              <a:t> </a:t>
            </a:r>
            <a:endParaRPr kumimoji="0" lang="en-US" sz="30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ounded Rectangle 7">
            <a:extLst>
              <a:ext uri="{FF2B5EF4-FFF2-40B4-BE49-F238E27FC236}">
                <a16:creationId xmlns:a16="http://schemas.microsoft.com/office/drawing/2014/main" id="{90AB5CBA-778F-4A17-BADE-2FCBC1AA19C4}"/>
              </a:ext>
            </a:extLst>
          </p:cNvPr>
          <p:cNvSpPr/>
          <p:nvPr/>
        </p:nvSpPr>
        <p:spPr>
          <a:xfrm>
            <a:off x="7084213" y="4641185"/>
            <a:ext cx="3223962" cy="1191816"/>
          </a:xfrm>
          <a:prstGeom prst="roundRect">
            <a:avLst/>
          </a:prstGeom>
          <a:solidFill>
            <a:srgbClr val="BCEAEC"/>
          </a:solidFill>
          <a:ln w="28575">
            <a:solidFill>
              <a:srgbClr val="FF0000"/>
            </a:solidFill>
          </a:ln>
          <a:effectLst>
            <a:outerShdw blurRad="50800" dist="38100" dir="2700000" algn="tl" rotWithShape="0">
              <a:prstClr val="black">
                <a:alpha val="40000"/>
              </a:prstClr>
            </a:outerShdw>
          </a:effectLst>
        </p:spPr>
        <p:txBody>
          <a:bodyPr wrap="square">
            <a:spAutoFit/>
          </a:bodyPr>
          <a:lstStyle/>
          <a:p>
            <a:pPr algn="ctr" fontAlgn="base"/>
            <a:r>
              <a:rPr lang="vi-VN" sz="3200" b="1" dirty="0">
                <a:solidFill>
                  <a:srgbClr val="555555"/>
                </a:solidFill>
              </a:rPr>
              <a:t>Tăng cường trí nhớ</a:t>
            </a:r>
          </a:p>
        </p:txBody>
      </p:sp>
      <p:sp>
        <p:nvSpPr>
          <p:cNvPr id="6" name="Rounded Rectangle 7">
            <a:extLst>
              <a:ext uri="{FF2B5EF4-FFF2-40B4-BE49-F238E27FC236}">
                <a16:creationId xmlns:a16="http://schemas.microsoft.com/office/drawing/2014/main" id="{8429A8B7-4BE1-4967-B900-C495D8042D08}"/>
              </a:ext>
            </a:extLst>
          </p:cNvPr>
          <p:cNvSpPr/>
          <p:nvPr/>
        </p:nvSpPr>
        <p:spPr>
          <a:xfrm>
            <a:off x="7084213" y="1232958"/>
            <a:ext cx="3095893" cy="1191816"/>
          </a:xfrm>
          <a:prstGeom prst="roundRect">
            <a:avLst/>
          </a:prstGeom>
          <a:solidFill>
            <a:srgbClr val="BCEAEC"/>
          </a:solidFill>
          <a:ln w="28575">
            <a:solidFill>
              <a:srgbClr val="FF0000"/>
            </a:solidFill>
          </a:ln>
          <a:effectLst>
            <a:outerShdw blurRad="50800" dist="38100" dir="2700000" algn="tl" rotWithShape="0">
              <a:prstClr val="black">
                <a:alpha val="40000"/>
              </a:prstClr>
            </a:outerShdw>
          </a:effectLst>
        </p:spPr>
        <p:txBody>
          <a:bodyPr wrap="square">
            <a:spAutoFit/>
          </a:bodyPr>
          <a:lstStyle/>
          <a:p>
            <a:pPr algn="ctr" fontAlgn="base"/>
            <a:r>
              <a:rPr lang="en-US" sz="3200" b="1" dirty="0" err="1">
                <a:solidFill>
                  <a:srgbClr val="555555"/>
                </a:solidFill>
                <a:latin typeface="Arial" panose="020B0604020202020204" pitchFamily="34" charset="0"/>
                <a:cs typeface="Arial" panose="020B0604020202020204" pitchFamily="34" charset="0"/>
              </a:rPr>
              <a:t>Kiểm</a:t>
            </a:r>
            <a:r>
              <a:rPr lang="en-US" sz="3200" b="1" dirty="0">
                <a:solidFill>
                  <a:srgbClr val="555555"/>
                </a:solidFill>
                <a:latin typeface="Arial" panose="020B0604020202020204" pitchFamily="34" charset="0"/>
                <a:cs typeface="Arial" panose="020B0604020202020204" pitchFamily="34" charset="0"/>
              </a:rPr>
              <a:t> </a:t>
            </a:r>
            <a:r>
              <a:rPr lang="en-US" sz="3200" b="1" dirty="0" err="1">
                <a:solidFill>
                  <a:srgbClr val="555555"/>
                </a:solidFill>
                <a:latin typeface="Arial" panose="020B0604020202020204" pitchFamily="34" charset="0"/>
                <a:cs typeface="Arial" panose="020B0604020202020204" pitchFamily="34" charset="0"/>
              </a:rPr>
              <a:t>soát</a:t>
            </a:r>
            <a:r>
              <a:rPr lang="en-US" sz="3200" b="1" dirty="0">
                <a:solidFill>
                  <a:srgbClr val="555555"/>
                </a:solidFill>
                <a:latin typeface="Arial" panose="020B0604020202020204" pitchFamily="34" charset="0"/>
                <a:cs typeface="Arial" panose="020B0604020202020204" pitchFamily="34" charset="0"/>
              </a:rPr>
              <a:t> </a:t>
            </a:r>
            <a:r>
              <a:rPr lang="en-US" sz="3200" b="1" dirty="0" err="1">
                <a:solidFill>
                  <a:srgbClr val="555555"/>
                </a:solidFill>
                <a:latin typeface="Arial" panose="020B0604020202020204" pitchFamily="34" charset="0"/>
                <a:cs typeface="Arial" panose="020B0604020202020204" pitchFamily="34" charset="0"/>
              </a:rPr>
              <a:t>cân</a:t>
            </a:r>
            <a:r>
              <a:rPr lang="en-US" sz="3200" b="1" dirty="0">
                <a:solidFill>
                  <a:srgbClr val="555555"/>
                </a:solidFill>
                <a:latin typeface="Arial" panose="020B0604020202020204" pitchFamily="34" charset="0"/>
                <a:cs typeface="Arial" panose="020B0604020202020204" pitchFamily="34" charset="0"/>
              </a:rPr>
              <a:t> </a:t>
            </a:r>
            <a:r>
              <a:rPr lang="en-US" sz="3200" b="1" dirty="0" err="1">
                <a:solidFill>
                  <a:srgbClr val="555555"/>
                </a:solidFill>
                <a:latin typeface="Arial" panose="020B0604020202020204" pitchFamily="34" charset="0"/>
                <a:cs typeface="Arial" panose="020B0604020202020204" pitchFamily="34" charset="0"/>
              </a:rPr>
              <a:t>nặng</a:t>
            </a:r>
            <a:endParaRPr lang="vi-VN" sz="3200" b="1" dirty="0">
              <a:solidFill>
                <a:srgbClr val="555555"/>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09C57633-23EA-4DCB-9ADB-1233ABC863A5}"/>
              </a:ext>
            </a:extLst>
          </p:cNvPr>
          <p:cNvCxnSpPr>
            <a:stCxn id="2" idx="3"/>
            <a:endCxn id="3" idx="0"/>
          </p:cNvCxnSpPr>
          <p:nvPr/>
        </p:nvCxnSpPr>
        <p:spPr>
          <a:xfrm>
            <a:off x="4444437" y="1888527"/>
            <a:ext cx="1365813" cy="681678"/>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951FFBCA-5FD1-40B8-9E31-832FAB6A42C7}"/>
              </a:ext>
            </a:extLst>
          </p:cNvPr>
          <p:cNvCxnSpPr>
            <a:cxnSpLocks/>
          </p:cNvCxnSpPr>
          <p:nvPr/>
        </p:nvCxnSpPr>
        <p:spPr>
          <a:xfrm flipH="1">
            <a:off x="3530037" y="4184694"/>
            <a:ext cx="1106468" cy="456491"/>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9DE81940-5D89-419C-8365-A384798D27AF}"/>
              </a:ext>
            </a:extLst>
          </p:cNvPr>
          <p:cNvCxnSpPr>
            <a:cxnSpLocks/>
          </p:cNvCxnSpPr>
          <p:nvPr/>
        </p:nvCxnSpPr>
        <p:spPr>
          <a:xfrm>
            <a:off x="6928292" y="4194015"/>
            <a:ext cx="1220044" cy="44717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380A9E90-B05E-4733-AB2D-55130689DD7A}"/>
              </a:ext>
            </a:extLst>
          </p:cNvPr>
          <p:cNvCxnSpPr>
            <a:cxnSpLocks/>
          </p:cNvCxnSpPr>
          <p:nvPr/>
        </p:nvCxnSpPr>
        <p:spPr>
          <a:xfrm flipV="1">
            <a:off x="5995819" y="1888527"/>
            <a:ext cx="1319888" cy="681596"/>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66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sp>
        <p:nvSpPr>
          <p:cNvPr id="34" name="Rectangle: Rounded Corners 33">
            <a:extLst>
              <a:ext uri="{FF2B5EF4-FFF2-40B4-BE49-F238E27FC236}">
                <a16:creationId xmlns:a16="http://schemas.microsoft.com/office/drawing/2014/main" id="{E718FF3A-1258-4744-933E-86D886B6A3B2}"/>
              </a:ext>
            </a:extLst>
          </p:cNvPr>
          <p:cNvSpPr/>
          <p:nvPr/>
        </p:nvSpPr>
        <p:spPr>
          <a:xfrm>
            <a:off x="399123" y="1334014"/>
            <a:ext cx="11530279" cy="4791845"/>
          </a:xfrm>
          <a:prstGeom prst="roundRect">
            <a:avLst>
              <a:gd name="adj" fmla="val 5936"/>
            </a:avLst>
          </a:prstGeom>
          <a:solidFill>
            <a:schemeClr val="bg1"/>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E3274026-9854-490D-9EDE-34B896FE84A6}"/>
              </a:ext>
            </a:extLst>
          </p:cNvPr>
          <p:cNvGrpSpPr/>
          <p:nvPr/>
        </p:nvGrpSpPr>
        <p:grpSpPr>
          <a:xfrm>
            <a:off x="1509049" y="411738"/>
            <a:ext cx="8873846" cy="1268222"/>
            <a:chOff x="-352486" y="78636"/>
            <a:chExt cx="8911886" cy="1268222"/>
          </a:xfrm>
        </p:grpSpPr>
        <p:sp>
          <p:nvSpPr>
            <p:cNvPr id="18" name="Plaque 17">
              <a:extLst>
                <a:ext uri="{FF2B5EF4-FFF2-40B4-BE49-F238E27FC236}">
                  <a16:creationId xmlns:a16="http://schemas.microsoft.com/office/drawing/2014/main" id="{A22949A3-674E-4B18-9CD7-BD692BF43101}"/>
                </a:ext>
              </a:extLst>
            </p:cNvPr>
            <p:cNvSpPr/>
            <p:nvPr/>
          </p:nvSpPr>
          <p:spPr>
            <a:xfrm>
              <a:off x="-352486" y="78636"/>
              <a:ext cx="8911886" cy="1244138"/>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ADA3E98-9A19-47AE-9E9D-47C674155F1C}"/>
                </a:ext>
              </a:extLst>
            </p:cNvPr>
            <p:cNvSpPr txBox="1"/>
            <p:nvPr/>
          </p:nvSpPr>
          <p:spPr>
            <a:xfrm>
              <a:off x="-150167" y="146529"/>
              <a:ext cx="80687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3. Viết tiếp 2 – 3 câu để hoàn thành đoạn văn nói về lợi ích của việc luyện tập thể thao.</a:t>
              </a:r>
              <a:endParaRPr kumimoji="0" lang="vi-VN" sz="36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endParaRPr>
            </a:p>
          </p:txBody>
        </p:sp>
      </p:grpSp>
      <p:sp>
        <p:nvSpPr>
          <p:cNvPr id="12" name="TextBox 11">
            <a:extLst>
              <a:ext uri="{FF2B5EF4-FFF2-40B4-BE49-F238E27FC236}">
                <a16:creationId xmlns:a16="http://schemas.microsoft.com/office/drawing/2014/main" id="{C93BE19D-D30B-4FB8-95AF-753B0F34AD87}"/>
              </a:ext>
            </a:extLst>
          </p:cNvPr>
          <p:cNvSpPr txBox="1"/>
          <p:nvPr/>
        </p:nvSpPr>
        <p:spPr>
          <a:xfrm>
            <a:off x="843739" y="1862889"/>
            <a:ext cx="10949138" cy="4031873"/>
          </a:xfrm>
          <a:prstGeom prst="rect">
            <a:avLst/>
          </a:prstGeom>
          <a:noFill/>
        </p:spPr>
        <p:txBody>
          <a:bodyPr wrap="square">
            <a:spAutoFit/>
          </a:bodyPr>
          <a:lstStyle/>
          <a:p>
            <a:pPr algn="just"/>
            <a:r>
              <a:rPr lang="en-US" sz="3200">
                <a:latin typeface="Arial" panose="020B0604020202020204" pitchFamily="34" charset="0"/>
                <a:cs typeface="Arial" panose="020B0604020202020204" pitchFamily="34" charset="0"/>
              </a:rPr>
              <a:t>	Luyện tập thể thao đem lại nhiều lợi ích. </a:t>
            </a:r>
            <a:r>
              <a:rPr lang="vi-VN" sz="3200">
                <a:latin typeface="Arial" panose="020B0604020202020204" pitchFamily="34" charset="0"/>
                <a:cs typeface="Arial" panose="020B0604020202020204" pitchFamily="34" charset="0"/>
              </a:rPr>
              <a:t>Người tham dự các bộ môn thể thao khác nhau có thể có thể cải thiện sức khỏe cả về thể chất lẫn tinh thần. Đầu tiên, tập thể dục thường xuyên giúp kiểm soát cân nặng cơ thể. Tham gia tích cực vào các môn thể thao giúp chúng ta cải thiện sức khỏe tinh thần, điều này có ảnh hưởng đáng kể đến cách sống của chúng ta.</a:t>
            </a:r>
            <a:r>
              <a:rPr lang="en-US" sz="3200">
                <a:latin typeface="Arial" panose="020B0604020202020204" pitchFamily="34" charset="0"/>
                <a:cs typeface="Arial" panose="020B0604020202020204" pitchFamily="34" charset="0"/>
              </a:rPr>
              <a:t> </a:t>
            </a:r>
            <a:r>
              <a:rPr lang="vi-VN" sz="3200">
                <a:latin typeface="Arial" panose="020B0604020202020204" pitchFamily="34" charset="0"/>
                <a:cs typeface="Arial" panose="020B0604020202020204" pitchFamily="34" charset="0"/>
              </a:rPr>
              <a:t>Cuối cùng nhưng vô cùng quan trọng, nó giúp tăng cường hệ miễn dịch.</a:t>
            </a:r>
          </a:p>
        </p:txBody>
      </p:sp>
    </p:spTree>
    <p:extLst>
      <p:ext uri="{BB962C8B-B14F-4D97-AF65-F5344CB8AC3E}">
        <p14:creationId xmlns:p14="http://schemas.microsoft.com/office/powerpoint/2010/main" val="5316554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2867710" y="2637004"/>
            <a:ext cx="6857620" cy="1270940"/>
            <a:chOff x="2242033" y="2622937"/>
            <a:chExt cx="6857620" cy="1270940"/>
          </a:xfrm>
        </p:grpSpPr>
        <p:sp>
          <p:nvSpPr>
            <p:cNvPr id="3" name="TextBox 2">
              <a:extLst>
                <a:ext uri="{FF2B5EF4-FFF2-40B4-BE49-F238E27FC236}">
                  <a16:creationId xmlns:a16="http://schemas.microsoft.com/office/drawing/2014/main" id="{AF4EF3D1-F85F-1900-32B7-9FCA71690972}"/>
                </a:ext>
              </a:extLst>
            </p:cNvPr>
            <p:cNvSpPr txBox="1"/>
            <p:nvPr/>
          </p:nvSpPr>
          <p:spPr>
            <a:xfrm>
              <a:off x="2242033" y="2622937"/>
              <a:ext cx="685762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VẬN DỤNG</a:t>
              </a:r>
            </a:p>
          </p:txBody>
        </p:sp>
        <p:sp>
          <p:nvSpPr>
            <p:cNvPr id="8" name="TextBox 7">
              <a:extLst>
                <a:ext uri="{FF2B5EF4-FFF2-40B4-BE49-F238E27FC236}">
                  <a16:creationId xmlns:a16="http://schemas.microsoft.com/office/drawing/2014/main" id="{84483826-02E6-B493-6C36-2D3C2B2EA989}"/>
                </a:ext>
              </a:extLst>
            </p:cNvPr>
            <p:cNvSpPr txBox="1"/>
            <p:nvPr/>
          </p:nvSpPr>
          <p:spPr>
            <a:xfrm>
              <a:off x="2594340" y="2693548"/>
              <a:ext cx="58190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VẬN DỤNG</a:t>
              </a:r>
              <a:endParaRPr kumimoji="0" lang="en-US" sz="72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endParaRPr>
            </a:p>
          </p:txBody>
        </p:sp>
      </p:grpSp>
    </p:spTree>
    <p:extLst>
      <p:ext uri="{BB962C8B-B14F-4D97-AF65-F5344CB8AC3E}">
        <p14:creationId xmlns:p14="http://schemas.microsoft.com/office/powerpoint/2010/main" val="40316032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sp>
        <p:nvSpPr>
          <p:cNvPr id="34" name="Rectangle: Rounded Corners 33">
            <a:extLst>
              <a:ext uri="{FF2B5EF4-FFF2-40B4-BE49-F238E27FC236}">
                <a16:creationId xmlns:a16="http://schemas.microsoft.com/office/drawing/2014/main" id="{E718FF3A-1258-4744-933E-86D886B6A3B2}"/>
              </a:ext>
            </a:extLst>
          </p:cNvPr>
          <p:cNvSpPr/>
          <p:nvPr/>
        </p:nvSpPr>
        <p:spPr>
          <a:xfrm>
            <a:off x="399123" y="1334014"/>
            <a:ext cx="11530279" cy="4791845"/>
          </a:xfrm>
          <a:prstGeom prst="roundRect">
            <a:avLst>
              <a:gd name="adj" fmla="val 5936"/>
            </a:avLst>
          </a:prstGeom>
          <a:solidFill>
            <a:schemeClr val="bg1"/>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E3274026-9854-490D-9EDE-34B896FE84A6}"/>
              </a:ext>
            </a:extLst>
          </p:cNvPr>
          <p:cNvGrpSpPr/>
          <p:nvPr/>
        </p:nvGrpSpPr>
        <p:grpSpPr>
          <a:xfrm>
            <a:off x="520155" y="253259"/>
            <a:ext cx="11409247" cy="736090"/>
            <a:chOff x="-117695" y="188708"/>
            <a:chExt cx="7430838" cy="687919"/>
          </a:xfrm>
        </p:grpSpPr>
        <p:sp>
          <p:nvSpPr>
            <p:cNvPr id="18" name="Plaque 17">
              <a:extLst>
                <a:ext uri="{FF2B5EF4-FFF2-40B4-BE49-F238E27FC236}">
                  <a16:creationId xmlns:a16="http://schemas.microsoft.com/office/drawing/2014/main" id="{A22949A3-674E-4B18-9CD7-BD692BF43101}"/>
                </a:ext>
              </a:extLst>
            </p:cNvPr>
            <p:cNvSpPr/>
            <p:nvPr/>
          </p:nvSpPr>
          <p:spPr>
            <a:xfrm>
              <a:off x="-26520" y="188708"/>
              <a:ext cx="7339663"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ADA3E98-9A19-47AE-9E9D-47C674155F1C}"/>
                </a:ext>
              </a:extLst>
            </p:cNvPr>
            <p:cNvSpPr txBox="1"/>
            <p:nvPr/>
          </p:nvSpPr>
          <p:spPr>
            <a:xfrm>
              <a:off x="-117695" y="241254"/>
              <a:ext cx="7344746" cy="546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Em cần chuẩn bị những gì để có thể tham gia một cuộc thi đấu thể thao?</a:t>
              </a:r>
            </a:p>
          </p:txBody>
        </p:sp>
      </p:grpSp>
      <p:pic>
        <p:nvPicPr>
          <p:cNvPr id="5" name="Picture 4">
            <a:extLst>
              <a:ext uri="{FF2B5EF4-FFF2-40B4-BE49-F238E27FC236}">
                <a16:creationId xmlns:a16="http://schemas.microsoft.com/office/drawing/2014/main" id="{A642F5B5-90EE-4A20-BD7B-F1963A4A8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0927" y="1429104"/>
            <a:ext cx="8970145" cy="4372126"/>
          </a:xfrm>
          <a:prstGeom prst="rect">
            <a:avLst/>
          </a:prstGeom>
        </p:spPr>
      </p:pic>
    </p:spTree>
    <p:extLst>
      <p:ext uri="{BB962C8B-B14F-4D97-AF65-F5344CB8AC3E}">
        <p14:creationId xmlns:p14="http://schemas.microsoft.com/office/powerpoint/2010/main" val="300828687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583A3-1F3D-6AAB-920E-B0486877A0C0}"/>
              </a:ext>
            </a:extLst>
          </p:cNvPr>
          <p:cNvPicPr>
            <a:picLocks noChangeAspect="1"/>
          </p:cNvPicPr>
          <p:nvPr/>
        </p:nvPicPr>
        <p:blipFill rotWithShape="1">
          <a:blip r:embed="rId2"/>
          <a:srcRect t="100" b="6895"/>
          <a:stretch/>
        </p:blipFill>
        <p:spPr>
          <a:xfrm>
            <a:off x="0" y="0"/>
            <a:ext cx="12192000" cy="6858000"/>
          </a:xfrm>
          <a:prstGeom prst="rect">
            <a:avLst/>
          </a:prstGeom>
        </p:spPr>
      </p:pic>
      <p:pic>
        <p:nvPicPr>
          <p:cNvPr id="6" name="Graphic 5">
            <a:extLst>
              <a:ext uri="{FF2B5EF4-FFF2-40B4-BE49-F238E27FC236}">
                <a16:creationId xmlns:a16="http://schemas.microsoft.com/office/drawing/2014/main" id="{9C79F9CF-C75A-93AE-CD3E-A21744E2B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33656" y="2482459"/>
            <a:ext cx="3837822" cy="4687259"/>
          </a:xfrm>
          <a:prstGeom prst="rect">
            <a:avLst/>
          </a:prstGeom>
        </p:spPr>
      </p:pic>
      <p:sp>
        <p:nvSpPr>
          <p:cNvPr id="7" name="TextBox 6">
            <a:extLst>
              <a:ext uri="{FF2B5EF4-FFF2-40B4-BE49-F238E27FC236}">
                <a16:creationId xmlns:a16="http://schemas.microsoft.com/office/drawing/2014/main" id="{5C4CAA70-7710-D822-D7D0-62B3E911921D}"/>
              </a:ext>
            </a:extLst>
          </p:cNvPr>
          <p:cNvSpPr txBox="1"/>
          <p:nvPr/>
        </p:nvSpPr>
        <p:spPr>
          <a:xfrm>
            <a:off x="3156331" y="1553682"/>
            <a:ext cx="5453323" cy="23935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600" b="1" i="0" u="none" strike="noStrike" kern="1200" cap="none" spc="0" normalizeH="0" baseline="0" noProof="0" dirty="0">
                <a:ln w="6600">
                  <a:solidFill>
                    <a:srgbClr val="0070C0"/>
                  </a:solidFill>
                  <a:prstDash val="solid"/>
                </a:ln>
                <a:solidFill>
                  <a:prstClr val="white"/>
                </a:solidFill>
                <a:effectLst>
                  <a:outerShdw dist="63500" dir="3360000" algn="tl" rotWithShape="0">
                    <a:srgbClr val="00B0F0"/>
                  </a:outerShdw>
                </a:effectLst>
                <a:uLnTx/>
                <a:uFillTx/>
                <a:latin typeface="iCiel Crocante" panose="02000000000000000000" pitchFamily="50" charset="0"/>
                <a:ea typeface="+mn-ea"/>
                <a:cs typeface="+mn-cs"/>
              </a:rPr>
              <a:t>TRÌNH BÀY TRƯỚC LỚP</a:t>
            </a:r>
            <a:endParaRPr kumimoji="0" lang="vi-VN" sz="6600" b="1" i="0" u="none" strike="noStrike" kern="1200" cap="none" spc="0" normalizeH="0" baseline="0" noProof="0" dirty="0">
              <a:ln w="6600">
                <a:solidFill>
                  <a:srgbClr val="0070C0"/>
                </a:solidFill>
                <a:prstDash val="solid"/>
              </a:ln>
              <a:solidFill>
                <a:prstClr val="white"/>
              </a:solidFill>
              <a:effectLst>
                <a:outerShdw dist="63500" dir="3360000" algn="tl" rotWithShape="0">
                  <a:srgbClr val="00B0F0"/>
                </a:outerShdw>
              </a:effectLst>
              <a:uLnTx/>
              <a:uFillTx/>
              <a:latin typeface="iCiel Crocante" panose="02000000000000000000" pitchFamily="50" charset="0"/>
              <a:ea typeface="+mn-ea"/>
              <a:cs typeface="+mn-cs"/>
            </a:endParaRPr>
          </a:p>
        </p:txBody>
      </p:sp>
      <p:grpSp>
        <p:nvGrpSpPr>
          <p:cNvPr id="11" name="Group 10">
            <a:extLst>
              <a:ext uri="{FF2B5EF4-FFF2-40B4-BE49-F238E27FC236}">
                <a16:creationId xmlns:a16="http://schemas.microsoft.com/office/drawing/2014/main" id="{A3A0537A-0DC4-18B5-A096-83020AAF2A42}"/>
              </a:ext>
            </a:extLst>
          </p:cNvPr>
          <p:cNvGrpSpPr/>
          <p:nvPr/>
        </p:nvGrpSpPr>
        <p:grpSpPr>
          <a:xfrm>
            <a:off x="2680333" y="4890390"/>
            <a:ext cx="5453323" cy="1447060"/>
            <a:chOff x="2774619" y="4891596"/>
            <a:chExt cx="5453323" cy="1447060"/>
          </a:xfrm>
        </p:grpSpPr>
        <p:sp>
          <p:nvSpPr>
            <p:cNvPr id="9" name="Speech Bubble: Rectangle with Corners Rounded 8">
              <a:extLst>
                <a:ext uri="{FF2B5EF4-FFF2-40B4-BE49-F238E27FC236}">
                  <a16:creationId xmlns:a16="http://schemas.microsoft.com/office/drawing/2014/main" id="{01B6616D-A594-894E-429D-0127F5B52769}"/>
                </a:ext>
              </a:extLst>
            </p:cNvPr>
            <p:cNvSpPr/>
            <p:nvPr/>
          </p:nvSpPr>
          <p:spPr>
            <a:xfrm>
              <a:off x="3089429" y="4891596"/>
              <a:ext cx="4823705" cy="1447060"/>
            </a:xfrm>
            <a:prstGeom prst="wedgeRoundRectCallout">
              <a:avLst>
                <a:gd name="adj1" fmla="val 58318"/>
                <a:gd name="adj2" fmla="val 22623"/>
                <a:gd name="adj3" fmla="val 16667"/>
              </a:avLst>
            </a:prstGeom>
            <a:solidFill>
              <a:srgbClr val="FFFFCC"/>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B3CE09D4-5422-B73E-E65E-6047665AAFAF}"/>
                </a:ext>
              </a:extLst>
            </p:cNvPr>
            <p:cNvSpPr txBox="1"/>
            <p:nvPr/>
          </p:nvSpPr>
          <p:spPr>
            <a:xfrm>
              <a:off x="2774619" y="5053525"/>
              <a:ext cx="54533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lắng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ý –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bổ</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5016642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2" fill="hold" nodeType="afterEffect">
                                  <p:stCondLst>
                                    <p:cond delay="25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F93245-D28D-03D4-EE1A-3BBA0390CD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2088" y="0"/>
            <a:ext cx="12192000" cy="6858000"/>
          </a:xfrm>
          <a:prstGeom prst="rect">
            <a:avLst/>
          </a:prstGeom>
        </p:spPr>
      </p:pic>
      <p:sp>
        <p:nvSpPr>
          <p:cNvPr id="34" name="Rectangle: Rounded Corners 33">
            <a:extLst>
              <a:ext uri="{FF2B5EF4-FFF2-40B4-BE49-F238E27FC236}">
                <a16:creationId xmlns:a16="http://schemas.microsoft.com/office/drawing/2014/main" id="{E718FF3A-1258-4744-933E-86D886B6A3B2}"/>
              </a:ext>
            </a:extLst>
          </p:cNvPr>
          <p:cNvSpPr/>
          <p:nvPr/>
        </p:nvSpPr>
        <p:spPr>
          <a:xfrm>
            <a:off x="399123" y="1334014"/>
            <a:ext cx="11530279" cy="4791845"/>
          </a:xfrm>
          <a:prstGeom prst="roundRect">
            <a:avLst>
              <a:gd name="adj" fmla="val 5936"/>
            </a:avLst>
          </a:prstGeom>
          <a:solidFill>
            <a:schemeClr val="bg1"/>
          </a:solid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E3274026-9854-490D-9EDE-34B896FE84A6}"/>
              </a:ext>
            </a:extLst>
          </p:cNvPr>
          <p:cNvGrpSpPr/>
          <p:nvPr/>
        </p:nvGrpSpPr>
        <p:grpSpPr>
          <a:xfrm>
            <a:off x="520155" y="253259"/>
            <a:ext cx="11409247" cy="736090"/>
            <a:chOff x="-117695" y="188708"/>
            <a:chExt cx="7430838" cy="687919"/>
          </a:xfrm>
        </p:grpSpPr>
        <p:sp>
          <p:nvSpPr>
            <p:cNvPr id="18" name="Plaque 17">
              <a:extLst>
                <a:ext uri="{FF2B5EF4-FFF2-40B4-BE49-F238E27FC236}">
                  <a16:creationId xmlns:a16="http://schemas.microsoft.com/office/drawing/2014/main" id="{A22949A3-674E-4B18-9CD7-BD692BF43101}"/>
                </a:ext>
              </a:extLst>
            </p:cNvPr>
            <p:cNvSpPr/>
            <p:nvPr/>
          </p:nvSpPr>
          <p:spPr>
            <a:xfrm>
              <a:off x="-26520" y="188708"/>
              <a:ext cx="7339663" cy="687919"/>
            </a:xfrm>
            <a:prstGeom prst="plaque">
              <a:avLst/>
            </a:prstGeom>
            <a:solidFill>
              <a:schemeClr val="bg1"/>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3ADA3E98-9A19-47AE-9E9D-47C674155F1C}"/>
                </a:ext>
              </a:extLst>
            </p:cNvPr>
            <p:cNvSpPr txBox="1"/>
            <p:nvPr/>
          </p:nvSpPr>
          <p:spPr>
            <a:xfrm>
              <a:off x="-117695" y="241254"/>
              <a:ext cx="7344746" cy="5465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UTM Duepuntozero" panose="02040603050506020204" pitchFamily="18" charset="0"/>
                  <a:ea typeface="+mn-ea"/>
                  <a:cs typeface="+mn-cs"/>
                </a:rPr>
                <a:t>Em cần chuẩn bị những gì để có thể tham gia một cuộc thi đấu thể thao?</a:t>
              </a:r>
            </a:p>
          </p:txBody>
        </p:sp>
      </p:grpSp>
      <p:pic>
        <p:nvPicPr>
          <p:cNvPr id="5" name="Picture 4">
            <a:extLst>
              <a:ext uri="{FF2B5EF4-FFF2-40B4-BE49-F238E27FC236}">
                <a16:creationId xmlns:a16="http://schemas.microsoft.com/office/drawing/2014/main" id="{A642F5B5-90EE-4A20-BD7B-F1963A4A8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77" y="1429104"/>
            <a:ext cx="5532823" cy="4372126"/>
          </a:xfrm>
          <a:prstGeom prst="rect">
            <a:avLst/>
          </a:prstGeom>
        </p:spPr>
      </p:pic>
      <p:sp>
        <p:nvSpPr>
          <p:cNvPr id="9" name="TextBox 8">
            <a:extLst>
              <a:ext uri="{FF2B5EF4-FFF2-40B4-BE49-F238E27FC236}">
                <a16:creationId xmlns:a16="http://schemas.microsoft.com/office/drawing/2014/main" id="{50B3D11A-E944-4026-B585-A8F4303A49F4}"/>
              </a:ext>
            </a:extLst>
          </p:cNvPr>
          <p:cNvSpPr txBox="1"/>
          <p:nvPr/>
        </p:nvSpPr>
        <p:spPr>
          <a:xfrm>
            <a:off x="6869654" y="1526428"/>
            <a:ext cx="4454369" cy="5078313"/>
          </a:xfrm>
          <a:prstGeom prst="rect">
            <a:avLst/>
          </a:prstGeom>
          <a:noFill/>
        </p:spPr>
        <p:txBody>
          <a:bodyPr wrap="square">
            <a:spAutoFit/>
          </a:bodyPr>
          <a:lstStyle/>
          <a:p>
            <a:pPr algn="just" rtl="0"/>
            <a:r>
              <a:rPr lang="en-US" sz="3600" b="0" i="0">
                <a:solidFill>
                  <a:srgbClr val="000000"/>
                </a:solidFill>
                <a:effectLst/>
                <a:latin typeface="Arial" panose="020B0604020202020204" pitchFamily="34" charset="0"/>
                <a:cs typeface="Arial" panose="020B0604020202020204" pitchFamily="34" charset="0"/>
              </a:rPr>
              <a:t>Em cần chuẩn bị:</a:t>
            </a:r>
          </a:p>
          <a:p>
            <a:pPr algn="just" rtl="0"/>
            <a:r>
              <a:rPr lang="en-US" sz="3600" b="0" i="0">
                <a:solidFill>
                  <a:srgbClr val="000000"/>
                </a:solidFill>
                <a:effectLst/>
                <a:latin typeface="Arial" panose="020B0604020202020204" pitchFamily="34" charset="0"/>
                <a:cs typeface="Arial" panose="020B0604020202020204" pitchFamily="34" charset="0"/>
              </a:rPr>
              <a:t>- Sức khỏe tốt</a:t>
            </a:r>
          </a:p>
          <a:p>
            <a:pPr algn="just" rtl="0"/>
            <a:r>
              <a:rPr lang="en-US" sz="3600" b="0" i="0">
                <a:solidFill>
                  <a:srgbClr val="000000"/>
                </a:solidFill>
                <a:effectLst/>
                <a:latin typeface="Arial" panose="020B0604020202020204" pitchFamily="34" charset="0"/>
                <a:cs typeface="Arial" panose="020B0604020202020204" pitchFamily="34" charset="0"/>
              </a:rPr>
              <a:t>- Tinh thần tốt</a:t>
            </a:r>
          </a:p>
          <a:p>
            <a:pPr algn="just" rtl="0"/>
            <a:r>
              <a:rPr lang="en-US" sz="3600" b="0" i="0">
                <a:solidFill>
                  <a:srgbClr val="000000"/>
                </a:solidFill>
                <a:effectLst/>
                <a:latin typeface="Arial" panose="020B0604020202020204" pitchFamily="34" charset="0"/>
                <a:cs typeface="Arial" panose="020B0604020202020204" pitchFamily="34" charset="0"/>
              </a:rPr>
              <a:t>- Đồ thể thao: quần áo, khăn,…</a:t>
            </a:r>
          </a:p>
          <a:p>
            <a:pPr algn="just" rtl="0"/>
            <a:r>
              <a:rPr lang="en-US" sz="3600" b="0" i="0">
                <a:solidFill>
                  <a:srgbClr val="000000"/>
                </a:solidFill>
                <a:effectLst/>
                <a:latin typeface="Arial" panose="020B0604020202020204" pitchFamily="34" charset="0"/>
                <a:cs typeface="Arial" panose="020B0604020202020204" pitchFamily="34" charset="0"/>
              </a:rPr>
              <a:t>- Giày</a:t>
            </a:r>
          </a:p>
          <a:p>
            <a:pPr algn="just" rtl="0"/>
            <a:r>
              <a:rPr lang="en-US" sz="3600" b="0" i="0">
                <a:solidFill>
                  <a:srgbClr val="000000"/>
                </a:solidFill>
                <a:effectLst/>
                <a:latin typeface="Arial" panose="020B0604020202020204" pitchFamily="34" charset="0"/>
                <a:cs typeface="Arial" panose="020B0604020202020204" pitchFamily="34" charset="0"/>
              </a:rPr>
              <a:t>- Dụng cụ thi đấu</a:t>
            </a:r>
          </a:p>
          <a:p>
            <a:br>
              <a:rPr lang="en-US" sz="3600" b="0" i="0">
                <a:solidFill>
                  <a:srgbClr val="000000"/>
                </a:solidFill>
                <a:effectLst/>
                <a:latin typeface="Arial" panose="020B0604020202020204" pitchFamily="34" charset="0"/>
                <a:cs typeface="Arial" panose="020B0604020202020204" pitchFamily="34" charset="0"/>
              </a:rPr>
            </a:b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4105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684B23-5A9E-C7F5-8C43-2DF052CFA6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1" b="3651"/>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A44244D6-2704-629D-9EFF-6787EBE3ABD1}"/>
              </a:ext>
            </a:extLst>
          </p:cNvPr>
          <p:cNvGrpSpPr/>
          <p:nvPr/>
        </p:nvGrpSpPr>
        <p:grpSpPr>
          <a:xfrm>
            <a:off x="5103344" y="1999209"/>
            <a:ext cx="4237604" cy="923330"/>
            <a:chOff x="7278373" y="3985241"/>
            <a:chExt cx="4237604" cy="923330"/>
          </a:xfrm>
        </p:grpSpPr>
        <p:sp>
          <p:nvSpPr>
            <p:cNvPr id="9" name="TextBox 8">
              <a:extLst>
                <a:ext uri="{FF2B5EF4-FFF2-40B4-BE49-F238E27FC236}">
                  <a16:creationId xmlns:a16="http://schemas.microsoft.com/office/drawing/2014/main" id="{B98EE8E2-C676-34BC-399B-3AB698366A1B}"/>
                </a:ext>
              </a:extLst>
            </p:cNvPr>
            <p:cNvSpPr txBox="1"/>
            <p:nvPr/>
          </p:nvSpPr>
          <p:spPr>
            <a:xfrm>
              <a:off x="7278373" y="3985241"/>
              <a:ext cx="40406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49225">
                    <a:solidFill>
                      <a:prstClr val="white"/>
                    </a:solidFill>
                  </a:ln>
                  <a:solidFill>
                    <a:prstClr val="white"/>
                  </a:solidFill>
                  <a:effectLst/>
                  <a:uLnTx/>
                  <a:uFillTx/>
                  <a:latin typeface="UVN Banh Mi" pitchFamily="2" charset="0"/>
                  <a:ea typeface="+mn-ea"/>
                  <a:cs typeface="+mn-cs"/>
                </a:rPr>
                <a:t>KHỞI ĐỘNG</a:t>
              </a:r>
              <a:endParaRPr kumimoji="0" lang="en-US" sz="5400" b="0" i="0" u="none" strike="noStrike" kern="1200" cap="none" spc="0" normalizeH="0" baseline="0" noProof="0" dirty="0">
                <a:ln w="149225">
                  <a:solidFill>
                    <a:prstClr val="white"/>
                  </a:solidFill>
                </a:ln>
                <a:solidFill>
                  <a:prstClr val="white"/>
                </a:solidFill>
                <a:effectLst/>
                <a:uLnTx/>
                <a:uFillTx/>
                <a:latin typeface="UVN Banh Mi" pitchFamily="2" charset="0"/>
                <a:ea typeface="+mn-ea"/>
                <a:cs typeface="+mn-cs"/>
              </a:endParaRPr>
            </a:p>
          </p:txBody>
        </p:sp>
        <p:sp>
          <p:nvSpPr>
            <p:cNvPr id="10" name="TextBox 9">
              <a:extLst>
                <a:ext uri="{FF2B5EF4-FFF2-40B4-BE49-F238E27FC236}">
                  <a16:creationId xmlns:a16="http://schemas.microsoft.com/office/drawing/2014/main" id="{4A89916F-B41F-D55B-143C-532CA719C796}"/>
                </a:ext>
              </a:extLst>
            </p:cNvPr>
            <p:cNvSpPr txBox="1"/>
            <p:nvPr/>
          </p:nvSpPr>
          <p:spPr>
            <a:xfrm>
              <a:off x="7278373" y="3985241"/>
              <a:ext cx="4237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002060"/>
                    </a:solidFill>
                  </a:ln>
                  <a:solidFill>
                    <a:srgbClr val="FFFF66"/>
                  </a:solidFill>
                  <a:effectLst/>
                  <a:uLnTx/>
                  <a:uFillTx/>
                  <a:latin typeface="UVN Banh Mi" pitchFamily="2" charset="0"/>
                  <a:ea typeface="+mn-ea"/>
                  <a:cs typeface="+mn-cs"/>
                </a:rPr>
                <a:t>KHỞI ĐỘNG</a:t>
              </a:r>
              <a:endParaRPr kumimoji="0" lang="vi-VN" sz="5400" b="0" i="0" u="none" strike="noStrike" kern="1200" cap="none" spc="0" normalizeH="0" baseline="0" noProof="0" dirty="0">
                <a:ln>
                  <a:solidFill>
                    <a:srgbClr val="002060"/>
                  </a:solid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79744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8E2682-C40C-124C-D0F7-A04F7001972A}"/>
              </a:ext>
            </a:extLst>
          </p:cNvPr>
          <p:cNvPicPr>
            <a:picLocks noChangeAspect="1"/>
          </p:cNvPicPr>
          <p:nvPr/>
        </p:nvPicPr>
        <p:blipFill>
          <a:blip r:embed="rId3"/>
          <a:stretch>
            <a:fillRect/>
          </a:stretch>
        </p:blipFill>
        <p:spPr>
          <a:xfrm>
            <a:off x="0" y="16105"/>
            <a:ext cx="12192000" cy="6858000"/>
          </a:xfrm>
          <a:prstGeom prst="rect">
            <a:avLst/>
          </a:prstGeom>
        </p:spPr>
      </p:pic>
      <p:sp>
        <p:nvSpPr>
          <p:cNvPr id="5" name="Rectangle: Rounded Corners 1">
            <a:extLst>
              <a:ext uri="{FF2B5EF4-FFF2-40B4-BE49-F238E27FC236}">
                <a16:creationId xmlns:a16="http://schemas.microsoft.com/office/drawing/2014/main" id="{CEE81C02-8F4B-7A94-3DAB-BC4B73C8F73A}"/>
              </a:ext>
            </a:extLst>
          </p:cNvPr>
          <p:cNvSpPr/>
          <p:nvPr/>
        </p:nvSpPr>
        <p:spPr>
          <a:xfrm>
            <a:off x="585731" y="345688"/>
            <a:ext cx="11020538" cy="6129302"/>
          </a:xfrm>
          <a:custGeom>
            <a:avLst/>
            <a:gdLst>
              <a:gd name="connsiteX0" fmla="*/ 0 w 11020538"/>
              <a:gd name="connsiteY0" fmla="*/ 573703 h 6129302"/>
              <a:gd name="connsiteX1" fmla="*/ 573703 w 11020538"/>
              <a:gd name="connsiteY1" fmla="*/ 0 h 6129302"/>
              <a:gd name="connsiteX2" fmla="*/ 10446835 w 11020538"/>
              <a:gd name="connsiteY2" fmla="*/ 0 h 6129302"/>
              <a:gd name="connsiteX3" fmla="*/ 11020538 w 11020538"/>
              <a:gd name="connsiteY3" fmla="*/ 573703 h 6129302"/>
              <a:gd name="connsiteX4" fmla="*/ 11020538 w 11020538"/>
              <a:gd name="connsiteY4" fmla="*/ 5555599 h 6129302"/>
              <a:gd name="connsiteX5" fmla="*/ 10446835 w 11020538"/>
              <a:gd name="connsiteY5" fmla="*/ 6129302 h 6129302"/>
              <a:gd name="connsiteX6" fmla="*/ 573703 w 11020538"/>
              <a:gd name="connsiteY6" fmla="*/ 6129302 h 6129302"/>
              <a:gd name="connsiteX7" fmla="*/ 0 w 11020538"/>
              <a:gd name="connsiteY7" fmla="*/ 5555599 h 6129302"/>
              <a:gd name="connsiteX8" fmla="*/ 0 w 11020538"/>
              <a:gd name="connsiteY8" fmla="*/ 573703 h 6129302"/>
              <a:gd name="connsiteX0" fmla="*/ 0 w 11020538"/>
              <a:gd name="connsiteY0" fmla="*/ 573703 h 6129302"/>
              <a:gd name="connsiteX1" fmla="*/ 573703 w 11020538"/>
              <a:gd name="connsiteY1" fmla="*/ 0 h 6129302"/>
              <a:gd name="connsiteX2" fmla="*/ 10446835 w 11020538"/>
              <a:gd name="connsiteY2" fmla="*/ 0 h 6129302"/>
              <a:gd name="connsiteX3" fmla="*/ 11020538 w 11020538"/>
              <a:gd name="connsiteY3" fmla="*/ 573703 h 6129302"/>
              <a:gd name="connsiteX4" fmla="*/ 11020538 w 11020538"/>
              <a:gd name="connsiteY4" fmla="*/ 5555599 h 6129302"/>
              <a:gd name="connsiteX5" fmla="*/ 10446835 w 11020538"/>
              <a:gd name="connsiteY5" fmla="*/ 6129302 h 6129302"/>
              <a:gd name="connsiteX6" fmla="*/ 573703 w 11020538"/>
              <a:gd name="connsiteY6" fmla="*/ 6129302 h 6129302"/>
              <a:gd name="connsiteX7" fmla="*/ 0 w 11020538"/>
              <a:gd name="connsiteY7" fmla="*/ 5555599 h 6129302"/>
              <a:gd name="connsiteX8" fmla="*/ 0 w 11020538"/>
              <a:gd name="connsiteY8" fmla="*/ 573703 h 61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6129302" fill="none" extrusionOk="0">
                <a:moveTo>
                  <a:pt x="0" y="573703"/>
                </a:moveTo>
                <a:cubicBezTo>
                  <a:pt x="-80908" y="243770"/>
                  <a:pt x="298994" y="34462"/>
                  <a:pt x="573703" y="0"/>
                </a:cubicBezTo>
                <a:cubicBezTo>
                  <a:pt x="3944956" y="287121"/>
                  <a:pt x="7808716" y="495315"/>
                  <a:pt x="10446835" y="0"/>
                </a:cubicBezTo>
                <a:cubicBezTo>
                  <a:pt x="10805073" y="63757"/>
                  <a:pt x="11067501" y="314382"/>
                  <a:pt x="11020538" y="573703"/>
                </a:cubicBezTo>
                <a:cubicBezTo>
                  <a:pt x="10949311" y="1874309"/>
                  <a:pt x="11109136" y="5007946"/>
                  <a:pt x="11020538" y="5555599"/>
                </a:cubicBezTo>
                <a:cubicBezTo>
                  <a:pt x="10929126" y="5887457"/>
                  <a:pt x="10712514" y="6093997"/>
                  <a:pt x="10446835" y="6129302"/>
                </a:cubicBezTo>
                <a:cubicBezTo>
                  <a:pt x="8309772" y="6245482"/>
                  <a:pt x="3899407" y="6036301"/>
                  <a:pt x="573703" y="6129302"/>
                </a:cubicBezTo>
                <a:cubicBezTo>
                  <a:pt x="260279" y="6082989"/>
                  <a:pt x="-71091" y="5913957"/>
                  <a:pt x="0" y="5555599"/>
                </a:cubicBezTo>
                <a:cubicBezTo>
                  <a:pt x="42876" y="4730657"/>
                  <a:pt x="61077" y="1481838"/>
                  <a:pt x="0" y="573703"/>
                </a:cubicBezTo>
                <a:close/>
              </a:path>
              <a:path w="11020538" h="6129302" stroke="0" extrusionOk="0">
                <a:moveTo>
                  <a:pt x="0" y="573703"/>
                </a:moveTo>
                <a:cubicBezTo>
                  <a:pt x="-14972" y="312319"/>
                  <a:pt x="257872" y="-7426"/>
                  <a:pt x="573703" y="0"/>
                </a:cubicBezTo>
                <a:cubicBezTo>
                  <a:pt x="2620532" y="240320"/>
                  <a:pt x="6919930" y="-55181"/>
                  <a:pt x="10446835" y="0"/>
                </a:cubicBezTo>
                <a:cubicBezTo>
                  <a:pt x="10730206" y="60890"/>
                  <a:pt x="10974942" y="329624"/>
                  <a:pt x="11020538" y="573703"/>
                </a:cubicBezTo>
                <a:cubicBezTo>
                  <a:pt x="11062529" y="1843437"/>
                  <a:pt x="11157345" y="4824999"/>
                  <a:pt x="11020538" y="5555599"/>
                </a:cubicBezTo>
                <a:cubicBezTo>
                  <a:pt x="11092770" y="5910569"/>
                  <a:pt x="10774669" y="6114897"/>
                  <a:pt x="10446835" y="6129302"/>
                </a:cubicBezTo>
                <a:cubicBezTo>
                  <a:pt x="5968530" y="6304832"/>
                  <a:pt x="4693608" y="6031110"/>
                  <a:pt x="573703" y="6129302"/>
                </a:cubicBezTo>
                <a:cubicBezTo>
                  <a:pt x="274102" y="6128529"/>
                  <a:pt x="-18146" y="5848123"/>
                  <a:pt x="0" y="5555599"/>
                </a:cubicBezTo>
                <a:cubicBezTo>
                  <a:pt x="63656" y="4813238"/>
                  <a:pt x="-38777" y="1317326"/>
                  <a:pt x="0" y="573703"/>
                </a:cubicBezTo>
                <a:close/>
              </a:path>
              <a:path w="11020538" h="6129302" fill="none" stroke="0" extrusionOk="0">
                <a:moveTo>
                  <a:pt x="0" y="573703"/>
                </a:moveTo>
                <a:cubicBezTo>
                  <a:pt x="-31952" y="249008"/>
                  <a:pt x="235892" y="45581"/>
                  <a:pt x="573703" y="0"/>
                </a:cubicBezTo>
                <a:cubicBezTo>
                  <a:pt x="4346015" y="237472"/>
                  <a:pt x="7241922" y="60209"/>
                  <a:pt x="10446835" y="0"/>
                </a:cubicBezTo>
                <a:cubicBezTo>
                  <a:pt x="10788616" y="51188"/>
                  <a:pt x="11036202" y="320880"/>
                  <a:pt x="11020538" y="573703"/>
                </a:cubicBezTo>
                <a:cubicBezTo>
                  <a:pt x="10863652" y="1940136"/>
                  <a:pt x="11176592" y="5054266"/>
                  <a:pt x="11020538" y="5555599"/>
                </a:cubicBezTo>
                <a:cubicBezTo>
                  <a:pt x="11021549" y="5884647"/>
                  <a:pt x="10765617" y="6112256"/>
                  <a:pt x="10446835" y="6129302"/>
                </a:cubicBezTo>
                <a:cubicBezTo>
                  <a:pt x="8393711" y="6213182"/>
                  <a:pt x="3876542" y="6432097"/>
                  <a:pt x="573703" y="6129302"/>
                </a:cubicBezTo>
                <a:cubicBezTo>
                  <a:pt x="257518" y="6103711"/>
                  <a:pt x="-37490" y="5906410"/>
                  <a:pt x="0" y="5555599"/>
                </a:cubicBezTo>
                <a:cubicBezTo>
                  <a:pt x="204555" y="4770034"/>
                  <a:pt x="92378" y="1449714"/>
                  <a:pt x="0" y="57370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573703 h 6129302"/>
                      <a:gd name="connsiteX1" fmla="*/ 573703 w 11020538"/>
                      <a:gd name="connsiteY1" fmla="*/ 0 h 6129302"/>
                      <a:gd name="connsiteX2" fmla="*/ 10446835 w 11020538"/>
                      <a:gd name="connsiteY2" fmla="*/ 0 h 6129302"/>
                      <a:gd name="connsiteX3" fmla="*/ 11020538 w 11020538"/>
                      <a:gd name="connsiteY3" fmla="*/ 573703 h 6129302"/>
                      <a:gd name="connsiteX4" fmla="*/ 11020538 w 11020538"/>
                      <a:gd name="connsiteY4" fmla="*/ 5555599 h 6129302"/>
                      <a:gd name="connsiteX5" fmla="*/ 10446835 w 11020538"/>
                      <a:gd name="connsiteY5" fmla="*/ 6129302 h 6129302"/>
                      <a:gd name="connsiteX6" fmla="*/ 573703 w 11020538"/>
                      <a:gd name="connsiteY6" fmla="*/ 6129302 h 6129302"/>
                      <a:gd name="connsiteX7" fmla="*/ 0 w 11020538"/>
                      <a:gd name="connsiteY7" fmla="*/ 5555599 h 6129302"/>
                      <a:gd name="connsiteX8" fmla="*/ 0 w 11020538"/>
                      <a:gd name="connsiteY8" fmla="*/ 573703 h 612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6129302" fill="none" extrusionOk="0">
                        <a:moveTo>
                          <a:pt x="0" y="573703"/>
                        </a:moveTo>
                        <a:cubicBezTo>
                          <a:pt x="-26062" y="252641"/>
                          <a:pt x="288464" y="25850"/>
                          <a:pt x="573703" y="0"/>
                        </a:cubicBezTo>
                        <a:cubicBezTo>
                          <a:pt x="3840047" y="130954"/>
                          <a:pt x="7765099" y="43574"/>
                          <a:pt x="10446835" y="0"/>
                        </a:cubicBezTo>
                        <a:cubicBezTo>
                          <a:pt x="10793694" y="46229"/>
                          <a:pt x="11042842" y="284177"/>
                          <a:pt x="11020538" y="573703"/>
                        </a:cubicBezTo>
                        <a:cubicBezTo>
                          <a:pt x="10870099" y="1943663"/>
                          <a:pt x="11106417" y="5020736"/>
                          <a:pt x="11020538" y="5555599"/>
                        </a:cubicBezTo>
                        <a:cubicBezTo>
                          <a:pt x="10977823" y="5879460"/>
                          <a:pt x="10758928" y="6126022"/>
                          <a:pt x="10446835" y="6129302"/>
                        </a:cubicBezTo>
                        <a:cubicBezTo>
                          <a:pt x="8859426" y="6284499"/>
                          <a:pt x="4025003" y="6292322"/>
                          <a:pt x="573703" y="6129302"/>
                        </a:cubicBezTo>
                        <a:cubicBezTo>
                          <a:pt x="258239" y="6110589"/>
                          <a:pt x="-22508" y="5885589"/>
                          <a:pt x="0" y="5555599"/>
                        </a:cubicBezTo>
                        <a:cubicBezTo>
                          <a:pt x="64656" y="4691713"/>
                          <a:pt x="-17807" y="1423221"/>
                          <a:pt x="0" y="573703"/>
                        </a:cubicBezTo>
                        <a:close/>
                      </a:path>
                      <a:path w="11020538" h="6129302" stroke="0" extrusionOk="0">
                        <a:moveTo>
                          <a:pt x="0" y="573703"/>
                        </a:moveTo>
                        <a:cubicBezTo>
                          <a:pt x="-12319" y="249258"/>
                          <a:pt x="225537" y="11754"/>
                          <a:pt x="573703" y="0"/>
                        </a:cubicBezTo>
                        <a:cubicBezTo>
                          <a:pt x="2688208" y="132882"/>
                          <a:pt x="7478234" y="-84951"/>
                          <a:pt x="10446835" y="0"/>
                        </a:cubicBezTo>
                        <a:cubicBezTo>
                          <a:pt x="10720668" y="42005"/>
                          <a:pt x="11010793" y="310718"/>
                          <a:pt x="11020538" y="573703"/>
                        </a:cubicBezTo>
                        <a:cubicBezTo>
                          <a:pt x="11040725" y="1968126"/>
                          <a:pt x="11173018" y="4825886"/>
                          <a:pt x="11020538" y="5555599"/>
                        </a:cubicBezTo>
                        <a:cubicBezTo>
                          <a:pt x="11052956" y="5876292"/>
                          <a:pt x="10783204" y="6089126"/>
                          <a:pt x="10446835" y="6129302"/>
                        </a:cubicBezTo>
                        <a:cubicBezTo>
                          <a:pt x="6012312" y="6216941"/>
                          <a:pt x="4712836" y="6056623"/>
                          <a:pt x="573703" y="6129302"/>
                        </a:cubicBezTo>
                        <a:cubicBezTo>
                          <a:pt x="256186" y="6122916"/>
                          <a:pt x="-15908" y="5894554"/>
                          <a:pt x="0" y="5555599"/>
                        </a:cubicBezTo>
                        <a:cubicBezTo>
                          <a:pt x="-38581" y="4748829"/>
                          <a:pt x="63341" y="1294917"/>
                          <a:pt x="0" y="57370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4B34FBC5-7702-8166-9E11-C4F3AFF7FBB6}"/>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2A759F30-FA85-3160-FA22-325AD4246779}"/>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9504033B-3096-ED9C-47F5-429B04EA61A4}"/>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Rounded Corners 13">
            <a:extLst>
              <a:ext uri="{FF2B5EF4-FFF2-40B4-BE49-F238E27FC236}">
                <a16:creationId xmlns:a16="http://schemas.microsoft.com/office/drawing/2014/main" id="{25CC8C64-EDCB-9B01-E331-A49E938192FC}"/>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89" y="208787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8D121F0-A408-2E30-F684-CD16363DA5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89" y="3192229"/>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FEBDC37-84BC-25D2-6776-4D46BF659D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89" y="4182309"/>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3A97F9E5-0A1B-9E11-F197-A214F070B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89" y="5157551"/>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3297D56-727B-0A6E-5805-E3FEA6126895}"/>
              </a:ext>
            </a:extLst>
          </p:cNvPr>
          <p:cNvSpPr txBox="1"/>
          <p:nvPr/>
        </p:nvSpPr>
        <p:spPr>
          <a:xfrm>
            <a:off x="4046939" y="347021"/>
            <a:ext cx="394029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solidFill>
                    <a:srgbClr val="002060"/>
                  </a:solidFill>
                </a:ln>
                <a:solidFill>
                  <a:srgbClr val="66FFFF"/>
                </a:solidFill>
                <a:effectLst/>
                <a:uLnTx/>
                <a:uFillTx/>
                <a:latin typeface="UVN Banh Mi" pitchFamily="2" charset="0"/>
                <a:ea typeface="+mn-ea"/>
                <a:cs typeface="+mn-cs"/>
              </a:rPr>
              <a:t>D</a:t>
            </a:r>
            <a:r>
              <a:rPr kumimoji="0" lang="en-US" sz="8800" b="0" i="0" u="none" strike="noStrike" kern="1200" cap="none" spc="0" normalizeH="0" baseline="0" noProof="0" dirty="0" err="1">
                <a:ln>
                  <a:solidFill>
                    <a:srgbClr val="002060"/>
                  </a:solidFill>
                </a:ln>
                <a:solidFill>
                  <a:srgbClr val="FFFF66"/>
                </a:solidFill>
                <a:effectLst/>
                <a:uLnTx/>
                <a:uFillTx/>
                <a:latin typeface="UVN Banh Mi" pitchFamily="2" charset="0"/>
                <a:ea typeface="+mn-ea"/>
                <a:cs typeface="+mn-cs"/>
              </a:rPr>
              <a:t>ặ</a:t>
            </a:r>
            <a:r>
              <a:rPr kumimoji="0" lang="en-US" sz="8800" b="0" i="0" u="none" strike="noStrike" kern="1200" cap="none" spc="0" normalizeH="0" baseline="0" noProof="0" dirty="0" err="1">
                <a:ln>
                  <a:solidFill>
                    <a:srgbClr val="002060"/>
                  </a:solidFill>
                </a:ln>
                <a:solidFill>
                  <a:srgbClr val="66FFCC"/>
                </a:solidFill>
                <a:effectLst/>
                <a:uLnTx/>
                <a:uFillTx/>
                <a:latin typeface="UVN Banh Mi" pitchFamily="2" charset="0"/>
                <a:ea typeface="+mn-ea"/>
                <a:cs typeface="+mn-cs"/>
              </a:rPr>
              <a:t>n</a:t>
            </a:r>
            <a:r>
              <a:rPr kumimoji="0" lang="en-US" sz="8800" b="0" i="0" u="none" strike="noStrike" kern="1200" cap="none" spc="0" normalizeH="0" baseline="0" noProof="0" dirty="0">
                <a:ln>
                  <a:solidFill>
                    <a:srgbClr val="002060"/>
                  </a:solidFill>
                </a:ln>
                <a:solidFill>
                  <a:srgbClr val="FFFF66"/>
                </a:solidFill>
                <a:effectLst/>
                <a:uLnTx/>
                <a:uFillTx/>
                <a:latin typeface="UVN Banh Mi" pitchFamily="2" charset="0"/>
                <a:ea typeface="+mn-ea"/>
                <a:cs typeface="+mn-cs"/>
              </a:rPr>
              <a:t> </a:t>
            </a:r>
            <a:r>
              <a:rPr kumimoji="0" lang="en-US" sz="8800" b="0" i="0" u="none" strike="noStrike" kern="1200" cap="none" spc="0" normalizeH="0" baseline="0" noProof="0" dirty="0" err="1">
                <a:ln>
                  <a:solidFill>
                    <a:srgbClr val="002060"/>
                  </a:solidFill>
                </a:ln>
                <a:solidFill>
                  <a:srgbClr val="FFFF66"/>
                </a:solidFill>
                <a:effectLst/>
                <a:uLnTx/>
                <a:uFillTx/>
                <a:latin typeface="UVN Banh Mi" pitchFamily="2" charset="0"/>
                <a:ea typeface="+mn-ea"/>
                <a:cs typeface="+mn-cs"/>
              </a:rPr>
              <a:t>d</a:t>
            </a:r>
            <a:r>
              <a:rPr kumimoji="0" lang="en-US" sz="8800" b="0" i="0" u="none" strike="noStrike" kern="1200" cap="none" spc="0" normalizeH="0" baseline="0" noProof="0" dirty="0" err="1">
                <a:ln>
                  <a:solidFill>
                    <a:srgbClr val="002060"/>
                  </a:solidFill>
                </a:ln>
                <a:solidFill>
                  <a:srgbClr val="CC99FF"/>
                </a:solidFill>
                <a:effectLst/>
                <a:uLnTx/>
                <a:uFillTx/>
                <a:latin typeface="UVN Banh Mi" pitchFamily="2" charset="0"/>
                <a:ea typeface="+mn-ea"/>
                <a:cs typeface="+mn-cs"/>
              </a:rPr>
              <a:t>ò</a:t>
            </a:r>
            <a:endParaRPr kumimoji="0" lang="vi-VN" sz="8800" b="0" i="0" u="none" strike="noStrike" kern="1200" cap="none" spc="0" normalizeH="0" baseline="0" noProof="0" dirty="0">
              <a:ln>
                <a:solidFill>
                  <a:srgbClr val="002060"/>
                </a:solidFill>
              </a:ln>
              <a:solidFill>
                <a:srgbClr val="CC99FF"/>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70D9E7A9-5BD7-89A5-AFA5-54D46A3D39D8}"/>
              </a:ext>
            </a:extLst>
          </p:cNvPr>
          <p:cNvPicPr>
            <a:picLocks noChangeAspect="1"/>
          </p:cNvPicPr>
          <p:nvPr/>
        </p:nvPicPr>
        <p:blipFill>
          <a:blip r:embed="rId5"/>
          <a:stretch>
            <a:fillRect/>
          </a:stretch>
        </p:blipFill>
        <p:spPr>
          <a:xfrm>
            <a:off x="8488968" y="1690108"/>
            <a:ext cx="2895851" cy="3962743"/>
          </a:xfrm>
          <a:prstGeom prst="rect">
            <a:avLst/>
          </a:prstGeom>
        </p:spPr>
      </p:pic>
    </p:spTree>
    <p:extLst>
      <p:ext uri="{BB962C8B-B14F-4D97-AF65-F5344CB8AC3E}">
        <p14:creationId xmlns:p14="http://schemas.microsoft.com/office/powerpoint/2010/main" val="370592150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4"/>
                                            </p:tgtEl>
                                            <p:attrNameLst>
                                              <p:attrName>ppt_x</p:attrName>
                                              <p:attrName>ppt_y</p:attrName>
                                            </p:attrNameLst>
                                          </p:cBhvr>
                                        </p:animMotion>
                                        <p:animRot by="1500000">
                                          <p:cBhvr>
                                            <p:cTn id="12" dur="125" fill="hold">
                                              <p:stCondLst>
                                                <p:cond delay="0"/>
                                              </p:stCondLst>
                                            </p:cTn>
                                            <p:tgtEl>
                                              <p:spTgt spid="24"/>
                                            </p:tgtEl>
                                            <p:attrNameLst>
                                              <p:attrName>r</p:attrName>
                                            </p:attrNameLst>
                                          </p:cBhvr>
                                        </p:animRot>
                                        <p:animRot by="-1500000">
                                          <p:cBhvr>
                                            <p:cTn id="13" dur="125" fill="hold">
                                              <p:stCondLst>
                                                <p:cond delay="125"/>
                                              </p:stCondLst>
                                            </p:cTn>
                                            <p:tgtEl>
                                              <p:spTgt spid="24"/>
                                            </p:tgtEl>
                                            <p:attrNameLst>
                                              <p:attrName>r</p:attrName>
                                            </p:attrNameLst>
                                          </p:cBhvr>
                                        </p:animRot>
                                        <p:animRot by="-1500000">
                                          <p:cBhvr>
                                            <p:cTn id="14" dur="125" fill="hold">
                                              <p:stCondLst>
                                                <p:cond delay="250"/>
                                              </p:stCondLst>
                                            </p:cTn>
                                            <p:tgtEl>
                                              <p:spTgt spid="24"/>
                                            </p:tgtEl>
                                            <p:attrNameLst>
                                              <p:attrName>r</p:attrName>
                                            </p:attrNameLst>
                                          </p:cBhvr>
                                        </p:animRot>
                                        <p:animRot by="1500000">
                                          <p:cBhvr>
                                            <p:cTn id="15" dur="125" fill="hold">
                                              <p:stCondLst>
                                                <p:cond delay="375"/>
                                              </p:stCondLst>
                                            </p:cTn>
                                            <p:tgtEl>
                                              <p:spTgt spid="24"/>
                                            </p:tgtEl>
                                            <p:attrNameLst>
                                              <p:attrName>r</p:attrName>
                                            </p:attrNameLst>
                                          </p:cBhvr>
                                        </p:animRot>
                                      </p:childTnLst>
                                    </p:cTn>
                                  </p:par>
                                </p:childTnLst>
                              </p:cTn>
                            </p:par>
                            <p:par>
                              <p:cTn id="16" fill="hold">
                                <p:stCondLst>
                                  <p:cond delay="1200"/>
                                </p:stCondLst>
                                <p:childTnLst>
                                  <p:par>
                                    <p:cTn id="17" presetID="2" presetClass="entr" presetSubtype="4" fill="hold" nodeType="afterEffect" p14:presetBounceEnd="60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60000">
                                          <p:cBhvr additive="base">
                                            <p:cTn id="19" dur="75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20" dur="75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par>
                              <p:cTn id="21" fill="hold">
                                <p:stCondLst>
                                  <p:cond delay="1950"/>
                                </p:stCondLst>
                                <p:childTnLst>
                                  <p:par>
                                    <p:cTn id="22" presetID="14"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4" grpId="0"/>
          <p:bldP spid="2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0"/>
                                      </p:iterate>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fill="hold" grpId="1"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24"/>
                                            </p:tgtEl>
                                            <p:attrNameLst>
                                              <p:attrName>ppt_x</p:attrName>
                                              <p:attrName>ppt_y</p:attrName>
                                            </p:attrNameLst>
                                          </p:cBhvr>
                                        </p:animMotion>
                                        <p:animRot by="1500000">
                                          <p:cBhvr>
                                            <p:cTn id="12" dur="125" fill="hold">
                                              <p:stCondLst>
                                                <p:cond delay="0"/>
                                              </p:stCondLst>
                                            </p:cTn>
                                            <p:tgtEl>
                                              <p:spTgt spid="24"/>
                                            </p:tgtEl>
                                            <p:attrNameLst>
                                              <p:attrName>r</p:attrName>
                                            </p:attrNameLst>
                                          </p:cBhvr>
                                        </p:animRot>
                                        <p:animRot by="-1500000">
                                          <p:cBhvr>
                                            <p:cTn id="13" dur="125" fill="hold">
                                              <p:stCondLst>
                                                <p:cond delay="125"/>
                                              </p:stCondLst>
                                            </p:cTn>
                                            <p:tgtEl>
                                              <p:spTgt spid="24"/>
                                            </p:tgtEl>
                                            <p:attrNameLst>
                                              <p:attrName>r</p:attrName>
                                            </p:attrNameLst>
                                          </p:cBhvr>
                                        </p:animRot>
                                        <p:animRot by="-1500000">
                                          <p:cBhvr>
                                            <p:cTn id="14" dur="125" fill="hold">
                                              <p:stCondLst>
                                                <p:cond delay="250"/>
                                              </p:stCondLst>
                                            </p:cTn>
                                            <p:tgtEl>
                                              <p:spTgt spid="24"/>
                                            </p:tgtEl>
                                            <p:attrNameLst>
                                              <p:attrName>r</p:attrName>
                                            </p:attrNameLst>
                                          </p:cBhvr>
                                        </p:animRot>
                                        <p:animRot by="1500000">
                                          <p:cBhvr>
                                            <p:cTn id="15" dur="125" fill="hold">
                                              <p:stCondLst>
                                                <p:cond delay="375"/>
                                              </p:stCondLst>
                                            </p:cTn>
                                            <p:tgtEl>
                                              <p:spTgt spid="24"/>
                                            </p:tgtEl>
                                            <p:attrNameLst>
                                              <p:attrName>r</p:attrName>
                                            </p:attrNameLst>
                                          </p:cBhvr>
                                        </p:animRot>
                                      </p:childTnLst>
                                    </p:cTn>
                                  </p:par>
                                </p:childTnLst>
                              </p:cTn>
                            </p:par>
                            <p:par>
                              <p:cTn id="16" fill="hold">
                                <p:stCondLst>
                                  <p:cond delay="1200"/>
                                </p:stCondLst>
                                <p:childTnLst>
                                  <p:par>
                                    <p:cTn id="17" presetID="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ppt_x"/>
                                              </p:val>
                                            </p:tav>
                                            <p:tav tm="100000">
                                              <p:val>
                                                <p:strVal val="#ppt_x"/>
                                              </p:val>
                                            </p:tav>
                                          </p:tavLst>
                                        </p:anim>
                                        <p:anim calcmode="lin" valueType="num">
                                          <p:cBhvr additive="base">
                                            <p:cTn id="20" dur="75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whoosh.wav"/>
                                            </p:tgtEl>
                                          </p:cMediaNode>
                                        </p:audio>
                                      </p:subTnLst>
                                    </p:cTn>
                                  </p:par>
                                </p:childTnLst>
                              </p:cTn>
                            </p:par>
                            <p:par>
                              <p:cTn id="21" fill="hold">
                                <p:stCondLst>
                                  <p:cond delay="1950"/>
                                </p:stCondLst>
                                <p:childTnLst>
                                  <p:par>
                                    <p:cTn id="22" presetID="14" presetClass="entr" presetSubtype="1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par>
                                    <p:cTn id="40" presetID="14" presetClass="entr" presetSubtype="1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par>
                                    <p:cTn id="43" presetID="14" presetClass="entr" presetSubtype="1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4" grpId="0"/>
          <p:bldP spid="24" grpId="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9050">
                  <a:solidFill>
                    <a:srgbClr val="0070C0"/>
                  </a:solidFill>
                  <a:prstDash val="solid"/>
                </a:ln>
                <a:solidFill>
                  <a:srgbClr val="FFB9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581771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671"/>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idx="4294967295"/>
          </p:nvPr>
        </p:nvSpPr>
        <p:spPr>
          <a:xfrm>
            <a:off x="-1" y="0"/>
            <a:ext cx="12191999" cy="9144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NÉM BÓNG RỔ</a:t>
            </a:r>
          </a:p>
        </p:txBody>
      </p:sp>
      <p:pic>
        <p:nvPicPr>
          <p:cNvPr id="6" name="Picture 5" descr="C:\Users\ADMIN\Desktop\Tai nguyen thiet ke tro choi\Angry birds epic birds\1505573783630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268025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7"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2057400"/>
            <a:ext cx="609600" cy="609600"/>
          </a:xfrm>
          <a:prstGeom prst="rect">
            <a:avLst/>
          </a:prstGeom>
        </p:spPr>
      </p:pic>
    </p:spTree>
    <p:extLst>
      <p:ext uri="{BB962C8B-B14F-4D97-AF65-F5344CB8AC3E}">
        <p14:creationId xmlns:p14="http://schemas.microsoft.com/office/powerpoint/2010/main" val="3202400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01608" y="259612"/>
            <a:ext cx="7047996" cy="13990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prstClr val="black"/>
              </a:solidFill>
              <a:latin typeface="Times New Roman" pitchFamily="18" charset="0"/>
              <a:cs typeface="Times New Roman" pitchFamily="18" charset="0"/>
            </a:endParaRPr>
          </a:p>
        </p:txBody>
      </p:sp>
      <p:grpSp>
        <p:nvGrpSpPr>
          <p:cNvPr id="7" name="Group 6"/>
          <p:cNvGrpSpPr/>
          <p:nvPr/>
        </p:nvGrpSpPr>
        <p:grpSpPr>
          <a:xfrm>
            <a:off x="6931388" y="5499708"/>
            <a:ext cx="1079146" cy="1325946"/>
            <a:chOff x="3539751" y="4280167"/>
            <a:chExt cx="1361541" cy="1442189"/>
          </a:xfrm>
          <a:noFill/>
        </p:grpSpPr>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owchart: Connector 5"/>
            <p:cNvSpPr/>
            <p:nvPr/>
          </p:nvSpPr>
          <p:spPr>
            <a:xfrm>
              <a:off x="3539751" y="4650085"/>
              <a:ext cx="1357992"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Times New Roman" pitchFamily="18" charset="0"/>
                  <a:cs typeface="Times New Roman" pitchFamily="18" charset="0"/>
                </a:rPr>
                <a:t>quả bóng</a:t>
              </a:r>
              <a:endParaRPr lang="en-US" sz="2000" b="1" dirty="0">
                <a:solidFill>
                  <a:prstClr val="black"/>
                </a:solidFill>
                <a:latin typeface="Times New Roman" pitchFamily="18" charset="0"/>
                <a:cs typeface="Times New Roman" pitchFamily="18" charset="0"/>
              </a:endParaRPr>
            </a:p>
          </p:txBody>
        </p:sp>
      </p:grpSp>
      <p:sp>
        <p:nvSpPr>
          <p:cNvPr id="8" name="Right Arrow 7"/>
          <p:cNvSpPr/>
          <p:nvPr/>
        </p:nvSpPr>
        <p:spPr>
          <a:xfrm>
            <a:off x="11098421" y="5891705"/>
            <a:ext cx="908458" cy="7281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latin typeface="Calibri"/>
              </a:rPr>
              <a:t>next</a:t>
            </a:r>
          </a:p>
        </p:txBody>
      </p:sp>
      <p:grpSp>
        <p:nvGrpSpPr>
          <p:cNvPr id="21" name="Group 20"/>
          <p:cNvGrpSpPr/>
          <p:nvPr/>
        </p:nvGrpSpPr>
        <p:grpSpPr>
          <a:xfrm>
            <a:off x="2926877" y="5592802"/>
            <a:ext cx="1129371" cy="1325946"/>
            <a:chOff x="3476383" y="4280167"/>
            <a:chExt cx="1424909" cy="1442189"/>
          </a:xfrm>
        </p:grpSpPr>
        <p:pic>
          <p:nvPicPr>
            <p:cNvPr id="2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Connector 22"/>
            <p:cNvSpPr/>
            <p:nvPr/>
          </p:nvSpPr>
          <p:spPr>
            <a:xfrm>
              <a:off x="3476383" y="4629498"/>
              <a:ext cx="1403753"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Times New Roman" pitchFamily="18" charset="0"/>
                  <a:cs typeface="Times New Roman" pitchFamily="18" charset="0"/>
                </a:rPr>
                <a:t>cầu bóng</a:t>
              </a:r>
              <a:endParaRPr lang="en-US" sz="2000" b="1" dirty="0">
                <a:solidFill>
                  <a:prstClr val="black"/>
                </a:solidFill>
                <a:latin typeface="Times New Roman" pitchFamily="18" charset="0"/>
                <a:cs typeface="Times New Roman" pitchFamily="18" charset="0"/>
              </a:endParaRPr>
            </a:p>
          </p:txBody>
        </p:sp>
      </p:grpSp>
      <p:grpSp>
        <p:nvGrpSpPr>
          <p:cNvPr id="24" name="Group 23"/>
          <p:cNvGrpSpPr/>
          <p:nvPr/>
        </p:nvGrpSpPr>
        <p:grpSpPr>
          <a:xfrm>
            <a:off x="5026388" y="5548353"/>
            <a:ext cx="1076866" cy="1340021"/>
            <a:chOff x="3542628" y="4280167"/>
            <a:chExt cx="1358664" cy="1442189"/>
          </a:xfrm>
        </p:grpSpPr>
        <p:pic>
          <p:nvPicPr>
            <p:cNvPr id="25" name="Picture 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lowchart: Connector 25"/>
            <p:cNvSpPr/>
            <p:nvPr/>
          </p:nvSpPr>
          <p:spPr>
            <a:xfrm>
              <a:off x="3542628" y="4659562"/>
              <a:ext cx="1357992" cy="60960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Times New Roman" pitchFamily="18" charset="0"/>
                  <a:cs typeface="Times New Roman" pitchFamily="18" charset="0"/>
                </a:rPr>
                <a:t>rổ bóng</a:t>
              </a:r>
              <a:endParaRPr lang="en-US" sz="2000" b="1" dirty="0">
                <a:solidFill>
                  <a:prstClr val="black"/>
                </a:solidFill>
                <a:latin typeface="Times New Roman" pitchFamily="18" charset="0"/>
                <a:cs typeface="Times New Roman" pitchFamily="18" charset="0"/>
              </a:endParaRPr>
            </a:p>
          </p:txBody>
        </p:sp>
      </p:grpSp>
      <p:grpSp>
        <p:nvGrpSpPr>
          <p:cNvPr id="35" name="Group 34"/>
          <p:cNvGrpSpPr/>
          <p:nvPr/>
        </p:nvGrpSpPr>
        <p:grpSpPr>
          <a:xfrm>
            <a:off x="9270677" y="5532054"/>
            <a:ext cx="1079146" cy="1325946"/>
            <a:chOff x="3539751" y="4280167"/>
            <a:chExt cx="1361541" cy="1442189"/>
          </a:xfrm>
        </p:grpSpPr>
        <p:pic>
          <p:nvPicPr>
            <p:cNvPr id="3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lowchart: Connector 36"/>
            <p:cNvSpPr/>
            <p:nvPr/>
          </p:nvSpPr>
          <p:spPr>
            <a:xfrm>
              <a:off x="3539751" y="4654753"/>
              <a:ext cx="1357992"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Times New Roman" pitchFamily="18" charset="0"/>
                  <a:cs typeface="Times New Roman" pitchFamily="18" charset="0"/>
                </a:rPr>
                <a:t>bóng đá</a:t>
              </a:r>
              <a:endParaRPr lang="en-US" sz="2000" b="1" dirty="0">
                <a:solidFill>
                  <a:prstClr val="black"/>
                </a:solidFill>
                <a:latin typeface="Times New Roman" pitchFamily="18" charset="0"/>
                <a:cs typeface="Times New Roman" pitchFamily="18" charset="0"/>
              </a:endParaRPr>
            </a:p>
          </p:txBody>
        </p:sp>
      </p:grpSp>
      <p:pic>
        <p:nvPicPr>
          <p:cNvPr id="205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870" b="90000" l="10000" r="98500"/>
                    </a14:imgEffect>
                  </a14:imgLayer>
                </a14:imgProps>
              </a:ext>
              <a:ext uri="{28A0092B-C50C-407E-A947-70E740481C1C}">
                <a14:useLocalDpi xmlns:a14="http://schemas.microsoft.com/office/drawing/2010/main" val="0"/>
              </a:ext>
            </a:extLst>
          </a:blip>
          <a:srcRect/>
          <a:stretch>
            <a:fillRect/>
          </a:stretch>
        </p:blipFill>
        <p:spPr bwMode="auto">
          <a:xfrm>
            <a:off x="-643795" y="1992877"/>
            <a:ext cx="4308022" cy="4652664"/>
          </a:xfrm>
          <a:prstGeom prst="rect">
            <a:avLst/>
          </a:prstGeom>
          <a:noFill/>
          <a:ln>
            <a:noFill/>
          </a:ln>
          <a:effectLst/>
        </p:spPr>
      </p:pic>
      <p:pic>
        <p:nvPicPr>
          <p:cNvPr id="38"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311946"/>
            <a:ext cx="609600" cy="609600"/>
          </a:xfrm>
          <a:prstGeom prst="rect">
            <a:avLst/>
          </a:prstGeom>
        </p:spPr>
      </p:pic>
      <p:pic>
        <p:nvPicPr>
          <p:cNvPr id="39"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68400" y="1644946"/>
            <a:ext cx="609600" cy="609600"/>
          </a:xfrm>
          <a:prstGeom prst="rect">
            <a:avLst/>
          </a:prstGeom>
        </p:spPr>
      </p:pic>
      <p:pic>
        <p:nvPicPr>
          <p:cNvPr id="4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544800" y="959146"/>
            <a:ext cx="609600" cy="609600"/>
          </a:xfrm>
          <a:prstGeom prst="rect">
            <a:avLst/>
          </a:prstGeom>
        </p:spPr>
      </p:pic>
      <p:pic>
        <p:nvPicPr>
          <p:cNvPr id="1026" name="Picture 2" descr="CÁC LOẠI TRÁI CÂY NHẬP KHẨU PHỔ BIẾN NHẤT HIỆN NAY | FUJI | Hệ thống hoa quả  sạch nhập khẩu Fuji">
            <a:extLst>
              <a:ext uri="{FF2B5EF4-FFF2-40B4-BE49-F238E27FC236}">
                <a16:creationId xmlns:a16="http://schemas.microsoft.com/office/drawing/2014/main" id="{6334721B-7D1C-4E12-B4F6-EDC0FC345286}"/>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4594" b="89893" l="612" r="96531">
                        <a14:foregroundMark x1="816" y1="49311" x2="16939" y2="62481"/>
                        <a14:foregroundMark x1="21939" y1="84839" x2="75408" y2="84839"/>
                        <a14:foregroundMark x1="49286" y1="67994" x2="87857" y2="77335"/>
                        <a14:foregroundMark x1="87857" y1="56815" x2="96531" y2="73660"/>
                        <a14:foregroundMark x1="81633" y1="60490" x2="81633" y2="60490"/>
                        <a14:foregroundMark x1="38061" y1="49311" x2="38061" y2="49311"/>
                        <a14:foregroundMark x1="60510" y1="17611" x2="60510" y2="4594"/>
                        <a14:foregroundMark x1="75408" y1="15773" x2="75408" y2="15773"/>
                      </a14:backgroundRemoval>
                    </a14:imgEffect>
                  </a14:imgLayer>
                </a14:imgProps>
              </a:ext>
              <a:ext uri="{28A0092B-C50C-407E-A947-70E740481C1C}">
                <a14:useLocalDpi xmlns:a14="http://schemas.microsoft.com/office/drawing/2010/main" val="0"/>
              </a:ext>
            </a:extLst>
          </a:blip>
          <a:srcRect/>
          <a:stretch>
            <a:fillRect/>
          </a:stretch>
        </p:blipFill>
        <p:spPr bwMode="auto">
          <a:xfrm>
            <a:off x="3575585" y="448679"/>
            <a:ext cx="1532181" cy="1020933"/>
          </a:xfrm>
          <a:prstGeom prst="rect">
            <a:avLst/>
          </a:prstGeom>
          <a:noFill/>
          <a:extLst>
            <a:ext uri="{909E8E84-426E-40DD-AFC4-6F175D3DCCD1}">
              <a14:hiddenFill xmlns:a14="http://schemas.microsoft.com/office/drawing/2010/main">
                <a:solidFill>
                  <a:srgbClr val="FFFFFF"/>
                </a:solidFill>
              </a14:hiddenFill>
            </a:ext>
          </a:extLst>
        </p:spPr>
      </p:pic>
      <p:sp>
        <p:nvSpPr>
          <p:cNvPr id="2" name="Plus Sign 1">
            <a:extLst>
              <a:ext uri="{FF2B5EF4-FFF2-40B4-BE49-F238E27FC236}">
                <a16:creationId xmlns:a16="http://schemas.microsoft.com/office/drawing/2014/main" id="{6BF12CFC-AFE5-4968-9396-A14DECD36EC0}"/>
              </a:ext>
            </a:extLst>
          </p:cNvPr>
          <p:cNvSpPr/>
          <p:nvPr/>
        </p:nvSpPr>
        <p:spPr>
          <a:xfrm>
            <a:off x="5461891" y="666750"/>
            <a:ext cx="897136" cy="647700"/>
          </a:xfrm>
          <a:prstGeom prst="mathPlu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Quả bóng đá phong cách cổ điển màu đen trắng | Shopee Việt Nam">
            <a:extLst>
              <a:ext uri="{FF2B5EF4-FFF2-40B4-BE49-F238E27FC236}">
                <a16:creationId xmlns:a16="http://schemas.microsoft.com/office/drawing/2014/main" id="{20247322-4B70-4348-9A39-B036952E85FF}"/>
              </a:ext>
            </a:extLst>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65222" y1="14667" x2="83667" y2="35889"/>
                        <a14:foregroundMark x1="61000" y1="14667" x2="75111" y2="13222"/>
                        <a14:foregroundMark x1="59556" y1="10444" x2="83667" y2="35889"/>
                        <a14:foregroundMark x1="62444" y1="20333" x2="87889" y2="60000"/>
                        <a14:foregroundMark x1="78000" y1="34556" x2="85000" y2="52889"/>
                        <a14:foregroundMark x1="68000" y1="24556" x2="80778" y2="27444"/>
                        <a14:foregroundMark x1="76556" y1="20333" x2="82222" y2="24556"/>
                        <a14:foregroundMark x1="76556" y1="18889" x2="76556" y2="18889"/>
                      </a14:backgroundRemoval>
                    </a14:imgEffect>
                  </a14:imgLayer>
                </a14:imgProps>
              </a:ext>
              <a:ext uri="{28A0092B-C50C-407E-A947-70E740481C1C}">
                <a14:useLocalDpi xmlns:a14="http://schemas.microsoft.com/office/drawing/2010/main" val="0"/>
              </a:ext>
            </a:extLst>
          </a:blip>
          <a:srcRect/>
          <a:stretch>
            <a:fillRect/>
          </a:stretch>
        </p:blipFill>
        <p:spPr bwMode="auto">
          <a:xfrm>
            <a:off x="6524573" y="329546"/>
            <a:ext cx="1345307" cy="134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56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4.16667E-7 3.33333E-6 C 4.16667E-7 -0.1 4.16667E-7 -0.19931 -0.00052 -0.29861 C -0.00052 -0.30232 -0.0013 -0.30463 -0.00156 -0.30834 C -0.003 -0.34375 -0.00339 -0.39815 -0.00977 -0.42408 C -0.01094 -0.44167 -0.01224 -0.45787 -0.01536 -0.47061 C -0.0168 -0.48241 -0.01784 -0.49098 -0.01992 -0.50093 C -0.02175 -0.52315 -0.02526 -0.53727 -0.02917 -0.55371 C -0.03008 -0.55625 -0.03008 -0.56042 -0.03073 -0.5632 C -0.03138 -0.56598 -0.03229 -0.56736 -0.0332 -0.57014 C -0.03919 -0.59306 -0.03359 -0.5757 -0.03854 -0.59005 C -0.04167 -0.61158 -0.04531 -0.60926 -0.04922 -0.62292 C -0.05156 -0.63172 -0.05391 -0.63982 -0.05612 -0.64977 C -0.05677 -0.65209 -0.05794 -0.65139 -0.0582 -0.65301 C -0.06107 -0.65926 -0.06367 -0.66598 -0.06602 -0.67292 C -0.06836 -0.67801 -0.07018 -0.68704 -0.07227 -0.69283 C -0.07292 -0.69398 -0.07396 -0.69398 -0.07474 -0.69607 C -0.0763 -0.69977 -0.07734 -0.70556 -0.07904 -0.70926 C -0.08086 -0.71227 -0.08268 -0.71505 -0.08451 -0.71875 C -0.08555 -0.72084 -0.08607 -0.72385 -0.08698 -0.7257 C -0.08906 -0.72848 -0.09102 -0.7294 -0.0931 -0.73241 C -0.09635 -0.73102 -0.09961 -0.73334 -0.10234 -0.72917 C -0.10391 -0.7257 -0.10482 -0.71644 -0.10547 -0.70926 C -0.10703 -0.6875 -0.10781 -0.66551 -0.11159 -0.64977 C -0.1155 -0.6007 -0.11276 -0.55371 -0.11237 -0.50093 C -0.11224 -0.44792 -0.11185 -0.39491 -0.11159 -0.3419 C -0.11133 -0.30301 -0.1112 -0.26505 -0.11081 -0.22593 C -0.11042 -0.18797 -0.11289 -0.18959 -0.10911 -0.18959 " pathEditMode="relative" rAng="0" ptsTypes="AAAAAAAAAAAAAAAAAAAAAAAAAAA">
                                      <p:cBhvr>
                                        <p:cTn id="23" dur="2000" fill="hold"/>
                                        <p:tgtEl>
                                          <p:spTgt spid="7"/>
                                        </p:tgtEl>
                                        <p:attrNameLst>
                                          <p:attrName>ppt_x</p:attrName>
                                          <p:attrName>ppt_y</p:attrName>
                                        </p:attrNameLst>
                                      </p:cBhvr>
                                      <p:rCtr x="-5690" y="-36620"/>
                                    </p:animMotion>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872 -0.03658 C 0.0043 -0.11459 -0.00352 -0.19838 0.01159 -0.27246 C 0.01614 -0.29491 0.01914 -0.31991 0.02877 -0.33912 C 0.03841 -0.39051 0.05117 -0.4426 0.06367 -0.49213 C 0.07031 -0.51991 0.07396 -0.54931 0.08385 -0.57454 C 0.09153 -0.63056 0.10768 -0.68519 0.12083 -0.73935 C 0.12461 -0.75348 0.12747 -0.77662 0.13281 -0.79005 C 0.13555 -0.79861 0.14427 -0.8132 0.14427 -0.81297 C 0.14987 -0.83959 0.16354 -0.83866 0.17825 -0.85209 C 0.19284 -0.85093 0.21002 -0.85533 0.22135 -0.84445 C 0.2332 -0.83218 0.2375 -0.81528 0.25013 -0.80973 C 0.25937 -0.77338 0.27916 -0.73172 0.29909 -0.7044 C 0.30742 -0.69283 0.32252 -0.70162 0.33398 -0.7 C 0.35586 -0.69005 0.34544 -0.69398 0.36601 -0.68843 C 0.37773 -0.66343 0.38177 -0.63056 0.38854 -0.60185 C 0.3918 -0.58889 0.39284 -0.57685 0.40039 -0.56621 C 0.40781 -0.53704 0.39687 -0.57223 0.41159 -0.54699 C 0.41393 -0.54445 0.41302 -0.54028 0.41458 -0.53496 C 0.41784 -0.52963 0.42643 -0.51991 0.42643 -0.51968 C 0.42969 -0.50371 0.43906 -0.49167 0.44648 -0.47662 C 0.44805 -0.47246 0.44961 -0.46852 0.45169 -0.46482 C 0.45403 -0.46111 0.45781 -0.45301 0.45781 -0.45255 C 0.45872 -0.4507 0.45898 -0.44514 0.46081 -0.44098 C 0.46406 -0.4331 0.47187 -0.4176 0.47187 -0.41713 C 0.475 -0.37755 0.46523 -0.37871 0.47916 -0.37871 " pathEditMode="relative" rAng="0" ptsTypes="AAAAAAAAAAAAAAAAAAAAAAAAA">
                                      <p:cBhvr>
                                        <p:cTn id="28" dur="2000" fill="hold"/>
                                        <p:tgtEl>
                                          <p:spTgt spid="21"/>
                                        </p:tgtEl>
                                        <p:attrNameLst>
                                          <p:attrName>ppt_x</p:attrName>
                                          <p:attrName>ppt_y</p:attrName>
                                        </p:attrNameLst>
                                      </p:cBhvr>
                                      <p:rCtr x="23216" y="-40787"/>
                                    </p:animMotion>
                                  </p:childTnLst>
                                  <p:subTnLst>
                                    <p:audio>
                                      <p:cMediaNode>
                                        <p:cTn display="0" masterRel="sameClick">
                                          <p:stCondLst>
                                            <p:cond evt="begin" delay="0">
                                              <p:tn val="27"/>
                                            </p:cond>
                                          </p:stCondLst>
                                          <p:endCondLst>
                                            <p:cond evt="onStopAudio" delay="0">
                                              <p:tgtEl>
                                                <p:sldTgt/>
                                              </p:tgtEl>
                                            </p:cond>
                                          </p:endCondLst>
                                        </p:cTn>
                                        <p:tgtEl>
                                          <p:sndTgt r:embed="rId5" name="arrow.wav"/>
                                        </p:tgtEl>
                                      </p:cMediaNode>
                                    </p:audio>
                                  </p:subTnLst>
                                </p:cTn>
                              </p:par>
                              <p:par>
                                <p:cTn id="29" presetID="1" presetClass="mediacall" presetSubtype="0" fill="hold" nodeType="withEffect">
                                  <p:stCondLst>
                                    <p:cond delay="0"/>
                                  </p:stCondLst>
                                  <p:childTnLst>
                                    <p:cmd type="call" cmd="playFrom(0.0)">
                                      <p:cBhvr>
                                        <p:cTn id="30" dur="10584" fill="hold"/>
                                        <p:tgtEl>
                                          <p:spTgt spid="38"/>
                                        </p:tgtEl>
                                      </p:cBhvr>
                                    </p:cmd>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5977 -2.96296E-6 C 0.05365 -0.03078 0.05573 -0.01713 0.05573 -0.07963 C 0.05573 -0.49305 0.03073 -0.36666 0.05977 -0.50972 C 0.06042 -0.51782 0.06042 -0.52615 0.06185 -0.53402 C 0.0694 -0.57801 0.06341 -0.50787 0.07031 -0.56852 C 0.0724 -0.58819 0.07539 -0.60208 0.0806 -0.6199 C 0.08477 -0.63426 0.08555 -0.64791 0.09115 -0.66134 C 0.10091 -0.71296 0.13633 -0.70532 0.16159 -0.71967 C 0.17188 -0.72546 0.1931 -0.73009 0.1931 -0.72963 C 0.20612 -0.72847 0.22435 -0.73333 0.23451 -0.7162 C 0.24219 -0.67777 0.23698 -0.63796 0.24271 -0.5993 C 0.2681 -0.60694 0.29258 -0.61805 0.31771 -0.62338 C 0.32721 -0.62847 0.32396 -0.62847 0.33633 -0.62338 C 0.34076 -0.62152 0.34896 -0.61643 0.34896 -0.6162 C 0.35156 -0.61065 0.35521 -0.60555 0.35742 -0.5993 C 0.35833 -0.59606 0.35846 -0.59213 0.35951 -0.58912 C 0.36055 -0.58518 0.36211 -0.58217 0.36354 -0.5787 C 0.36563 -0.56458 0.36875 -0.55393 0.37175 -0.54074 C 0.37617 -0.52315 0.37643 -0.5162 0.38425 -0.50301 C 0.38659 -0.49074 0.39115 -0.48634 0.39479 -0.47523 C 0.39779 -0.46527 0.40104 -0.45486 0.403 -0.44444 C 0.40469 -0.4199 0.40417 -0.39745 0.41979 -0.38935 C 0.42708 -0.39745 0.42357 -0.39629 0.42982 -0.39629 " pathEditMode="relative" rAng="0" ptsTypes="AAAAAAAAAAAAAAAAAAAAAAA">
                                      <p:cBhvr>
                                        <p:cTn id="35" dur="2000" fill="hold"/>
                                        <p:tgtEl>
                                          <p:spTgt spid="24"/>
                                        </p:tgtEl>
                                        <p:attrNameLst>
                                          <p:attrName>ppt_x</p:attrName>
                                          <p:attrName>ppt_y</p:attrName>
                                        </p:attrNameLst>
                                      </p:cBhvr>
                                      <p:rCtr x="17799" y="-36505"/>
                                    </p:animMotion>
                                  </p:childTnLst>
                                </p:cTn>
                              </p:par>
                              <p:par>
                                <p:cTn id="36" presetID="1" presetClass="mediacall" presetSubtype="0" fill="hold" nodeType="withEffect">
                                  <p:stCondLst>
                                    <p:cond delay="0"/>
                                  </p:stCondLst>
                                  <p:childTnLst>
                                    <p:cmd type="call" cmd="playFrom(0.0)">
                                      <p:cBhvr>
                                        <p:cTn id="37" dur="3030" fill="hold"/>
                                        <p:tgtEl>
                                          <p:spTgt spid="39"/>
                                        </p:tgtEl>
                                      </p:cBhvr>
                                    </p:cmd>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2.5E-6 -7.40741E-7 C -0.00156 -0.22708 0.02721 -0.33843 -0.02604 -0.50741 C -0.03386 -0.53472 -0.03893 -0.56366 -0.04584 -0.5912 C -0.04649 -0.59491 -0.05 -0.61111 -0.05209 -0.61551 C -0.05781 -0.62801 -0.06719 -0.63889 -0.07487 -0.65046 C -0.08607 -0.66597 -0.09011 -0.67639 -0.10664 -0.68171 C -0.13073 -0.7 -0.17097 -0.71805 -0.19948 -0.72361 C -0.20625 -0.72477 -0.21446 -0.725 -0.22201 -0.72662 C -0.23164 -0.72917 -0.25065 -0.73333 -0.25065 -0.7331 C -0.29701 -0.73264 -0.34284 -0.73333 -0.38906 -0.73032 C -0.3918 -0.73009 -0.39271 -0.725 -0.39492 -0.72361 C -0.39753 -0.72153 -0.40013 -0.7213 -0.40365 -0.71968 C -0.40768 -0.71528 -0.41133 -0.71042 -0.41472 -0.70555 C -0.41979 -0.7 -0.42656 -0.68472 -0.42656 -0.68449 C -0.42969 -0.61111 -0.41576 -0.61643 -0.4668 -0.62268 C -0.49492 -0.63403 -0.48373 -0.63079 -0.54206 -0.62268 C -0.54831 -0.62176 -0.55326 -0.61435 -0.55938 -0.6125 C -0.56654 -0.60347 -0.57045 -0.59583 -0.57344 -0.58403 C -0.57071 -0.37384 -0.62513 -0.38171 -0.55013 -0.38171 " pathEditMode="relative" rAng="0" ptsTypes="AAAAAAAAAAAAAAAAAAA">
                                      <p:cBhvr>
                                        <p:cTn id="42" dur="2000" fill="hold"/>
                                        <p:tgtEl>
                                          <p:spTgt spid="35"/>
                                        </p:tgtEl>
                                        <p:attrNameLst>
                                          <p:attrName>ppt_x</p:attrName>
                                          <p:attrName>ppt_y</p:attrName>
                                        </p:attrNameLst>
                                      </p:cBhvr>
                                      <p:rCtr x="-29193" y="-36667"/>
                                    </p:animMotion>
                                  </p:childTnLst>
                                </p:cTn>
                              </p:par>
                              <p:par>
                                <p:cTn id="43" presetID="1" presetClass="mediacall" presetSubtype="0" fill="hold" nodeType="withEffect">
                                  <p:stCondLst>
                                    <p:cond delay="0"/>
                                  </p:stCondLst>
                                  <p:childTnLst>
                                    <p:cmd type="call" cmd="playFrom(0.0)">
                                      <p:cBhvr>
                                        <p:cTn id="44" dur="10584" fill="hold"/>
                                        <p:tgtEl>
                                          <p:spTgt spid="40"/>
                                        </p:tgtEl>
                                      </p:cBhvr>
                                    </p:cmd>
                                  </p:childTnLst>
                                </p:cTn>
                              </p:par>
                            </p:childTnLst>
                          </p:cTn>
                        </p:par>
                      </p:childTnLst>
                    </p:cTn>
                  </p:par>
                </p:childTnLst>
              </p:cTn>
              <p:nextCondLst>
                <p:cond evt="onClick" delay="0">
                  <p:tgtEl>
                    <p:spTgt spid="35"/>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fill="hold" display="0">
                  <p:stCondLst>
                    <p:cond delay="indefinite"/>
                  </p:stCondLst>
                  <p:endCondLst>
                    <p:cond evt="onStopAudio" delay="0">
                      <p:tgtEl>
                        <p:sldTgt/>
                      </p:tgtEl>
                    </p:cond>
                  </p:endCondLst>
                </p:cTn>
                <p:tgtEl>
                  <p:spTgt spid="39"/>
                </p:tgtEl>
              </p:cMediaNode>
            </p:audio>
            <p:audio>
              <p:cMediaNode vol="80000">
                <p:cTn id="47" fill="hold" display="0">
                  <p:stCondLst>
                    <p:cond delay="indefinite"/>
                  </p:stCondLst>
                  <p:endCondLst>
                    <p:cond evt="onStopAudio" delay="0">
                      <p:tgtEl>
                        <p:sldTgt/>
                      </p:tgtEl>
                    </p:cond>
                  </p:endCondLst>
                </p:cTn>
                <p:tgtEl>
                  <p:spTgt spid="4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01608" y="259612"/>
            <a:ext cx="7047996" cy="13990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7" name="Group 6"/>
          <p:cNvGrpSpPr/>
          <p:nvPr/>
        </p:nvGrpSpPr>
        <p:grpSpPr>
          <a:xfrm>
            <a:off x="8624215" y="5542099"/>
            <a:ext cx="1412512" cy="1325946"/>
            <a:chOff x="3342565" y="4280167"/>
            <a:chExt cx="1782143" cy="1442189"/>
          </a:xfrm>
          <a:noFill/>
        </p:grpSpPr>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owchart: Connector 5"/>
            <p:cNvSpPr/>
            <p:nvPr/>
          </p:nvSpPr>
          <p:spPr>
            <a:xfrm>
              <a:off x="3342565" y="4509269"/>
              <a:ext cx="1782143" cy="79026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bóng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Times New Roman" pitchFamily="18" charset="0"/>
                  <a:cs typeface="Times New Roman" pitchFamily="18" charset="0"/>
                </a:rPr>
                <a:t>chuyền</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8" name="Right Arrow 7"/>
          <p:cNvSpPr/>
          <p:nvPr/>
        </p:nvSpPr>
        <p:spPr>
          <a:xfrm>
            <a:off x="11098421" y="5891705"/>
            <a:ext cx="908458" cy="7281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next</a:t>
            </a:r>
          </a:p>
        </p:txBody>
      </p:sp>
      <p:grpSp>
        <p:nvGrpSpPr>
          <p:cNvPr id="21" name="Group 20"/>
          <p:cNvGrpSpPr/>
          <p:nvPr/>
        </p:nvGrpSpPr>
        <p:grpSpPr>
          <a:xfrm>
            <a:off x="2926877" y="5592802"/>
            <a:ext cx="1129371" cy="1325946"/>
            <a:chOff x="3476383" y="4280167"/>
            <a:chExt cx="1424909" cy="1442189"/>
          </a:xfrm>
        </p:grpSpPr>
        <p:pic>
          <p:nvPicPr>
            <p:cNvPr id="2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Connector 22"/>
            <p:cNvSpPr/>
            <p:nvPr/>
          </p:nvSpPr>
          <p:spPr>
            <a:xfrm>
              <a:off x="3476383" y="4629498"/>
              <a:ext cx="1403753"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bóng ném</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24" name="Group 23"/>
          <p:cNvGrpSpPr/>
          <p:nvPr/>
        </p:nvGrpSpPr>
        <p:grpSpPr>
          <a:xfrm>
            <a:off x="5026388" y="5548353"/>
            <a:ext cx="1076866" cy="1340021"/>
            <a:chOff x="3542628" y="4280167"/>
            <a:chExt cx="1358664" cy="1442189"/>
          </a:xfrm>
        </p:grpSpPr>
        <p:pic>
          <p:nvPicPr>
            <p:cNvPr id="25" name="Picture 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lowchart: Connector 25"/>
            <p:cNvSpPr/>
            <p:nvPr/>
          </p:nvSpPr>
          <p:spPr>
            <a:xfrm>
              <a:off x="3542628" y="4659562"/>
              <a:ext cx="1357992" cy="60960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bóng hơi</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5" name="Group 34"/>
          <p:cNvGrpSpPr/>
          <p:nvPr/>
        </p:nvGrpSpPr>
        <p:grpSpPr>
          <a:xfrm>
            <a:off x="6807934" y="5552143"/>
            <a:ext cx="1079146" cy="1325946"/>
            <a:chOff x="3539751" y="4280167"/>
            <a:chExt cx="1361541" cy="1442189"/>
          </a:xfrm>
        </p:grpSpPr>
        <p:pic>
          <p:nvPicPr>
            <p:cNvPr id="3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lowchart: Connector 36"/>
            <p:cNvSpPr/>
            <p:nvPr/>
          </p:nvSpPr>
          <p:spPr>
            <a:xfrm>
              <a:off x="3539751" y="4654753"/>
              <a:ext cx="1357992"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bóng rổ</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205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870" b="90000" l="10000" r="98500"/>
                    </a14:imgEffect>
                  </a14:imgLayer>
                </a14:imgProps>
              </a:ext>
              <a:ext uri="{28A0092B-C50C-407E-A947-70E740481C1C}">
                <a14:useLocalDpi xmlns:a14="http://schemas.microsoft.com/office/drawing/2010/main" val="0"/>
              </a:ext>
            </a:extLst>
          </a:blip>
          <a:srcRect/>
          <a:stretch>
            <a:fillRect/>
          </a:stretch>
        </p:blipFill>
        <p:spPr bwMode="auto">
          <a:xfrm>
            <a:off x="-643795" y="1992877"/>
            <a:ext cx="4308022" cy="4652664"/>
          </a:xfrm>
          <a:prstGeom prst="rect">
            <a:avLst/>
          </a:prstGeom>
          <a:noFill/>
          <a:ln>
            <a:noFill/>
          </a:ln>
          <a:effectLst/>
        </p:spPr>
      </p:pic>
      <p:pic>
        <p:nvPicPr>
          <p:cNvPr id="38"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311946"/>
            <a:ext cx="609600" cy="609600"/>
          </a:xfrm>
          <a:prstGeom prst="rect">
            <a:avLst/>
          </a:prstGeom>
        </p:spPr>
      </p:pic>
      <p:pic>
        <p:nvPicPr>
          <p:cNvPr id="39"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68400" y="1644946"/>
            <a:ext cx="609600" cy="609600"/>
          </a:xfrm>
          <a:prstGeom prst="rect">
            <a:avLst/>
          </a:prstGeom>
        </p:spPr>
      </p:pic>
      <p:pic>
        <p:nvPicPr>
          <p:cNvPr id="4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544800" y="959146"/>
            <a:ext cx="609600" cy="609600"/>
          </a:xfrm>
          <a:prstGeom prst="rect">
            <a:avLst/>
          </a:prstGeom>
        </p:spPr>
      </p:pic>
      <p:sp>
        <p:nvSpPr>
          <p:cNvPr id="2" name="Plus Sign 1">
            <a:extLst>
              <a:ext uri="{FF2B5EF4-FFF2-40B4-BE49-F238E27FC236}">
                <a16:creationId xmlns:a16="http://schemas.microsoft.com/office/drawing/2014/main" id="{6BF12CFC-AFE5-4968-9396-A14DECD36EC0}"/>
              </a:ext>
            </a:extLst>
          </p:cNvPr>
          <p:cNvSpPr/>
          <p:nvPr/>
        </p:nvSpPr>
        <p:spPr>
          <a:xfrm>
            <a:off x="5461891" y="666750"/>
            <a:ext cx="897136" cy="647700"/>
          </a:xfrm>
          <a:prstGeom prst="mathPlu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Quả bóng đá phong cách cổ điển màu đen trắng | Shopee Việt Nam">
            <a:extLst>
              <a:ext uri="{FF2B5EF4-FFF2-40B4-BE49-F238E27FC236}">
                <a16:creationId xmlns:a16="http://schemas.microsoft.com/office/drawing/2014/main" id="{20247322-4B70-4348-9A39-B036952E85FF}"/>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65222" y1="14667" x2="83667" y2="35889"/>
                        <a14:foregroundMark x1="61000" y1="14667" x2="75111" y2="13222"/>
                        <a14:foregroundMark x1="59556" y1="10444" x2="83667" y2="35889"/>
                        <a14:foregroundMark x1="62444" y1="20333" x2="87889" y2="60000"/>
                        <a14:foregroundMark x1="78000" y1="34556" x2="85000" y2="52889"/>
                        <a14:foregroundMark x1="68000" y1="24556" x2="80778" y2="27444"/>
                        <a14:foregroundMark x1="76556" y1="20333" x2="82222" y2="24556"/>
                        <a14:foregroundMark x1="76556" y1="18889" x2="76556" y2="18889"/>
                      </a14:backgroundRemoval>
                    </a14:imgEffect>
                  </a14:imgLayer>
                </a14:imgProps>
              </a:ext>
              <a:ext uri="{28A0092B-C50C-407E-A947-70E740481C1C}">
                <a14:useLocalDpi xmlns:a14="http://schemas.microsoft.com/office/drawing/2010/main" val="0"/>
              </a:ext>
            </a:extLst>
          </a:blip>
          <a:srcRect/>
          <a:stretch>
            <a:fillRect/>
          </a:stretch>
        </p:blipFill>
        <p:spPr bwMode="auto">
          <a:xfrm>
            <a:off x="3907129" y="343746"/>
            <a:ext cx="1345307" cy="1345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ướng Dẫn Cách Chơi Bóng Chuyền Cho Người Mới Tập - HTSPORT.VN">
            <a:extLst>
              <a:ext uri="{FF2B5EF4-FFF2-40B4-BE49-F238E27FC236}">
                <a16:creationId xmlns:a16="http://schemas.microsoft.com/office/drawing/2014/main" id="{48D43D52-3AD6-4A6E-B80A-6045F17FF869}"/>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8869" b="96942" l="2800" r="90000">
                        <a14:foregroundMark x1="18400" y1="70031" x2="24000" y2="96942"/>
                        <a14:foregroundMark x1="20800" y1="63303" x2="24400" y2="81040"/>
                        <a14:foregroundMark x1="32400" y1="56575" x2="34000" y2="77982"/>
                        <a14:foregroundMark x1="34400" y1="59633" x2="36800" y2="73089"/>
                        <a14:foregroundMark x1="28400" y1="33333" x2="28400" y2="33333"/>
                        <a14:foregroundMark x1="54400" y1="62080" x2="54400" y2="62080"/>
                        <a14:foregroundMark x1="64800" y1="70642" x2="82000" y2="85933"/>
                        <a14:foregroundMark x1="30000" y1="10092" x2="34800" y2="8869"/>
                        <a14:foregroundMark x1="24400" y1="41896" x2="12000" y2="77982"/>
                        <a14:foregroundMark x1="18800" y1="49847" x2="7900" y2="78181"/>
                        <a14:foregroundMark x1="20000" y1="49235" x2="12800" y2="89602"/>
                        <a14:foregroundMark x1="26400" y1="48012" x2="24400" y2="68196"/>
                        <a14:foregroundMark x1="72000" y1="34557" x2="74800" y2="48012"/>
                        <a14:foregroundMark x1="71600" y1="33333" x2="76800" y2="40673"/>
                        <a14:foregroundMark x1="74400" y1="50459" x2="76000" y2="51682"/>
                        <a14:foregroundMark x1="74400" y1="52905" x2="77200" y2="52905"/>
                        <a14:foregroundMark x1="78800" y1="49847" x2="81200" y2="49847"/>
                        <a14:foregroundMark x1="81200" y1="40673" x2="83600" y2="45566"/>
                        <a14:foregroundMark x1="77600" y1="51682" x2="80800" y2="47401"/>
                        <a14:backgroundMark x1="5600" y1="65749" x2="3200" y2="92049"/>
                        <a14:backgroundMark x1="59200" y1="52905" x2="68800" y2="60856"/>
                      </a14:backgroundRemoval>
                    </a14:imgEffect>
                  </a14:imgLayer>
                </a14:imgProps>
              </a:ext>
              <a:ext uri="{28A0092B-C50C-407E-A947-70E740481C1C}">
                <a14:useLocalDpi xmlns:a14="http://schemas.microsoft.com/office/drawing/2010/main" val="0"/>
              </a:ext>
            </a:extLst>
          </a:blip>
          <a:srcRect/>
          <a:stretch>
            <a:fillRect/>
          </a:stretch>
        </p:blipFill>
        <p:spPr bwMode="auto">
          <a:xfrm>
            <a:off x="6469868" y="131715"/>
            <a:ext cx="2381250" cy="155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7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4.375E-6 3.7037E-7 C -4.375E-6 -0.1 -4.375E-6 -0.19931 -0.0013 -0.29861 C -0.0013 -0.30232 -0.00325 -0.30463 -0.0039 -0.30833 C -0.00729 -0.34375 -0.00833 -0.39815 -0.02382 -0.42407 C -0.02669 -0.44167 -0.02981 -0.45787 -0.03737 -0.4706 C -0.04088 -0.48241 -0.04349 -0.49097 -0.04843 -0.50093 C -0.05286 -0.52315 -0.06145 -0.53727 -0.07096 -0.5537 C -0.07317 -0.55625 -0.07317 -0.56042 -0.07474 -0.56319 C -0.0763 -0.56597 -0.07851 -0.56736 -0.08072 -0.57014 C -0.09531 -0.59306 -0.08177 -0.57569 -0.09375 -0.59005 C -0.1013 -0.61157 -0.11015 -0.60926 -0.11966 -0.62292 C -0.12539 -0.63171 -0.13112 -0.63982 -0.13645 -0.64977 C -0.13802 -0.65208 -0.14088 -0.65139 -0.14153 -0.65301 C -0.14843 -0.65926 -0.15481 -0.66597 -0.16054 -0.67292 C -0.16627 -0.67801 -0.1707 -0.68704 -0.17578 -0.69282 C -0.17734 -0.69398 -0.17981 -0.69398 -0.18177 -0.69607 C -0.18554 -0.69977 -0.18802 -0.70556 -0.19218 -0.70926 C -0.19661 -0.71227 -0.20104 -0.71505 -0.20546 -0.71875 C -0.20794 -0.72083 -0.20924 -0.72384 -0.21145 -0.72569 C -0.21653 -0.72847 -0.22135 -0.7294 -0.2263 -0.73241 C -0.23424 -0.73102 -0.24218 -0.73333 -0.24882 -0.72917 C -0.2526 -0.72569 -0.25481 -0.71644 -0.25638 -0.70926 C -0.26028 -0.6875 -0.2621 -0.66551 -0.27135 -0.64977 C -0.28085 -0.60069 -0.27408 -0.5537 -0.27317 -0.50093 C -0.27291 -0.44792 -0.27187 -0.39491 -0.27135 -0.3419 C -0.2707 -0.30301 -0.27031 -0.26505 -0.2694 -0.22593 C -0.26849 -0.18796 -0.27447 -0.18958 -0.26523 -0.18958 " pathEditMode="relative" rAng="0" ptsTypes="AAAAAAAAAAAAAAAAAAAAAAAAAAA">
                                      <p:cBhvr>
                                        <p:cTn id="23" dur="2000" fill="hold"/>
                                        <p:tgtEl>
                                          <p:spTgt spid="7"/>
                                        </p:tgtEl>
                                        <p:attrNameLst>
                                          <p:attrName>ppt_x</p:attrName>
                                          <p:attrName>ppt_y</p:attrName>
                                        </p:attrNameLst>
                                      </p:cBhvr>
                                      <p:rCtr x="-13815" y="-36620"/>
                                    </p:animMotion>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872 -0.03658 C 0.0043 -0.11459 -0.00352 -0.19838 0.01159 -0.27246 C 0.01614 -0.29491 0.01914 -0.31991 0.02877 -0.33912 C 0.03841 -0.39051 0.05117 -0.4426 0.06367 -0.49213 C 0.07031 -0.51991 0.07396 -0.54931 0.08385 -0.57454 C 0.09153 -0.63056 0.10768 -0.68519 0.12083 -0.73935 C 0.12461 -0.75348 0.12747 -0.77662 0.13281 -0.79005 C 0.13555 -0.79861 0.14427 -0.8132 0.14427 -0.81297 C 0.14987 -0.83959 0.16354 -0.83866 0.17825 -0.85209 C 0.19284 -0.85093 0.21002 -0.85533 0.22135 -0.84445 C 0.2332 -0.83218 0.2375 -0.81528 0.25013 -0.80973 C 0.25937 -0.77338 0.27916 -0.73172 0.29909 -0.7044 C 0.30742 -0.69283 0.32252 -0.70162 0.33398 -0.7 C 0.35586 -0.69005 0.34544 -0.69398 0.36601 -0.68843 C 0.37773 -0.66343 0.38177 -0.63056 0.38854 -0.60185 C 0.3918 -0.58889 0.39284 -0.57685 0.40039 -0.56621 C 0.40781 -0.53704 0.39687 -0.57223 0.41159 -0.54699 C 0.41393 -0.54445 0.41302 -0.54028 0.41458 -0.53496 C 0.41784 -0.52963 0.42643 -0.51991 0.42643 -0.51968 C 0.42969 -0.50371 0.43906 -0.49167 0.44648 -0.47662 C 0.44805 -0.47246 0.44961 -0.46852 0.45169 -0.46482 C 0.45403 -0.46111 0.45781 -0.45301 0.45781 -0.45255 C 0.45872 -0.4507 0.45898 -0.44514 0.46081 -0.44098 C 0.46406 -0.4331 0.47187 -0.4176 0.47187 -0.41713 C 0.475 -0.37755 0.46523 -0.37871 0.47916 -0.37871 " pathEditMode="relative" rAng="0" ptsTypes="AAAAAAAAAAAAAAAAAAAAAAAAA">
                                      <p:cBhvr>
                                        <p:cTn id="28" dur="2000" fill="hold"/>
                                        <p:tgtEl>
                                          <p:spTgt spid="21"/>
                                        </p:tgtEl>
                                        <p:attrNameLst>
                                          <p:attrName>ppt_x</p:attrName>
                                          <p:attrName>ppt_y</p:attrName>
                                        </p:attrNameLst>
                                      </p:cBhvr>
                                      <p:rCtr x="23216" y="-40787"/>
                                    </p:animMotion>
                                  </p:childTnLst>
                                  <p:subTnLst>
                                    <p:audio>
                                      <p:cMediaNode>
                                        <p:cTn display="0" masterRel="sameClick">
                                          <p:stCondLst>
                                            <p:cond evt="begin" delay="0">
                                              <p:tn val="27"/>
                                            </p:cond>
                                          </p:stCondLst>
                                          <p:endCondLst>
                                            <p:cond evt="onStopAudio" delay="0">
                                              <p:tgtEl>
                                                <p:sldTgt/>
                                              </p:tgtEl>
                                            </p:cond>
                                          </p:endCondLst>
                                        </p:cTn>
                                        <p:tgtEl>
                                          <p:sndTgt r:embed="rId5" name="arrow.wav"/>
                                        </p:tgtEl>
                                      </p:cMediaNode>
                                    </p:audio>
                                  </p:subTnLst>
                                </p:cTn>
                              </p:par>
                              <p:par>
                                <p:cTn id="29" presetID="1" presetClass="mediacall" presetSubtype="0" fill="hold" nodeType="withEffect">
                                  <p:stCondLst>
                                    <p:cond delay="0"/>
                                  </p:stCondLst>
                                  <p:childTnLst>
                                    <p:cmd type="call" cmd="playFrom(0.0)">
                                      <p:cBhvr>
                                        <p:cTn id="30" dur="10584" fill="hold"/>
                                        <p:tgtEl>
                                          <p:spTgt spid="38"/>
                                        </p:tgtEl>
                                      </p:cBhvr>
                                    </p:cmd>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5977 -2.96296E-6 C 0.05365 -0.03078 0.05573 -0.01713 0.05573 -0.07963 C 0.05573 -0.49305 0.03073 -0.36666 0.05977 -0.50972 C 0.06042 -0.51782 0.06042 -0.52615 0.06185 -0.53402 C 0.0694 -0.57801 0.06341 -0.50787 0.07031 -0.56852 C 0.0724 -0.58819 0.07539 -0.60208 0.0806 -0.6199 C 0.08477 -0.63426 0.08555 -0.64791 0.09115 -0.66134 C 0.10091 -0.71296 0.13633 -0.70532 0.16159 -0.71967 C 0.17188 -0.72546 0.1931 -0.73009 0.1931 -0.72963 C 0.20612 -0.72847 0.22435 -0.73333 0.23451 -0.7162 C 0.24219 -0.67777 0.23698 -0.63796 0.24271 -0.5993 C 0.2681 -0.60694 0.29258 -0.61805 0.31771 -0.62338 C 0.32721 -0.62847 0.32396 -0.62847 0.33633 -0.62338 C 0.34076 -0.62152 0.34896 -0.61643 0.34896 -0.6162 C 0.35156 -0.61065 0.35521 -0.60555 0.35742 -0.5993 C 0.35833 -0.59606 0.35846 -0.59213 0.35951 -0.58912 C 0.36055 -0.58518 0.36211 -0.58217 0.36354 -0.5787 C 0.36563 -0.56458 0.36875 -0.55393 0.37175 -0.54074 C 0.37617 -0.52315 0.37643 -0.5162 0.38425 -0.50301 C 0.38659 -0.49074 0.39115 -0.48634 0.39479 -0.47523 C 0.39779 -0.46527 0.40104 -0.45486 0.403 -0.44444 C 0.40469 -0.4199 0.40417 -0.39745 0.41979 -0.38935 C 0.42708 -0.39745 0.42357 -0.39629 0.42982 -0.39629 " pathEditMode="relative" rAng="0" ptsTypes="AAAAAAAAAAAAAAAAAAAAAAA">
                                      <p:cBhvr>
                                        <p:cTn id="35" dur="2000" fill="hold"/>
                                        <p:tgtEl>
                                          <p:spTgt spid="24"/>
                                        </p:tgtEl>
                                        <p:attrNameLst>
                                          <p:attrName>ppt_x</p:attrName>
                                          <p:attrName>ppt_y</p:attrName>
                                        </p:attrNameLst>
                                      </p:cBhvr>
                                      <p:rCtr x="17799" y="-36505"/>
                                    </p:animMotion>
                                  </p:childTnLst>
                                </p:cTn>
                              </p:par>
                              <p:par>
                                <p:cTn id="36" presetID="1" presetClass="mediacall" presetSubtype="0" fill="hold" nodeType="withEffect">
                                  <p:stCondLst>
                                    <p:cond delay="0"/>
                                  </p:stCondLst>
                                  <p:childTnLst>
                                    <p:cmd type="call" cmd="playFrom(0.0)">
                                      <p:cBhvr>
                                        <p:cTn id="37" dur="3030" fill="hold"/>
                                        <p:tgtEl>
                                          <p:spTgt spid="39"/>
                                        </p:tgtEl>
                                      </p:cBhvr>
                                    </p:cmd>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4.16667E-6 0 C -0.00156 -0.22708 0.02722 -0.33843 -0.02604 -0.50741 C -0.03385 -0.53472 -0.03893 -0.56366 -0.04583 -0.5912 C -0.04648 -0.59491 -0.05 -0.61111 -0.05208 -0.61551 C -0.05781 -0.62801 -0.06718 -0.63889 -0.075 -0.65046 C -0.08619 -0.66597 -0.0901 -0.67639 -0.10677 -0.68171 C -0.13072 -0.7 -0.17096 -0.71806 -0.19947 -0.72361 C -0.20638 -0.72477 -0.21445 -0.725 -0.222 -0.72662 C -0.23177 -0.72917 -0.25065 -0.73333 -0.25065 -0.7331 C -0.297 -0.73264 -0.34283 -0.73333 -0.38919 -0.73032 C -0.39179 -0.73009 -0.3927 -0.725 -0.39505 -0.72361 C -0.39752 -0.72153 -0.40013 -0.7213 -0.40364 -0.71968 C -0.40768 -0.71528 -0.41132 -0.71042 -0.41484 -0.70556 C -0.41979 -0.7 -0.42669 -0.68472 -0.42669 -0.68449 C -0.42968 -0.61111 -0.41575 -0.61644 -0.46679 -0.62269 C -0.49492 -0.63403 -0.48385 -0.63079 -0.54205 -0.62269 C -0.5483 -0.62176 -0.55325 -0.61435 -0.55937 -0.6125 C -0.56653 -0.60347 -0.57044 -0.59583 -0.57343 -0.58403 C -0.5707 -0.37384 -0.62513 -0.38171 -0.55026 -0.38171 " pathEditMode="relative" rAng="0" ptsTypes="AAAAAAAAAAAAAAAAAAA">
                                      <p:cBhvr>
                                        <p:cTn id="42" dur="2000" fill="hold"/>
                                        <p:tgtEl>
                                          <p:spTgt spid="35"/>
                                        </p:tgtEl>
                                        <p:attrNameLst>
                                          <p:attrName>ppt_x</p:attrName>
                                          <p:attrName>ppt_y</p:attrName>
                                        </p:attrNameLst>
                                      </p:cBhvr>
                                      <p:rCtr x="-29193" y="-36667"/>
                                    </p:animMotion>
                                  </p:childTnLst>
                                </p:cTn>
                              </p:par>
                              <p:par>
                                <p:cTn id="43" presetID="1" presetClass="mediacall" presetSubtype="0" fill="hold" nodeType="withEffect">
                                  <p:stCondLst>
                                    <p:cond delay="0"/>
                                  </p:stCondLst>
                                  <p:childTnLst>
                                    <p:cmd type="call" cmd="playFrom(0.0)">
                                      <p:cBhvr>
                                        <p:cTn id="44" dur="10584" fill="hold"/>
                                        <p:tgtEl>
                                          <p:spTgt spid="40"/>
                                        </p:tgtEl>
                                      </p:cBhvr>
                                    </p:cmd>
                                  </p:childTnLst>
                                </p:cTn>
                              </p:par>
                            </p:childTnLst>
                          </p:cTn>
                        </p:par>
                      </p:childTnLst>
                    </p:cTn>
                  </p:par>
                </p:childTnLst>
              </p:cTn>
              <p:nextCondLst>
                <p:cond evt="onClick" delay="0">
                  <p:tgtEl>
                    <p:spTgt spid="35"/>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fill="hold" display="0">
                  <p:stCondLst>
                    <p:cond delay="indefinite"/>
                  </p:stCondLst>
                  <p:endCondLst>
                    <p:cond evt="onStopAudio" delay="0">
                      <p:tgtEl>
                        <p:sldTgt/>
                      </p:tgtEl>
                    </p:cond>
                  </p:endCondLst>
                </p:cTn>
                <p:tgtEl>
                  <p:spTgt spid="39"/>
                </p:tgtEl>
              </p:cMediaNode>
            </p:audio>
            <p:audio>
              <p:cMediaNode vol="80000">
                <p:cTn id="47" fill="hold" display="0">
                  <p:stCondLst>
                    <p:cond delay="indefinite"/>
                  </p:stCondLst>
                  <p:endCondLst>
                    <p:cond evt="onStopAudio" delay="0">
                      <p:tgtEl>
                        <p:sldTgt/>
                      </p:tgtEl>
                    </p:cond>
                  </p:endCondLst>
                </p:cTn>
                <p:tgtEl>
                  <p:spTgt spid="4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01608" y="259612"/>
            <a:ext cx="7047996" cy="139906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7" name="Group 6"/>
          <p:cNvGrpSpPr/>
          <p:nvPr/>
        </p:nvGrpSpPr>
        <p:grpSpPr>
          <a:xfrm>
            <a:off x="3467815" y="5555390"/>
            <a:ext cx="1076333" cy="1325946"/>
            <a:chOff x="3543300" y="4280167"/>
            <a:chExt cx="1357992" cy="1442189"/>
          </a:xfrm>
          <a:noFill/>
        </p:grpSpPr>
        <p:pic>
          <p:nvPicPr>
            <p:cNvPr id="205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gr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owchart: Connector 5"/>
            <p:cNvSpPr/>
            <p:nvPr/>
          </p:nvSpPr>
          <p:spPr>
            <a:xfrm>
              <a:off x="3626726" y="4564418"/>
              <a:ext cx="1260809" cy="79026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bàn cờ</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8" name="Right Arrow 7"/>
          <p:cNvSpPr/>
          <p:nvPr/>
        </p:nvSpPr>
        <p:spPr>
          <a:xfrm>
            <a:off x="11098421" y="5891705"/>
            <a:ext cx="908458" cy="7281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next</a:t>
            </a:r>
          </a:p>
        </p:txBody>
      </p:sp>
      <p:grpSp>
        <p:nvGrpSpPr>
          <p:cNvPr id="21" name="Group 20"/>
          <p:cNvGrpSpPr/>
          <p:nvPr/>
        </p:nvGrpSpPr>
        <p:grpSpPr>
          <a:xfrm>
            <a:off x="5187944" y="5532054"/>
            <a:ext cx="1129371" cy="1325946"/>
            <a:chOff x="3476383" y="4280167"/>
            <a:chExt cx="1424909" cy="1442189"/>
          </a:xfrm>
        </p:grpSpPr>
        <p:pic>
          <p:nvPicPr>
            <p:cNvPr id="22"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lowchart: Connector 22"/>
            <p:cNvSpPr/>
            <p:nvPr/>
          </p:nvSpPr>
          <p:spPr>
            <a:xfrm>
              <a:off x="3476383" y="4629498"/>
              <a:ext cx="1403753" cy="609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bóng bàn</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24" name="Group 23"/>
          <p:cNvGrpSpPr/>
          <p:nvPr/>
        </p:nvGrpSpPr>
        <p:grpSpPr>
          <a:xfrm>
            <a:off x="7183267" y="5510005"/>
            <a:ext cx="1076866" cy="1340021"/>
            <a:chOff x="3542628" y="4280167"/>
            <a:chExt cx="1358664" cy="1442189"/>
          </a:xfrm>
        </p:grpSpPr>
        <p:pic>
          <p:nvPicPr>
            <p:cNvPr id="25" name="Picture 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Flowchart: Connector 25"/>
            <p:cNvSpPr/>
            <p:nvPr/>
          </p:nvSpPr>
          <p:spPr>
            <a:xfrm>
              <a:off x="3542628" y="4659562"/>
              <a:ext cx="1357992" cy="609601"/>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black"/>
                  </a:solidFill>
                  <a:latin typeface="Times New Roman" pitchFamily="18" charset="0"/>
                  <a:cs typeface="Times New Roman" pitchFamily="18" charset="0"/>
                </a:rPr>
                <a:t>cờ vua</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grpSp>
        <p:nvGrpSpPr>
          <p:cNvPr id="35" name="Group 34"/>
          <p:cNvGrpSpPr/>
          <p:nvPr/>
        </p:nvGrpSpPr>
        <p:grpSpPr>
          <a:xfrm>
            <a:off x="9144602" y="5555390"/>
            <a:ext cx="1254103" cy="1325946"/>
            <a:chOff x="3368230" y="4280167"/>
            <a:chExt cx="1582281" cy="1442189"/>
          </a:xfrm>
        </p:grpSpPr>
        <p:pic>
          <p:nvPicPr>
            <p:cNvPr id="36"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1055" l="0" r="100000"/>
                      </a14:imgEffect>
                    </a14:imgLayer>
                  </a14:imgProps>
                </a:ext>
                <a:ext uri="{28A0092B-C50C-407E-A947-70E740481C1C}">
                  <a14:useLocalDpi xmlns:a14="http://schemas.microsoft.com/office/drawing/2010/main" val="0"/>
                </a:ext>
              </a:extLst>
            </a:blip>
            <a:srcRect/>
            <a:stretch>
              <a:fillRect/>
            </a:stretch>
          </p:blipFill>
          <p:spPr bwMode="auto">
            <a:xfrm>
              <a:off x="3543300" y="4280167"/>
              <a:ext cx="1357992" cy="144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Flowchart: Connector 36"/>
            <p:cNvSpPr/>
            <p:nvPr/>
          </p:nvSpPr>
          <p:spPr>
            <a:xfrm>
              <a:off x="3368230" y="4541923"/>
              <a:ext cx="1582281" cy="791975"/>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cờ tướng</a:t>
              </a: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pic>
        <p:nvPicPr>
          <p:cNvPr id="205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870" b="90000" l="10000" r="98500"/>
                    </a14:imgEffect>
                  </a14:imgLayer>
                </a14:imgProps>
              </a:ext>
              <a:ext uri="{28A0092B-C50C-407E-A947-70E740481C1C}">
                <a14:useLocalDpi xmlns:a14="http://schemas.microsoft.com/office/drawing/2010/main" val="0"/>
              </a:ext>
            </a:extLst>
          </a:blip>
          <a:srcRect/>
          <a:stretch>
            <a:fillRect/>
          </a:stretch>
        </p:blipFill>
        <p:spPr bwMode="auto">
          <a:xfrm>
            <a:off x="-643795" y="1992877"/>
            <a:ext cx="4308022" cy="4652664"/>
          </a:xfrm>
          <a:prstGeom prst="rect">
            <a:avLst/>
          </a:prstGeom>
          <a:noFill/>
          <a:ln>
            <a:noFill/>
          </a:ln>
          <a:effectLst/>
        </p:spPr>
      </p:pic>
      <p:pic>
        <p:nvPicPr>
          <p:cNvPr id="38"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311946"/>
            <a:ext cx="609600" cy="609600"/>
          </a:xfrm>
          <a:prstGeom prst="rect">
            <a:avLst/>
          </a:prstGeom>
        </p:spPr>
      </p:pic>
      <p:pic>
        <p:nvPicPr>
          <p:cNvPr id="39"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68400" y="1644946"/>
            <a:ext cx="609600" cy="609600"/>
          </a:xfrm>
          <a:prstGeom prst="rect">
            <a:avLst/>
          </a:prstGeom>
        </p:spPr>
      </p:pic>
      <p:pic>
        <p:nvPicPr>
          <p:cNvPr id="40"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5544800" y="959146"/>
            <a:ext cx="609600" cy="609600"/>
          </a:xfrm>
          <a:prstGeom prst="rect">
            <a:avLst/>
          </a:prstGeom>
        </p:spPr>
      </p:pic>
      <p:sp>
        <p:nvSpPr>
          <p:cNvPr id="2" name="Plus Sign 1">
            <a:extLst>
              <a:ext uri="{FF2B5EF4-FFF2-40B4-BE49-F238E27FC236}">
                <a16:creationId xmlns:a16="http://schemas.microsoft.com/office/drawing/2014/main" id="{6BF12CFC-AFE5-4968-9396-A14DECD36EC0}"/>
              </a:ext>
            </a:extLst>
          </p:cNvPr>
          <p:cNvSpPr/>
          <p:nvPr/>
        </p:nvSpPr>
        <p:spPr>
          <a:xfrm>
            <a:off x="5461891" y="666750"/>
            <a:ext cx="897136" cy="647700"/>
          </a:xfrm>
          <a:prstGeom prst="mathPlus">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Bàn gỗ chân gấp xếp cao (60×120×75Cm) | Shopee Việt Nam">
            <a:extLst>
              <a:ext uri="{FF2B5EF4-FFF2-40B4-BE49-F238E27FC236}">
                <a16:creationId xmlns:a16="http://schemas.microsoft.com/office/drawing/2014/main" id="{9E0A1200-C5CD-43DD-BF0D-D27B3F4FC24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301" b="89844" l="4395" r="94727">
                        <a14:foregroundMark x1="4492" y1="34180" x2="11133" y2="35254"/>
                        <a14:foregroundMark x1="65234" y1="8301" x2="68359" y2="8887"/>
                        <a14:foregroundMark x1="91992" y1="18652" x2="94727" y2="19727"/>
                      </a14:backgroundRemoval>
                    </a14:imgEffect>
                  </a14:imgLayer>
                </a14:imgProps>
              </a:ext>
              <a:ext uri="{28A0092B-C50C-407E-A947-70E740481C1C}">
                <a14:useLocalDpi xmlns:a14="http://schemas.microsoft.com/office/drawing/2010/main" val="0"/>
              </a:ext>
            </a:extLst>
          </a:blip>
          <a:srcRect/>
          <a:stretch>
            <a:fillRect/>
          </a:stretch>
        </p:blipFill>
        <p:spPr bwMode="auto">
          <a:xfrm>
            <a:off x="3781376" y="189020"/>
            <a:ext cx="1645887" cy="16458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uốc kỳ Việt Nam – Wikipedia tiếng Việt">
            <a:extLst>
              <a:ext uri="{FF2B5EF4-FFF2-40B4-BE49-F238E27FC236}">
                <a16:creationId xmlns:a16="http://schemas.microsoft.com/office/drawing/2014/main" id="{CE6A3B15-D702-4780-B7E8-A3A13B729E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74005" y="459380"/>
            <a:ext cx="1502565" cy="9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0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4.375E-6 -2.96296E-6 C 4.375E-6 -0.1 4.375E-6 -0.1993 0.00078 -0.29861 C 0.00078 -0.30231 0.00208 -0.30463 0.00247 -0.30833 C 0.00481 -0.34375 0.00546 -0.39815 0.01575 -0.42407 C 0.0177 -0.44166 0.01979 -0.45787 0.02474 -0.4706 C 0.02708 -0.4824 0.02877 -0.49097 0.03216 -0.50092 C 0.03502 -0.52315 0.04075 -0.53727 0.04713 -0.5537 C 0.04856 -0.55625 0.04856 -0.56041 0.04961 -0.56319 C 0.05065 -0.56597 0.05208 -0.56736 0.05364 -0.57014 C 0.06328 -0.59305 0.05429 -0.57569 0.06224 -0.59004 C 0.06731 -0.61157 0.07317 -0.60926 0.07942 -0.62291 C 0.08333 -0.63171 0.08711 -0.63981 0.09062 -0.64977 C 0.09166 -0.65208 0.09362 -0.65139 0.09401 -0.65301 C 0.09856 -0.65926 0.10286 -0.66597 0.10664 -0.67291 C 0.11041 -0.67801 0.11341 -0.68703 0.11679 -0.69282 C 0.11783 -0.69398 0.1194 -0.69398 0.1207 -0.69606 C 0.1233 -0.69977 0.12487 -0.70555 0.1276 -0.70926 C 0.13059 -0.71227 0.13359 -0.71504 0.13645 -0.71875 C 0.13815 -0.72083 0.13906 -0.72384 0.14049 -0.72569 C 0.14388 -0.72847 0.147 -0.7294 0.15039 -0.7324 C 0.15559 -0.73102 0.16093 -0.73333 0.16536 -0.72916 C 0.16783 -0.72569 0.16927 -0.71643 0.17031 -0.70926 C 0.17291 -0.6875 0.17408 -0.66551 0.18033 -0.64977 C 0.18658 -0.60069 0.18216 -0.5537 0.18151 -0.50092 C 0.18138 -0.44791 0.18059 -0.3949 0.18033 -0.3419 C 0.17981 -0.30301 0.17955 -0.26504 0.17903 -0.22592 C 0.17838 -0.18796 0.18242 -0.18958 0.17617 -0.18958 " pathEditMode="relative" rAng="0" ptsTypes="AAAAAAAAAAAAAAAAAAAAAAAAAAA">
                                      <p:cBhvr>
                                        <p:cTn id="23" dur="2000" fill="hold"/>
                                        <p:tgtEl>
                                          <p:spTgt spid="7"/>
                                        </p:tgtEl>
                                        <p:attrNameLst>
                                          <p:attrName>ppt_x</p:attrName>
                                          <p:attrName>ppt_y</p:attrName>
                                        </p:attrNameLst>
                                      </p:cBhvr>
                                      <p:rCtr x="9180" y="-36620"/>
                                    </p:animMotion>
                                  </p:childTnLst>
                                  <p:subTnLst>
                                    <p:audio>
                                      <p:cMediaNode>
                                        <p:cTn display="0" masterRel="sameClick">
                                          <p:stCondLst>
                                            <p:cond evt="begin" delay="0">
                                              <p:tn val="2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00873 -0.03657 C 0.0043 -0.11458 -0.00351 -0.19838 0.01159 -0.27245 C 0.01615 -0.29491 0.01915 -0.31991 0.02878 -0.33912 C 0.03842 -0.39051 0.05118 -0.44259 0.06368 -0.49213 C 0.07032 -0.51991 0.07396 -0.5493 0.08386 -0.57454 C 0.09154 -0.63055 0.10769 -0.68518 0.12084 -0.73935 C 0.12461 -0.75347 0.12748 -0.77662 0.13282 -0.79005 C 0.13555 -0.79861 0.14428 -0.81319 0.14428 -0.81296 C 0.14987 -0.83958 0.16355 -0.83866 0.17826 -0.85208 C 0.19284 -0.85093 0.21003 -0.85532 0.22136 -0.84444 C 0.23321 -0.83218 0.2375 -0.81528 0.25014 -0.80972 C 0.25938 -0.77338 0.27917 -0.73171 0.29909 -0.7044 C 0.30743 -0.69282 0.32253 -0.70162 0.33399 -0.7 C 0.35586 -0.69005 0.34545 -0.69398 0.36602 -0.68843 C 0.37774 -0.66343 0.38178 -0.63055 0.38855 -0.60185 C 0.3918 -0.58889 0.39284 -0.57685 0.4004 -0.5662 C 0.40782 -0.53704 0.39688 -0.57222 0.41159 -0.54699 C 0.41394 -0.54444 0.41303 -0.54074 0.41459 -0.53495 C 0.41784 -0.52963 0.42644 -0.51991 0.42644 -0.51968 C 0.42969 -0.5037 0.43907 -0.49167 0.44649 -0.47662 C 0.44805 -0.47245 0.44961 -0.46852 0.4517 -0.46481 C 0.45404 -0.46111 0.45782 -0.45301 0.45782 -0.45255 C 0.45873 -0.45116 0.45899 -0.44514 0.46081 -0.44097 C 0.46407 -0.4331 0.47188 -0.41759 0.47188 -0.41713 C 0.475 -0.37755 0.46524 -0.3787 0.47917 -0.3787 " pathEditMode="relative" rAng="0" ptsTypes="AAAAAAAAAAAAAAAAAAAAAAAAA">
                                      <p:cBhvr>
                                        <p:cTn id="28" dur="2000" fill="hold"/>
                                        <p:tgtEl>
                                          <p:spTgt spid="21"/>
                                        </p:tgtEl>
                                        <p:attrNameLst>
                                          <p:attrName>ppt_x</p:attrName>
                                          <p:attrName>ppt_y</p:attrName>
                                        </p:attrNameLst>
                                      </p:cBhvr>
                                      <p:rCtr x="23216" y="-40787"/>
                                    </p:animMotion>
                                  </p:childTnLst>
                                  <p:subTnLst>
                                    <p:audio>
                                      <p:cMediaNode>
                                        <p:cTn display="0" masterRel="sameClick">
                                          <p:stCondLst>
                                            <p:cond evt="begin" delay="0">
                                              <p:tn val="27"/>
                                            </p:cond>
                                          </p:stCondLst>
                                          <p:endCondLst>
                                            <p:cond evt="onStopAudio" delay="0">
                                              <p:tgtEl>
                                                <p:sldTgt/>
                                              </p:tgtEl>
                                            </p:cond>
                                          </p:endCondLst>
                                        </p:cTn>
                                        <p:tgtEl>
                                          <p:sndTgt r:embed="rId5" name="arrow.wav"/>
                                        </p:tgtEl>
                                      </p:cMediaNode>
                                    </p:audio>
                                  </p:subTnLst>
                                </p:cTn>
                              </p:par>
                              <p:par>
                                <p:cTn id="29" presetID="1" presetClass="mediacall" presetSubtype="0" fill="hold" nodeType="withEffect">
                                  <p:stCondLst>
                                    <p:cond delay="0"/>
                                  </p:stCondLst>
                                  <p:childTnLst>
                                    <p:cmd type="call" cmd="playFrom(0.0)">
                                      <p:cBhvr>
                                        <p:cTn id="30" dur="10584" fill="hold"/>
                                        <p:tgtEl>
                                          <p:spTgt spid="38"/>
                                        </p:tgtEl>
                                      </p:cBhvr>
                                    </p:cmd>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05977 2.59259E-6 C 0.05365 -0.03079 0.05573 -0.01713 0.05573 -0.07963 C 0.05573 -0.49306 0.03073 -0.36667 0.05977 -0.50972 C 0.06042 -0.51783 0.06042 -0.52616 0.06185 -0.53403 C 0.0694 -0.57801 0.06341 -0.50787 0.07032 -0.56852 C 0.0724 -0.5882 0.07539 -0.60209 0.0806 -0.61991 C 0.08477 -0.63426 0.08555 -0.64792 0.09115 -0.66135 C 0.10091 -0.71297 0.13633 -0.70533 0.16159 -0.71968 C 0.17188 -0.72547 0.1931 -0.7301 0.1931 -0.72963 C 0.20612 -0.72847 0.22435 -0.73334 0.23451 -0.71621 C 0.24219 -0.67778 0.23698 -0.63797 0.24271 -0.59931 C 0.2681 -0.60695 0.29258 -0.61806 0.31771 -0.62338 C 0.32722 -0.62847 0.32396 -0.62847 0.33633 -0.62338 C 0.34076 -0.62153 0.34896 -0.61644 0.34896 -0.61621 C 0.35157 -0.61065 0.35521 -0.60556 0.35743 -0.59931 C 0.35834 -0.59607 0.35847 -0.59213 0.35951 -0.58912 C 0.36055 -0.58519 0.36211 -0.58218 0.36355 -0.57871 C 0.36563 -0.56459 0.36875 -0.55394 0.37175 -0.54074 C 0.37618 -0.52315 0.37644 -0.51621 0.38425 -0.50301 C 0.38659 -0.49074 0.39115 -0.48635 0.3948 -0.47523 C 0.39779 -0.46528 0.40105 -0.45486 0.403 -0.44445 C 0.40469 -0.41991 0.40417 -0.39746 0.4198 -0.38935 C 0.42709 -0.39746 0.42357 -0.3963 0.42982 -0.3963 " pathEditMode="relative" rAng="0" ptsTypes="AAAAAAAAAAAAAAAAAAAAAAA">
                                      <p:cBhvr>
                                        <p:cTn id="35" dur="2000" fill="hold"/>
                                        <p:tgtEl>
                                          <p:spTgt spid="24"/>
                                        </p:tgtEl>
                                        <p:attrNameLst>
                                          <p:attrName>ppt_x</p:attrName>
                                          <p:attrName>ppt_y</p:attrName>
                                        </p:attrNameLst>
                                      </p:cBhvr>
                                      <p:rCtr x="17799" y="-36505"/>
                                    </p:animMotion>
                                  </p:childTnLst>
                                </p:cTn>
                              </p:par>
                              <p:par>
                                <p:cTn id="36" presetID="1" presetClass="mediacall" presetSubtype="0" fill="hold" nodeType="withEffect">
                                  <p:stCondLst>
                                    <p:cond delay="0"/>
                                  </p:stCondLst>
                                  <p:childTnLst>
                                    <p:cmd type="call" cmd="playFrom(0.0)">
                                      <p:cBhvr>
                                        <p:cTn id="37" dur="3030" fill="hold"/>
                                        <p:tgtEl>
                                          <p:spTgt spid="39"/>
                                        </p:tgtEl>
                                      </p:cBhvr>
                                    </p:cmd>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2.29167E-6 -2.96296E-6 C -0.00156 -0.22708 0.02722 -0.33842 -0.02604 -0.5074 C -0.03385 -0.53472 -0.03893 -0.56365 -0.04583 -0.5912 C -0.04648 -0.5949 -0.05 -0.61111 -0.05208 -0.61551 C -0.05781 -0.62801 -0.06719 -0.63889 -0.075 -0.65046 C -0.0862 -0.66597 -0.0901 -0.67639 -0.10677 -0.68171 C -0.13073 -0.7 -0.17096 -0.71805 -0.19948 -0.72361 C -0.20638 -0.72477 -0.21445 -0.725 -0.222 -0.72662 C -0.23177 -0.72916 -0.25065 -0.73333 -0.25065 -0.7331 C -0.297 -0.73264 -0.34284 -0.73333 -0.38919 -0.73032 C -0.39179 -0.73009 -0.39271 -0.725 -0.39505 -0.72361 C -0.39752 -0.72152 -0.40013 -0.72129 -0.40364 -0.71967 C -0.40768 -0.71527 -0.41133 -0.71041 -0.41484 -0.70555 C -0.41979 -0.7 -0.42669 -0.68472 -0.42669 -0.68449 C -0.42969 -0.61111 -0.41575 -0.61643 -0.46679 -0.62268 C -0.49492 -0.63402 -0.48385 -0.63078 -0.54205 -0.62268 C -0.5483 -0.62176 -0.55325 -0.61435 -0.55937 -0.6125 C -0.56653 -0.60347 -0.57044 -0.59583 -0.57344 -0.58402 C -0.5707 -0.37384 -0.62513 -0.38171 -0.55026 -0.38171 " pathEditMode="relative" rAng="0" ptsTypes="AAAAAAAAAAAAAAAAAAA">
                                      <p:cBhvr>
                                        <p:cTn id="42" dur="2000" fill="hold"/>
                                        <p:tgtEl>
                                          <p:spTgt spid="35"/>
                                        </p:tgtEl>
                                        <p:attrNameLst>
                                          <p:attrName>ppt_x</p:attrName>
                                          <p:attrName>ppt_y</p:attrName>
                                        </p:attrNameLst>
                                      </p:cBhvr>
                                      <p:rCtr x="-29193" y="-36667"/>
                                    </p:animMotion>
                                  </p:childTnLst>
                                </p:cTn>
                              </p:par>
                              <p:par>
                                <p:cTn id="43" presetID="1" presetClass="mediacall" presetSubtype="0" fill="hold" nodeType="withEffect">
                                  <p:stCondLst>
                                    <p:cond delay="0"/>
                                  </p:stCondLst>
                                  <p:childTnLst>
                                    <p:cmd type="call" cmd="playFrom(0.0)">
                                      <p:cBhvr>
                                        <p:cTn id="44" dur="10584" fill="hold"/>
                                        <p:tgtEl>
                                          <p:spTgt spid="40"/>
                                        </p:tgtEl>
                                      </p:cBhvr>
                                    </p:cmd>
                                  </p:childTnLst>
                                </p:cTn>
                              </p:par>
                            </p:childTnLst>
                          </p:cTn>
                        </p:par>
                      </p:childTnLst>
                    </p:cTn>
                  </p:par>
                </p:childTnLst>
              </p:cTn>
              <p:nextCondLst>
                <p:cond evt="onClick" delay="0">
                  <p:tgtEl>
                    <p:spTgt spid="35"/>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fill="hold" display="0">
                  <p:stCondLst>
                    <p:cond delay="indefinite"/>
                  </p:stCondLst>
                  <p:endCondLst>
                    <p:cond evt="onStopAudio" delay="0">
                      <p:tgtEl>
                        <p:sldTgt/>
                      </p:tgtEl>
                    </p:cond>
                  </p:endCondLst>
                </p:cTn>
                <p:tgtEl>
                  <p:spTgt spid="39"/>
                </p:tgtEl>
              </p:cMediaNode>
            </p:audio>
            <p:audio>
              <p:cMediaNode vol="80000">
                <p:cTn id="47" fill="hold" display="0">
                  <p:stCondLst>
                    <p:cond delay="indefinite"/>
                  </p:stCondLst>
                  <p:endCondLst>
                    <p:cond evt="onStopAudio" delay="0">
                      <p:tgtEl>
                        <p:sldTgt/>
                      </p:tgtEl>
                    </p:cond>
                  </p:endCondLst>
                </p:cTn>
                <p:tgtEl>
                  <p:spTgt spid="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671"/>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Káº¿t quáº£ hÃ¬nh áº£nh cho win text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7201" y="304801"/>
            <a:ext cx="3325409" cy="3325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166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453" b="3075"/>
          <a:stretch/>
        </p:blipFill>
        <p:spPr>
          <a:xfrm>
            <a:off x="0" y="3810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5"/>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6"/>
          <a:stretch>
            <a:fillRect/>
          </a:stretch>
        </p:blipFill>
        <p:spPr>
          <a:xfrm rot="2837166">
            <a:off x="-276747" y="3471827"/>
            <a:ext cx="2274849" cy="3362978"/>
          </a:xfrm>
          <a:prstGeom prst="rect">
            <a:avLst/>
          </a:prstGeom>
        </p:spPr>
      </p:pic>
      <p:grpSp>
        <p:nvGrpSpPr>
          <p:cNvPr id="5" name="Group 4">
            <a:extLst>
              <a:ext uri="{FF2B5EF4-FFF2-40B4-BE49-F238E27FC236}">
                <a16:creationId xmlns:a16="http://schemas.microsoft.com/office/drawing/2014/main" id="{1308F250-0241-0D02-7DA1-9A98378761FE}"/>
              </a:ext>
            </a:extLst>
          </p:cNvPr>
          <p:cNvGrpSpPr/>
          <p:nvPr/>
        </p:nvGrpSpPr>
        <p:grpSpPr>
          <a:xfrm>
            <a:off x="2867710" y="2637004"/>
            <a:ext cx="6857620" cy="1640271"/>
            <a:chOff x="2242033" y="2622937"/>
            <a:chExt cx="6857620" cy="1640271"/>
          </a:xfrm>
        </p:grpSpPr>
        <p:sp>
          <p:nvSpPr>
            <p:cNvPr id="3" name="TextBox 2">
              <a:extLst>
                <a:ext uri="{FF2B5EF4-FFF2-40B4-BE49-F238E27FC236}">
                  <a16:creationId xmlns:a16="http://schemas.microsoft.com/office/drawing/2014/main" id="{AF4EF3D1-F85F-1900-32B7-9FCA71690972}"/>
                </a:ext>
              </a:extLst>
            </p:cNvPr>
            <p:cNvSpPr txBox="1"/>
            <p:nvPr/>
          </p:nvSpPr>
          <p:spPr>
            <a:xfrm>
              <a:off x="2242033" y="2622937"/>
              <a:ext cx="685762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212725">
                    <a:solidFill>
                      <a:prstClr val="white"/>
                    </a:solidFill>
                    <a:prstDash val="solid"/>
                  </a:ln>
                  <a:solidFill>
                    <a:prstClr val="white"/>
                  </a:solidFill>
                  <a:effectLst/>
                  <a:uLnTx/>
                  <a:uFillTx/>
                  <a:latin typeface="SVN-Poky's" panose="020B0606040200020203" pitchFamily="34" charset="0"/>
                  <a:ea typeface="+mn-ea"/>
                  <a:cs typeface="+mn-cs"/>
                </a:rPr>
                <a:t>LUYỆN TỪ</a:t>
              </a:r>
            </a:p>
          </p:txBody>
        </p:sp>
        <p:sp>
          <p:nvSpPr>
            <p:cNvPr id="8" name="TextBox 7">
              <a:extLst>
                <a:ext uri="{FF2B5EF4-FFF2-40B4-BE49-F238E27FC236}">
                  <a16:creationId xmlns:a16="http://schemas.microsoft.com/office/drawing/2014/main" id="{84483826-02E6-B493-6C36-2D3C2B2EA989}"/>
                </a:ext>
              </a:extLst>
            </p:cNvPr>
            <p:cNvSpPr txBox="1"/>
            <p:nvPr/>
          </p:nvSpPr>
          <p:spPr>
            <a:xfrm>
              <a:off x="2761298" y="2693548"/>
              <a:ext cx="58190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rPr>
                <a:t>LUYỆN TỪ</a:t>
              </a:r>
              <a:endParaRPr kumimoji="0" lang="en-US" sz="9600" b="1" i="0" u="none" strike="noStrike" kern="1200" cap="none" spc="0" normalizeH="0" baseline="0" noProof="0" dirty="0">
                <a:ln w="6600">
                  <a:solidFill>
                    <a:srgbClr val="0070C0"/>
                  </a:solidFill>
                  <a:prstDash val="solid"/>
                </a:ln>
                <a:solidFill>
                  <a:srgbClr val="FFFFCC"/>
                </a:solidFill>
                <a:effectLst>
                  <a:outerShdw dist="38100" dir="2700000" algn="tl" rotWithShape="0">
                    <a:srgbClr val="3366FF"/>
                  </a:outerShdw>
                </a:effectLst>
                <a:uLnTx/>
                <a:uFillTx/>
                <a:latin typeface="UVN Banh Mi" pitchFamily="2" charset="0"/>
                <a:ea typeface="+mn-ea"/>
                <a:cs typeface="+mn-cs"/>
              </a:endParaRPr>
            </a:p>
          </p:txBody>
        </p:sp>
      </p:grpSp>
    </p:spTree>
    <p:extLst>
      <p:ext uri="{BB962C8B-B14F-4D97-AF65-F5344CB8AC3E}">
        <p14:creationId xmlns:p14="http://schemas.microsoft.com/office/powerpoint/2010/main" val="2209337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205</TotalTime>
  <Words>599</Words>
  <PresentationFormat>Widescreen</PresentationFormat>
  <Paragraphs>90</Paragraphs>
  <Slides>31</Slides>
  <Notes>1</Notes>
  <HiddenSlides>0</HiddenSlides>
  <MMClips>10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31</vt:i4>
      </vt:variant>
    </vt:vector>
  </HeadingPairs>
  <TitlesOfParts>
    <vt:vector size="48" baseType="lpstr">
      <vt:lpstr>Arial</vt:lpstr>
      <vt:lpstr>Calibri</vt:lpstr>
      <vt:lpstr>Calibri Light</vt:lpstr>
      <vt:lpstr>iCiel Crocante</vt:lpstr>
      <vt:lpstr>SVN-Poky's</vt:lpstr>
      <vt:lpstr>Times New Roman</vt:lpstr>
      <vt:lpstr>UTM Cookies</vt:lpstr>
      <vt:lpstr>UTM Duepuntozero</vt:lpstr>
      <vt:lpstr>UTM Edwardian</vt:lpstr>
      <vt:lpstr>UTM Flamenco</vt:lpstr>
      <vt:lpstr>UVN Banh Mi</vt:lpstr>
      <vt:lpstr>Office Theme</vt:lpstr>
      <vt:lpstr>1_Office Theme</vt:lpstr>
      <vt:lpstr>2_Office Theme</vt:lpstr>
      <vt:lpstr>3_Office Theme</vt:lpstr>
      <vt:lpstr>6_Office Theme</vt:lpstr>
      <vt:lpstr>7_Office Theme</vt:lpstr>
      <vt:lpstr>PowerPoint Presentation</vt:lpstr>
      <vt:lpstr>PowerPoint Presentation</vt:lpstr>
      <vt:lpstr>PowerPoint Presentation</vt:lpstr>
      <vt:lpstr>NÉM BÓNG RỔ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2022-07-20T13:51:27Z</dcterms:created>
  <dcterms:modified xsi:type="dcterms:W3CDTF">2023-01-08T02:08:07Z</dcterms:modified>
</cp:coreProperties>
</file>