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33" r:id="rId5"/>
    <p:sldMasterId id="2147483745" r:id="rId6"/>
  </p:sldMasterIdLst>
  <p:notesMasterIdLst>
    <p:notesMasterId r:id="rId40"/>
  </p:notesMasterIdLst>
  <p:sldIdLst>
    <p:sldId id="264" r:id="rId7"/>
    <p:sldId id="294" r:id="rId8"/>
    <p:sldId id="296" r:id="rId9"/>
    <p:sldId id="297" r:id="rId10"/>
    <p:sldId id="300" r:id="rId11"/>
    <p:sldId id="299" r:id="rId12"/>
    <p:sldId id="305" r:id="rId13"/>
    <p:sldId id="298" r:id="rId14"/>
    <p:sldId id="258" r:id="rId15"/>
    <p:sldId id="311" r:id="rId16"/>
    <p:sldId id="312" r:id="rId17"/>
    <p:sldId id="313" r:id="rId18"/>
    <p:sldId id="314" r:id="rId19"/>
    <p:sldId id="315" r:id="rId20"/>
    <p:sldId id="306" r:id="rId21"/>
    <p:sldId id="316" r:id="rId22"/>
    <p:sldId id="317" r:id="rId23"/>
    <p:sldId id="318" r:id="rId24"/>
    <p:sldId id="319" r:id="rId25"/>
    <p:sldId id="320" r:id="rId26"/>
    <p:sldId id="307" r:id="rId27"/>
    <p:sldId id="321" r:id="rId28"/>
    <p:sldId id="308" r:id="rId29"/>
    <p:sldId id="322" r:id="rId30"/>
    <p:sldId id="324" r:id="rId31"/>
    <p:sldId id="323" r:id="rId32"/>
    <p:sldId id="309" r:id="rId33"/>
    <p:sldId id="325" r:id="rId34"/>
    <p:sldId id="326" r:id="rId35"/>
    <p:sldId id="327" r:id="rId36"/>
    <p:sldId id="328" r:id="rId37"/>
    <p:sldId id="329" r:id="rId38"/>
    <p:sldId id="293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>
        <p:scale>
          <a:sx n="25" d="100"/>
          <a:sy n="25" d="100"/>
        </p:scale>
        <p:origin x="1932" y="48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3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8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7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1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2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2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87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4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4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2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35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004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17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5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0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82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281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16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25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8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4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0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00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1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5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0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47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3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20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50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7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0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6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6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C81624-F92D-ABA3-8352-6832D5FEABF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D9C0CDE-259E-6572-7B2C-20724CFC31F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671C2E5-09B5-3C65-3204-46B93DCD9D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3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7754252-85B8-857F-7DE3-44A227A202A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2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758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10" Type="http://schemas.openxmlformats.org/officeDocument/2006/relationships/image" Target="../media/image68.png"/><Relationship Id="rId4" Type="http://schemas.microsoft.com/office/2007/relationships/hdphoto" Target="../media/hdphoto8.wdp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3" Type="http://schemas.openxmlformats.org/officeDocument/2006/relationships/image" Target="../media/image31.jpg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5.xm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950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10A7E-7D14-E510-B056-676766867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4" y="661978"/>
            <a:ext cx="1300871" cy="1300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/>
              <a:t>Các mặt đối diện của mỗi hình hộp chữ nhật dưới đây có màu</a:t>
            </a:r>
            <a:r>
              <a:rPr lang="en-US" sz="6000" b="1"/>
              <a:t> </a:t>
            </a:r>
            <a:r>
              <a:rPr lang="vi-VN" sz="6000" b="1"/>
              <a:t>giống nhau. Nêu màu hai mặt đáy của mỗi hình.</a:t>
            </a:r>
            <a:endParaRPr lang="en-US" sz="60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20" y="3732991"/>
            <a:ext cx="15346898" cy="46857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455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4110521" y="6826867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mặt đáy có 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màu xanh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7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C000"/>
                </a:solidFill>
              </a:rPr>
              <a:t>màu vàng</a:t>
            </a:r>
            <a:r>
              <a:rPr lang="en-US" sz="8000" b="1">
                <a:solidFill>
                  <a:prstClr val="black"/>
                </a:solidFill>
              </a:rPr>
              <a:t>.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1706" r="32871" b="-1706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0000"/>
                </a:solidFill>
              </a:rPr>
              <a:t>màu hồng</a:t>
            </a:r>
            <a:r>
              <a:rPr lang="en-US" sz="8000" b="1">
                <a:solidFill>
                  <a:prstClr val="black"/>
                </a:solidFill>
              </a:rPr>
              <a:t>.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3" t="-224" r="-1076" b="224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208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Mỗi hình dưới đây được ghép bởi các hình lập phương có cạnh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dài 1 cm. Hãy tìm các kích thước của mỗi hình.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BF031-9EA7-5222-8A15-006924A4E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1" y="653711"/>
            <a:ext cx="1582802" cy="1582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3329382"/>
            <a:ext cx="16123902" cy="46395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08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6" r="74622"/>
          <a:stretch/>
        </p:blipFill>
        <p:spPr>
          <a:xfrm>
            <a:off x="4536911" y="916407"/>
            <a:ext cx="7428904" cy="5306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051439" y="5907389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4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3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1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3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23208" r="52962" b="8514"/>
          <a:stretch/>
        </p:blipFill>
        <p:spPr>
          <a:xfrm>
            <a:off x="5831916" y="866673"/>
            <a:ext cx="5803546" cy="5751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944840" y="6829086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69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t="7273" r="30317" b="6670"/>
          <a:stretch/>
        </p:blipFill>
        <p:spPr>
          <a:xfrm>
            <a:off x="5831916" y="866673"/>
            <a:ext cx="4508541" cy="7248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4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98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9" t="13633" r="2129" b="8390"/>
          <a:stretch/>
        </p:blipFill>
        <p:spPr>
          <a:xfrm>
            <a:off x="5831916" y="866674"/>
            <a:ext cx="5369484" cy="6568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1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809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hình nào dưới đây ghép lại được một hình lập phương?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A94A2-AB51-E75D-D251-D255CAF87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92" y="618779"/>
            <a:ext cx="1300875" cy="130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9CA5F-4F62-FD40-F1BC-61DB621AB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2" y="3093648"/>
            <a:ext cx="15836633" cy="44117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4A0849E-AD27-1B4A-A6F2-5B02A2BBB700}"/>
              </a:ext>
            </a:extLst>
          </p:cNvPr>
          <p:cNvSpPr/>
          <p:nvPr/>
        </p:nvSpPr>
        <p:spPr>
          <a:xfrm>
            <a:off x="1131442" y="651510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F6D4C0-E4AE-E7AE-62C2-1CE5BB41824A}"/>
              </a:ext>
            </a:extLst>
          </p:cNvPr>
          <p:cNvSpPr/>
          <p:nvPr/>
        </p:nvSpPr>
        <p:spPr>
          <a:xfrm>
            <a:off x="10036674" y="654079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2432">
            <a:extLst>
              <a:ext uri="{FF2B5EF4-FFF2-40B4-BE49-F238E27FC236}">
                <a16:creationId xmlns:a16="http://schemas.microsoft.com/office/drawing/2014/main" id="{C244528F-BEEB-209B-D534-D590C9999833}"/>
              </a:ext>
            </a:extLst>
          </p:cNvPr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65562" y="5180739"/>
            <a:ext cx="4918574" cy="37103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5E075-F8EE-166F-8A9D-33E2C61C23A9}"/>
              </a:ext>
            </a:extLst>
          </p:cNvPr>
          <p:cNvSpPr/>
          <p:nvPr/>
        </p:nvSpPr>
        <p:spPr>
          <a:xfrm>
            <a:off x="14630400" y="3871532"/>
            <a:ext cx="2147434" cy="375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23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hộp chữ nhật ở hình bên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có chiều dài 10 cm, chiều rộng 8 cm,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cao 4 cm. Tính: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a)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b) Diện tích các mặt bên CBTU, ABTS.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1415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1: Tìm các kích thước của mặt đáy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ABCD, các mặt bên CBTU và ABTS.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2: Tính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3: Tính diện tích các mặt bên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CBTU và ABTS.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47DA9-AF32-BA81-D0E7-497595411443}"/>
                  </a:ext>
                </a:extLst>
              </p:cNvPr>
              <p:cNvSpPr txBox="1"/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Bài giải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a)	      10 × 8 = 80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b)	       8 × 4 = 32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10 × 4 = 40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Trả lời: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a) 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b) 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</a:t>
                </a:r>
                <a:r>
                  <a: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47DA9-AF32-BA81-D0E7-497595411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blipFill>
                <a:blip r:embed="rId7"/>
                <a:stretch>
                  <a:fillRect l="-2425" t="-19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" y="38201"/>
            <a:ext cx="1489065" cy="14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630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Thử thách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190625" y="1226897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b="1">
                <a:solidFill>
                  <a:srgbClr val="0070C0"/>
                </a:solidFill>
              </a:rPr>
              <a:t>Các mặt đối diện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của hình lập phương ở hình bên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có màu giống nhau. Ta cần tô màu gì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ở các mặt được đánh số trong hình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khai triển?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D2F29-45E0-FA99-A740-011B1A3C3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73" y="4208657"/>
            <a:ext cx="10854073" cy="4885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825CC1-531D-FD21-00DA-E7BB9C65FBC2}"/>
              </a:ext>
            </a:extLst>
          </p:cNvPr>
          <p:cNvSpPr/>
          <p:nvPr/>
        </p:nvSpPr>
        <p:spPr>
          <a:xfrm>
            <a:off x="9982200" y="6057900"/>
            <a:ext cx="1143000" cy="1143000"/>
          </a:xfrm>
          <a:prstGeom prst="rect">
            <a:avLst/>
          </a:prstGeom>
          <a:solidFill>
            <a:srgbClr val="6CCF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26E20-C302-E2AB-7D7C-9A3A21C25342}"/>
              </a:ext>
            </a:extLst>
          </p:cNvPr>
          <p:cNvSpPr/>
          <p:nvPr/>
        </p:nvSpPr>
        <p:spPr>
          <a:xfrm>
            <a:off x="11182350" y="6057900"/>
            <a:ext cx="1143000" cy="1143000"/>
          </a:xfrm>
          <a:prstGeom prst="rect">
            <a:avLst/>
          </a:prstGeom>
          <a:solidFill>
            <a:srgbClr val="FFF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83A12-3683-5328-CF73-505DEF0081F2}"/>
              </a:ext>
            </a:extLst>
          </p:cNvPr>
          <p:cNvSpPr/>
          <p:nvPr/>
        </p:nvSpPr>
        <p:spPr>
          <a:xfrm>
            <a:off x="12292165" y="7254617"/>
            <a:ext cx="1143000" cy="114300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7981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5600" b="1" i="0" u="none" strike="noStrike" kern="0" cap="none" spc="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 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Khám phá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190625" y="1148560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Ở đất nước Hà Lan có những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căn nhà với hình dạng đặc biệt.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Em có nhận ra các khối nhà có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dạng hình lập phương ở hình bên?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A6384-BFFA-E167-F030-90864E8E2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12" y="4010882"/>
            <a:ext cx="7565933" cy="56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09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Hà Lan qua 16 bức ảnh xinh đẹp - Kinh nghiệm du lịch Hà Lan">
            <a:extLst>
              <a:ext uri="{FF2B5EF4-FFF2-40B4-BE49-F238E27FC236}">
                <a16:creationId xmlns:a16="http://schemas.microsoft.com/office/drawing/2014/main" id="{2AE5B472-F231-F60D-E45E-4C03B8F6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0"/>
            <a:ext cx="15925800" cy="100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C9CDBC-C9B8-6E73-497D-5D14FC72CAB8}"/>
              </a:ext>
            </a:extLst>
          </p:cNvPr>
          <p:cNvSpPr/>
          <p:nvPr/>
        </p:nvSpPr>
        <p:spPr>
          <a:xfrm>
            <a:off x="5372100" y="229779"/>
            <a:ext cx="67056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H</a:t>
            </a:r>
            <a:r>
              <a:rPr lang="vi-VN" sz="5400">
                <a:solidFill>
                  <a:srgbClr val="0070C0"/>
                </a:solidFill>
              </a:rPr>
              <a:t>ình lập phương</a:t>
            </a:r>
            <a:endParaRPr lang="en-US" sz="5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13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TẠM BIỆT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10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5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883018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Bài 64 - TIẾT 2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45592" y="1167160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49898" y="4039223"/>
            <a:ext cx="13555872" cy="184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HS nhận biết và mô tả được hình dạng của hình hộp chữ nhật và hình lập phương, nhận biết hình khai triển của các hình này.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38408" y="660588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Vận dụng giải quyết được một số vấn đề về lắp ghép, tạo hình, tính toán.	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1248</TotalTime>
  <Words>726</Words>
  <Application>Microsoft Office PowerPoint</Application>
  <PresentationFormat>Custom</PresentationFormat>
  <Paragraphs>141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77</cp:revision>
  <dcterms:created xsi:type="dcterms:W3CDTF">2022-01-04T14:27:59Z</dcterms:created>
  <dcterms:modified xsi:type="dcterms:W3CDTF">2024-09-19T13:51:08Z</dcterms:modified>
  <cp:category>9Slide.vn</cp:category>
</cp:coreProperties>
</file>