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698" r:id="rId5"/>
    <p:sldMasterId id="2147483710" r:id="rId6"/>
  </p:sldMasterIdLst>
  <p:notesMasterIdLst>
    <p:notesMasterId r:id="rId56"/>
  </p:notesMasterIdLst>
  <p:sldIdLst>
    <p:sldId id="287" r:id="rId7"/>
    <p:sldId id="288" r:id="rId8"/>
    <p:sldId id="289" r:id="rId9"/>
    <p:sldId id="496" r:id="rId10"/>
    <p:sldId id="272" r:id="rId11"/>
    <p:sldId id="264" r:id="rId12"/>
    <p:sldId id="497" r:id="rId13"/>
    <p:sldId id="257" r:id="rId14"/>
    <p:sldId id="265" r:id="rId15"/>
    <p:sldId id="258" r:id="rId16"/>
    <p:sldId id="273" r:id="rId17"/>
    <p:sldId id="498" r:id="rId18"/>
    <p:sldId id="499" r:id="rId19"/>
    <p:sldId id="500" r:id="rId20"/>
    <p:sldId id="501" r:id="rId21"/>
    <p:sldId id="306" r:id="rId22"/>
    <p:sldId id="507" r:id="rId23"/>
    <p:sldId id="508" r:id="rId24"/>
    <p:sldId id="510" r:id="rId25"/>
    <p:sldId id="504" r:id="rId26"/>
    <p:sldId id="511" r:id="rId27"/>
    <p:sldId id="514" r:id="rId28"/>
    <p:sldId id="513" r:id="rId29"/>
    <p:sldId id="515" r:id="rId30"/>
    <p:sldId id="516" r:id="rId31"/>
    <p:sldId id="517" r:id="rId32"/>
    <p:sldId id="518" r:id="rId33"/>
    <p:sldId id="519" r:id="rId34"/>
    <p:sldId id="520" r:id="rId35"/>
    <p:sldId id="521" r:id="rId36"/>
    <p:sldId id="522" r:id="rId37"/>
    <p:sldId id="260" r:id="rId38"/>
    <p:sldId id="523" r:id="rId39"/>
    <p:sldId id="524" r:id="rId40"/>
    <p:sldId id="525" r:id="rId41"/>
    <p:sldId id="526" r:id="rId42"/>
    <p:sldId id="527" r:id="rId43"/>
    <p:sldId id="528" r:id="rId44"/>
    <p:sldId id="532" r:id="rId45"/>
    <p:sldId id="262" r:id="rId46"/>
    <p:sldId id="533" r:id="rId47"/>
    <p:sldId id="531" r:id="rId48"/>
    <p:sldId id="534" r:id="rId49"/>
    <p:sldId id="529" r:id="rId50"/>
    <p:sldId id="535" r:id="rId51"/>
    <p:sldId id="536" r:id="rId52"/>
    <p:sldId id="537" r:id="rId53"/>
    <p:sldId id="278" r:id="rId54"/>
    <p:sldId id="279" r:id="rId55"/>
  </p:sldIdLst>
  <p:sldSz cx="12192000" cy="6858000"/>
  <p:notesSz cx="6858000" cy="9144000"/>
  <p:embeddedFontLst>
    <p:embeddedFont>
      <p:font typeface="#9Slide05 SVNClementine" panose="020F0502020204030203" pitchFamily="34" charset="0"/>
      <p:regular r:id="rId57"/>
    </p:embeddedFont>
    <p:embeddedFont>
      <p:font typeface="iCiel Baliho Script" pitchFamily="2" charset="0"/>
      <p:regular r:id="rId58"/>
    </p:embeddedFont>
    <p:embeddedFont>
      <p:font typeface="iCiel Nabila" pitchFamily="2" charset="0"/>
      <p:regular r:id="rId59"/>
    </p:embeddedFont>
    <p:embeddedFont>
      <p:font typeface="iCiel Pequena" pitchFamily="50" charset="0"/>
      <p:regular r:id="rId60"/>
    </p:embeddedFont>
    <p:embeddedFont>
      <p:font typeface="iCiel Soup of Justice" pitchFamily="2" charset="0"/>
      <p:regular r:id="rId61"/>
    </p:embeddedFont>
    <p:embeddedFont>
      <p:font typeface="Roboto" panose="02000000000000000000" pitchFamily="2" charset="0"/>
      <p:regular r:id="rId62"/>
      <p:bold r:id="rId63"/>
      <p:italic r:id="rId64"/>
      <p:boldItalic r:id="rId65"/>
    </p:embeddedFont>
    <p:embeddedFont>
      <p:font typeface="SVN-Franko" panose="02040603050506020204" pitchFamily="18" charset="0"/>
      <p:regular r:id="rId66"/>
    </p:embeddedFont>
    <p:embeddedFont>
      <p:font typeface="SVN-Poky's" panose="020B0606040200020203" pitchFamily="34" charset="0"/>
      <p:regular r:id="rId67"/>
    </p:embeddedFont>
    <p:embeddedFont>
      <p:font typeface="UTM Avo" panose="02040603050506020204" pitchFamily="18" charset="0"/>
      <p:regular r:id="rId68"/>
      <p:bold r:id="rId69"/>
      <p:italic r:id="rId70"/>
      <p:boldItalic r:id="rId71"/>
    </p:embeddedFont>
    <p:embeddedFont>
      <p:font typeface="UVN Bai Sau Nang" panose="04030905020802020C03" pitchFamily="82" charset="0"/>
      <p:regular r:id="rId72"/>
    </p:embeddedFont>
    <p:embeddedFont>
      <p:font typeface="UVN Banh Mi" pitchFamily="2"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689"/>
    <a:srgbClr val="DDB200"/>
    <a:srgbClr val="F5C500"/>
    <a:srgbClr val="EC3E74"/>
    <a:srgbClr val="E1E1EF"/>
    <a:srgbClr val="9CE8FF"/>
    <a:srgbClr val="C00000"/>
    <a:srgbClr val="B7F1FF"/>
    <a:srgbClr val="FFC1CC"/>
    <a:srgbClr val="DE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p:scale>
          <a:sx n="25" d="100"/>
          <a:sy n="25" d="100"/>
        </p:scale>
        <p:origin x="235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5.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7B63-475C-4AA7-91E2-A4EE732D65F4}" type="datetimeFigureOut">
              <a:rPr lang="en-US" smtClean="0"/>
              <a:t>03/08/2024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F6C2B-5357-484B-A358-5423F63B12F6}" type="slidenum">
              <a:rPr lang="en-US" smtClean="0"/>
              <a:t>‹#›</a:t>
            </a:fld>
            <a:endParaRPr lang="en-US"/>
          </a:p>
        </p:txBody>
      </p:sp>
    </p:spTree>
    <p:extLst>
      <p:ext uri="{BB962C8B-B14F-4D97-AF65-F5344CB8AC3E}">
        <p14:creationId xmlns:p14="http://schemas.microsoft.com/office/powerpoint/2010/main" val="79491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chọn lần lượt vào rác số 1-&gt;4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32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chọn câu trả lời đúng, mũi tên màu vàng sẽ xuất hiện, nhấn chọn mũi tên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9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0092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0441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285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56855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99456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937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8861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416702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64123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22047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74301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88263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1936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51049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2646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448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58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788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FF92-65C0-4A18-BE58-D205D709FF8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0C82DE-57A7-405D-9BCF-0637E855A7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288D7B-8A21-4BE9-8BD7-10A1D9C3E198}"/>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03/08/2024</a:t>
            </a:fld>
            <a:endParaRPr lang="en-US"/>
          </a:p>
        </p:txBody>
      </p:sp>
      <p:sp>
        <p:nvSpPr>
          <p:cNvPr id="5" name="Footer Placeholder 4">
            <a:extLst>
              <a:ext uri="{FF2B5EF4-FFF2-40B4-BE49-F238E27FC236}">
                <a16:creationId xmlns:a16="http://schemas.microsoft.com/office/drawing/2014/main" id="{E9EA1EA3-930A-4A6C-948C-AB730DF7D0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B9990-16AE-4EFC-8C62-5FE2F9CAD7BB}"/>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69811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3148-FE7F-47BE-AD73-EB5ED8DC6C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7C0808C-69F9-4685-A30E-A9BC4800D5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90979-E02D-42F5-8FD5-C0DEA9AE95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F75D9-C2CD-440B-8F12-FEC45F47E749}"/>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03/08/2024</a:t>
            </a:fld>
            <a:endParaRPr lang="en-US"/>
          </a:p>
        </p:txBody>
      </p:sp>
      <p:sp>
        <p:nvSpPr>
          <p:cNvPr id="6" name="Footer Placeholder 5">
            <a:extLst>
              <a:ext uri="{FF2B5EF4-FFF2-40B4-BE49-F238E27FC236}">
                <a16:creationId xmlns:a16="http://schemas.microsoft.com/office/drawing/2014/main" id="{DAB7406E-01B4-4C3A-8D78-35B2398EC5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BFD61D-2528-4838-8007-337503D573DE}"/>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3560877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051A-ABCA-4FF9-BF83-45DBB40E2A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C24186-ADB0-42B9-A99A-0614AFCE4B1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7F6BB-9483-45F7-BB8E-AB71A1604AF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6DE9A0-EAC5-42E6-8920-453FE36982B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827534-BCE3-450A-B9BA-A9599A2B10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346EB-3BB3-45B4-BB84-8E007121499F}"/>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03/08/2024</a:t>
            </a:fld>
            <a:endParaRPr lang="en-US"/>
          </a:p>
        </p:txBody>
      </p:sp>
      <p:sp>
        <p:nvSpPr>
          <p:cNvPr id="8" name="Footer Placeholder 7">
            <a:extLst>
              <a:ext uri="{FF2B5EF4-FFF2-40B4-BE49-F238E27FC236}">
                <a16:creationId xmlns:a16="http://schemas.microsoft.com/office/drawing/2014/main" id="{C50C93F0-DC72-4382-ACF7-9CFC20B011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211B9EC-9C11-4EF2-8B56-742837546770}"/>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55612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D36B-45E8-4AE0-BF7A-57B89B2708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B1A0B68-6750-48A5-BF15-036577AE7A96}"/>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03/08/2024</a:t>
            </a:fld>
            <a:endParaRPr lang="en-US"/>
          </a:p>
        </p:txBody>
      </p:sp>
      <p:sp>
        <p:nvSpPr>
          <p:cNvPr id="4" name="Footer Placeholder 3">
            <a:extLst>
              <a:ext uri="{FF2B5EF4-FFF2-40B4-BE49-F238E27FC236}">
                <a16:creationId xmlns:a16="http://schemas.microsoft.com/office/drawing/2014/main" id="{E0A11845-BC2B-4F7E-804D-BED14B9EAA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0A0E31-7D88-41A7-9091-B944E8687F7B}"/>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87333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50481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101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912A-1887-4DA8-96F0-14848BABF7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772A3B-B386-4C48-BF1B-F374ACE6251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9FA38-8EC7-4FA0-8815-731540D0D8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44A624-61A7-44BE-9435-7A0D1EED8B20}"/>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03/08/2024</a:t>
            </a:fld>
            <a:endParaRPr lang="en-US"/>
          </a:p>
        </p:txBody>
      </p:sp>
      <p:sp>
        <p:nvSpPr>
          <p:cNvPr id="6" name="Footer Placeholder 5">
            <a:extLst>
              <a:ext uri="{FF2B5EF4-FFF2-40B4-BE49-F238E27FC236}">
                <a16:creationId xmlns:a16="http://schemas.microsoft.com/office/drawing/2014/main" id="{8F0CF041-7729-40DC-A1D7-2E15C1C2B8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4280C5-15C3-44AA-8509-A1DF91E29B30}"/>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4191651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A445-3F14-4740-834F-F7AD4FC99C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F0C3CA-24BF-40F7-9527-1365DD7240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591992-0B12-4B81-96B8-CCD4446FDB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2D3972-40C1-4A40-9331-4D5A177BE723}"/>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03/08/2024</a:t>
            </a:fld>
            <a:endParaRPr lang="en-US"/>
          </a:p>
        </p:txBody>
      </p:sp>
      <p:sp>
        <p:nvSpPr>
          <p:cNvPr id="6" name="Footer Placeholder 5">
            <a:extLst>
              <a:ext uri="{FF2B5EF4-FFF2-40B4-BE49-F238E27FC236}">
                <a16:creationId xmlns:a16="http://schemas.microsoft.com/office/drawing/2014/main" id="{1B832E1D-0D0D-4671-9E46-A0EDA9F0F8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734ED-96C4-4CE3-B2D1-F1D9B91A0702}"/>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2594881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082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B2933-D4EF-4695-8EC0-091DCE33159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6E83-6D96-492E-8224-0EB7BE7C2CE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00981-C044-4D27-A8D8-2669DDEA377B}"/>
              </a:ext>
            </a:extLst>
          </p:cNvPr>
          <p:cNvSpPr>
            <a:spLocks noGrp="1"/>
          </p:cNvSpPr>
          <p:nvPr>
            <p:ph type="dt" sz="half" idx="10"/>
          </p:nvPr>
        </p:nvSpPr>
        <p:spPr>
          <a:xfrm>
            <a:off x="838200" y="6356350"/>
            <a:ext cx="2743200" cy="365125"/>
          </a:xfrm>
          <a:prstGeom prst="rect">
            <a:avLst/>
          </a:prstGeom>
        </p:spPr>
        <p:txBody>
          <a:bodyPr/>
          <a:lstStyle/>
          <a:p>
            <a:fld id="{D0BCDEA4-7D50-4F07-8EB1-5E09FE34CC12}" type="datetimeFigureOut">
              <a:rPr lang="en-US" smtClean="0"/>
              <a:t>03/08/2024</a:t>
            </a:fld>
            <a:endParaRPr lang="en-US"/>
          </a:p>
        </p:txBody>
      </p:sp>
      <p:sp>
        <p:nvSpPr>
          <p:cNvPr id="5" name="Footer Placeholder 4">
            <a:extLst>
              <a:ext uri="{FF2B5EF4-FFF2-40B4-BE49-F238E27FC236}">
                <a16:creationId xmlns:a16="http://schemas.microsoft.com/office/drawing/2014/main" id="{1E1C2C0F-C41D-4DB6-BB89-EE5E7DBC94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F16B1-2B90-458F-AC73-E0F3C0D748E1}"/>
              </a:ext>
            </a:extLst>
          </p:cNvPr>
          <p:cNvSpPr>
            <a:spLocks noGrp="1"/>
          </p:cNvSpPr>
          <p:nvPr>
            <p:ph type="sldNum" sz="quarter" idx="12"/>
          </p:nvPr>
        </p:nvSpPr>
        <p:spPr>
          <a:xfrm>
            <a:off x="8610600" y="6356350"/>
            <a:ext cx="2743200" cy="365125"/>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2848174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1B00-8DEA-4B93-B71D-EFB3F5A80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32340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463373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77524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18725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63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1595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3817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45194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689033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36799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14472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0719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03/08/2024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356292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286702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31379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8680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934576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897386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799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435764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596042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95981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84650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7268045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254299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03/08/2024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233574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03/08/2024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82022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21183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03/08/2024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823498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03/08/2024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9525454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03/08/2024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13326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03/08/2024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063580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03/08/2024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694277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03/08/2024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213656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03/08/2024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82803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03/08/2024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0932931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03/08/2024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768637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5346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411770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03/08/2024</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5738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sv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DBAA5DF-CF3C-A8EF-5EB2-04BB181379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Freeform 2">
            <a:extLst>
              <a:ext uri="{FF2B5EF4-FFF2-40B4-BE49-F238E27FC236}">
                <a16:creationId xmlns:a16="http://schemas.microsoft.com/office/drawing/2014/main" id="{EDD2D7DD-232A-63C1-CF8F-98D90B32747C}"/>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3" name="Freeform 3">
            <a:extLst>
              <a:ext uri="{FF2B5EF4-FFF2-40B4-BE49-F238E27FC236}">
                <a16:creationId xmlns:a16="http://schemas.microsoft.com/office/drawing/2014/main" id="{963BAEA3-2354-5CB0-BE3A-960193D4551C}"/>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4" name="Freeform 3">
            <a:extLst>
              <a:ext uri="{FF2B5EF4-FFF2-40B4-BE49-F238E27FC236}">
                <a16:creationId xmlns:a16="http://schemas.microsoft.com/office/drawing/2014/main" id="{DCC5FB5E-338D-5F2C-F6BB-C1ADB387F0E5}"/>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48400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5A01FDEF-6A59-A414-61A5-4F7A5044C4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342996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E595581-1711-CF14-3BDC-18CBE41C9E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58467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4DD9311-5C32-BC56-199D-5729E75F12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03/08/2024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379765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3094D3A5-7847-E372-6001-58AEC3CA63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Tree>
    <p:extLst>
      <p:ext uri="{BB962C8B-B14F-4D97-AF65-F5344CB8AC3E}">
        <p14:creationId xmlns:p14="http://schemas.microsoft.com/office/powerpoint/2010/main" val="25693174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83EB896-E7C4-EC86-5372-D6942AF20E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03/08/2024</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35373786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5.wav"/><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audio" Target="../media/audio6.wav"/><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9.png"/><Relationship Id="rId11" Type="http://schemas.openxmlformats.org/officeDocument/2006/relationships/image" Target="../media/image37.gif"/><Relationship Id="rId5" Type="http://schemas.openxmlformats.org/officeDocument/2006/relationships/audio" Target="../media/audio3.wav"/><Relationship Id="rId10" Type="http://schemas.openxmlformats.org/officeDocument/2006/relationships/image" Target="../media/image35.gif"/><Relationship Id="rId4" Type="http://schemas.openxmlformats.org/officeDocument/2006/relationships/audio" Target="../media/audio4.wav"/><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audio" Target="../media/audio5.wav"/><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3.png"/><Relationship Id="rId12"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9.png"/><Relationship Id="rId11" Type="http://schemas.openxmlformats.org/officeDocument/2006/relationships/image" Target="../media/image37.gif"/><Relationship Id="rId5" Type="http://schemas.openxmlformats.org/officeDocument/2006/relationships/audio" Target="../media/audio3.wav"/><Relationship Id="rId10" Type="http://schemas.openxmlformats.org/officeDocument/2006/relationships/image" Target="../media/image35.gif"/><Relationship Id="rId4" Type="http://schemas.openxmlformats.org/officeDocument/2006/relationships/audio" Target="../media/audio4.wav"/><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3.xml"/><Relationship Id="rId7" Type="http://schemas.openxmlformats.org/officeDocument/2006/relationships/image" Target="../media/image26.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19.png"/><Relationship Id="rId10" Type="http://schemas.openxmlformats.org/officeDocument/2006/relationships/image" Target="../media/image39.gif"/><Relationship Id="rId4" Type="http://schemas.openxmlformats.org/officeDocument/2006/relationships/audio" Target="../media/audio5.wav"/><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3.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6.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6.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3.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7.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7.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png"/><Relationship Id="rId5" Type="http://schemas.microsoft.com/office/2007/relationships/hdphoto" Target="../media/hdphoto10.wdp"/><Relationship Id="rId10" Type="http://schemas.openxmlformats.org/officeDocument/2006/relationships/image" Target="../media/image64.png"/><Relationship Id="rId4" Type="http://schemas.openxmlformats.org/officeDocument/2006/relationships/image" Target="../media/image60.png"/><Relationship Id="rId9"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17.sv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17.svg"/></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17.sv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74.sv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24.xml"/><Relationship Id="rId7" Type="http://schemas.openxmlformats.org/officeDocument/2006/relationships/image" Target="../media/image2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slide" Target="slide7.xml"/><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36.gi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audio" Target="../media/audio4.wav"/><Relationship Id="rId11" Type="http://schemas.openxmlformats.org/officeDocument/2006/relationships/image" Target="../media/image35.gif"/><Relationship Id="rId5" Type="http://schemas.openxmlformats.org/officeDocument/2006/relationships/audio" Target="../media/audio3.wav"/><Relationship Id="rId10" Type="http://schemas.openxmlformats.org/officeDocument/2006/relationships/image" Target="../media/image34.png"/><Relationship Id="rId4" Type="http://schemas.openxmlformats.org/officeDocument/2006/relationships/audio" Target="../media/audio2.wav"/><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9.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9.png"/><Relationship Id="rId11" Type="http://schemas.openxmlformats.org/officeDocument/2006/relationships/image" Target="../media/image36.gif"/><Relationship Id="rId5" Type="http://schemas.openxmlformats.org/officeDocument/2006/relationships/audio" Target="../media/audio4.wav"/><Relationship Id="rId10" Type="http://schemas.openxmlformats.org/officeDocument/2006/relationships/image" Target="../media/image35.gif"/><Relationship Id="rId4" Type="http://schemas.openxmlformats.org/officeDocument/2006/relationships/audio" Target="../media/audio3.wav"/><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vironment Background Images, HD Pictures and Wallpaper For Free Download  | Pngtree">
            <a:extLst>
              <a:ext uri="{FF2B5EF4-FFF2-40B4-BE49-F238E27FC236}">
                <a16:creationId xmlns:a16="http://schemas.microsoft.com/office/drawing/2014/main" id="{1A63913B-8FB7-4613-899C-18DA85683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0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20B680B-B321-0CDF-7AEA-98ACEF7712FA}"/>
              </a:ext>
            </a:extLst>
          </p:cNvPr>
          <p:cNvPicPr>
            <a:picLocks noChangeAspect="1"/>
          </p:cNvPicPr>
          <p:nvPr/>
        </p:nvPicPr>
        <p:blipFill>
          <a:blip r:embed="rId3"/>
          <a:stretch>
            <a:fillRect/>
          </a:stretch>
        </p:blipFill>
        <p:spPr>
          <a:xfrm>
            <a:off x="571818" y="287092"/>
            <a:ext cx="10248264" cy="4188315"/>
          </a:xfrm>
          <a:prstGeom prst="rect">
            <a:avLst/>
          </a:prstGeom>
        </p:spPr>
      </p:pic>
    </p:spTree>
    <p:extLst>
      <p:ext uri="{BB962C8B-B14F-4D97-AF65-F5344CB8AC3E}">
        <p14:creationId xmlns:p14="http://schemas.microsoft.com/office/powerpoint/2010/main" val="29202078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27F76-F13C-F5FE-45BA-5E209CF9D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6515" y="978625"/>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1327" y="2055164"/>
            <a:ext cx="3960000" cy="3960000"/>
          </a:xfrm>
          <a:prstGeom prst="rect">
            <a:avLst/>
          </a:prstGeom>
        </p:spPr>
      </p:pic>
      <p:grpSp>
        <p:nvGrpSpPr>
          <p:cNvPr id="64" name="Group 63">
            <a:extLst>
              <a:ext uri="{FF2B5EF4-FFF2-40B4-BE49-F238E27FC236}">
                <a16:creationId xmlns:a16="http://schemas.microsoft.com/office/drawing/2014/main" id="{B119B644-A512-4AB5-A150-A46A90D9C84F}"/>
              </a:ext>
            </a:extLst>
          </p:cNvPr>
          <p:cNvGrpSpPr/>
          <p:nvPr/>
        </p:nvGrpSpPr>
        <p:grpSpPr>
          <a:xfrm>
            <a:off x="4728297" y="4035164"/>
            <a:ext cx="915484" cy="972271"/>
            <a:chOff x="4728297" y="4035164"/>
            <a:chExt cx="915484" cy="972271"/>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7"/>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8015011" y="5127125"/>
            <a:ext cx="1009536" cy="1181689"/>
            <a:chOff x="8015011" y="5127125"/>
            <a:chExt cx="1009536"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8"/>
            <a:stretch>
              <a:fillRect/>
            </a:stretch>
          </p:blipFill>
          <p:spPr>
            <a:xfrm>
              <a:off x="8015011" y="5264814"/>
              <a:ext cx="960986" cy="1044000"/>
            </a:xfrm>
            <a:prstGeom prst="rect">
              <a:avLst/>
            </a:prstGeom>
          </p:spPr>
        </p:pic>
        <p:sp>
          <p:nvSpPr>
            <p:cNvPr id="66" name="TextBox 65">
              <a:hlinkClick r:id="rId9" action="ppaction://hlinksldjump"/>
              <a:extLst>
                <a:ext uri="{FF2B5EF4-FFF2-40B4-BE49-F238E27FC236}">
                  <a16:creationId xmlns:a16="http://schemas.microsoft.com/office/drawing/2014/main" id="{D149D3D0-B222-4934-8D4F-C09FFC3B487C}"/>
                </a:ext>
              </a:extLst>
            </p:cNvPr>
            <p:cNvSpPr txBox="1"/>
            <p:nvPr/>
          </p:nvSpPr>
          <p:spPr>
            <a:xfrm>
              <a:off x="8153357" y="512712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8350149" y="3306605"/>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B1CA5A5A-D048-56F8-3DC4-4A18CAFBD495}"/>
              </a:ext>
            </a:extLst>
          </p:cNvPr>
          <p:cNvPicPr>
            <a:picLocks noChangeAspect="1"/>
          </p:cNvPicPr>
          <p:nvPr/>
        </p:nvPicPr>
        <p:blipFill>
          <a:blip r:embed="rId11"/>
          <a:stretch>
            <a:fillRect/>
          </a:stretch>
        </p:blipFill>
        <p:spPr>
          <a:xfrm>
            <a:off x="8586128" y="999754"/>
            <a:ext cx="3603048" cy="3596952"/>
          </a:xfrm>
          <a:prstGeom prst="rect">
            <a:avLst/>
          </a:prstGeom>
        </p:spPr>
      </p:pic>
      <p:pic>
        <p:nvPicPr>
          <p:cNvPr id="4" name="Picture 3">
            <a:extLst>
              <a:ext uri="{FF2B5EF4-FFF2-40B4-BE49-F238E27FC236}">
                <a16:creationId xmlns:a16="http://schemas.microsoft.com/office/drawing/2014/main" id="{4A2879E9-D81D-5785-E064-88BE038373CF}"/>
              </a:ext>
            </a:extLst>
          </p:cNvPr>
          <p:cNvPicPr>
            <a:picLocks noChangeAspect="1"/>
          </p:cNvPicPr>
          <p:nvPr/>
        </p:nvPicPr>
        <p:blipFill>
          <a:blip r:embed="rId12"/>
          <a:stretch>
            <a:fillRect/>
          </a:stretch>
        </p:blipFill>
        <p:spPr>
          <a:xfrm>
            <a:off x="5696462" y="2078637"/>
            <a:ext cx="3853006" cy="3853006"/>
          </a:xfrm>
          <a:prstGeom prst="rect">
            <a:avLst/>
          </a:prstGeom>
        </p:spPr>
      </p:pic>
    </p:spTree>
    <p:extLst>
      <p:ext uri="{BB962C8B-B14F-4D97-AF65-F5344CB8AC3E}">
        <p14:creationId xmlns:p14="http://schemas.microsoft.com/office/powerpoint/2010/main" val="3382592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3.7037E-7 L 0.04141 0.08357 " pathEditMode="relative" rAng="0" ptsTypes="AA">
                                      <p:cBhvr>
                                        <p:cTn id="6" dur="750" fill="hold"/>
                                        <p:tgtEl>
                                          <p:spTgt spid="35"/>
                                        </p:tgtEl>
                                        <p:attrNameLst>
                                          <p:attrName>ppt_x</p:attrName>
                                          <p:attrName>ppt_y</p:attrName>
                                        </p:attrNameLst>
                                      </p:cBhvr>
                                      <p:rCtr x="2070" y="4167"/>
                                    </p:animMotion>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7" fill="hold">
                            <p:stCondLst>
                              <p:cond delay="750"/>
                            </p:stCondLst>
                            <p:childTnLst>
                              <p:par>
                                <p:cTn id="8" presetID="32" presetClass="emph" presetSubtype="0" fill="hold" nodeType="afterEffect">
                                  <p:stCondLst>
                                    <p:cond delay="0"/>
                                  </p:stCondLst>
                                  <p:childTnLst>
                                    <p:animRot by="120000">
                                      <p:cBhvr>
                                        <p:cTn id="9" dur="100" fill="hold">
                                          <p:stCondLst>
                                            <p:cond delay="0"/>
                                          </p:stCondLst>
                                        </p:cTn>
                                        <p:tgtEl>
                                          <p:spTgt spid="35"/>
                                        </p:tgtEl>
                                        <p:attrNameLst>
                                          <p:attrName>r</p:attrName>
                                        </p:attrNameLst>
                                      </p:cBhvr>
                                    </p:animRot>
                                    <p:animRot by="-240000">
                                      <p:cBhvr>
                                        <p:cTn id="10" dur="200" fill="hold">
                                          <p:stCondLst>
                                            <p:cond delay="200"/>
                                          </p:stCondLst>
                                        </p:cTn>
                                        <p:tgtEl>
                                          <p:spTgt spid="35"/>
                                        </p:tgtEl>
                                        <p:attrNameLst>
                                          <p:attrName>r</p:attrName>
                                        </p:attrNameLst>
                                      </p:cBhvr>
                                    </p:animRot>
                                    <p:animRot by="240000">
                                      <p:cBhvr>
                                        <p:cTn id="11" dur="200" fill="hold">
                                          <p:stCondLst>
                                            <p:cond delay="400"/>
                                          </p:stCondLst>
                                        </p:cTn>
                                        <p:tgtEl>
                                          <p:spTgt spid="35"/>
                                        </p:tgtEl>
                                        <p:attrNameLst>
                                          <p:attrName>r</p:attrName>
                                        </p:attrNameLst>
                                      </p:cBhvr>
                                    </p:animRot>
                                    <p:animRot by="-240000">
                                      <p:cBhvr>
                                        <p:cTn id="12" dur="200" fill="hold">
                                          <p:stCondLst>
                                            <p:cond delay="600"/>
                                          </p:stCondLst>
                                        </p:cTn>
                                        <p:tgtEl>
                                          <p:spTgt spid="35"/>
                                        </p:tgtEl>
                                        <p:attrNameLst>
                                          <p:attrName>r</p:attrName>
                                        </p:attrNameLst>
                                      </p:cBhvr>
                                    </p:animRot>
                                    <p:animRot by="120000">
                                      <p:cBhvr>
                                        <p:cTn id="13" dur="200" fill="hold">
                                          <p:stCondLst>
                                            <p:cond delay="800"/>
                                          </p:stCondLst>
                                        </p:cTn>
                                        <p:tgtEl>
                                          <p:spTgt spid="35"/>
                                        </p:tgtEl>
                                        <p:attrNameLst>
                                          <p:attrName>r</p:attrName>
                                        </p:attrNameLst>
                                      </p:cBhvr>
                                    </p:animRot>
                                  </p:childTnLst>
                                </p:cTn>
                              </p:par>
                            </p:childTnLst>
                          </p:cTn>
                        </p:par>
                        <p:par>
                          <p:cTn id="14" fill="hold">
                            <p:stCondLst>
                              <p:cond delay="1750"/>
                            </p:stCondLst>
                            <p:childTnLst>
                              <p:par>
                                <p:cTn id="15" presetID="35" presetClass="path" presetSubtype="0" accel="50000" decel="50000" fill="hold" nodeType="afterEffect">
                                  <p:stCondLst>
                                    <p:cond delay="0"/>
                                  </p:stCondLst>
                                  <p:childTnLst>
                                    <p:animMotion origin="layout" path="M -4.16667E-7 7.40741E-7 L -0.17005 -0.07083 " pathEditMode="relative" rAng="0" ptsTypes="AA">
                                      <p:cBhvr>
                                        <p:cTn id="16" dur="1000" fill="hold"/>
                                        <p:tgtEl>
                                          <p:spTgt spid="64"/>
                                        </p:tgtEl>
                                        <p:attrNameLst>
                                          <p:attrName>ppt_x</p:attrName>
                                          <p:attrName>ppt_y</p:attrName>
                                        </p:attrNameLst>
                                      </p:cBhvr>
                                      <p:rCtr x="-8503" y="-3542"/>
                                    </p:animMotion>
                                  </p:childTnLst>
                                  <p:subTnLst>
                                    <p:audio>
                                      <p:cMediaNode>
                                        <p:cTn display="0" masterRel="sameClick">
                                          <p:stCondLst>
                                            <p:cond evt="begin" delay="0">
                                              <p:tn val="15"/>
                                            </p:cond>
                                          </p:stCondLst>
                                          <p:endCondLst>
                                            <p:cond evt="onStopAudio" delay="0">
                                              <p:tgtEl>
                                                <p:sldTgt/>
                                              </p:tgtEl>
                                            </p:cond>
                                          </p:endCondLst>
                                        </p:cTn>
                                        <p:tgtEl>
                                          <p:sndTgt r:embed="rId3" name="huýt.wav"/>
                                        </p:tgtEl>
                                      </p:cMediaNode>
                                    </p:audio>
                                  </p:subTnLst>
                                </p:cTn>
                              </p:par>
                              <p:par>
                                <p:cTn id="17" presetID="6" presetClass="emph" presetSubtype="0" fill="hold" nodeType="withEffect">
                                  <p:stCondLst>
                                    <p:cond delay="0"/>
                                  </p:stCondLst>
                                  <p:childTnLst>
                                    <p:animScale>
                                      <p:cBhvr>
                                        <p:cTn id="18" dur="1000" fill="hold"/>
                                        <p:tgtEl>
                                          <p:spTgt spid="64"/>
                                        </p:tgtEl>
                                      </p:cBhvr>
                                      <p:by x="75000" y="75000"/>
                                    </p:animScale>
                                  </p:childTnLst>
                                </p:cTn>
                              </p:par>
                            </p:childTnLst>
                          </p:cTn>
                        </p:par>
                        <p:par>
                          <p:cTn id="19" fill="hold">
                            <p:stCondLst>
                              <p:cond delay="2750"/>
                            </p:stCondLst>
                            <p:childTnLst>
                              <p:par>
                                <p:cTn id="20" presetID="42" presetClass="exit" presetSubtype="0" fill="hold" nodeType="afterEffect">
                                  <p:stCondLst>
                                    <p:cond delay="0"/>
                                  </p:stCondLst>
                                  <p:childTnLst>
                                    <p:animEffect transition="out" filter="fade">
                                      <p:cBhvr>
                                        <p:cTn id="21" dur="500"/>
                                        <p:tgtEl>
                                          <p:spTgt spid="64"/>
                                        </p:tgtEl>
                                      </p:cBhvr>
                                    </p:animEffect>
                                    <p:anim calcmode="lin" valueType="num">
                                      <p:cBhvr>
                                        <p:cTn id="22" dur="500"/>
                                        <p:tgtEl>
                                          <p:spTgt spid="64"/>
                                        </p:tgtEl>
                                        <p:attrNameLst>
                                          <p:attrName>ppt_x</p:attrName>
                                        </p:attrNameLst>
                                      </p:cBhvr>
                                      <p:tavLst>
                                        <p:tav tm="0">
                                          <p:val>
                                            <p:strVal val="ppt_x"/>
                                          </p:val>
                                        </p:tav>
                                        <p:tav tm="100000">
                                          <p:val>
                                            <p:strVal val="ppt_x"/>
                                          </p:val>
                                        </p:tav>
                                      </p:tavLst>
                                    </p:anim>
                                    <p:anim calcmode="lin" valueType="num">
                                      <p:cBhvr>
                                        <p:cTn id="23" dur="500"/>
                                        <p:tgtEl>
                                          <p:spTgt spid="64"/>
                                        </p:tgtEl>
                                        <p:attrNameLst>
                                          <p:attrName>ppt_y</p:attrName>
                                        </p:attrNameLst>
                                      </p:cBhvr>
                                      <p:tavLst>
                                        <p:tav tm="0">
                                          <p:val>
                                            <p:strVal val="ppt_y"/>
                                          </p:val>
                                        </p:tav>
                                        <p:tav tm="100000">
                                          <p:val>
                                            <p:strVal val="ppt_y+.1"/>
                                          </p:val>
                                        </p:tav>
                                      </p:tavLst>
                                    </p:anim>
                                    <p:set>
                                      <p:cBhvr>
                                        <p:cTn id="24" dur="1" fill="hold">
                                          <p:stCondLst>
                                            <p:cond delay="499"/>
                                          </p:stCondLst>
                                        </p:cTn>
                                        <p:tgtEl>
                                          <p:spTgt spid="64"/>
                                        </p:tgtEl>
                                        <p:attrNameLst>
                                          <p:attrName>style.visibility</p:attrName>
                                        </p:attrNameLst>
                                      </p:cBhvr>
                                      <p:to>
                                        <p:strVal val="hidden"/>
                                      </p:to>
                                    </p:set>
                                  </p:childTnLst>
                                </p:cTn>
                              </p:par>
                            </p:childTnLst>
                          </p:cTn>
                        </p:par>
                        <p:par>
                          <p:cTn id="25" fill="hold">
                            <p:stCondLst>
                              <p:cond delay="3250"/>
                            </p:stCondLst>
                            <p:childTnLst>
                              <p:par>
                                <p:cTn id="26" presetID="26" presetClass="emph" presetSubtype="0" repeatCount="indefinite" fill="hold" nodeType="afterEffect">
                                  <p:stCondLst>
                                    <p:cond delay="0"/>
                                  </p:stCondLst>
                                  <p:childTnLst>
                                    <p:animEffect transition="out" filter="fade">
                                      <p:cBhvr>
                                        <p:cTn id="27" dur="500" tmFilter="0, 0; .2, .5; .8, .5; 1, 0"/>
                                        <p:tgtEl>
                                          <p:spTgt spid="68"/>
                                        </p:tgtEl>
                                      </p:cBhvr>
                                    </p:animEffect>
                                    <p:animScale>
                                      <p:cBhvr>
                                        <p:cTn id="28" dur="250" autoRev="1" fill="hold"/>
                                        <p:tgtEl>
                                          <p:spTgt spid="6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D5085-6952-2F7F-F16C-F48AF734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775824" y="137759"/>
            <a:ext cx="8640352" cy="3312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0328" y="813480"/>
              <a:ext cx="7920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66"/>
                  </a:solidFill>
                  <a:effectLst/>
                  <a:uLnTx/>
                  <a:uFillTx/>
                  <a:latin typeface="UVN Banh Mi" pitchFamily="2" charset="0"/>
                  <a:ea typeface="+mn-ea"/>
                  <a:cs typeface="+mn-cs"/>
                </a:rPr>
                <a:t>Câu hỏi 3: </a:t>
              </a:r>
              <a:r>
                <a:rPr kumimoji="0" lang="en-US" sz="4000" b="0" i="0" u="none" strike="noStrike" kern="1200" cap="none" spc="0" normalizeH="0" baseline="0" noProof="0">
                  <a:ln>
                    <a:noFill/>
                  </a:ln>
                  <a:effectLst/>
                  <a:uLnTx/>
                  <a:uFillTx/>
                  <a:latin typeface="UVN Banh Mi" pitchFamily="2" charset="0"/>
                  <a:ea typeface="+mn-ea"/>
                  <a:cs typeface="+mn-cs"/>
                </a:rPr>
                <a:t>Việc làm nào dưới đây giúp bảo vệ môi trường sống quanh em ? </a:t>
              </a: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609600" y="3496002"/>
            <a:ext cx="4648200" cy="1317172"/>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glow>
                        <a:prstClr val="white"/>
                      </a:glow>
                      <a:outerShdw blurRad="38100" dist="38100" dir="2700000" algn="tl">
                        <a:srgbClr val="000000">
                          <a:alpha val="43137"/>
                        </a:srgbClr>
                      </a:outerShdw>
                    </a:effectLst>
                    <a:uLnTx/>
                    <a:uFillTx/>
                    <a:latin typeface="UVN Banh Mi" pitchFamily="2" charset="0"/>
                    <a:ea typeface="+mn-ea"/>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667220"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UVN Banh Mi" pitchFamily="2" charset="0"/>
                </a:rPr>
                <a:t>Trồng nhiều cây xanh</a:t>
              </a:r>
              <a:endParaRPr kumimoji="0" lang="en-US" sz="3200" b="0" i="0" u="none" strike="noStrike" kern="1200" cap="none" spc="0" normalizeH="0" baseline="0" noProof="0">
                <a:ln>
                  <a:noFill/>
                </a:ln>
                <a:solidFill>
                  <a:srgbClr val="FF0000"/>
                </a:solidFill>
                <a:effectLst/>
                <a:uLnTx/>
                <a:uFillTx/>
                <a:latin typeface="UVN Banh Mi" pitchFamily="2" charset="0"/>
                <a:ea typeface="+mn-ea"/>
                <a:cs typeface="+mn-cs"/>
              </a:endParaRP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609600" y="5177001"/>
            <a:ext cx="4648200" cy="1317172"/>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Thả bóng bay</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6847113" y="3485744"/>
            <a:ext cx="4778505" cy="1341851"/>
            <a:chOff x="6847113" y="3485744"/>
            <a:chExt cx="4778505" cy="1341851"/>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3" y="3485744"/>
              <a:ext cx="4778505" cy="1341851"/>
              <a:chOff x="3799113" y="3908599"/>
              <a:chExt cx="4778505" cy="1341851"/>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3" y="3908599"/>
                <a:ext cx="4778505" cy="1341851"/>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8306863" y="3744568"/>
              <a:ext cx="2673671"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UVN Banh Mi" pitchFamily="2" charset="0"/>
                </a:rPr>
                <a:t>Ra ngoài không tắt điện</a:t>
              </a:r>
              <a:endParaRPr kumimoji="0" lang="en-US" sz="3200" b="0" i="0" u="none" strike="noStrike" kern="1200" cap="none" spc="0" normalizeH="0" baseline="0" noProof="0">
                <a:ln>
                  <a:noFill/>
                </a:ln>
                <a:solidFill>
                  <a:srgbClr val="FF0000"/>
                </a:solidFill>
                <a:effectLst/>
                <a:uLnTx/>
                <a:uFillTx/>
                <a:latin typeface="UVN Banh Mi" pitchFamily="2" charset="0"/>
                <a:ea typeface="+mn-ea"/>
                <a:cs typeface="+mn-cs"/>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6847113" y="5147993"/>
            <a:ext cx="4648200" cy="1317173"/>
            <a:chOff x="6847113" y="5147993"/>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3" y="5147993"/>
              <a:ext cx="4648200" cy="1317173"/>
              <a:chOff x="3799113" y="5468279"/>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3" y="5468279"/>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7"/>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98812" y="5376379"/>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UVN Banh Mi" pitchFamily="2" charset="0"/>
                </a:rPr>
                <a:t>Bỏ rác thải lung tung</a:t>
              </a:r>
              <a:endParaRPr kumimoji="0" lang="en-US" sz="3200" b="0" i="0" u="none" strike="noStrike" kern="1200" cap="none" spc="0" normalizeH="0" baseline="0" noProof="0">
                <a:ln>
                  <a:noFill/>
                </a:ln>
                <a:solidFill>
                  <a:srgbClr val="FF0000"/>
                </a:solidFill>
                <a:effectLst/>
                <a:uLnTx/>
                <a:uFillTx/>
                <a:latin typeface="UVN Banh Mi" pitchFamily="2" charset="0"/>
                <a:ea typeface="+mn-ea"/>
                <a:cs typeface="+mn-cs"/>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9721" y="2857433"/>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1160" y="2857433"/>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1161" y="2857433"/>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5857BEC-80EC-5BB7-323F-7CA23FB082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6528" y="2695838"/>
            <a:ext cx="4370625" cy="37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84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fade">
                                      <p:cBhvr>
                                        <p:cTn id="38" dur="500"/>
                                        <p:tgtEl>
                                          <p:spTgt spid="7172"/>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7172"/>
                                        </p:tgtEl>
                                      </p:cBhvr>
                                    </p:animEffect>
                                    <p:anim calcmode="lin" valueType="num">
                                      <p:cBhvr>
                                        <p:cTn id="42" dur="750"/>
                                        <p:tgtEl>
                                          <p:spTgt spid="7172"/>
                                        </p:tgtEl>
                                        <p:attrNameLst>
                                          <p:attrName>ppt_x</p:attrName>
                                        </p:attrNameLst>
                                      </p:cBhvr>
                                      <p:tavLst>
                                        <p:tav tm="0">
                                          <p:val>
                                            <p:strVal val="ppt_x"/>
                                          </p:val>
                                        </p:tav>
                                        <p:tav tm="100000">
                                          <p:val>
                                            <p:strVal val="ppt_x"/>
                                          </p:val>
                                        </p:tav>
                                      </p:tavLst>
                                    </p:anim>
                                    <p:anim calcmode="lin" valueType="num">
                                      <p:cBhvr>
                                        <p:cTn id="43" dur="750"/>
                                        <p:tgtEl>
                                          <p:spTgt spid="7172"/>
                                        </p:tgtEl>
                                        <p:attrNameLst>
                                          <p:attrName>ppt_y</p:attrName>
                                        </p:attrNameLst>
                                      </p:cBhvr>
                                      <p:tavLst>
                                        <p:tav tm="0">
                                          <p:val>
                                            <p:strVal val="ppt_y"/>
                                          </p:val>
                                        </p:tav>
                                        <p:tav tm="100000">
                                          <p:val>
                                            <p:strVal val="ppt_y+.1"/>
                                          </p:val>
                                        </p:tav>
                                      </p:tavLst>
                                    </p:anim>
                                    <p:set>
                                      <p:cBhvr>
                                        <p:cTn id="44" dur="1" fill="hold">
                                          <p:stCondLst>
                                            <p:cond delay="749"/>
                                          </p:stCondLst>
                                        </p:cTn>
                                        <p:tgtEl>
                                          <p:spTgt spid="717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750"/>
                                  </p:stCondLst>
                                  <p:childTnLst>
                                    <p:animEffect transition="out" filter="fade">
                                      <p:cBhvr>
                                        <p:cTn id="57" dur="750"/>
                                        <p:tgtEl>
                                          <p:spTgt spid="34"/>
                                        </p:tgtEl>
                                      </p:cBhvr>
                                    </p:animEffect>
                                    <p:anim calcmode="lin" valueType="num">
                                      <p:cBhvr>
                                        <p:cTn id="58" dur="750"/>
                                        <p:tgtEl>
                                          <p:spTgt spid="34"/>
                                        </p:tgtEl>
                                        <p:attrNameLst>
                                          <p:attrName>ppt_x</p:attrName>
                                        </p:attrNameLst>
                                      </p:cBhvr>
                                      <p:tavLst>
                                        <p:tav tm="0">
                                          <p:val>
                                            <p:strVal val="ppt_x"/>
                                          </p:val>
                                        </p:tav>
                                        <p:tav tm="100000">
                                          <p:val>
                                            <p:strVal val="ppt_x"/>
                                          </p:val>
                                        </p:tav>
                                      </p:tavLst>
                                    </p:anim>
                                    <p:anim calcmode="lin" valueType="num">
                                      <p:cBhvr>
                                        <p:cTn id="59" dur="750"/>
                                        <p:tgtEl>
                                          <p:spTgt spid="34"/>
                                        </p:tgtEl>
                                        <p:attrNameLst>
                                          <p:attrName>ppt_y</p:attrName>
                                        </p:attrNameLst>
                                      </p:cBhvr>
                                      <p:tavLst>
                                        <p:tav tm="0">
                                          <p:val>
                                            <p:strVal val="ppt_y"/>
                                          </p:val>
                                        </p:tav>
                                        <p:tav tm="100000">
                                          <p:val>
                                            <p:strVal val="ppt_y+.1"/>
                                          </p:val>
                                        </p:tav>
                                      </p:tavLst>
                                    </p:anim>
                                    <p:set>
                                      <p:cBhvr>
                                        <p:cTn id="60"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750"/>
                                  </p:stCondLst>
                                  <p:childTnLst>
                                    <p:animEffect transition="out" filter="fade">
                                      <p:cBhvr>
                                        <p:cTn id="73" dur="750"/>
                                        <p:tgtEl>
                                          <p:spTgt spid="38"/>
                                        </p:tgtEl>
                                      </p:cBhvr>
                                    </p:animEffect>
                                    <p:anim calcmode="lin" valueType="num">
                                      <p:cBhvr>
                                        <p:cTn id="74" dur="750"/>
                                        <p:tgtEl>
                                          <p:spTgt spid="38"/>
                                        </p:tgtEl>
                                        <p:attrNameLst>
                                          <p:attrName>ppt_x</p:attrName>
                                        </p:attrNameLst>
                                      </p:cBhvr>
                                      <p:tavLst>
                                        <p:tav tm="0">
                                          <p:val>
                                            <p:strVal val="ppt_x"/>
                                          </p:val>
                                        </p:tav>
                                        <p:tav tm="100000">
                                          <p:val>
                                            <p:strVal val="ppt_x"/>
                                          </p:val>
                                        </p:tav>
                                      </p:tavLst>
                                    </p:anim>
                                    <p:anim calcmode="lin" valueType="num">
                                      <p:cBhvr>
                                        <p:cTn id="75" dur="750"/>
                                        <p:tgtEl>
                                          <p:spTgt spid="38"/>
                                        </p:tgtEl>
                                        <p:attrNameLst>
                                          <p:attrName>ppt_y</p:attrName>
                                        </p:attrNameLst>
                                      </p:cBhvr>
                                      <p:tavLst>
                                        <p:tav tm="0">
                                          <p:val>
                                            <p:strVal val="ppt_y"/>
                                          </p:val>
                                        </p:tav>
                                        <p:tav tm="100000">
                                          <p:val>
                                            <p:strVal val="ppt_y+.1"/>
                                          </p:val>
                                        </p:tav>
                                      </p:tavLst>
                                    </p:anim>
                                    <p:set>
                                      <p:cBhvr>
                                        <p:cTn id="76"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5" name="trả-lời-sai.wav"/>
                                        </p:tgtEl>
                                      </p:cMediaNode>
                                    </p:audio>
                                  </p:subTnLst>
                                </p:cTn>
                              </p:par>
                            </p:childTnLst>
                          </p:cTn>
                        </p:par>
                        <p:par>
                          <p:cTn id="87" fill="hold">
                            <p:stCondLst>
                              <p:cond delay="1000"/>
                            </p:stCondLst>
                            <p:childTnLst>
                              <p:par>
                                <p:cTn id="88" presetID="42" presetClass="exit" presetSubtype="0" fill="hold" nodeType="afterEffect">
                                  <p:stCondLst>
                                    <p:cond delay="750"/>
                                  </p:stCondLst>
                                  <p:childTnLst>
                                    <p:animEffect transition="out" filter="fade">
                                      <p:cBhvr>
                                        <p:cTn id="89" dur="750"/>
                                        <p:tgtEl>
                                          <p:spTgt spid="39"/>
                                        </p:tgtEl>
                                      </p:cBhvr>
                                    </p:animEffect>
                                    <p:anim calcmode="lin" valueType="num">
                                      <p:cBhvr>
                                        <p:cTn id="90" dur="750"/>
                                        <p:tgtEl>
                                          <p:spTgt spid="39"/>
                                        </p:tgtEl>
                                        <p:attrNameLst>
                                          <p:attrName>ppt_x</p:attrName>
                                        </p:attrNameLst>
                                      </p:cBhvr>
                                      <p:tavLst>
                                        <p:tav tm="0">
                                          <p:val>
                                            <p:strVal val="ppt_x"/>
                                          </p:val>
                                        </p:tav>
                                        <p:tav tm="100000">
                                          <p:val>
                                            <p:strVal val="ppt_x"/>
                                          </p:val>
                                        </p:tav>
                                      </p:tavLst>
                                    </p:anim>
                                    <p:anim calcmode="lin" valueType="num">
                                      <p:cBhvr>
                                        <p:cTn id="91" dur="750"/>
                                        <p:tgtEl>
                                          <p:spTgt spid="39"/>
                                        </p:tgtEl>
                                        <p:attrNameLst>
                                          <p:attrName>ppt_y</p:attrName>
                                        </p:attrNameLst>
                                      </p:cBhvr>
                                      <p:tavLst>
                                        <p:tav tm="0">
                                          <p:val>
                                            <p:strVal val="ppt_y"/>
                                          </p:val>
                                        </p:tav>
                                        <p:tav tm="100000">
                                          <p:val>
                                            <p:strVal val="ppt_y+.1"/>
                                          </p:val>
                                        </p:tav>
                                      </p:tavLst>
                                    </p:anim>
                                    <p:set>
                                      <p:cBhvr>
                                        <p:cTn id="92"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36789-A86C-E593-C363-315F3A272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1852" y="2285037"/>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1327" y="2055164"/>
            <a:ext cx="3960000" cy="3960000"/>
          </a:xfrm>
          <a:prstGeom prst="rect">
            <a:avLst/>
          </a:prstGeom>
        </p:spPr>
      </p:pic>
      <p:grpSp>
        <p:nvGrpSpPr>
          <p:cNvPr id="68" name="Group 67">
            <a:extLst>
              <a:ext uri="{FF2B5EF4-FFF2-40B4-BE49-F238E27FC236}">
                <a16:creationId xmlns:a16="http://schemas.microsoft.com/office/drawing/2014/main" id="{2AA6C8AB-377E-432F-9E5C-466612521D96}"/>
              </a:ext>
            </a:extLst>
          </p:cNvPr>
          <p:cNvGrpSpPr/>
          <p:nvPr/>
        </p:nvGrpSpPr>
        <p:grpSpPr>
          <a:xfrm>
            <a:off x="8015011" y="5127125"/>
            <a:ext cx="1009536" cy="1181689"/>
            <a:chOff x="8015011" y="5127125"/>
            <a:chExt cx="1009536"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6"/>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7" y="512712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8350149" y="3306605"/>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7"/>
            <a:stretch>
              <a:fillRect/>
            </a:stretch>
          </p:blipFill>
          <p:spPr>
            <a:xfrm>
              <a:off x="8478936" y="3479989"/>
              <a:ext cx="776765" cy="468000"/>
            </a:xfrm>
            <a:prstGeom prst="rect">
              <a:avLst/>
            </a:prstGeom>
          </p:spPr>
        </p:pic>
        <p:sp>
          <p:nvSpPr>
            <p:cNvPr id="67" name="TextBox 66">
              <a:hlinkClick r:id="rId8" action="ppaction://hlinksldjump"/>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7340EF4A-D3C9-E56C-5BAC-5EA5FFE81215}"/>
              </a:ext>
            </a:extLst>
          </p:cNvPr>
          <p:cNvPicPr>
            <a:picLocks noChangeAspect="1"/>
          </p:cNvPicPr>
          <p:nvPr/>
        </p:nvPicPr>
        <p:blipFill>
          <a:blip r:embed="rId9"/>
          <a:stretch>
            <a:fillRect/>
          </a:stretch>
        </p:blipFill>
        <p:spPr>
          <a:xfrm>
            <a:off x="8436102" y="976281"/>
            <a:ext cx="3603048" cy="3596952"/>
          </a:xfrm>
          <a:prstGeom prst="rect">
            <a:avLst/>
          </a:prstGeom>
        </p:spPr>
      </p:pic>
      <p:pic>
        <p:nvPicPr>
          <p:cNvPr id="4" name="Picture 3">
            <a:extLst>
              <a:ext uri="{FF2B5EF4-FFF2-40B4-BE49-F238E27FC236}">
                <a16:creationId xmlns:a16="http://schemas.microsoft.com/office/drawing/2014/main" id="{E787E056-9878-AAE9-97B7-D253B925F46E}"/>
              </a:ext>
            </a:extLst>
          </p:cNvPr>
          <p:cNvPicPr>
            <a:picLocks noChangeAspect="1"/>
          </p:cNvPicPr>
          <p:nvPr/>
        </p:nvPicPr>
        <p:blipFill>
          <a:blip r:embed="rId10"/>
          <a:stretch>
            <a:fillRect/>
          </a:stretch>
        </p:blipFill>
        <p:spPr>
          <a:xfrm>
            <a:off x="5546436" y="2055164"/>
            <a:ext cx="3853006" cy="3853006"/>
          </a:xfrm>
          <a:prstGeom prst="rect">
            <a:avLst/>
          </a:prstGeom>
        </p:spPr>
      </p:pic>
    </p:spTree>
    <p:extLst>
      <p:ext uri="{BB962C8B-B14F-4D97-AF65-F5344CB8AC3E}">
        <p14:creationId xmlns:p14="http://schemas.microsoft.com/office/powerpoint/2010/main" val="1333510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750"/>
                                  </p:stCondLst>
                                  <p:childTnLst>
                                    <p:animMotion origin="layout" path="M 1.875E-6 3.7037E-6 L 1.875E-6 -0.10024 C 1.875E-6 -0.14468 -0.00964 -0.19908 -0.01732 -0.19908 L -0.03412 -0.19908 " pathEditMode="relative" rAng="0" ptsTypes="AAAA">
                                      <p:cBhvr>
                                        <p:cTn id="6" dur="1250" fill="hold"/>
                                        <p:tgtEl>
                                          <p:spTgt spid="68"/>
                                        </p:tgtEl>
                                        <p:attrNameLst>
                                          <p:attrName>ppt_x</p:attrName>
                                          <p:attrName>ppt_y</p:attrName>
                                        </p:attrNameLst>
                                      </p:cBhvr>
                                      <p:rCtr x="-1706" y="-9954"/>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750"/>
                                  </p:stCondLst>
                                  <p:childTnLst>
                                    <p:animScale>
                                      <p:cBhvr>
                                        <p:cTn id="8" dur="1250" fill="hold"/>
                                        <p:tgtEl>
                                          <p:spTgt spid="68"/>
                                        </p:tgtEl>
                                      </p:cBhvr>
                                      <p:by x="75000" y="75000"/>
                                    </p:animScale>
                                  </p:childTnLst>
                                </p:cTn>
                              </p:par>
                            </p:childTnLst>
                          </p:cTn>
                        </p:par>
                        <p:par>
                          <p:cTn id="9" fill="hold">
                            <p:stCondLst>
                              <p:cond delay="2000"/>
                            </p:stCondLst>
                            <p:childTnLst>
                              <p:par>
                                <p:cTn id="10" presetID="42" presetClass="exit" presetSubtype="0" fill="hold" nodeType="afterEffect">
                                  <p:stCondLst>
                                    <p:cond delay="0"/>
                                  </p:stCondLst>
                                  <p:childTnLst>
                                    <p:animEffect transition="out" filter="fade">
                                      <p:cBhvr>
                                        <p:cTn id="11" dur="500"/>
                                        <p:tgtEl>
                                          <p:spTgt spid="68"/>
                                        </p:tgtEl>
                                      </p:cBhvr>
                                    </p:animEffect>
                                    <p:anim calcmode="lin" valueType="num">
                                      <p:cBhvr>
                                        <p:cTn id="12" dur="500"/>
                                        <p:tgtEl>
                                          <p:spTgt spid="68"/>
                                        </p:tgtEl>
                                        <p:attrNameLst>
                                          <p:attrName>ppt_x</p:attrName>
                                        </p:attrNameLst>
                                      </p:cBhvr>
                                      <p:tavLst>
                                        <p:tav tm="0">
                                          <p:val>
                                            <p:strVal val="ppt_x"/>
                                          </p:val>
                                        </p:tav>
                                        <p:tav tm="100000">
                                          <p:val>
                                            <p:strVal val="ppt_x"/>
                                          </p:val>
                                        </p:tav>
                                      </p:tavLst>
                                    </p:anim>
                                    <p:anim calcmode="lin" valueType="num">
                                      <p:cBhvr>
                                        <p:cTn id="13" dur="500"/>
                                        <p:tgtEl>
                                          <p:spTgt spid="68"/>
                                        </p:tgtEl>
                                        <p:attrNameLst>
                                          <p:attrName>ppt_y</p:attrName>
                                        </p:attrNameLst>
                                      </p:cBhvr>
                                      <p:tavLst>
                                        <p:tav tm="0">
                                          <p:val>
                                            <p:strVal val="ppt_y"/>
                                          </p:val>
                                        </p:tav>
                                        <p:tav tm="100000">
                                          <p:val>
                                            <p:strVal val="ppt_y+.1"/>
                                          </p:val>
                                        </p:tav>
                                      </p:tavLst>
                                    </p:anim>
                                    <p:set>
                                      <p:cBhvr>
                                        <p:cTn id="14" dur="1" fill="hold">
                                          <p:stCondLst>
                                            <p:cond delay="499"/>
                                          </p:stCondLst>
                                        </p:cTn>
                                        <p:tgtEl>
                                          <p:spTgt spid="68"/>
                                        </p:tgtEl>
                                        <p:attrNameLst>
                                          <p:attrName>style.visibility</p:attrName>
                                        </p:attrNameLst>
                                      </p:cBhvr>
                                      <p:to>
                                        <p:strVal val="hidden"/>
                                      </p:to>
                                    </p:set>
                                  </p:childTnLst>
                                </p:cTn>
                              </p:par>
                            </p:childTnLst>
                          </p:cTn>
                        </p:par>
                        <p:par>
                          <p:cTn id="15" fill="hold">
                            <p:stCondLst>
                              <p:cond delay="25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9"/>
                                        </p:tgtEl>
                                      </p:cBhvr>
                                    </p:animEffect>
                                    <p:animScale>
                                      <p:cBhvr>
                                        <p:cTn id="18" dur="250" autoRev="1" fill="hold"/>
                                        <p:tgtEl>
                                          <p:spTgt spid="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91273-7E38-E493-198A-BD3C57204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rot="174630">
            <a:off x="1771717" y="171972"/>
            <a:ext cx="8640352" cy="3312000"/>
            <a:chOff x="1773459" y="172136"/>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3459" y="172136"/>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rot="21425370">
              <a:off x="2044175" y="426744"/>
              <a:ext cx="8061262"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VN Banh Mi" pitchFamily="2" charset="0"/>
                  <a:ea typeface="+mn-ea"/>
                  <a:cs typeface="+mn-cs"/>
                </a:rPr>
                <a:t>Câu hỏi 4:</a:t>
              </a:r>
              <a:r>
                <a:rPr kumimoji="0" lang="vi-VN" sz="3200" b="0" i="0" u="none" strike="noStrike" kern="1200" cap="none" spc="0" normalizeH="0" baseline="0" noProof="0">
                  <a:ln>
                    <a:noFill/>
                  </a:ln>
                  <a:effectLst/>
                  <a:uLnTx/>
                  <a:uFillTx/>
                  <a:latin typeface="UVN Banh Mi" pitchFamily="2" charset="0"/>
                  <a:ea typeface="+mn-ea"/>
                  <a:cs typeface="+mn-cs"/>
                </a:rPr>
                <a:t>Giờ ra chơi, </a:t>
              </a:r>
              <a:r>
                <a:rPr kumimoji="0" lang="en-US" sz="3200" b="0" i="0" u="none" strike="noStrike" kern="1200" cap="none" spc="0" normalizeH="0" baseline="0" noProof="0">
                  <a:ln>
                    <a:noFill/>
                  </a:ln>
                  <a:effectLst/>
                  <a:uLnTx/>
                  <a:uFillTx/>
                  <a:latin typeface="UVN Banh Mi" pitchFamily="2" charset="0"/>
                  <a:ea typeface="+mn-ea"/>
                  <a:cs typeface="+mn-cs"/>
                </a:rPr>
                <a:t>Minh</a:t>
              </a:r>
              <a:r>
                <a:rPr kumimoji="0" lang="vi-VN" sz="3200" b="0" i="0" u="none" strike="noStrike" kern="1200" cap="none" spc="0" normalizeH="0" baseline="0" noProof="0">
                  <a:ln>
                    <a:noFill/>
                  </a:ln>
                  <a:effectLst/>
                  <a:uLnTx/>
                  <a:uFillTx/>
                  <a:latin typeface="UVN Banh Mi" pitchFamily="2" charset="0"/>
                  <a:ea typeface="+mn-ea"/>
                  <a:cs typeface="+mn-cs"/>
                </a:rPr>
                <a:t> rủ Mai bẻ những chiếc lá bàng to trong sân trường để quạt cho mát vì cho rằng bẻ vài chiếc lá cũng không ảnh hưởng gì.</a:t>
              </a:r>
              <a:r>
                <a:rPr kumimoji="0" lang="en-US" sz="3200" b="0" i="0" u="none" strike="noStrike" kern="1200" cap="none" spc="0" normalizeH="0" baseline="0" noProof="0">
                  <a:ln>
                    <a:noFill/>
                  </a:ln>
                  <a:effectLst/>
                  <a:uLnTx/>
                  <a:uFillTx/>
                  <a:latin typeface="UVN Banh Mi" pitchFamily="2" charset="0"/>
                  <a:ea typeface="+mn-ea"/>
                  <a:cs typeface="+mn-cs"/>
                </a:rPr>
                <a:t> Nếu em là Mai em sẽ làm gì?</a:t>
              </a: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20513" y="3429767"/>
            <a:ext cx="5026374" cy="1424336"/>
            <a:chOff x="609600" y="3412374"/>
            <a:chExt cx="5026374" cy="1424336"/>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12374"/>
              <a:ext cx="5026374" cy="1424336"/>
              <a:chOff x="3799114" y="754572"/>
              <a:chExt cx="5026374" cy="1424336"/>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754572"/>
                <a:ext cx="5026374" cy="1424336"/>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glow>
                        <a:prstClr val="white"/>
                      </a:glow>
                      <a:outerShdw blurRad="38100" dist="38100" dir="2700000" algn="tl">
                        <a:srgbClr val="000000">
                          <a:alpha val="43137"/>
                        </a:srgbClr>
                      </a:outerShdw>
                    </a:effectLst>
                    <a:uLnTx/>
                    <a:uFillTx/>
                    <a:latin typeface="UVN Banh Mi" pitchFamily="2" charset="0"/>
                    <a:ea typeface="+mn-ea"/>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20271"/>
              <a:ext cx="3955543"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Từ chối và ngăn bạn không nên làm như vậy</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609600" y="5177001"/>
            <a:ext cx="4648200" cy="1317172"/>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Nghe theo lời bạn</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6847114" y="3496001"/>
            <a:ext cx="4648200" cy="1317173"/>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661480" y="3747137"/>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Rủ các bạn cùng bẻ quạt cho mát</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6847114" y="5177000"/>
            <a:ext cx="4648200" cy="1317173"/>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7"/>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Mặc kệ bạn</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41057" y="2704455"/>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42496" y="2704455"/>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42497" y="2704455"/>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5857BEC-80EC-5BB7-323F-7CA23FB082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7864" y="2613641"/>
            <a:ext cx="4370625" cy="378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2" action="ppaction://hlinksldjump"/>
            <a:extLst>
              <a:ext uri="{FF2B5EF4-FFF2-40B4-BE49-F238E27FC236}">
                <a16:creationId xmlns:a16="http://schemas.microsoft.com/office/drawing/2014/main" id="{C219BE82-79C0-2955-2D59-158DED2D56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886834" flipH="1">
            <a:off x="10664471" y="259640"/>
            <a:ext cx="1260000" cy="1260000"/>
          </a:xfrm>
          <a:prstGeom prst="rect">
            <a:avLst/>
          </a:prstGeom>
        </p:spPr>
      </p:pic>
    </p:spTree>
    <p:extLst>
      <p:ext uri="{BB962C8B-B14F-4D97-AF65-F5344CB8AC3E}">
        <p14:creationId xmlns:p14="http://schemas.microsoft.com/office/powerpoint/2010/main" val="164189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fade">
                                      <p:cBhvr>
                                        <p:cTn id="38" dur="500"/>
                                        <p:tgtEl>
                                          <p:spTgt spid="7172"/>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7172"/>
                                        </p:tgtEl>
                                      </p:cBhvr>
                                    </p:animEffect>
                                    <p:anim calcmode="lin" valueType="num">
                                      <p:cBhvr>
                                        <p:cTn id="42" dur="750"/>
                                        <p:tgtEl>
                                          <p:spTgt spid="7172"/>
                                        </p:tgtEl>
                                        <p:attrNameLst>
                                          <p:attrName>ppt_x</p:attrName>
                                        </p:attrNameLst>
                                      </p:cBhvr>
                                      <p:tavLst>
                                        <p:tav tm="0">
                                          <p:val>
                                            <p:strVal val="ppt_x"/>
                                          </p:val>
                                        </p:tav>
                                        <p:tav tm="100000">
                                          <p:val>
                                            <p:strVal val="ppt_x"/>
                                          </p:val>
                                        </p:tav>
                                      </p:tavLst>
                                    </p:anim>
                                    <p:anim calcmode="lin" valueType="num">
                                      <p:cBhvr>
                                        <p:cTn id="43" dur="750"/>
                                        <p:tgtEl>
                                          <p:spTgt spid="7172"/>
                                        </p:tgtEl>
                                        <p:attrNameLst>
                                          <p:attrName>ppt_y</p:attrName>
                                        </p:attrNameLst>
                                      </p:cBhvr>
                                      <p:tavLst>
                                        <p:tav tm="0">
                                          <p:val>
                                            <p:strVal val="ppt_y"/>
                                          </p:val>
                                        </p:tav>
                                        <p:tav tm="100000">
                                          <p:val>
                                            <p:strVal val="ppt_y+.1"/>
                                          </p:val>
                                        </p:tav>
                                      </p:tavLst>
                                    </p:anim>
                                    <p:set>
                                      <p:cBhvr>
                                        <p:cTn id="44" dur="1" fill="hold">
                                          <p:stCondLst>
                                            <p:cond delay="749"/>
                                          </p:stCondLst>
                                        </p:cTn>
                                        <p:tgtEl>
                                          <p:spTgt spid="7172"/>
                                        </p:tgtEl>
                                        <p:attrNameLst>
                                          <p:attrName>style.visibility</p:attrName>
                                        </p:attrNameLst>
                                      </p:cBhvr>
                                      <p:to>
                                        <p:strVal val="hidden"/>
                                      </p:to>
                                    </p:set>
                                  </p:childTnLst>
                                </p:cTn>
                              </p:par>
                              <p:par>
                                <p:cTn id="45" presetID="10" presetClass="entr" presetSubtype="0" fill="hold" nodeType="withEffect">
                                  <p:stCondLst>
                                    <p:cond delay="75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26" presetClass="emph" presetSubtype="0" repeatCount="5000" fill="hold" nodeType="withEffect">
                                  <p:stCondLst>
                                    <p:cond delay="750"/>
                                  </p:stCondLst>
                                  <p:childTnLst>
                                    <p:animEffect transition="out" filter="fade">
                                      <p:cBhvr>
                                        <p:cTn id="49" dur="500" tmFilter="0, 0; .2, .5; .8, .5; 1, 0"/>
                                        <p:tgtEl>
                                          <p:spTgt spid="36"/>
                                        </p:tgtEl>
                                      </p:cBhvr>
                                    </p:animEffect>
                                    <p:animScale>
                                      <p:cBhvr>
                                        <p:cTn id="50" dur="250" autoRev="1" fill="hold"/>
                                        <p:tgtEl>
                                          <p:spTgt spid="36"/>
                                        </p:tgtEl>
                                      </p:cBhvr>
                                      <p:by x="105000" y="105000"/>
                                    </p:animScale>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31"/>
                                        </p:tgtEl>
                                      </p:cBhvr>
                                    </p:animEffect>
                                    <p:animScale>
                                      <p:cBhvr>
                                        <p:cTn id="56" dur="250" autoRev="1" fill="hold"/>
                                        <p:tgtEl>
                                          <p:spTgt spid="31"/>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subTnLst>
                                    <p:audio>
                                      <p:cMediaNode>
                                        <p:cTn display="0" masterRel="sameClick">
                                          <p:stCondLst>
                                            <p:cond evt="begin" delay="0">
                                              <p:tn val="58"/>
                                            </p:cond>
                                          </p:stCondLst>
                                          <p:endCondLst>
                                            <p:cond evt="onStopAudio" delay="0">
                                              <p:tgtEl>
                                                <p:sldTgt/>
                                              </p:tgtEl>
                                            </p:cond>
                                          </p:endCondLst>
                                        </p:cTn>
                                        <p:tgtEl>
                                          <p:sndTgt r:embed="rId5" name="trả-lời-sai.wav"/>
                                        </p:tgtEl>
                                      </p:cMediaNode>
                                    </p:audio>
                                  </p:subTnLst>
                                </p:cTn>
                              </p:par>
                            </p:childTnLst>
                          </p:cTn>
                        </p:par>
                        <p:par>
                          <p:cTn id="61" fill="hold">
                            <p:stCondLst>
                              <p:cond delay="1000"/>
                            </p:stCondLst>
                            <p:childTnLst>
                              <p:par>
                                <p:cTn id="62" presetID="42" presetClass="exit" presetSubtype="0" fill="hold" nodeType="afterEffect">
                                  <p:stCondLst>
                                    <p:cond delay="750"/>
                                  </p:stCondLst>
                                  <p:childTnLst>
                                    <p:animEffect transition="out" filter="fade">
                                      <p:cBhvr>
                                        <p:cTn id="63" dur="750"/>
                                        <p:tgtEl>
                                          <p:spTgt spid="34"/>
                                        </p:tgtEl>
                                      </p:cBhvr>
                                    </p:animEffect>
                                    <p:anim calcmode="lin" valueType="num">
                                      <p:cBhvr>
                                        <p:cTn id="64" dur="750"/>
                                        <p:tgtEl>
                                          <p:spTgt spid="34"/>
                                        </p:tgtEl>
                                        <p:attrNameLst>
                                          <p:attrName>ppt_x</p:attrName>
                                        </p:attrNameLst>
                                      </p:cBhvr>
                                      <p:tavLst>
                                        <p:tav tm="0">
                                          <p:val>
                                            <p:strVal val="ppt_x"/>
                                          </p:val>
                                        </p:tav>
                                        <p:tav tm="100000">
                                          <p:val>
                                            <p:strVal val="ppt_x"/>
                                          </p:val>
                                        </p:tav>
                                      </p:tavLst>
                                    </p:anim>
                                    <p:anim calcmode="lin" valueType="num">
                                      <p:cBhvr>
                                        <p:cTn id="65" dur="750"/>
                                        <p:tgtEl>
                                          <p:spTgt spid="34"/>
                                        </p:tgtEl>
                                        <p:attrNameLst>
                                          <p:attrName>ppt_y</p:attrName>
                                        </p:attrNameLst>
                                      </p:cBhvr>
                                      <p:tavLst>
                                        <p:tav tm="0">
                                          <p:val>
                                            <p:strVal val="ppt_y"/>
                                          </p:val>
                                        </p:tav>
                                        <p:tav tm="100000">
                                          <p:val>
                                            <p:strVal val="ppt_y+.1"/>
                                          </p:val>
                                        </p:tav>
                                      </p:tavLst>
                                    </p:anim>
                                    <p:set>
                                      <p:cBhvr>
                                        <p:cTn id="66"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27"/>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7"/>
                                        </p:tgtEl>
                                      </p:cBhvr>
                                    </p:animEffect>
                                    <p:animScale>
                                      <p:cBhvr>
                                        <p:cTn id="72" dur="250" autoRev="1" fill="hold"/>
                                        <p:tgtEl>
                                          <p:spTgt spid="27"/>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subTnLst>
                                    <p:audio>
                                      <p:cMediaNode>
                                        <p:cTn display="0" masterRel="sameClick">
                                          <p:stCondLst>
                                            <p:cond evt="begin" delay="0">
                                              <p:tn val="74"/>
                                            </p:cond>
                                          </p:stCondLst>
                                          <p:endCondLst>
                                            <p:cond evt="onStopAudio" delay="0">
                                              <p:tgtEl>
                                                <p:sldTgt/>
                                              </p:tgtEl>
                                            </p:cond>
                                          </p:endCondLst>
                                        </p:cTn>
                                        <p:tgtEl>
                                          <p:sndTgt r:embed="rId5" name="trả-lời-sai.wav"/>
                                        </p:tgtEl>
                                      </p:cMediaNode>
                                    </p:audio>
                                  </p:subTnLst>
                                </p:cTn>
                              </p:par>
                            </p:childTnLst>
                          </p:cTn>
                        </p:par>
                        <p:par>
                          <p:cTn id="77" fill="hold">
                            <p:stCondLst>
                              <p:cond delay="1000"/>
                            </p:stCondLst>
                            <p:childTnLst>
                              <p:par>
                                <p:cTn id="78" presetID="42" presetClass="exit" presetSubtype="0" fill="hold" nodeType="afterEffect">
                                  <p:stCondLst>
                                    <p:cond delay="750"/>
                                  </p:stCondLst>
                                  <p:childTnLst>
                                    <p:animEffect transition="out" filter="fade">
                                      <p:cBhvr>
                                        <p:cTn id="79" dur="750"/>
                                        <p:tgtEl>
                                          <p:spTgt spid="38"/>
                                        </p:tgtEl>
                                      </p:cBhvr>
                                    </p:animEffect>
                                    <p:anim calcmode="lin" valueType="num">
                                      <p:cBhvr>
                                        <p:cTn id="80" dur="750"/>
                                        <p:tgtEl>
                                          <p:spTgt spid="38"/>
                                        </p:tgtEl>
                                        <p:attrNameLst>
                                          <p:attrName>ppt_x</p:attrName>
                                        </p:attrNameLst>
                                      </p:cBhvr>
                                      <p:tavLst>
                                        <p:tav tm="0">
                                          <p:val>
                                            <p:strVal val="ppt_x"/>
                                          </p:val>
                                        </p:tav>
                                        <p:tav tm="100000">
                                          <p:val>
                                            <p:strVal val="ppt_x"/>
                                          </p:val>
                                        </p:tav>
                                      </p:tavLst>
                                    </p:anim>
                                    <p:anim calcmode="lin" valueType="num">
                                      <p:cBhvr>
                                        <p:cTn id="81" dur="750"/>
                                        <p:tgtEl>
                                          <p:spTgt spid="38"/>
                                        </p:tgtEl>
                                        <p:attrNameLst>
                                          <p:attrName>ppt_y</p:attrName>
                                        </p:attrNameLst>
                                      </p:cBhvr>
                                      <p:tavLst>
                                        <p:tav tm="0">
                                          <p:val>
                                            <p:strVal val="ppt_y"/>
                                          </p:val>
                                        </p:tav>
                                        <p:tav tm="100000">
                                          <p:val>
                                            <p:strVal val="ppt_y+.1"/>
                                          </p:val>
                                        </p:tav>
                                      </p:tavLst>
                                    </p:anim>
                                    <p:set>
                                      <p:cBhvr>
                                        <p:cTn id="82"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3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32"/>
                                        </p:tgtEl>
                                      </p:cBhvr>
                                    </p:animEffect>
                                    <p:animScale>
                                      <p:cBhvr>
                                        <p:cTn id="88" dur="250" autoRev="1" fill="hold"/>
                                        <p:tgtEl>
                                          <p:spTgt spid="3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subTnLst>
                                    <p:audio>
                                      <p:cMediaNode>
                                        <p:cTn display="0" masterRel="sameClick">
                                          <p:stCondLst>
                                            <p:cond evt="begin" delay="0">
                                              <p:tn val="90"/>
                                            </p:cond>
                                          </p:stCondLst>
                                          <p:endCondLst>
                                            <p:cond evt="onStopAudio" delay="0">
                                              <p:tgtEl>
                                                <p:sldTgt/>
                                              </p:tgtEl>
                                            </p:cond>
                                          </p:endCondLst>
                                        </p:cTn>
                                        <p:tgtEl>
                                          <p:sndTgt r:embed="rId5" name="trả-lời-sai.wav"/>
                                        </p:tgtEl>
                                      </p:cMediaNode>
                                    </p:audio>
                                  </p:subTnLst>
                                </p:cTn>
                              </p:par>
                            </p:childTnLst>
                          </p:cTn>
                        </p:par>
                        <p:par>
                          <p:cTn id="93" fill="hold">
                            <p:stCondLst>
                              <p:cond delay="1000"/>
                            </p:stCondLst>
                            <p:childTnLst>
                              <p:par>
                                <p:cTn id="94" presetID="42" presetClass="exit" presetSubtype="0" fill="hold" nodeType="afterEffect">
                                  <p:stCondLst>
                                    <p:cond delay="750"/>
                                  </p:stCondLst>
                                  <p:childTnLst>
                                    <p:animEffect transition="out" filter="fade">
                                      <p:cBhvr>
                                        <p:cTn id="95" dur="750"/>
                                        <p:tgtEl>
                                          <p:spTgt spid="39"/>
                                        </p:tgtEl>
                                      </p:cBhvr>
                                    </p:animEffect>
                                    <p:anim calcmode="lin" valueType="num">
                                      <p:cBhvr>
                                        <p:cTn id="96" dur="750"/>
                                        <p:tgtEl>
                                          <p:spTgt spid="39"/>
                                        </p:tgtEl>
                                        <p:attrNameLst>
                                          <p:attrName>ppt_x</p:attrName>
                                        </p:attrNameLst>
                                      </p:cBhvr>
                                      <p:tavLst>
                                        <p:tav tm="0">
                                          <p:val>
                                            <p:strVal val="ppt_x"/>
                                          </p:val>
                                        </p:tav>
                                        <p:tav tm="100000">
                                          <p:val>
                                            <p:strVal val="ppt_x"/>
                                          </p:val>
                                        </p:tav>
                                      </p:tavLst>
                                    </p:anim>
                                    <p:anim calcmode="lin" valueType="num">
                                      <p:cBhvr>
                                        <p:cTn id="97" dur="750"/>
                                        <p:tgtEl>
                                          <p:spTgt spid="39"/>
                                        </p:tgtEl>
                                        <p:attrNameLst>
                                          <p:attrName>ppt_y</p:attrName>
                                        </p:attrNameLst>
                                      </p:cBhvr>
                                      <p:tavLst>
                                        <p:tav tm="0">
                                          <p:val>
                                            <p:strVal val="ppt_y"/>
                                          </p:val>
                                        </p:tav>
                                        <p:tav tm="100000">
                                          <p:val>
                                            <p:strVal val="ppt_y+.1"/>
                                          </p:val>
                                        </p:tav>
                                      </p:tavLst>
                                    </p:anim>
                                    <p:set>
                                      <p:cBhvr>
                                        <p:cTn id="98"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4C7C3-9355-3709-5FF4-D178EB20C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8045" y="2559164"/>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1327" y="2055164"/>
            <a:ext cx="3960000" cy="3960000"/>
          </a:xfrm>
          <a:prstGeom prst="rect">
            <a:avLst/>
          </a:prstGeom>
        </p:spPr>
      </p:pic>
      <p:grpSp>
        <p:nvGrpSpPr>
          <p:cNvPr id="69" name="Group 68">
            <a:extLst>
              <a:ext uri="{FF2B5EF4-FFF2-40B4-BE49-F238E27FC236}">
                <a16:creationId xmlns:a16="http://schemas.microsoft.com/office/drawing/2014/main" id="{FF87EF15-B55A-4921-873F-0CC48C90C90B}"/>
              </a:ext>
            </a:extLst>
          </p:cNvPr>
          <p:cNvGrpSpPr/>
          <p:nvPr/>
        </p:nvGrpSpPr>
        <p:grpSpPr>
          <a:xfrm>
            <a:off x="8350149" y="3306605"/>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8"/>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pic>
        <p:nvPicPr>
          <p:cNvPr id="2" name="Tieng-yeah-tre-con-www_tiengdong_com">
            <a:hlinkClick r:id="" action="ppaction://media"/>
            <a:extLst>
              <a:ext uri="{FF2B5EF4-FFF2-40B4-BE49-F238E27FC236}">
                <a16:creationId xmlns:a16="http://schemas.microsoft.com/office/drawing/2014/main" id="{ADE2F14F-CD3C-435C-9296-352B5B2C4B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85666" y="-142498"/>
            <a:ext cx="487363" cy="487363"/>
          </a:xfrm>
          <a:prstGeom prst="rect">
            <a:avLst/>
          </a:prstGeom>
        </p:spPr>
      </p:pic>
      <p:pic>
        <p:nvPicPr>
          <p:cNvPr id="8196" name="Picture 4" descr="310 ideas de Brown | ositos de amor, muñequitos de amor, gif de amor">
            <a:extLst>
              <a:ext uri="{FF2B5EF4-FFF2-40B4-BE49-F238E27FC236}">
                <a16:creationId xmlns:a16="http://schemas.microsoft.com/office/drawing/2014/main" id="{EC941224-1641-33F4-9C67-88751DA3B7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754506" y="3211793"/>
            <a:ext cx="4750800" cy="385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310 ideas de Brown | ositos de amor, muñequitos de amor, gif de amor">
            <a:extLst>
              <a:ext uri="{FF2B5EF4-FFF2-40B4-BE49-F238E27FC236}">
                <a16:creationId xmlns:a16="http://schemas.microsoft.com/office/drawing/2014/main" id="{ED188348-09D6-6F53-7052-C9387F73A2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304" y="3211793"/>
            <a:ext cx="4750800" cy="385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060F9D-AC09-9D38-0782-C2E6CD43F309}"/>
              </a:ext>
            </a:extLst>
          </p:cNvPr>
          <p:cNvPicPr>
            <a:picLocks noChangeAspect="1"/>
          </p:cNvPicPr>
          <p:nvPr/>
        </p:nvPicPr>
        <p:blipFill>
          <a:blip r:embed="rId11"/>
          <a:stretch>
            <a:fillRect/>
          </a:stretch>
        </p:blipFill>
        <p:spPr>
          <a:xfrm>
            <a:off x="8436102" y="976281"/>
            <a:ext cx="3603048" cy="3596952"/>
          </a:xfrm>
          <a:prstGeom prst="rect">
            <a:avLst/>
          </a:prstGeom>
        </p:spPr>
      </p:pic>
      <p:pic>
        <p:nvPicPr>
          <p:cNvPr id="5" name="Picture 4">
            <a:extLst>
              <a:ext uri="{FF2B5EF4-FFF2-40B4-BE49-F238E27FC236}">
                <a16:creationId xmlns:a16="http://schemas.microsoft.com/office/drawing/2014/main" id="{729044FE-0F93-4FE3-C916-B456EC4D7737}"/>
              </a:ext>
            </a:extLst>
          </p:cNvPr>
          <p:cNvPicPr>
            <a:picLocks noChangeAspect="1"/>
          </p:cNvPicPr>
          <p:nvPr/>
        </p:nvPicPr>
        <p:blipFill>
          <a:blip r:embed="rId12"/>
          <a:stretch>
            <a:fillRect/>
          </a:stretch>
        </p:blipFill>
        <p:spPr>
          <a:xfrm>
            <a:off x="5546436" y="2055164"/>
            <a:ext cx="3853006" cy="3853006"/>
          </a:xfrm>
          <a:prstGeom prst="rect">
            <a:avLst/>
          </a:prstGeom>
        </p:spPr>
      </p:pic>
    </p:spTree>
    <p:extLst>
      <p:ext uri="{BB962C8B-B14F-4D97-AF65-F5344CB8AC3E}">
        <p14:creationId xmlns:p14="http://schemas.microsoft.com/office/powerpoint/2010/main" val="1493121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79167E-6 3.7037E-7 L 0.21145 -0.07708 " pathEditMode="relative" rAng="0" ptsTypes="AA">
                                      <p:cBhvr>
                                        <p:cTn id="6" dur="1000" fill="hold"/>
                                        <p:tgtEl>
                                          <p:spTgt spid="69"/>
                                        </p:tgtEl>
                                        <p:attrNameLst>
                                          <p:attrName>ppt_x</p:attrName>
                                          <p:attrName>ppt_y</p:attrName>
                                        </p:attrNameLst>
                                      </p:cBhvr>
                                      <p:rCtr x="10573" y="-3866"/>
                                    </p:animMotion>
                                  </p:childTnLst>
                                  <p:subTnLst>
                                    <p:audio>
                                      <p:cMediaNode>
                                        <p:cTn display="0" masterRel="sameClick">
                                          <p:stCondLst>
                                            <p:cond evt="begin" delay="0">
                                              <p:tn val="5"/>
                                            </p:cond>
                                          </p:stCondLst>
                                          <p:endCondLst>
                                            <p:cond evt="onStopAudio" delay="0">
                                              <p:tgtEl>
                                                <p:sldTgt/>
                                              </p:tgtEl>
                                            </p:cond>
                                          </p:endCondLst>
                                        </p:cTn>
                                        <p:tgtEl>
                                          <p:sndTgt r:embed="rId4" name="huýt.wav"/>
                                        </p:tgtEl>
                                      </p:cMediaNode>
                                    </p:audio>
                                  </p:subTnLst>
                                </p:cTn>
                              </p:par>
                              <p:par>
                                <p:cTn id="7" presetID="6" presetClass="emph" presetSubtype="0" fill="hold" nodeType="withEffect">
                                  <p:stCondLst>
                                    <p:cond delay="0"/>
                                  </p:stCondLst>
                                  <p:childTnLst>
                                    <p:animScale>
                                      <p:cBhvr>
                                        <p:cTn id="8" dur="1000" fill="hold"/>
                                        <p:tgtEl>
                                          <p:spTgt spid="69"/>
                                        </p:tgtEl>
                                      </p:cBhvr>
                                      <p:by x="75000" y="75000"/>
                                    </p:animScale>
                                  </p:childTnLst>
                                </p:cTn>
                              </p:par>
                            </p:childTnLst>
                          </p:cTn>
                        </p:par>
                        <p:par>
                          <p:cTn id="9" fill="hold">
                            <p:stCondLst>
                              <p:cond delay="1000"/>
                            </p:stCondLst>
                            <p:childTnLst>
                              <p:par>
                                <p:cTn id="10" presetID="42" presetClass="exit" presetSubtype="0" fill="hold" nodeType="afterEffect">
                                  <p:stCondLst>
                                    <p:cond delay="0"/>
                                  </p:stCondLst>
                                  <p:childTnLst>
                                    <p:animEffect transition="out" filter="fade">
                                      <p:cBhvr>
                                        <p:cTn id="11" dur="500"/>
                                        <p:tgtEl>
                                          <p:spTgt spid="69"/>
                                        </p:tgtEl>
                                      </p:cBhvr>
                                    </p:animEffect>
                                    <p:anim calcmode="lin" valueType="num">
                                      <p:cBhvr>
                                        <p:cTn id="12" dur="500"/>
                                        <p:tgtEl>
                                          <p:spTgt spid="69"/>
                                        </p:tgtEl>
                                        <p:attrNameLst>
                                          <p:attrName>ppt_x</p:attrName>
                                        </p:attrNameLst>
                                      </p:cBhvr>
                                      <p:tavLst>
                                        <p:tav tm="0">
                                          <p:val>
                                            <p:strVal val="ppt_x"/>
                                          </p:val>
                                        </p:tav>
                                        <p:tav tm="100000">
                                          <p:val>
                                            <p:strVal val="ppt_x"/>
                                          </p:val>
                                        </p:tav>
                                      </p:tavLst>
                                    </p:anim>
                                    <p:anim calcmode="lin" valueType="num">
                                      <p:cBhvr>
                                        <p:cTn id="13" dur="500"/>
                                        <p:tgtEl>
                                          <p:spTgt spid="69"/>
                                        </p:tgtEl>
                                        <p:attrNameLst>
                                          <p:attrName>ppt_y</p:attrName>
                                        </p:attrNameLst>
                                      </p:cBhvr>
                                      <p:tavLst>
                                        <p:tav tm="0">
                                          <p:val>
                                            <p:strVal val="ppt_y"/>
                                          </p:val>
                                        </p:tav>
                                        <p:tav tm="100000">
                                          <p:val>
                                            <p:strVal val="ppt_y+.1"/>
                                          </p:val>
                                        </p:tav>
                                      </p:tavLst>
                                    </p:anim>
                                    <p:set>
                                      <p:cBhvr>
                                        <p:cTn id="14" dur="1" fill="hold">
                                          <p:stCondLst>
                                            <p:cond delay="499"/>
                                          </p:stCondLst>
                                        </p:cTn>
                                        <p:tgtEl>
                                          <p:spTgt spid="69"/>
                                        </p:tgtEl>
                                        <p:attrNameLst>
                                          <p:attrName>style.visibility</p:attrName>
                                        </p:attrNameLst>
                                      </p:cBhvr>
                                      <p:to>
                                        <p:strVal val="hidden"/>
                                      </p:to>
                                    </p:set>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4414" fill="hold"/>
                                        <p:tgtEl>
                                          <p:spTgt spid="2"/>
                                        </p:tgtEl>
                                      </p:cBhvr>
                                    </p:cmd>
                                  </p:childTnLst>
                                </p:cTn>
                              </p:par>
                              <p:par>
                                <p:cTn id="18" presetID="32" presetClass="emph" presetSubtype="0" repeatCount="3000" fill="hold" nodeType="withEffect">
                                  <p:stCondLst>
                                    <p:cond delay="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32" presetClass="emph" presetSubtype="0" repeatCount="3000" fill="hold" nodeType="withEffect">
                                  <p:stCondLst>
                                    <p:cond delay="0"/>
                                  </p:stCondLst>
                                  <p:childTnLst>
                                    <p:animRot by="120000">
                                      <p:cBhvr>
                                        <p:cTn id="25" dur="100" fill="hold">
                                          <p:stCondLst>
                                            <p:cond delay="0"/>
                                          </p:stCondLst>
                                        </p:cTn>
                                        <p:tgtEl>
                                          <p:spTgt spid="35"/>
                                        </p:tgtEl>
                                        <p:attrNameLst>
                                          <p:attrName>r</p:attrName>
                                        </p:attrNameLst>
                                      </p:cBhvr>
                                    </p:animRot>
                                    <p:animRot by="-240000">
                                      <p:cBhvr>
                                        <p:cTn id="26" dur="200" fill="hold">
                                          <p:stCondLst>
                                            <p:cond delay="200"/>
                                          </p:stCondLst>
                                        </p:cTn>
                                        <p:tgtEl>
                                          <p:spTgt spid="35"/>
                                        </p:tgtEl>
                                        <p:attrNameLst>
                                          <p:attrName>r</p:attrName>
                                        </p:attrNameLst>
                                      </p:cBhvr>
                                    </p:animRot>
                                    <p:animRot by="240000">
                                      <p:cBhvr>
                                        <p:cTn id="27" dur="200" fill="hold">
                                          <p:stCondLst>
                                            <p:cond delay="400"/>
                                          </p:stCondLst>
                                        </p:cTn>
                                        <p:tgtEl>
                                          <p:spTgt spid="35"/>
                                        </p:tgtEl>
                                        <p:attrNameLst>
                                          <p:attrName>r</p:attrName>
                                        </p:attrNameLst>
                                      </p:cBhvr>
                                    </p:animRot>
                                    <p:animRot by="-240000">
                                      <p:cBhvr>
                                        <p:cTn id="28" dur="200" fill="hold">
                                          <p:stCondLst>
                                            <p:cond delay="600"/>
                                          </p:stCondLst>
                                        </p:cTn>
                                        <p:tgtEl>
                                          <p:spTgt spid="35"/>
                                        </p:tgtEl>
                                        <p:attrNameLst>
                                          <p:attrName>r</p:attrName>
                                        </p:attrNameLst>
                                      </p:cBhvr>
                                    </p:animRot>
                                    <p:animRot by="120000">
                                      <p:cBhvr>
                                        <p:cTn id="29" dur="200" fill="hold">
                                          <p:stCondLst>
                                            <p:cond delay="800"/>
                                          </p:stCondLst>
                                        </p:cTn>
                                        <p:tgtEl>
                                          <p:spTgt spid="35"/>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8196"/>
                                        </p:tgtEl>
                                        <p:attrNameLst>
                                          <p:attrName>style.visibility</p:attrName>
                                        </p:attrNameLst>
                                      </p:cBhvr>
                                      <p:to>
                                        <p:strVal val="visible"/>
                                      </p:to>
                                    </p:set>
                                    <p:animEffect transition="in" filter="fade">
                                      <p:cBhvr>
                                        <p:cTn id="32" dur="500"/>
                                        <p:tgtEl>
                                          <p:spTgt spid="8196"/>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D6EF92E-1D34-FD74-A881-F483ADB481F1}"/>
              </a:ext>
            </a:extLst>
          </p:cNvPr>
          <p:cNvPicPr>
            <a:picLocks noChangeAspect="1"/>
          </p:cNvPicPr>
          <p:nvPr/>
        </p:nvPicPr>
        <p:blipFill>
          <a:blip r:embed="rId5"/>
          <a:stretch>
            <a:fillRect/>
          </a:stretch>
        </p:blipFill>
        <p:spPr>
          <a:xfrm>
            <a:off x="6315984" y="804444"/>
            <a:ext cx="5389331" cy="5249111"/>
          </a:xfrm>
          <a:prstGeom prst="rect">
            <a:avLst/>
          </a:prstGeom>
        </p:spPr>
      </p:pic>
    </p:spTree>
    <p:extLst>
      <p:ext uri="{BB962C8B-B14F-4D97-AF65-F5344CB8AC3E}">
        <p14:creationId xmlns:p14="http://schemas.microsoft.com/office/powerpoint/2010/main" val="4163135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381530"/>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0" b="1">
                <a:solidFill>
                  <a:srgbClr val="FF0000"/>
                </a:solidFill>
                <a:latin typeface="iCiel Baliho Script" pitchFamily="2" charset="0"/>
                <a:ea typeface="等线" panose="020F0502020204030204"/>
                <a:cs typeface="Arial"/>
              </a:rPr>
              <a:t>Hoạt động 3:</a:t>
            </a:r>
            <a:endParaRPr lang="vi-VN" sz="8000" b="1">
              <a:solidFill>
                <a:srgbClr val="FF0000"/>
              </a:solidFill>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6096000" y="2367200"/>
            <a:ext cx="5014302" cy="2123600"/>
          </a:xfrm>
          <a:prstGeom prst="rect">
            <a:avLst/>
          </a:prstGeom>
        </p:spPr>
        <p:txBody>
          <a:bodyPr spcFirstLastPara="1" wrap="square" lIns="121900" tIns="121900" rIns="121900" bIns="121900" anchor="b" anchorCtr="0">
            <a:noAutofit/>
          </a:bodyPr>
          <a:lstStyle/>
          <a:p>
            <a:pPr>
              <a:lnSpc>
                <a:spcPct val="100000"/>
              </a:lnSpc>
            </a:pPr>
            <a:r>
              <a:rPr lang="vi-VN" sz="80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Nhận xét các ý kiến </a:t>
            </a:r>
            <a:endParaRPr sz="88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418896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3" name="TextBox 2">
            <a:extLst>
              <a:ext uri="{FF2B5EF4-FFF2-40B4-BE49-F238E27FC236}">
                <a16:creationId xmlns:a16="http://schemas.microsoft.com/office/drawing/2014/main" id="{C0348EAF-B8D3-F9FF-C735-329B7CDB6227}"/>
              </a:ext>
            </a:extLst>
          </p:cNvPr>
          <p:cNvSpPr txBox="1"/>
          <p:nvPr/>
        </p:nvSpPr>
        <p:spPr>
          <a:xfrm>
            <a:off x="2829431" y="367456"/>
            <a:ext cx="73656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FFC000"/>
                  </a:solidFill>
                </a:ln>
                <a:solidFill>
                  <a:srgbClr val="FFC000"/>
                </a:solidFill>
                <a:effectLst/>
                <a:uLnTx/>
                <a:uFillTx/>
                <a:latin typeface="Calibri Light" panose="020F0302020204030204"/>
                <a:ea typeface="+mn-ea"/>
                <a:cs typeface="Arial" panose="020B0604020202020204" pitchFamily="34" charset="0"/>
              </a:rPr>
              <a:t>1. </a:t>
            </a:r>
            <a:r>
              <a:rPr kumimoji="0" lang="vi-VN" sz="4000" b="1" i="0" u="none" strike="noStrike" kern="1200" cap="none" spc="0" normalizeH="0" baseline="0" noProof="0">
                <a:ln>
                  <a:solidFill>
                    <a:srgbClr val="FFC000"/>
                  </a:solidFill>
                </a:ln>
                <a:solidFill>
                  <a:srgbClr val="FFC000"/>
                </a:solidFill>
                <a:effectLst/>
                <a:uLnTx/>
                <a:uFillTx/>
                <a:latin typeface="Times New Roman" panose="02020603050405020304" pitchFamily="18" charset="0"/>
                <a:ea typeface="+mn-ea"/>
                <a:cs typeface="Arial" panose="020B0604020202020204" pitchFamily="34" charset="0"/>
              </a:rPr>
              <a:t>Nhận xét các ý kiến sau:</a:t>
            </a:r>
            <a:endParaRPr kumimoji="0" lang="en-US" sz="4000" b="1" i="0" u="none" strike="noStrike" kern="1200" cap="none" spc="0" normalizeH="0" baseline="0" noProof="0">
              <a:ln>
                <a:solidFill>
                  <a:srgbClr val="FFC000"/>
                </a:solidFill>
              </a:ln>
              <a:solidFill>
                <a:srgbClr val="FFC000"/>
              </a:solidFill>
              <a:effectLst/>
              <a:uLnTx/>
              <a:uFillTx/>
              <a:latin typeface="Calibri Light" panose="020F0302020204030204"/>
              <a:ea typeface="+mn-ea"/>
              <a:cs typeface="Arial" panose="020B0604020202020204" pitchFamily="34" charset="0"/>
            </a:endParaRPr>
          </a:p>
        </p:txBody>
      </p:sp>
      <p:pic>
        <p:nvPicPr>
          <p:cNvPr id="4" name="Picture 3">
            <a:extLst>
              <a:ext uri="{FF2B5EF4-FFF2-40B4-BE49-F238E27FC236}">
                <a16:creationId xmlns:a16="http://schemas.microsoft.com/office/drawing/2014/main" id="{0485C6AB-4BE4-4D0C-9E4C-731EB7BCE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6" y="1191703"/>
            <a:ext cx="5153774" cy="2394253"/>
          </a:xfrm>
          <a:prstGeom prst="rect">
            <a:avLst/>
          </a:prstGeom>
        </p:spPr>
      </p:pic>
      <p:pic>
        <p:nvPicPr>
          <p:cNvPr id="8" name="Picture 7">
            <a:extLst>
              <a:ext uri="{FF2B5EF4-FFF2-40B4-BE49-F238E27FC236}">
                <a16:creationId xmlns:a16="http://schemas.microsoft.com/office/drawing/2014/main" id="{684E0B9A-0C2C-4AEA-9E33-751B90817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2156" y="1226723"/>
            <a:ext cx="5355058" cy="2408192"/>
          </a:xfrm>
          <a:prstGeom prst="rect">
            <a:avLst/>
          </a:prstGeom>
        </p:spPr>
      </p:pic>
      <p:pic>
        <p:nvPicPr>
          <p:cNvPr id="10" name="Picture 9">
            <a:extLst>
              <a:ext uri="{FF2B5EF4-FFF2-40B4-BE49-F238E27FC236}">
                <a16:creationId xmlns:a16="http://schemas.microsoft.com/office/drawing/2014/main" id="{EA005459-9C89-40A6-B1A1-BC4A78973169}"/>
              </a:ext>
            </a:extLst>
          </p:cNvPr>
          <p:cNvPicPr>
            <a:picLocks noChangeAspect="1"/>
          </p:cNvPicPr>
          <p:nvPr/>
        </p:nvPicPr>
        <p:blipFill rotWithShape="1">
          <a:blip r:embed="rId6">
            <a:extLst>
              <a:ext uri="{28A0092B-C50C-407E-A947-70E740481C1C}">
                <a14:useLocalDpi xmlns:a14="http://schemas.microsoft.com/office/drawing/2010/main" val="0"/>
              </a:ext>
            </a:extLst>
          </a:blip>
          <a:srcRect t="3058" r="1031"/>
          <a:stretch/>
        </p:blipFill>
        <p:spPr>
          <a:xfrm>
            <a:off x="468069" y="3789897"/>
            <a:ext cx="5299834" cy="2332471"/>
          </a:xfrm>
          <a:prstGeom prst="rect">
            <a:avLst/>
          </a:prstGeom>
        </p:spPr>
      </p:pic>
      <p:pic>
        <p:nvPicPr>
          <p:cNvPr id="12" name="Picture 11">
            <a:extLst>
              <a:ext uri="{FF2B5EF4-FFF2-40B4-BE49-F238E27FC236}">
                <a16:creationId xmlns:a16="http://schemas.microsoft.com/office/drawing/2014/main" id="{23676D5C-4150-439F-970C-D034FEBD32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839361"/>
            <a:ext cx="5355057" cy="2233541"/>
          </a:xfrm>
          <a:prstGeom prst="rect">
            <a:avLst/>
          </a:prstGeom>
        </p:spPr>
      </p:pic>
    </p:spTree>
    <p:extLst>
      <p:ext uri="{BB962C8B-B14F-4D97-AF65-F5344CB8AC3E}">
        <p14:creationId xmlns:p14="http://schemas.microsoft.com/office/powerpoint/2010/main" val="29757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2119400" y="259515"/>
            <a:ext cx="10789320" cy="1635692"/>
            <a:chOff x="2125136" y="2200176"/>
            <a:chExt cx="8187316" cy="1239336"/>
          </a:xfrm>
        </p:grpSpPr>
        <p:sp>
          <p:nvSpPr>
            <p:cNvPr id="3" name="TextBox 2">
              <a:extLst>
                <a:ext uri="{FF2B5EF4-FFF2-40B4-BE49-F238E27FC236}">
                  <a16:creationId xmlns:a16="http://schemas.microsoft.com/office/drawing/2014/main" id="{FCCABD95-75CD-71FC-FBF1-4EBB16C5A5CD}"/>
                </a:ext>
              </a:extLst>
            </p:cNvPr>
            <p:cNvSpPr txBox="1"/>
            <p:nvPr/>
          </p:nvSpPr>
          <p:spPr>
            <a:xfrm>
              <a:off x="2199633" y="2203568"/>
              <a:ext cx="7423052"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THẢO LUẬN NHÓM</a:t>
              </a:r>
            </a:p>
          </p:txBody>
        </p:sp>
        <p:sp>
          <p:nvSpPr>
            <p:cNvPr id="4" name="TextBox 3">
              <a:extLst>
                <a:ext uri="{FF2B5EF4-FFF2-40B4-BE49-F238E27FC236}">
                  <a16:creationId xmlns:a16="http://schemas.microsoft.com/office/drawing/2014/main" id="{8E148E7C-4ADC-5774-E363-9BB107AAFD26}"/>
                </a:ext>
              </a:extLst>
            </p:cNvPr>
            <p:cNvSpPr txBox="1"/>
            <p:nvPr/>
          </p:nvSpPr>
          <p:spPr>
            <a:xfrm>
              <a:off x="2125136" y="2200176"/>
              <a:ext cx="818731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THẢO LUẬN NHÓM</a:t>
              </a:r>
            </a:p>
          </p:txBody>
        </p:sp>
      </p:grpSp>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
            <a:extLst>
              <a:ext uri="{FF2B5EF4-FFF2-40B4-BE49-F238E27FC236}">
                <a16:creationId xmlns:a16="http://schemas.microsoft.com/office/drawing/2014/main" id="{6D056F27-B710-422F-2DBA-C10CDFEB2F03}"/>
              </a:ext>
            </a:extLst>
          </p:cNvPr>
          <p:cNvSpPr/>
          <p:nvPr/>
        </p:nvSpPr>
        <p:spPr>
          <a:xfrm rot="374153">
            <a:off x="3385489" y="5251942"/>
            <a:ext cx="773134" cy="1000241"/>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0">
            <a:extLst>
              <a:ext uri="{FF2B5EF4-FFF2-40B4-BE49-F238E27FC236}">
                <a16:creationId xmlns:a16="http://schemas.microsoft.com/office/drawing/2014/main" id="{91A0EBEE-12DD-C339-9A20-F44CD91812FD}"/>
              </a:ext>
            </a:extLst>
          </p:cNvPr>
          <p:cNvSpPr/>
          <p:nvPr/>
        </p:nvSpPr>
        <p:spPr>
          <a:xfrm rot="-816925">
            <a:off x="7570196" y="548936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B7D5FF60-3608-A5BF-FBAF-96DB484FC7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665585" y="1472559"/>
            <a:ext cx="3432327" cy="5277987"/>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0414D319-67A2-73CE-78B5-8C9B64908A6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121871" y="1547020"/>
            <a:ext cx="3432327" cy="5277987"/>
          </a:xfrm>
          <a:prstGeom prst="rect">
            <a:avLst/>
          </a:prstGeom>
          <a:effectLst>
            <a:outerShdw blurRad="63500" sx="102000" sy="102000" algn="ctr" rotWithShape="0">
              <a:prstClr val="black">
                <a:alpha val="40000"/>
              </a:prstClr>
            </a:outerShdw>
          </a:effectLst>
        </p:spPr>
      </p:pic>
      <p:grpSp>
        <p:nvGrpSpPr>
          <p:cNvPr id="20" name="Group 19">
            <a:extLst>
              <a:ext uri="{FF2B5EF4-FFF2-40B4-BE49-F238E27FC236}">
                <a16:creationId xmlns:a16="http://schemas.microsoft.com/office/drawing/2014/main" id="{17DDD0E0-3F55-4500-A7FF-D60FC446F4E8}"/>
              </a:ext>
            </a:extLst>
          </p:cNvPr>
          <p:cNvGrpSpPr/>
          <p:nvPr/>
        </p:nvGrpSpPr>
        <p:grpSpPr>
          <a:xfrm>
            <a:off x="3510600" y="2062401"/>
            <a:ext cx="2044345" cy="2364827"/>
            <a:chOff x="228101" y="3941544"/>
            <a:chExt cx="2853144" cy="3158820"/>
          </a:xfrm>
        </p:grpSpPr>
        <p:sp>
          <p:nvSpPr>
            <p:cNvPr id="25" name="Speech Bubble: Oval 24">
              <a:extLst>
                <a:ext uri="{FF2B5EF4-FFF2-40B4-BE49-F238E27FC236}">
                  <a16:creationId xmlns:a16="http://schemas.microsoft.com/office/drawing/2014/main" id="{D0073258-41B4-4C54-90F0-477B3CF8A00E}"/>
                </a:ext>
              </a:extLst>
            </p:cNvPr>
            <p:cNvSpPr/>
            <p:nvPr/>
          </p:nvSpPr>
          <p:spPr>
            <a:xfrm>
              <a:off x="228101" y="3941544"/>
              <a:ext cx="2853144" cy="3158820"/>
            </a:xfrm>
            <a:prstGeom prst="wedgeEllipseCallout">
              <a:avLst>
                <a:gd name="adj1" fmla="val -70518"/>
                <a:gd name="adj2" fmla="val 2056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4160546-B695-4A82-A6D8-D7A40BCBDF0E}"/>
                </a:ext>
              </a:extLst>
            </p:cNvPr>
            <p:cNvSpPr txBox="1"/>
            <p:nvPr/>
          </p:nvSpPr>
          <p:spPr>
            <a:xfrm>
              <a:off x="402479" y="4122224"/>
              <a:ext cx="2504386" cy="2590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w="0"/>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Thảo luận nhóm 6</a:t>
              </a:r>
              <a:endParaRPr kumimoji="0" lang="en-029" sz="4000" b="1" i="0" u="none" strike="noStrike" kern="1200" cap="none" spc="0" normalizeH="0" baseline="0" noProof="0">
                <a:ln w="0"/>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7" name="Group 26">
            <a:extLst>
              <a:ext uri="{FF2B5EF4-FFF2-40B4-BE49-F238E27FC236}">
                <a16:creationId xmlns:a16="http://schemas.microsoft.com/office/drawing/2014/main" id="{950906B6-3FE4-43A2-A69E-318662E8C817}"/>
              </a:ext>
            </a:extLst>
          </p:cNvPr>
          <p:cNvGrpSpPr/>
          <p:nvPr/>
        </p:nvGrpSpPr>
        <p:grpSpPr>
          <a:xfrm>
            <a:off x="5676577" y="2414533"/>
            <a:ext cx="3674966" cy="3778990"/>
            <a:chOff x="252492" y="3245183"/>
            <a:chExt cx="3715018" cy="3986361"/>
          </a:xfrm>
        </p:grpSpPr>
        <p:sp>
          <p:nvSpPr>
            <p:cNvPr id="28" name="Speech Bubble: Oval 27">
              <a:extLst>
                <a:ext uri="{FF2B5EF4-FFF2-40B4-BE49-F238E27FC236}">
                  <a16:creationId xmlns:a16="http://schemas.microsoft.com/office/drawing/2014/main" id="{0C18F361-F8D8-4131-8F9A-939ADFF4737A}"/>
                </a:ext>
              </a:extLst>
            </p:cNvPr>
            <p:cNvSpPr/>
            <p:nvPr/>
          </p:nvSpPr>
          <p:spPr>
            <a:xfrm>
              <a:off x="252492" y="3245183"/>
              <a:ext cx="3715018" cy="3986361"/>
            </a:xfrm>
            <a:prstGeom prst="wedgeEllipseCallout">
              <a:avLst>
                <a:gd name="adj1" fmla="val 62189"/>
                <a:gd name="adj2" fmla="val -708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21589E72-051B-4791-B131-4D0979988D29}"/>
                </a:ext>
              </a:extLst>
            </p:cNvPr>
            <p:cNvSpPr txBox="1"/>
            <p:nvPr/>
          </p:nvSpPr>
          <p:spPr>
            <a:xfrm>
              <a:off x="411429" y="3595190"/>
              <a:ext cx="3469735" cy="33440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w="0"/>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Em có</a:t>
              </a:r>
              <a:r>
                <a:rPr lang="en-US" sz="4000" b="1">
                  <a:ln w="0"/>
                  <a:solidFill>
                    <a:srgbClr val="0070C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 </a:t>
              </a:r>
              <a:r>
                <a:rPr lang="en-US" sz="4000" b="1">
                  <a:ln w="0"/>
                  <a:solidFill>
                    <a:srgbClr val="00B05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Đồng tình</a:t>
              </a:r>
              <a:r>
                <a:rPr lang="en-US" sz="4000" b="1">
                  <a:ln w="0"/>
                  <a:solidFill>
                    <a:srgbClr val="0070C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 </a:t>
              </a:r>
              <a:r>
                <a:rPr lang="en-US" sz="4000" b="1">
                  <a:ln w="0"/>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hay</a:t>
              </a:r>
              <a:r>
                <a:rPr lang="en-US" sz="4000" b="1">
                  <a:ln w="0"/>
                  <a:solidFill>
                    <a:srgbClr val="0070C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 </a:t>
              </a:r>
              <a:r>
                <a:rPr lang="en-US" sz="4000" b="1">
                  <a:ln w="0"/>
                  <a:solidFill>
                    <a:srgbClr val="FF000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Không đồng tình</a:t>
              </a:r>
              <a:r>
                <a:rPr lang="en-US" sz="4000" b="1">
                  <a:ln w="0"/>
                  <a:solidFill>
                    <a:srgbClr val="0070C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 </a:t>
              </a:r>
              <a:r>
                <a:rPr lang="en-US" sz="4000" b="1">
                  <a:ln w="0"/>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với các ý kiến trên và</a:t>
              </a:r>
              <a:r>
                <a:rPr lang="en-US" sz="4000" b="1">
                  <a:ln w="0"/>
                  <a:solidFill>
                    <a:srgbClr val="0070C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 </a:t>
              </a:r>
              <a:r>
                <a:rPr lang="en-US" sz="4000" b="1">
                  <a:ln w="0"/>
                  <a:solidFill>
                    <a:srgbClr val="7030A0"/>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Vì sao ?</a:t>
              </a:r>
              <a:endParaRPr kumimoji="0" lang="en-029" sz="40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8091824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1301632" y="283496"/>
            <a:ext cx="13370009" cy="1637345"/>
            <a:chOff x="554389" y="2203568"/>
            <a:chExt cx="10145635" cy="1240588"/>
          </a:xfrm>
        </p:grpSpPr>
        <p:sp>
          <p:nvSpPr>
            <p:cNvPr id="3" name="TextBox 2">
              <a:extLst>
                <a:ext uri="{FF2B5EF4-FFF2-40B4-BE49-F238E27FC236}">
                  <a16:creationId xmlns:a16="http://schemas.microsoft.com/office/drawing/2014/main" id="{FCCABD95-75CD-71FC-FBF1-4EBB16C5A5CD}"/>
                </a:ext>
              </a:extLst>
            </p:cNvPr>
            <p:cNvSpPr txBox="1"/>
            <p:nvPr/>
          </p:nvSpPr>
          <p:spPr>
            <a:xfrm>
              <a:off x="554389" y="2203568"/>
              <a:ext cx="10145635"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TRÌNH BÀY TRƯỚC LỚP</a:t>
              </a:r>
            </a:p>
          </p:txBody>
        </p:sp>
        <p:sp>
          <p:nvSpPr>
            <p:cNvPr id="4" name="TextBox 3">
              <a:extLst>
                <a:ext uri="{FF2B5EF4-FFF2-40B4-BE49-F238E27FC236}">
                  <a16:creationId xmlns:a16="http://schemas.microsoft.com/office/drawing/2014/main" id="{8E148E7C-4ADC-5774-E363-9BB107AAFD26}"/>
                </a:ext>
              </a:extLst>
            </p:cNvPr>
            <p:cNvSpPr txBox="1"/>
            <p:nvPr/>
          </p:nvSpPr>
          <p:spPr>
            <a:xfrm>
              <a:off x="574488" y="2208212"/>
              <a:ext cx="920923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TRÌNH BÀY TRƯỚC LỚP</a:t>
              </a:r>
              <a:endParaRPr kumimoji="0" lang="vi-VN"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3552123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F40F8A-130E-42F7-9DBD-039A6F54E944}"/>
              </a:ext>
            </a:extLst>
          </p:cNvPr>
          <p:cNvSpPr/>
          <p:nvPr/>
        </p:nvSpPr>
        <p:spPr>
          <a:xfrm>
            <a:off x="0" y="1712883"/>
            <a:ext cx="12192000" cy="5144981"/>
          </a:xfrm>
          <a:prstGeom prst="rect">
            <a:avLst/>
          </a:prstGeom>
          <a:solidFill>
            <a:srgbClr val="9CE8FF"/>
          </a:solidFill>
          <a:ln>
            <a:solidFill>
              <a:srgbClr val="9CE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a:extLst>
              <a:ext uri="{FF2B5EF4-FFF2-40B4-BE49-F238E27FC236}">
                <a16:creationId xmlns:a16="http://schemas.microsoft.com/office/drawing/2014/main" id="{F9A27998-0912-4E71-B40F-B57C1F630C9F}"/>
              </a:ext>
            </a:extLst>
          </p:cNvPr>
          <p:cNvPicPr>
            <a:picLocks noChangeAspect="1"/>
          </p:cNvPicPr>
          <p:nvPr/>
        </p:nvPicPr>
        <p:blipFill>
          <a:blip r:embed="rId2"/>
          <a:srcRect l="6504" r="1273"/>
          <a:stretch>
            <a:fillRect/>
          </a:stretch>
        </p:blipFill>
        <p:spPr>
          <a:xfrm flipH="1">
            <a:off x="2602114" y="-665425"/>
            <a:ext cx="9731992" cy="5777446"/>
          </a:xfrm>
          <a:prstGeom prst="rect">
            <a:avLst/>
          </a:prstGeom>
        </p:spPr>
      </p:pic>
      <p:sp>
        <p:nvSpPr>
          <p:cNvPr id="6" name="Rectangle 5">
            <a:extLst>
              <a:ext uri="{FF2B5EF4-FFF2-40B4-BE49-F238E27FC236}">
                <a16:creationId xmlns:a16="http://schemas.microsoft.com/office/drawing/2014/main" id="{093981CD-59BA-4C50-8AFA-FE4CF14781BD}"/>
              </a:ext>
            </a:extLst>
          </p:cNvPr>
          <p:cNvSpPr/>
          <p:nvPr/>
        </p:nvSpPr>
        <p:spPr>
          <a:xfrm>
            <a:off x="4586823" y="496960"/>
            <a:ext cx="6642113" cy="646331"/>
          </a:xfrm>
          <a:prstGeom prst="rect">
            <a:avLst/>
          </a:prstGeom>
          <a:noFill/>
        </p:spPr>
        <p:txBody>
          <a:bodyPr wrap="square" lIns="91440" tIns="45720" rIns="91440" bIns="45720">
            <a:spAutoFit/>
          </a:bodyPr>
          <a:lstStyle/>
          <a:p>
            <a:pPr algn="ctr"/>
            <a:r>
              <a:rPr lang="en-US" sz="3600">
                <a:ln w="0">
                  <a:noFill/>
                </a:ln>
                <a:solidFill>
                  <a:prstClr val="black"/>
                </a:solidFill>
                <a:effectLst>
                  <a:outerShdw blurRad="38100" dist="19050" dir="2700000" algn="tl" rotWithShape="0">
                    <a:prstClr val="black">
                      <a:alpha val="40000"/>
                    </a:prstClr>
                  </a:outerShdw>
                </a:effectLst>
                <a:latin typeface="iCiel Pequena" pitchFamily="50" charset="0"/>
                <a:ea typeface="等线" panose="020F0502020204030204"/>
                <a:cs typeface="iCiel Gotham Ultra" pitchFamily="50" charset="0"/>
              </a:rPr>
              <a:t>Thứ... ngày... tháng... năm 2024</a:t>
            </a:r>
          </a:p>
        </p:txBody>
      </p:sp>
      <p:sp>
        <p:nvSpPr>
          <p:cNvPr id="7" name="Google Shape;1016;p32">
            <a:extLst>
              <a:ext uri="{FF2B5EF4-FFF2-40B4-BE49-F238E27FC236}">
                <a16:creationId xmlns:a16="http://schemas.microsoft.com/office/drawing/2014/main" id="{B7F43D87-F822-43AB-9893-700D842A1D13}"/>
              </a:ext>
            </a:extLst>
          </p:cNvPr>
          <p:cNvSpPr txBox="1">
            <a:spLocks/>
          </p:cNvSpPr>
          <p:nvPr/>
        </p:nvSpPr>
        <p:spPr>
          <a:xfrm>
            <a:off x="5841738" y="966790"/>
            <a:ext cx="4132281"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b="1">
                <a:solidFill>
                  <a:srgbClr val="FF0000"/>
                </a:solidFill>
                <a:latin typeface="iCiel Baliho Script" pitchFamily="2" charset="0"/>
                <a:ea typeface="等线" panose="020F0502020204030204"/>
                <a:cs typeface="Arial"/>
              </a:rPr>
              <a:t>Đạo đức</a:t>
            </a:r>
            <a:endParaRPr lang="vi-VN" sz="5400" b="1">
              <a:solidFill>
                <a:srgbClr val="FF0000"/>
              </a:solidFill>
              <a:latin typeface="iCiel Baliho Script" pitchFamily="2" charset="0"/>
              <a:ea typeface="等线" panose="020F0502020204030204"/>
              <a:cs typeface="Arial"/>
            </a:endParaRPr>
          </a:p>
        </p:txBody>
      </p:sp>
      <p:sp>
        <p:nvSpPr>
          <p:cNvPr id="8" name="Google Shape;1015;p32">
            <a:extLst>
              <a:ext uri="{FF2B5EF4-FFF2-40B4-BE49-F238E27FC236}">
                <a16:creationId xmlns:a16="http://schemas.microsoft.com/office/drawing/2014/main" id="{5940D28E-C517-41EB-A880-996CD52680BA}"/>
              </a:ext>
            </a:extLst>
          </p:cNvPr>
          <p:cNvSpPr txBox="1">
            <a:spLocks/>
          </p:cNvSpPr>
          <p:nvPr/>
        </p:nvSpPr>
        <p:spPr>
          <a:xfrm>
            <a:off x="4586823" y="2863083"/>
            <a:ext cx="5762575" cy="2123600"/>
          </a:xfrm>
          <a:prstGeom prst="rect">
            <a:avLst/>
          </a:prstGeom>
        </p:spPr>
        <p:txBody>
          <a:bodyPr spcFirstLastPara="1" wrap="square" lIns="121900" tIns="121900" rIns="121900" bIns="12190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80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a typeface="等线 Light" panose="020F0302020204030204"/>
                <a:cs typeface="Arial"/>
              </a:rPr>
              <a:t>Em bảo vệ môi trường</a:t>
            </a:r>
            <a:endParaRPr lang="vi-VN" sz="88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a typeface="等线 Light" panose="020F0302020204030204"/>
              <a:cs typeface="Arial"/>
            </a:endParaRPr>
          </a:p>
        </p:txBody>
      </p:sp>
      <p:sp>
        <p:nvSpPr>
          <p:cNvPr id="9" name="Google Shape;1016;p32">
            <a:extLst>
              <a:ext uri="{FF2B5EF4-FFF2-40B4-BE49-F238E27FC236}">
                <a16:creationId xmlns:a16="http://schemas.microsoft.com/office/drawing/2014/main" id="{7825C770-7F1E-47B8-A8E1-41BF075996F5}"/>
              </a:ext>
            </a:extLst>
          </p:cNvPr>
          <p:cNvSpPr txBox="1">
            <a:spLocks/>
          </p:cNvSpPr>
          <p:nvPr/>
        </p:nvSpPr>
        <p:spPr>
          <a:xfrm>
            <a:off x="4029859" y="1712883"/>
            <a:ext cx="4132281"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a:solidFill>
                  <a:srgbClr val="00B0F0"/>
                </a:solidFill>
                <a:latin typeface="iCiel Baliho Script" pitchFamily="2" charset="0"/>
              </a:rPr>
              <a:t>Bài 8 (tiết 2):</a:t>
            </a:r>
            <a:endParaRPr lang="vi-VN" sz="4800" b="1">
              <a:solidFill>
                <a:srgbClr val="00B0F0"/>
              </a:solidFill>
              <a:latin typeface="iCiel Baliho Script" pitchFamily="2" charset="0"/>
            </a:endParaRPr>
          </a:p>
        </p:txBody>
      </p:sp>
      <p:pic>
        <p:nvPicPr>
          <p:cNvPr id="10" name="Picture 9">
            <a:extLst>
              <a:ext uri="{FF2B5EF4-FFF2-40B4-BE49-F238E27FC236}">
                <a16:creationId xmlns:a16="http://schemas.microsoft.com/office/drawing/2014/main" id="{85FDEF6A-EBF5-4A12-87B4-6F67826CA9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45858" y="3427635"/>
            <a:ext cx="1903468" cy="3281841"/>
          </a:xfrm>
          <a:prstGeom prst="rect">
            <a:avLst/>
          </a:prstGeom>
        </p:spPr>
      </p:pic>
      <p:pic>
        <p:nvPicPr>
          <p:cNvPr id="4" name="Picture 4">
            <a:extLst>
              <a:ext uri="{FF2B5EF4-FFF2-40B4-BE49-F238E27FC236}">
                <a16:creationId xmlns:a16="http://schemas.microsoft.com/office/drawing/2014/main" id="{E9037717-FA69-438D-8C52-9C03CEB706D8}"/>
              </a:ext>
            </a:extLst>
          </p:cNvPr>
          <p:cNvPicPr>
            <a:picLocks noChangeAspect="1"/>
          </p:cNvPicPr>
          <p:nvPr/>
        </p:nvPicPr>
        <p:blipFill>
          <a:blip r:embed="rId5"/>
          <a:srcRect/>
          <a:stretch>
            <a:fillRect/>
          </a:stretch>
        </p:blipFill>
        <p:spPr>
          <a:xfrm>
            <a:off x="6660" y="2258275"/>
            <a:ext cx="4682542" cy="4319645"/>
          </a:xfrm>
          <a:prstGeom prst="rect">
            <a:avLst/>
          </a:prstGeom>
        </p:spPr>
      </p:pic>
    </p:spTree>
    <p:extLst>
      <p:ext uri="{BB962C8B-B14F-4D97-AF65-F5344CB8AC3E}">
        <p14:creationId xmlns:p14="http://schemas.microsoft.com/office/powerpoint/2010/main" val="814886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0.00313 0.05185 L -0.00313 -0.06666 " pathEditMode="relative" rAng="0" ptsTypes="AA">
                                      <p:cBhvr>
                                        <p:cTn id="6" dur="1500" fill="hold"/>
                                        <p:tgtEl>
                                          <p:spTgt spid="4"/>
                                        </p:tgtEl>
                                        <p:attrNameLst>
                                          <p:attrName>ppt_x</p:attrName>
                                          <p:attrName>ppt_y</p:attrName>
                                        </p:attrNameLst>
                                      </p:cBhvr>
                                      <p:rCtr x="0" y="-5926"/>
                                    </p:animMotion>
                                  </p:childTnLst>
                                </p:cTn>
                              </p:par>
                              <p:par>
                                <p:cTn id="7" presetID="64" presetClass="path" presetSubtype="0" repeatCount="indefinite" accel="50000" decel="50000" autoRev="1" fill="hold" nodeType="withEffect">
                                  <p:stCondLst>
                                    <p:cond delay="0"/>
                                  </p:stCondLst>
                                  <p:childTnLst>
                                    <p:animMotion origin="layout" path="M -0.00482 0.03172 L 0 -4.07407E-6 " pathEditMode="relative" rAng="0" ptsTypes="AA">
                                      <p:cBhvr>
                                        <p:cTn id="8" dur="1500" fill="hold"/>
                                        <p:tgtEl>
                                          <p:spTgt spid="11"/>
                                        </p:tgtEl>
                                        <p:attrNameLst>
                                          <p:attrName>ppt_x</p:attrName>
                                          <p:attrName>ppt_y</p:attrName>
                                        </p:attrNameLst>
                                      </p:cBhvr>
                                      <p:rCtr x="234"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F1D1-8DD3-6683-DE6E-01BFC63B2D9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A0976F-EE7A-1E5B-0BF8-FDF3566CF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flipH="1">
            <a:off x="538985" y="1580268"/>
            <a:ext cx="3367091" cy="5500231"/>
          </a:xfrm>
          <a:prstGeom prst="rect">
            <a:avLst/>
          </a:prstGeom>
          <a:effectLst>
            <a:outerShdw blurRad="63500" sx="102000" sy="102000" algn="ctr" rotWithShape="0">
              <a:prstClr val="black">
                <a:alpha val="40000"/>
              </a:prstClr>
            </a:outerShdw>
          </a:effectLst>
        </p:spPr>
      </p:pic>
      <p:grpSp>
        <p:nvGrpSpPr>
          <p:cNvPr id="3" name="组合 19">
            <a:extLst>
              <a:ext uri="{FF2B5EF4-FFF2-40B4-BE49-F238E27FC236}">
                <a16:creationId xmlns:a16="http://schemas.microsoft.com/office/drawing/2014/main" id="{D9C3F733-CEC0-89C3-64AF-EFB89272B629}"/>
              </a:ext>
            </a:extLst>
          </p:cNvPr>
          <p:cNvGrpSpPr/>
          <p:nvPr/>
        </p:nvGrpSpPr>
        <p:grpSpPr>
          <a:xfrm>
            <a:off x="5431021" y="4565703"/>
            <a:ext cx="5561913" cy="1492274"/>
            <a:chOff x="692006" y="116442"/>
            <a:chExt cx="11208026" cy="2924302"/>
          </a:xfrm>
        </p:grpSpPr>
        <p:sp>
          <p:nvSpPr>
            <p:cNvPr id="12" name="矩形 16">
              <a:extLst>
                <a:ext uri="{FF2B5EF4-FFF2-40B4-BE49-F238E27FC236}">
                  <a16:creationId xmlns:a16="http://schemas.microsoft.com/office/drawing/2014/main" id="{608322B9-1F35-839B-DC9A-B156AEB06975}"/>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7C20466C-4C81-AF96-E02D-6A5584F652C7}"/>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5" name="TextBox 16">
            <a:extLst>
              <a:ext uri="{FF2B5EF4-FFF2-40B4-BE49-F238E27FC236}">
                <a16:creationId xmlns:a16="http://schemas.microsoft.com/office/drawing/2014/main" id="{C6B17FEF-D9FA-6D65-3568-E75A9C610B76}"/>
              </a:ext>
            </a:extLst>
          </p:cNvPr>
          <p:cNvSpPr txBox="1"/>
          <p:nvPr/>
        </p:nvSpPr>
        <p:spPr>
          <a:xfrm>
            <a:off x="5102530" y="5116977"/>
            <a:ext cx="6319933"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vi-VN" sz="7200" b="1" i="0" u="none" strike="noStrike" kern="1200" cap="none" spc="144" normalizeH="0" baseline="0" noProof="0">
                <a:ln w="28575">
                  <a:solidFill>
                    <a:prstClr val="black"/>
                  </a:solidFill>
                </a:ln>
                <a:solidFill>
                  <a:srgbClr val="66C714"/>
                </a:solidFill>
                <a:effectLst/>
                <a:uLnTx/>
                <a:uFillTx/>
                <a:latin typeface="iCiel Soup of Justice" pitchFamily="2" charset="0"/>
                <a:ea typeface="+mn-ea"/>
                <a:cs typeface="+mn-cs"/>
              </a:rPr>
              <a:t>ĐỒNG TÌNH</a:t>
            </a:r>
            <a:endParaRPr kumimoji="0" lang="en-US" sz="7200" b="1" i="0" u="none" strike="noStrike" kern="1200" cap="none" spc="144" normalizeH="0" baseline="0" noProof="0" dirty="0">
              <a:ln w="28575">
                <a:solidFill>
                  <a:prstClr val="black"/>
                </a:solidFill>
              </a:ln>
              <a:solidFill>
                <a:srgbClr val="66C714"/>
              </a:solidFill>
              <a:effectLst/>
              <a:uLnTx/>
              <a:uFillTx/>
              <a:latin typeface="iCiel Soup of Justice" pitchFamily="2" charset="0"/>
              <a:ea typeface="+mn-ea"/>
              <a:cs typeface="+mn-cs"/>
            </a:endParaRPr>
          </a:p>
        </p:txBody>
      </p:sp>
      <p:grpSp>
        <p:nvGrpSpPr>
          <p:cNvPr id="19" name="Group 18">
            <a:extLst>
              <a:ext uri="{FF2B5EF4-FFF2-40B4-BE49-F238E27FC236}">
                <a16:creationId xmlns:a16="http://schemas.microsoft.com/office/drawing/2014/main" id="{476CE339-086D-0553-13DB-8B7DADF9FB45}"/>
              </a:ext>
            </a:extLst>
          </p:cNvPr>
          <p:cNvGrpSpPr/>
          <p:nvPr/>
        </p:nvGrpSpPr>
        <p:grpSpPr>
          <a:xfrm rot="783059">
            <a:off x="2502992" y="804970"/>
            <a:ext cx="2130118" cy="3072725"/>
            <a:chOff x="6049137" y="1581212"/>
            <a:chExt cx="2130118" cy="3072725"/>
          </a:xfrm>
        </p:grpSpPr>
        <p:sp>
          <p:nvSpPr>
            <p:cNvPr id="20" name="Rectangle 19">
              <a:extLst>
                <a:ext uri="{FF2B5EF4-FFF2-40B4-BE49-F238E27FC236}">
                  <a16:creationId xmlns:a16="http://schemas.microsoft.com/office/drawing/2014/main" id="{EC67D38A-715E-6649-D9C2-BFC45F38DBA2}"/>
                </a:ext>
              </a:extLst>
            </p:cNvPr>
            <p:cNvSpPr/>
            <p:nvPr/>
          </p:nvSpPr>
          <p:spPr>
            <a:xfrm rot="21084452">
              <a:off x="7218461" y="3328122"/>
              <a:ext cx="198573" cy="1325815"/>
            </a:xfrm>
            <a:prstGeom prst="rect">
              <a:avLst/>
            </a:prstGeom>
            <a:solidFill>
              <a:schemeClr val="accent6">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4" descr="Free Vector | Cross and check mark symbol set">
              <a:extLst>
                <a:ext uri="{FF2B5EF4-FFF2-40B4-BE49-F238E27FC236}">
                  <a16:creationId xmlns:a16="http://schemas.microsoft.com/office/drawing/2014/main" id="{C6EAC574-665D-5C8C-5F54-972C80117CC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8000" b="66600" l="16933" r="47764">
                          <a14:foregroundMark x1="26358" y1="31000" x2="32588" y2="29200"/>
                          <a14:foregroundMark x1="43770" y1="39400" x2="44728" y2="48600"/>
                          <a14:foregroundMark x1="38019" y1="42800" x2="22843" y2="56600"/>
                          <a14:foregroundMark x1="23323" y1="45200" x2="28275" y2="55200"/>
                          <a14:foregroundMark x1="28275" y1="55200" x2="27955" y2="55200"/>
                          <a14:foregroundMark x1="34185" y1="42600" x2="34505" y2="56200"/>
                          <a14:foregroundMark x1="35144" y1="39800" x2="40096" y2="45800"/>
                          <a14:foregroundMark x1="40096" y1="37600" x2="36741" y2="44600"/>
                          <a14:foregroundMark x1="32428" y1="28000" x2="30192" y2="28400"/>
                          <a14:foregroundMark x1="46166" y1="45800" x2="46805" y2="50400"/>
                          <a14:foregroundMark x1="16933" y1="42800" x2="18530" y2="56200"/>
                          <a14:foregroundMark x1="27955" y1="66800" x2="34984" y2="66600"/>
                          <a14:foregroundMark x1="37380" y1="41800" x2="29393" y2="54800"/>
                          <a14:foregroundMark x1="47764" y1="45600" x2="46326" y2="51000"/>
                        </a14:backgroundRemoval>
                      </a14:imgEffect>
                    </a14:imgLayer>
                  </a14:imgProps>
                </a:ext>
                <a:ext uri="{28A0092B-C50C-407E-A947-70E740481C1C}">
                  <a14:useLocalDpi xmlns:a14="http://schemas.microsoft.com/office/drawing/2010/main" val="0"/>
                </a:ext>
              </a:extLst>
            </a:blip>
            <a:srcRect l="14098" t="25107" r="50177" b="28679"/>
            <a:stretch/>
          </p:blipFill>
          <p:spPr bwMode="auto">
            <a:xfrm rot="21084452">
              <a:off x="6049137" y="158121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5DEE979C-A714-BE7C-CAFE-CDB50F8A11EB}"/>
              </a:ext>
            </a:extLst>
          </p:cNvPr>
          <p:cNvGrpSpPr/>
          <p:nvPr/>
        </p:nvGrpSpPr>
        <p:grpSpPr>
          <a:xfrm>
            <a:off x="170076" y="239917"/>
            <a:ext cx="2717932" cy="1340351"/>
            <a:chOff x="9674362" y="4116703"/>
            <a:chExt cx="2211233" cy="1090472"/>
          </a:xfrm>
        </p:grpSpPr>
        <p:sp>
          <p:nvSpPr>
            <p:cNvPr id="5" name="Speech Bubble: Oval 4">
              <a:extLst>
                <a:ext uri="{FF2B5EF4-FFF2-40B4-BE49-F238E27FC236}">
                  <a16:creationId xmlns:a16="http://schemas.microsoft.com/office/drawing/2014/main" id="{12DCB8A1-F3F0-BFAC-4007-6A8C6A7A03BB}"/>
                </a:ext>
              </a:extLst>
            </p:cNvPr>
            <p:cNvSpPr/>
            <p:nvPr/>
          </p:nvSpPr>
          <p:spPr>
            <a:xfrm flipH="1">
              <a:off x="9783788" y="4116703"/>
              <a:ext cx="1992383" cy="1090472"/>
            </a:xfrm>
            <a:prstGeom prst="wedgeEllipseCallout">
              <a:avLst>
                <a:gd name="adj1" fmla="val -18720"/>
                <a:gd name="adj2" fmla="val 9263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235A8A3-319B-0D8C-8D98-DC989CDACD77}"/>
                </a:ext>
              </a:extLst>
            </p:cNvPr>
            <p:cNvSpPr/>
            <p:nvPr/>
          </p:nvSpPr>
          <p:spPr>
            <a:xfrm>
              <a:off x="9674362" y="4359169"/>
              <a:ext cx="2211233" cy="67607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Vì sao ?</a:t>
              </a:r>
              <a:endParaRPr kumimoji="0" lang="en-US"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endParaRPr>
            </a:p>
          </p:txBody>
        </p:sp>
      </p:grpSp>
      <p:grpSp>
        <p:nvGrpSpPr>
          <p:cNvPr id="7" name="Group 6">
            <a:extLst>
              <a:ext uri="{FF2B5EF4-FFF2-40B4-BE49-F238E27FC236}">
                <a16:creationId xmlns:a16="http://schemas.microsoft.com/office/drawing/2014/main" id="{136FBF19-DED1-480F-8A55-A59F575A4712}"/>
              </a:ext>
            </a:extLst>
          </p:cNvPr>
          <p:cNvGrpSpPr/>
          <p:nvPr/>
        </p:nvGrpSpPr>
        <p:grpSpPr>
          <a:xfrm>
            <a:off x="5138421" y="964728"/>
            <a:ext cx="6362894" cy="3001422"/>
            <a:chOff x="4687024" y="649995"/>
            <a:chExt cx="6362894" cy="3001422"/>
          </a:xfrm>
        </p:grpSpPr>
        <p:sp>
          <p:nvSpPr>
            <p:cNvPr id="17" name="Speech Bubble: Rectangle with Corners Rounded 16">
              <a:extLst>
                <a:ext uri="{FF2B5EF4-FFF2-40B4-BE49-F238E27FC236}">
                  <a16:creationId xmlns:a16="http://schemas.microsoft.com/office/drawing/2014/main" id="{D5C09394-2D0A-4007-86DE-E639AA81ED58}"/>
                </a:ext>
              </a:extLst>
            </p:cNvPr>
            <p:cNvSpPr/>
            <p:nvPr/>
          </p:nvSpPr>
          <p:spPr>
            <a:xfrm>
              <a:off x="4687024" y="649995"/>
              <a:ext cx="6362894" cy="3001422"/>
            </a:xfrm>
            <a:prstGeom prst="wedgeRoundRectCallout">
              <a:avLst>
                <a:gd name="adj1" fmla="val -50122"/>
                <a:gd name="adj2" fmla="val -223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8A5D1889-E912-4BF4-857E-A4FBD32AA249}"/>
                </a:ext>
              </a:extLst>
            </p:cNvPr>
            <p:cNvPicPr>
              <a:picLocks noChangeAspect="1"/>
            </p:cNvPicPr>
            <p:nvPr/>
          </p:nvPicPr>
          <p:blipFill rotWithShape="1">
            <a:blip r:embed="rId6">
              <a:extLst>
                <a:ext uri="{28A0092B-C50C-407E-A947-70E740481C1C}">
                  <a14:useLocalDpi xmlns:a14="http://schemas.microsoft.com/office/drawing/2010/main" val="0"/>
                </a:ext>
              </a:extLst>
            </a:blip>
            <a:srcRect l="3417"/>
            <a:stretch/>
          </p:blipFill>
          <p:spPr>
            <a:xfrm>
              <a:off x="4979624" y="771730"/>
              <a:ext cx="5733811" cy="2757951"/>
            </a:xfrm>
            <a:prstGeom prst="rect">
              <a:avLst/>
            </a:prstGeom>
          </p:spPr>
        </p:pic>
      </p:grpSp>
    </p:spTree>
    <p:extLst>
      <p:ext uri="{BB962C8B-B14F-4D97-AF65-F5344CB8AC3E}">
        <p14:creationId xmlns:p14="http://schemas.microsoft.com/office/powerpoint/2010/main" val="3423724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F1D1-8DD3-6683-DE6E-01BFC63B2D9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A0976F-EE7A-1E5B-0BF8-FDF3566CF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a:off x="7891532" y="1419014"/>
            <a:ext cx="3329598" cy="5438986"/>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5DEE979C-A714-BE7C-CAFE-CDB50F8A11EB}"/>
              </a:ext>
            </a:extLst>
          </p:cNvPr>
          <p:cNvGrpSpPr/>
          <p:nvPr/>
        </p:nvGrpSpPr>
        <p:grpSpPr>
          <a:xfrm>
            <a:off x="9474068" y="496206"/>
            <a:ext cx="2717932" cy="1340351"/>
            <a:chOff x="9674362" y="4116703"/>
            <a:chExt cx="2211233" cy="1090472"/>
          </a:xfrm>
        </p:grpSpPr>
        <p:sp>
          <p:nvSpPr>
            <p:cNvPr id="5" name="Speech Bubble: Oval 4">
              <a:extLst>
                <a:ext uri="{FF2B5EF4-FFF2-40B4-BE49-F238E27FC236}">
                  <a16:creationId xmlns:a16="http://schemas.microsoft.com/office/drawing/2014/main" id="{12DCB8A1-F3F0-BFAC-4007-6A8C6A7A03BB}"/>
                </a:ext>
              </a:extLst>
            </p:cNvPr>
            <p:cNvSpPr/>
            <p:nvPr/>
          </p:nvSpPr>
          <p:spPr>
            <a:xfrm flipH="1">
              <a:off x="9783788" y="4116703"/>
              <a:ext cx="1992383" cy="1090472"/>
            </a:xfrm>
            <a:prstGeom prst="wedgeEllipseCallout">
              <a:avLst>
                <a:gd name="adj1" fmla="val 28966"/>
                <a:gd name="adj2" fmla="val 7044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235A8A3-319B-0D8C-8D98-DC989CDACD77}"/>
                </a:ext>
              </a:extLst>
            </p:cNvPr>
            <p:cNvSpPr/>
            <p:nvPr/>
          </p:nvSpPr>
          <p:spPr>
            <a:xfrm>
              <a:off x="9674362" y="4359169"/>
              <a:ext cx="2211233" cy="67607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Vì sao ?</a:t>
              </a:r>
              <a:endParaRPr kumimoji="0" lang="en-US"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endParaRPr>
            </a:p>
          </p:txBody>
        </p:sp>
      </p:grpSp>
      <p:grpSp>
        <p:nvGrpSpPr>
          <p:cNvPr id="2" name="Group 1">
            <a:extLst>
              <a:ext uri="{FF2B5EF4-FFF2-40B4-BE49-F238E27FC236}">
                <a16:creationId xmlns:a16="http://schemas.microsoft.com/office/drawing/2014/main" id="{98EC1582-5CB3-407F-A209-4D4B833A271E}"/>
              </a:ext>
            </a:extLst>
          </p:cNvPr>
          <p:cNvGrpSpPr/>
          <p:nvPr/>
        </p:nvGrpSpPr>
        <p:grpSpPr>
          <a:xfrm>
            <a:off x="528809" y="929160"/>
            <a:ext cx="6362894" cy="2763564"/>
            <a:chOff x="506776" y="665436"/>
            <a:chExt cx="6362894" cy="2763564"/>
          </a:xfrm>
        </p:grpSpPr>
        <p:sp>
          <p:nvSpPr>
            <p:cNvPr id="17" name="Speech Bubble: Rectangle with Corners Rounded 16">
              <a:extLst>
                <a:ext uri="{FF2B5EF4-FFF2-40B4-BE49-F238E27FC236}">
                  <a16:creationId xmlns:a16="http://schemas.microsoft.com/office/drawing/2014/main" id="{D5C09394-2D0A-4007-86DE-E639AA81ED58}"/>
                </a:ext>
              </a:extLst>
            </p:cNvPr>
            <p:cNvSpPr/>
            <p:nvPr/>
          </p:nvSpPr>
          <p:spPr>
            <a:xfrm>
              <a:off x="506776" y="665436"/>
              <a:ext cx="6362894" cy="2763564"/>
            </a:xfrm>
            <a:prstGeom prst="wedgeRoundRectCallout">
              <a:avLst>
                <a:gd name="adj1" fmla="val -50122"/>
                <a:gd name="adj2" fmla="val -223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9A64E86-2318-4EB6-BB03-DF867C95E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668" y="765761"/>
              <a:ext cx="5699110" cy="2562914"/>
            </a:xfrm>
            <a:prstGeom prst="rect">
              <a:avLst/>
            </a:prstGeom>
          </p:spPr>
        </p:pic>
      </p:grpSp>
      <p:grpSp>
        <p:nvGrpSpPr>
          <p:cNvPr id="18" name="Group 17">
            <a:extLst>
              <a:ext uri="{FF2B5EF4-FFF2-40B4-BE49-F238E27FC236}">
                <a16:creationId xmlns:a16="http://schemas.microsoft.com/office/drawing/2014/main" id="{C80BA9FF-1FC2-402B-B498-57CA5A42229B}"/>
              </a:ext>
            </a:extLst>
          </p:cNvPr>
          <p:cNvGrpSpPr/>
          <p:nvPr/>
        </p:nvGrpSpPr>
        <p:grpSpPr>
          <a:xfrm>
            <a:off x="7032793" y="960049"/>
            <a:ext cx="1992855" cy="2763564"/>
            <a:chOff x="6049137" y="1581212"/>
            <a:chExt cx="2130118" cy="3072725"/>
          </a:xfrm>
        </p:grpSpPr>
        <p:sp>
          <p:nvSpPr>
            <p:cNvPr id="22" name="Rectangle 21">
              <a:extLst>
                <a:ext uri="{FF2B5EF4-FFF2-40B4-BE49-F238E27FC236}">
                  <a16:creationId xmlns:a16="http://schemas.microsoft.com/office/drawing/2014/main" id="{A8643A5A-3B46-4D5F-82A5-E17330266090}"/>
                </a:ext>
              </a:extLst>
            </p:cNvPr>
            <p:cNvSpPr/>
            <p:nvPr/>
          </p:nvSpPr>
          <p:spPr>
            <a:xfrm rot="21084452">
              <a:off x="7218461" y="3328122"/>
              <a:ext cx="198573" cy="1325815"/>
            </a:xfrm>
            <a:prstGeom prst="rect">
              <a:avLst/>
            </a:prstGeom>
            <a:solidFill>
              <a:schemeClr val="accent6">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4" descr="Free Vector | Cross and check mark symbol set">
              <a:extLst>
                <a:ext uri="{FF2B5EF4-FFF2-40B4-BE49-F238E27FC236}">
                  <a16:creationId xmlns:a16="http://schemas.microsoft.com/office/drawing/2014/main" id="{2542CA24-A586-403C-AAE6-C11DFF4A3AE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000" b="66600" l="16933" r="47764">
                          <a14:foregroundMark x1="26358" y1="31000" x2="32588" y2="29200"/>
                          <a14:foregroundMark x1="43770" y1="39400" x2="44728" y2="48600"/>
                          <a14:foregroundMark x1="38019" y1="42800" x2="22843" y2="56600"/>
                          <a14:foregroundMark x1="23323" y1="45200" x2="28275" y2="55200"/>
                          <a14:foregroundMark x1="28275" y1="55200" x2="27955" y2="55200"/>
                          <a14:foregroundMark x1="34185" y1="42600" x2="34505" y2="56200"/>
                          <a14:foregroundMark x1="35144" y1="39800" x2="40096" y2="45800"/>
                          <a14:foregroundMark x1="40096" y1="37600" x2="36741" y2="44600"/>
                          <a14:foregroundMark x1="32428" y1="28000" x2="30192" y2="28400"/>
                          <a14:foregroundMark x1="46166" y1="45800" x2="46805" y2="50400"/>
                          <a14:foregroundMark x1="16933" y1="42800" x2="18530" y2="56200"/>
                          <a14:foregroundMark x1="27955" y1="66800" x2="34984" y2="66600"/>
                          <a14:foregroundMark x1="37380" y1="41800" x2="29393" y2="54800"/>
                          <a14:foregroundMark x1="47764" y1="45600" x2="46326" y2="51000"/>
                        </a14:backgroundRemoval>
                      </a14:imgEffect>
                    </a14:imgLayer>
                  </a14:imgProps>
                </a:ext>
                <a:ext uri="{28A0092B-C50C-407E-A947-70E740481C1C}">
                  <a14:useLocalDpi xmlns:a14="http://schemas.microsoft.com/office/drawing/2010/main" val="0"/>
                </a:ext>
              </a:extLst>
            </a:blip>
            <a:srcRect l="14098" t="25107" r="50177" b="28679"/>
            <a:stretch/>
          </p:blipFill>
          <p:spPr bwMode="auto">
            <a:xfrm rot="21084452">
              <a:off x="6049137" y="158121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19">
            <a:extLst>
              <a:ext uri="{FF2B5EF4-FFF2-40B4-BE49-F238E27FC236}">
                <a16:creationId xmlns:a16="http://schemas.microsoft.com/office/drawing/2014/main" id="{1B19FB03-03F5-4AB7-BC6F-830D48601918}"/>
              </a:ext>
            </a:extLst>
          </p:cNvPr>
          <p:cNvGrpSpPr/>
          <p:nvPr/>
        </p:nvGrpSpPr>
        <p:grpSpPr>
          <a:xfrm>
            <a:off x="860701" y="4336241"/>
            <a:ext cx="5561913" cy="1492274"/>
            <a:chOff x="692006" y="116442"/>
            <a:chExt cx="11208026" cy="2924302"/>
          </a:xfrm>
        </p:grpSpPr>
        <p:sp>
          <p:nvSpPr>
            <p:cNvPr id="25" name="矩形 16">
              <a:extLst>
                <a:ext uri="{FF2B5EF4-FFF2-40B4-BE49-F238E27FC236}">
                  <a16:creationId xmlns:a16="http://schemas.microsoft.com/office/drawing/2014/main" id="{5F4DE7DB-98D1-4128-AAD6-A68D53895A5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26" name="矩形 16">
              <a:extLst>
                <a:ext uri="{FF2B5EF4-FFF2-40B4-BE49-F238E27FC236}">
                  <a16:creationId xmlns:a16="http://schemas.microsoft.com/office/drawing/2014/main" id="{B32ECCC4-FCF9-4F7D-8A31-03772E33E1D7}"/>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27" name="TextBox 16">
            <a:extLst>
              <a:ext uri="{FF2B5EF4-FFF2-40B4-BE49-F238E27FC236}">
                <a16:creationId xmlns:a16="http://schemas.microsoft.com/office/drawing/2014/main" id="{2B36BBA2-83D6-47F6-905D-5D4CCFFCD225}"/>
              </a:ext>
            </a:extLst>
          </p:cNvPr>
          <p:cNvSpPr txBox="1"/>
          <p:nvPr/>
        </p:nvSpPr>
        <p:spPr>
          <a:xfrm>
            <a:off x="473787" y="4865423"/>
            <a:ext cx="6319933"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vi-VN" sz="7200" b="1" i="0" u="none" strike="noStrike" kern="1200" cap="none" spc="144" normalizeH="0" baseline="0" noProof="0">
                <a:ln w="28575">
                  <a:solidFill>
                    <a:prstClr val="black"/>
                  </a:solidFill>
                </a:ln>
                <a:solidFill>
                  <a:srgbClr val="66C714"/>
                </a:solidFill>
                <a:effectLst/>
                <a:uLnTx/>
                <a:uFillTx/>
                <a:latin typeface="iCiel Soup of Justice" pitchFamily="2" charset="0"/>
                <a:ea typeface="+mn-ea"/>
                <a:cs typeface="+mn-cs"/>
              </a:rPr>
              <a:t>ĐỒNG TÌNH</a:t>
            </a:r>
            <a:endParaRPr kumimoji="0" lang="en-US" sz="7200" b="1" i="0" u="none" strike="noStrike" kern="1200" cap="none" spc="144" normalizeH="0" baseline="0" noProof="0" dirty="0">
              <a:ln w="28575">
                <a:solidFill>
                  <a:prstClr val="black"/>
                </a:solidFill>
              </a:ln>
              <a:solidFill>
                <a:srgbClr val="66C714"/>
              </a:solidFill>
              <a:effectLst/>
              <a:uLnTx/>
              <a:uFillTx/>
              <a:latin typeface="iCiel Soup of Justice" pitchFamily="2" charset="0"/>
              <a:ea typeface="+mn-ea"/>
              <a:cs typeface="+mn-cs"/>
            </a:endParaRPr>
          </a:p>
        </p:txBody>
      </p:sp>
    </p:spTree>
    <p:extLst>
      <p:ext uri="{BB962C8B-B14F-4D97-AF65-F5344CB8AC3E}">
        <p14:creationId xmlns:p14="http://schemas.microsoft.com/office/powerpoint/2010/main" val="2050026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F1D1-8DD3-6683-DE6E-01BFC63B2D9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A0976F-EE7A-1E5B-0BF8-FDF3566CF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flipH="1">
            <a:off x="538985" y="1580268"/>
            <a:ext cx="3367091" cy="5500231"/>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5DEE979C-A714-BE7C-CAFE-CDB50F8A11EB}"/>
              </a:ext>
            </a:extLst>
          </p:cNvPr>
          <p:cNvGrpSpPr/>
          <p:nvPr/>
        </p:nvGrpSpPr>
        <p:grpSpPr>
          <a:xfrm>
            <a:off x="170076" y="239917"/>
            <a:ext cx="2717932" cy="1340351"/>
            <a:chOff x="9674362" y="4116703"/>
            <a:chExt cx="2211233" cy="1090472"/>
          </a:xfrm>
        </p:grpSpPr>
        <p:sp>
          <p:nvSpPr>
            <p:cNvPr id="5" name="Speech Bubble: Oval 4">
              <a:extLst>
                <a:ext uri="{FF2B5EF4-FFF2-40B4-BE49-F238E27FC236}">
                  <a16:creationId xmlns:a16="http://schemas.microsoft.com/office/drawing/2014/main" id="{12DCB8A1-F3F0-BFAC-4007-6A8C6A7A03BB}"/>
                </a:ext>
              </a:extLst>
            </p:cNvPr>
            <p:cNvSpPr/>
            <p:nvPr/>
          </p:nvSpPr>
          <p:spPr>
            <a:xfrm flipH="1">
              <a:off x="9783788" y="4116703"/>
              <a:ext cx="1992383" cy="1090472"/>
            </a:xfrm>
            <a:prstGeom prst="wedgeEllipseCallout">
              <a:avLst>
                <a:gd name="adj1" fmla="val -18720"/>
                <a:gd name="adj2" fmla="val 9263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235A8A3-319B-0D8C-8D98-DC989CDACD77}"/>
                </a:ext>
              </a:extLst>
            </p:cNvPr>
            <p:cNvSpPr/>
            <p:nvPr/>
          </p:nvSpPr>
          <p:spPr>
            <a:xfrm>
              <a:off x="9674362" y="4359169"/>
              <a:ext cx="2211233" cy="67607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Vì sao ?</a:t>
              </a:r>
              <a:endParaRPr kumimoji="0" lang="en-US"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endParaRPr>
            </a:p>
          </p:txBody>
        </p:sp>
      </p:grpSp>
      <p:grpSp>
        <p:nvGrpSpPr>
          <p:cNvPr id="18" name="Group 17">
            <a:extLst>
              <a:ext uri="{FF2B5EF4-FFF2-40B4-BE49-F238E27FC236}">
                <a16:creationId xmlns:a16="http://schemas.microsoft.com/office/drawing/2014/main" id="{3BE759CA-3BAA-4D20-86B5-B9DEA2CD6122}"/>
              </a:ext>
            </a:extLst>
          </p:cNvPr>
          <p:cNvGrpSpPr/>
          <p:nvPr/>
        </p:nvGrpSpPr>
        <p:grpSpPr>
          <a:xfrm rot="1969152">
            <a:off x="2654348" y="796413"/>
            <a:ext cx="2130118" cy="3083436"/>
            <a:chOff x="2148741" y="1493732"/>
            <a:chExt cx="2130118" cy="3083436"/>
          </a:xfrm>
        </p:grpSpPr>
        <p:sp>
          <p:nvSpPr>
            <p:cNvPr id="22" name="Rectangle 21">
              <a:extLst>
                <a:ext uri="{FF2B5EF4-FFF2-40B4-BE49-F238E27FC236}">
                  <a16:creationId xmlns:a16="http://schemas.microsoft.com/office/drawing/2014/main" id="{24E063AC-EC89-4686-B193-EA2996A04DFE}"/>
                </a:ext>
              </a:extLst>
            </p:cNvPr>
            <p:cNvSpPr/>
            <p:nvPr/>
          </p:nvSpPr>
          <p:spPr>
            <a:xfrm rot="20528815">
              <a:off x="3580639" y="3335059"/>
              <a:ext cx="185824" cy="1242109"/>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4" descr="Free Vector | Cross and check mark symbol set">
              <a:extLst>
                <a:ext uri="{FF2B5EF4-FFF2-40B4-BE49-F238E27FC236}">
                  <a16:creationId xmlns:a16="http://schemas.microsoft.com/office/drawing/2014/main" id="{7B619B5C-5908-455E-86C7-B726DE986CC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000" b="67400" l="51917" r="83387">
                          <a14:foregroundMark x1="63898" y1="29000" x2="70128" y2="30600"/>
                          <a14:foregroundMark x1="81949" y1="41800" x2="79712" y2="51000"/>
                          <a14:foregroundMark x1="52077" y1="46600" x2="51917" y2="51000"/>
                          <a14:foregroundMark x1="60703" y1="37400" x2="68850" y2="52000"/>
                          <a14:foregroundMark x1="68850" y1="52000" x2="69329" y2="54000"/>
                          <a14:foregroundMark x1="73482" y1="39000" x2="58626" y2="58000"/>
                          <a14:foregroundMark x1="62939" y1="42000" x2="73802" y2="54200"/>
                          <a14:foregroundMark x1="73802" y1="54200" x2="73802" y2="54600"/>
                          <a14:foregroundMark x1="83387" y1="49800" x2="83387" y2="49800"/>
                          <a14:foregroundMark x1="66773" y1="67400" x2="66773" y2="67400"/>
                          <a14:foregroundMark x1="70288" y1="37200" x2="75559" y2="58000"/>
                        </a14:backgroundRemoval>
                      </a14:imgEffect>
                    </a14:imgLayer>
                  </a14:imgProps>
                </a:ext>
                <a:ext uri="{28A0092B-C50C-407E-A947-70E740481C1C}">
                  <a14:useLocalDpi xmlns:a14="http://schemas.microsoft.com/office/drawing/2010/main" val="0"/>
                </a:ext>
              </a:extLst>
            </a:blip>
            <a:srcRect l="49501" t="25106" r="14774" b="28680"/>
            <a:stretch/>
          </p:blipFill>
          <p:spPr bwMode="auto">
            <a:xfrm rot="20834757">
              <a:off x="2148741" y="149373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5D2ED48-6A52-4802-A2DA-40ADAF3619F2}"/>
              </a:ext>
            </a:extLst>
          </p:cNvPr>
          <p:cNvGrpSpPr/>
          <p:nvPr/>
        </p:nvGrpSpPr>
        <p:grpSpPr>
          <a:xfrm>
            <a:off x="5349823" y="1013405"/>
            <a:ext cx="6196101" cy="2798169"/>
            <a:chOff x="5336531" y="850626"/>
            <a:chExt cx="6196101" cy="2798169"/>
          </a:xfrm>
        </p:grpSpPr>
        <p:sp>
          <p:nvSpPr>
            <p:cNvPr id="17" name="Speech Bubble: Rectangle with Corners Rounded 16">
              <a:extLst>
                <a:ext uri="{FF2B5EF4-FFF2-40B4-BE49-F238E27FC236}">
                  <a16:creationId xmlns:a16="http://schemas.microsoft.com/office/drawing/2014/main" id="{D5C09394-2D0A-4007-86DE-E639AA81ED58}"/>
                </a:ext>
              </a:extLst>
            </p:cNvPr>
            <p:cNvSpPr/>
            <p:nvPr/>
          </p:nvSpPr>
          <p:spPr>
            <a:xfrm>
              <a:off x="5336531" y="850626"/>
              <a:ext cx="6196101" cy="2798169"/>
            </a:xfrm>
            <a:prstGeom prst="wedgeRoundRectCallout">
              <a:avLst>
                <a:gd name="adj1" fmla="val -50122"/>
                <a:gd name="adj2" fmla="val -223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DDF134EE-3AF3-4130-80C5-AAEF82152865}"/>
                </a:ext>
              </a:extLst>
            </p:cNvPr>
            <p:cNvPicPr>
              <a:picLocks noChangeAspect="1"/>
            </p:cNvPicPr>
            <p:nvPr/>
          </p:nvPicPr>
          <p:blipFill rotWithShape="1">
            <a:blip r:embed="rId6">
              <a:extLst>
                <a:ext uri="{28A0092B-C50C-407E-A947-70E740481C1C}">
                  <a14:useLocalDpi xmlns:a14="http://schemas.microsoft.com/office/drawing/2010/main" val="0"/>
                </a:ext>
              </a:extLst>
            </a:blip>
            <a:srcRect l="2049" t="3058" r="1031"/>
            <a:stretch/>
          </p:blipFill>
          <p:spPr>
            <a:xfrm>
              <a:off x="5568874" y="1002836"/>
              <a:ext cx="5600417" cy="2516873"/>
            </a:xfrm>
            <a:prstGeom prst="rect">
              <a:avLst/>
            </a:prstGeom>
          </p:spPr>
        </p:pic>
      </p:grpSp>
      <p:grpSp>
        <p:nvGrpSpPr>
          <p:cNvPr id="25" name="组合 19">
            <a:extLst>
              <a:ext uri="{FF2B5EF4-FFF2-40B4-BE49-F238E27FC236}">
                <a16:creationId xmlns:a16="http://schemas.microsoft.com/office/drawing/2014/main" id="{6E6E2F52-202A-4C9E-87D3-624E6E7ABBA9}"/>
              </a:ext>
            </a:extLst>
          </p:cNvPr>
          <p:cNvGrpSpPr/>
          <p:nvPr/>
        </p:nvGrpSpPr>
        <p:grpSpPr>
          <a:xfrm>
            <a:off x="4861099" y="4322532"/>
            <a:ext cx="6876237" cy="1492274"/>
            <a:chOff x="692006" y="116442"/>
            <a:chExt cx="11208026" cy="2924302"/>
          </a:xfrm>
        </p:grpSpPr>
        <p:sp>
          <p:nvSpPr>
            <p:cNvPr id="26" name="矩形 16">
              <a:extLst>
                <a:ext uri="{FF2B5EF4-FFF2-40B4-BE49-F238E27FC236}">
                  <a16:creationId xmlns:a16="http://schemas.microsoft.com/office/drawing/2014/main" id="{973F7130-A779-4046-B455-069227C878B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27" name="矩形 16">
              <a:extLst>
                <a:ext uri="{FF2B5EF4-FFF2-40B4-BE49-F238E27FC236}">
                  <a16:creationId xmlns:a16="http://schemas.microsoft.com/office/drawing/2014/main" id="{FBB71C52-FCAF-4EC7-9107-2323CA042A17}"/>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28" name="TextBox 16">
            <a:extLst>
              <a:ext uri="{FF2B5EF4-FFF2-40B4-BE49-F238E27FC236}">
                <a16:creationId xmlns:a16="http://schemas.microsoft.com/office/drawing/2014/main" id="{AE9CE254-DD65-45C1-8DC3-9677D13B484A}"/>
              </a:ext>
            </a:extLst>
          </p:cNvPr>
          <p:cNvSpPr txBox="1"/>
          <p:nvPr/>
        </p:nvSpPr>
        <p:spPr>
          <a:xfrm>
            <a:off x="5193876" y="4777855"/>
            <a:ext cx="6319933"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vi-VN" sz="6000" b="1" i="0" u="none" strike="noStrike" kern="1200" cap="none" spc="144" normalizeH="0" baseline="0" noProof="0">
                <a:ln w="28575">
                  <a:solidFill>
                    <a:prstClr val="black"/>
                  </a:solidFill>
                </a:ln>
                <a:solidFill>
                  <a:srgbClr val="FF0000"/>
                </a:solidFill>
                <a:effectLst/>
                <a:uLnTx/>
                <a:uFillTx/>
                <a:latin typeface="iCiel Soup of Justice" pitchFamily="2" charset="0"/>
                <a:ea typeface="+mn-ea"/>
                <a:cs typeface="+mn-cs"/>
              </a:rPr>
              <a:t>KHÔNG ĐỒNG TÌNH</a:t>
            </a:r>
            <a:endParaRPr kumimoji="0" lang="en-US" sz="6000" b="1" i="0" u="none" strike="noStrike" kern="1200" cap="none" spc="144" normalizeH="0" baseline="0" noProof="0" dirty="0">
              <a:ln w="28575">
                <a:solidFill>
                  <a:prstClr val="black"/>
                </a:solidFill>
              </a:ln>
              <a:solidFill>
                <a:srgbClr val="FF0000"/>
              </a:solidFill>
              <a:effectLst/>
              <a:uLnTx/>
              <a:uFillTx/>
              <a:latin typeface="iCiel Soup of Justice" pitchFamily="2" charset="0"/>
              <a:ea typeface="+mn-ea"/>
              <a:cs typeface="+mn-cs"/>
            </a:endParaRPr>
          </a:p>
        </p:txBody>
      </p:sp>
    </p:spTree>
    <p:extLst>
      <p:ext uri="{BB962C8B-B14F-4D97-AF65-F5344CB8AC3E}">
        <p14:creationId xmlns:p14="http://schemas.microsoft.com/office/powerpoint/2010/main" val="145799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F1D1-8DD3-6683-DE6E-01BFC63B2D9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A0976F-EE7A-1E5B-0BF8-FDF3566CF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a:off x="7891532" y="1419014"/>
            <a:ext cx="3329598" cy="5438986"/>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5DEE979C-A714-BE7C-CAFE-CDB50F8A11EB}"/>
              </a:ext>
            </a:extLst>
          </p:cNvPr>
          <p:cNvGrpSpPr/>
          <p:nvPr/>
        </p:nvGrpSpPr>
        <p:grpSpPr>
          <a:xfrm>
            <a:off x="9474068" y="496206"/>
            <a:ext cx="2717932" cy="1340351"/>
            <a:chOff x="9674362" y="4116703"/>
            <a:chExt cx="2211233" cy="1090472"/>
          </a:xfrm>
        </p:grpSpPr>
        <p:sp>
          <p:nvSpPr>
            <p:cNvPr id="5" name="Speech Bubble: Oval 4">
              <a:extLst>
                <a:ext uri="{FF2B5EF4-FFF2-40B4-BE49-F238E27FC236}">
                  <a16:creationId xmlns:a16="http://schemas.microsoft.com/office/drawing/2014/main" id="{12DCB8A1-F3F0-BFAC-4007-6A8C6A7A03BB}"/>
                </a:ext>
              </a:extLst>
            </p:cNvPr>
            <p:cNvSpPr/>
            <p:nvPr/>
          </p:nvSpPr>
          <p:spPr>
            <a:xfrm flipH="1">
              <a:off x="9783788" y="4116703"/>
              <a:ext cx="1992383" cy="1090472"/>
            </a:xfrm>
            <a:prstGeom prst="wedgeEllipseCallout">
              <a:avLst>
                <a:gd name="adj1" fmla="val 28966"/>
                <a:gd name="adj2" fmla="val 7044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235A8A3-319B-0D8C-8D98-DC989CDACD77}"/>
                </a:ext>
              </a:extLst>
            </p:cNvPr>
            <p:cNvSpPr/>
            <p:nvPr/>
          </p:nvSpPr>
          <p:spPr>
            <a:xfrm>
              <a:off x="9674362" y="4359169"/>
              <a:ext cx="2211233" cy="67607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rPr>
                <a:t>Vì sao ?</a:t>
              </a:r>
              <a:endParaRPr kumimoji="0" lang="en-US"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iCiel Pequena" pitchFamily="50" charset="0"/>
                <a:ea typeface="+mn-ea"/>
                <a:cs typeface="iCiel Gotham Ultra" pitchFamily="50" charset="0"/>
              </a:endParaRPr>
            </a:p>
          </p:txBody>
        </p:sp>
      </p:grpSp>
      <p:grpSp>
        <p:nvGrpSpPr>
          <p:cNvPr id="18" name="Group 17">
            <a:extLst>
              <a:ext uri="{FF2B5EF4-FFF2-40B4-BE49-F238E27FC236}">
                <a16:creationId xmlns:a16="http://schemas.microsoft.com/office/drawing/2014/main" id="{C80BA9FF-1FC2-402B-B498-57CA5A42229B}"/>
              </a:ext>
            </a:extLst>
          </p:cNvPr>
          <p:cNvGrpSpPr/>
          <p:nvPr/>
        </p:nvGrpSpPr>
        <p:grpSpPr>
          <a:xfrm>
            <a:off x="7170884" y="955610"/>
            <a:ext cx="1992855" cy="2763564"/>
            <a:chOff x="6049137" y="1581212"/>
            <a:chExt cx="2130118" cy="3072725"/>
          </a:xfrm>
        </p:grpSpPr>
        <p:sp>
          <p:nvSpPr>
            <p:cNvPr id="22" name="Rectangle 21">
              <a:extLst>
                <a:ext uri="{FF2B5EF4-FFF2-40B4-BE49-F238E27FC236}">
                  <a16:creationId xmlns:a16="http://schemas.microsoft.com/office/drawing/2014/main" id="{A8643A5A-3B46-4D5F-82A5-E17330266090}"/>
                </a:ext>
              </a:extLst>
            </p:cNvPr>
            <p:cNvSpPr/>
            <p:nvPr/>
          </p:nvSpPr>
          <p:spPr>
            <a:xfrm rot="21084452">
              <a:off x="7218461" y="3328122"/>
              <a:ext cx="198573" cy="1325815"/>
            </a:xfrm>
            <a:prstGeom prst="rect">
              <a:avLst/>
            </a:prstGeom>
            <a:solidFill>
              <a:schemeClr val="accent6">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4" descr="Free Vector | Cross and check mark symbol set">
              <a:extLst>
                <a:ext uri="{FF2B5EF4-FFF2-40B4-BE49-F238E27FC236}">
                  <a16:creationId xmlns:a16="http://schemas.microsoft.com/office/drawing/2014/main" id="{2542CA24-A586-403C-AAE6-C11DFF4A3AE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8000" b="66600" l="16933" r="47764">
                          <a14:foregroundMark x1="26358" y1="31000" x2="32588" y2="29200"/>
                          <a14:foregroundMark x1="43770" y1="39400" x2="44728" y2="48600"/>
                          <a14:foregroundMark x1="38019" y1="42800" x2="22843" y2="56600"/>
                          <a14:foregroundMark x1="23323" y1="45200" x2="28275" y2="55200"/>
                          <a14:foregroundMark x1="28275" y1="55200" x2="27955" y2="55200"/>
                          <a14:foregroundMark x1="34185" y1="42600" x2="34505" y2="56200"/>
                          <a14:foregroundMark x1="35144" y1="39800" x2="40096" y2="45800"/>
                          <a14:foregroundMark x1="40096" y1="37600" x2="36741" y2="44600"/>
                          <a14:foregroundMark x1="32428" y1="28000" x2="30192" y2="28400"/>
                          <a14:foregroundMark x1="46166" y1="45800" x2="46805" y2="50400"/>
                          <a14:foregroundMark x1="16933" y1="42800" x2="18530" y2="56200"/>
                          <a14:foregroundMark x1="27955" y1="66800" x2="34984" y2="66600"/>
                          <a14:foregroundMark x1="37380" y1="41800" x2="29393" y2="54800"/>
                          <a14:foregroundMark x1="47764" y1="45600" x2="46326" y2="51000"/>
                        </a14:backgroundRemoval>
                      </a14:imgEffect>
                    </a14:imgLayer>
                  </a14:imgProps>
                </a:ext>
                <a:ext uri="{28A0092B-C50C-407E-A947-70E740481C1C}">
                  <a14:useLocalDpi xmlns:a14="http://schemas.microsoft.com/office/drawing/2010/main" val="0"/>
                </a:ext>
              </a:extLst>
            </a:blip>
            <a:srcRect l="14098" t="25107" r="50177" b="28679"/>
            <a:stretch/>
          </p:blipFill>
          <p:spPr bwMode="auto">
            <a:xfrm rot="21084452">
              <a:off x="6049137" y="1581212"/>
              <a:ext cx="2130118" cy="2200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19">
            <a:extLst>
              <a:ext uri="{FF2B5EF4-FFF2-40B4-BE49-F238E27FC236}">
                <a16:creationId xmlns:a16="http://schemas.microsoft.com/office/drawing/2014/main" id="{1B19FB03-03F5-4AB7-BC6F-830D48601918}"/>
              </a:ext>
            </a:extLst>
          </p:cNvPr>
          <p:cNvGrpSpPr/>
          <p:nvPr/>
        </p:nvGrpSpPr>
        <p:grpSpPr>
          <a:xfrm>
            <a:off x="1210428" y="4411430"/>
            <a:ext cx="5561913" cy="1492274"/>
            <a:chOff x="692006" y="116442"/>
            <a:chExt cx="11208026" cy="2924302"/>
          </a:xfrm>
        </p:grpSpPr>
        <p:sp>
          <p:nvSpPr>
            <p:cNvPr id="25" name="矩形 16">
              <a:extLst>
                <a:ext uri="{FF2B5EF4-FFF2-40B4-BE49-F238E27FC236}">
                  <a16:creationId xmlns:a16="http://schemas.microsoft.com/office/drawing/2014/main" id="{5F4DE7DB-98D1-4128-AAD6-A68D53895A5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26" name="矩形 16">
              <a:extLst>
                <a:ext uri="{FF2B5EF4-FFF2-40B4-BE49-F238E27FC236}">
                  <a16:creationId xmlns:a16="http://schemas.microsoft.com/office/drawing/2014/main" id="{B32ECCC4-FCF9-4F7D-8A31-03772E33E1D7}"/>
                </a:ext>
              </a:extLst>
            </p:cNvPr>
            <p:cNvSpPr/>
            <p:nvPr/>
          </p:nvSpPr>
          <p:spPr>
            <a:xfrm>
              <a:off x="853032" y="338350"/>
              <a:ext cx="11047000" cy="270239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27" name="TextBox 16">
            <a:extLst>
              <a:ext uri="{FF2B5EF4-FFF2-40B4-BE49-F238E27FC236}">
                <a16:creationId xmlns:a16="http://schemas.microsoft.com/office/drawing/2014/main" id="{2B36BBA2-83D6-47F6-905D-5D4CCFFCD225}"/>
              </a:ext>
            </a:extLst>
          </p:cNvPr>
          <p:cNvSpPr txBox="1"/>
          <p:nvPr/>
        </p:nvSpPr>
        <p:spPr>
          <a:xfrm>
            <a:off x="675600" y="4915873"/>
            <a:ext cx="6319933"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vi-VN" sz="7200" b="1" i="0" u="none" strike="noStrike" kern="1200" cap="none" spc="144" normalizeH="0" baseline="0" noProof="0">
                <a:ln w="28575">
                  <a:solidFill>
                    <a:prstClr val="black"/>
                  </a:solidFill>
                </a:ln>
                <a:solidFill>
                  <a:srgbClr val="66C714"/>
                </a:solidFill>
                <a:effectLst/>
                <a:uLnTx/>
                <a:uFillTx/>
                <a:latin typeface="iCiel Soup of Justice" pitchFamily="2" charset="0"/>
                <a:ea typeface="+mn-ea"/>
                <a:cs typeface="+mn-cs"/>
              </a:rPr>
              <a:t>ĐỒNG TÌNH</a:t>
            </a:r>
            <a:endParaRPr kumimoji="0" lang="en-US" sz="7200" b="1" i="0" u="none" strike="noStrike" kern="1200" cap="none" spc="144" normalizeH="0" baseline="0" noProof="0" dirty="0">
              <a:ln w="28575">
                <a:solidFill>
                  <a:prstClr val="black"/>
                </a:solidFill>
              </a:ln>
              <a:solidFill>
                <a:srgbClr val="66C714"/>
              </a:solidFill>
              <a:effectLst/>
              <a:uLnTx/>
              <a:uFillTx/>
              <a:latin typeface="iCiel Soup of Justice" pitchFamily="2" charset="0"/>
              <a:ea typeface="+mn-ea"/>
              <a:cs typeface="+mn-cs"/>
            </a:endParaRPr>
          </a:p>
        </p:txBody>
      </p:sp>
      <p:grpSp>
        <p:nvGrpSpPr>
          <p:cNvPr id="3" name="Group 2">
            <a:extLst>
              <a:ext uri="{FF2B5EF4-FFF2-40B4-BE49-F238E27FC236}">
                <a16:creationId xmlns:a16="http://schemas.microsoft.com/office/drawing/2014/main" id="{C0503430-5179-4DFA-8512-E84433AC8281}"/>
              </a:ext>
            </a:extLst>
          </p:cNvPr>
          <p:cNvGrpSpPr/>
          <p:nvPr/>
        </p:nvGrpSpPr>
        <p:grpSpPr>
          <a:xfrm>
            <a:off x="575460" y="962797"/>
            <a:ext cx="6362894" cy="2763564"/>
            <a:chOff x="638978" y="665436"/>
            <a:chExt cx="6362894" cy="2763564"/>
          </a:xfrm>
        </p:grpSpPr>
        <p:sp>
          <p:nvSpPr>
            <p:cNvPr id="17" name="Speech Bubble: Rectangle with Corners Rounded 16">
              <a:extLst>
                <a:ext uri="{FF2B5EF4-FFF2-40B4-BE49-F238E27FC236}">
                  <a16:creationId xmlns:a16="http://schemas.microsoft.com/office/drawing/2014/main" id="{D5C09394-2D0A-4007-86DE-E639AA81ED58}"/>
                </a:ext>
              </a:extLst>
            </p:cNvPr>
            <p:cNvSpPr/>
            <p:nvPr/>
          </p:nvSpPr>
          <p:spPr>
            <a:xfrm>
              <a:off x="638978" y="665436"/>
              <a:ext cx="6362894" cy="2763564"/>
            </a:xfrm>
            <a:prstGeom prst="wedgeRoundRectCallout">
              <a:avLst>
                <a:gd name="adj1" fmla="val -50122"/>
                <a:gd name="adj2" fmla="val -223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B416B0A-45F3-4253-89B6-CB48024D94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 y="772929"/>
              <a:ext cx="6002472" cy="2503571"/>
            </a:xfrm>
            <a:prstGeom prst="rect">
              <a:avLst/>
            </a:prstGeom>
          </p:spPr>
        </p:pic>
      </p:grpSp>
    </p:spTree>
    <p:extLst>
      <p:ext uri="{BB962C8B-B14F-4D97-AF65-F5344CB8AC3E}">
        <p14:creationId xmlns:p14="http://schemas.microsoft.com/office/powerpoint/2010/main" val="612017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507586"/>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Hoạt động 4:</a:t>
            </a:r>
            <a:endParaRPr kumimoji="0" lang="vi-VN" sz="66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5793639" y="2490358"/>
            <a:ext cx="5725099" cy="2123600"/>
          </a:xfrm>
          <a:prstGeom prst="rect">
            <a:avLst/>
          </a:prstGeom>
        </p:spPr>
        <p:txBody>
          <a:bodyPr spcFirstLastPara="1" wrap="square" lIns="121900" tIns="121900" rIns="121900" bIns="121900" anchor="b" anchorCtr="0">
            <a:noAutofit/>
          </a:bodyPr>
          <a:lstStyle/>
          <a:p>
            <a:pPr>
              <a:lnSpc>
                <a:spcPct val="100000"/>
              </a:lnSpc>
            </a:pPr>
            <a:r>
              <a:rPr lang="vi-VN">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Đọc các trường hợp và trả lời câu hỏi </a:t>
            </a:r>
            <a:endParaRPr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2095127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38339" y="156341"/>
            <a:ext cx="8207914" cy="6545317"/>
          </a:xfrm>
          <a:prstGeom prst="rect">
            <a:avLst/>
          </a:prstGeom>
        </p:spPr>
      </p:pic>
      <p:sp>
        <p:nvSpPr>
          <p:cNvPr id="8" name="Rounded Rectangle 14">
            <a:extLst>
              <a:ext uri="{FF2B5EF4-FFF2-40B4-BE49-F238E27FC236}">
                <a16:creationId xmlns:a16="http://schemas.microsoft.com/office/drawing/2014/main" id="{0F7F751C-6447-48FD-85C0-D915174E85CA}"/>
              </a:ext>
            </a:extLst>
          </p:cNvPr>
          <p:cNvSpPr/>
          <p:nvPr/>
        </p:nvSpPr>
        <p:spPr>
          <a:xfrm>
            <a:off x="491577" y="619810"/>
            <a:ext cx="7096892" cy="1152089"/>
          </a:xfrm>
          <a:prstGeom prst="roundRect">
            <a:avLst/>
          </a:prstGeom>
          <a:solidFill>
            <a:schemeClr val="accent5">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2400">
                <a:solidFill>
                  <a:schemeClr val="tx1"/>
                </a:solidFill>
              </a:rPr>
              <a:t>a. Bác của Tin thường xuyên phun thuốc hoá học để ngừa sâu bọ hại vườn rau.</a:t>
            </a:r>
          </a:p>
        </p:txBody>
      </p:sp>
      <p:sp>
        <p:nvSpPr>
          <p:cNvPr id="9" name="Rounded Rectangle 14">
            <a:extLst>
              <a:ext uri="{FF2B5EF4-FFF2-40B4-BE49-F238E27FC236}">
                <a16:creationId xmlns:a16="http://schemas.microsoft.com/office/drawing/2014/main" id="{3FE86163-BA68-4BD4-A5A9-4A663981C837}"/>
              </a:ext>
            </a:extLst>
          </p:cNvPr>
          <p:cNvSpPr/>
          <p:nvPr/>
        </p:nvSpPr>
        <p:spPr>
          <a:xfrm>
            <a:off x="491577" y="1979533"/>
            <a:ext cx="7096892" cy="1152089"/>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2400">
                <a:solidFill>
                  <a:schemeClr val="tx1"/>
                </a:solidFill>
              </a:rPr>
              <a:t>b. Gia đình Cốm ưu tiên đi bộ hoặc đi xe đạp nếu di chuyển gần.</a:t>
            </a:r>
          </a:p>
        </p:txBody>
      </p:sp>
      <p:sp>
        <p:nvSpPr>
          <p:cNvPr id="10" name="Rounded Rectangle 14">
            <a:extLst>
              <a:ext uri="{FF2B5EF4-FFF2-40B4-BE49-F238E27FC236}">
                <a16:creationId xmlns:a16="http://schemas.microsoft.com/office/drawing/2014/main" id="{B6A71388-C28B-4501-B529-B5D4AE64D916}"/>
              </a:ext>
            </a:extLst>
          </p:cNvPr>
          <p:cNvSpPr/>
          <p:nvPr/>
        </p:nvSpPr>
        <p:spPr>
          <a:xfrm>
            <a:off x="491577" y="3505368"/>
            <a:ext cx="7199164" cy="1152089"/>
          </a:xfrm>
          <a:prstGeom prst="roundRect">
            <a:avLst/>
          </a:prstGeom>
          <a:solidFill>
            <a:schemeClr val="accent6">
              <a:lumMod val="60000"/>
              <a:lumOff val="4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2400">
                <a:solidFill>
                  <a:schemeClr val="tx1"/>
                </a:solidFill>
              </a:rPr>
              <a:t>c. Bin vứt bao ni lông, chai lọ xuống biển khi đi cắm trại cùng lớp.</a:t>
            </a:r>
          </a:p>
        </p:txBody>
      </p:sp>
      <p:sp>
        <p:nvSpPr>
          <p:cNvPr id="11" name="Rounded Rectangle 14">
            <a:extLst>
              <a:ext uri="{FF2B5EF4-FFF2-40B4-BE49-F238E27FC236}">
                <a16:creationId xmlns:a16="http://schemas.microsoft.com/office/drawing/2014/main" id="{37796F94-B9C9-4FB5-BC0D-507C96AE29BC}"/>
              </a:ext>
            </a:extLst>
          </p:cNvPr>
          <p:cNvSpPr/>
          <p:nvPr/>
        </p:nvSpPr>
        <p:spPr>
          <a:xfrm>
            <a:off x="491577" y="4996355"/>
            <a:ext cx="7236357" cy="1152089"/>
          </a:xfrm>
          <a:prstGeom prst="roundRect">
            <a:avLst/>
          </a:prstGeom>
          <a:solidFill>
            <a:srgbClr val="FFC1CC"/>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2400">
                <a:solidFill>
                  <a:schemeClr val="tx1"/>
                </a:solidFill>
              </a:rPr>
              <a:t>d. Na có thói quen tái sử dụng các đồ dùng như tập vở cũ còn dư</a:t>
            </a:r>
            <a:r>
              <a:rPr lang="en-US" sz="2400">
                <a:solidFill>
                  <a:schemeClr val="tx1"/>
                </a:solidFill>
              </a:rPr>
              <a:t> </a:t>
            </a:r>
            <a:r>
              <a:rPr lang="vi-VN" sz="2400">
                <a:solidFill>
                  <a:schemeClr val="tx1"/>
                </a:solidFill>
              </a:rPr>
              <a:t>trang trắng để làm giấy nháp.</a:t>
            </a:r>
          </a:p>
        </p:txBody>
      </p:sp>
      <p:grpSp>
        <p:nvGrpSpPr>
          <p:cNvPr id="12" name="Group 11">
            <a:extLst>
              <a:ext uri="{FF2B5EF4-FFF2-40B4-BE49-F238E27FC236}">
                <a16:creationId xmlns:a16="http://schemas.microsoft.com/office/drawing/2014/main" id="{52D79FD4-08E9-4EED-AB18-DE0001AD5D42}"/>
              </a:ext>
            </a:extLst>
          </p:cNvPr>
          <p:cNvGrpSpPr/>
          <p:nvPr/>
        </p:nvGrpSpPr>
        <p:grpSpPr>
          <a:xfrm>
            <a:off x="7690741" y="156341"/>
            <a:ext cx="4062300" cy="2127305"/>
            <a:chOff x="1083181" y="1736628"/>
            <a:chExt cx="13428401" cy="904253"/>
          </a:xfrm>
        </p:grpSpPr>
        <p:sp>
          <p:nvSpPr>
            <p:cNvPr id="13" name="Speech Bubble: Rectangle with Corners Rounded 12">
              <a:extLst>
                <a:ext uri="{FF2B5EF4-FFF2-40B4-BE49-F238E27FC236}">
                  <a16:creationId xmlns:a16="http://schemas.microsoft.com/office/drawing/2014/main" id="{D7960B9C-2E6C-4BE1-80D7-F163080BC6AA}"/>
                </a:ext>
              </a:extLst>
            </p:cNvPr>
            <p:cNvSpPr/>
            <p:nvPr/>
          </p:nvSpPr>
          <p:spPr>
            <a:xfrm>
              <a:off x="1180304" y="1736628"/>
              <a:ext cx="13234158" cy="904253"/>
            </a:xfrm>
            <a:prstGeom prst="wedgeRoundRectCallout">
              <a:avLst>
                <a:gd name="adj1" fmla="val -1088"/>
                <a:gd name="adj2" fmla="val 80026"/>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TextBox 13">
              <a:extLst>
                <a:ext uri="{FF2B5EF4-FFF2-40B4-BE49-F238E27FC236}">
                  <a16:creationId xmlns:a16="http://schemas.microsoft.com/office/drawing/2014/main" id="{7F72B7F8-139C-4DBA-94BB-B8F121176509}"/>
                </a:ext>
              </a:extLst>
            </p:cNvPr>
            <p:cNvSpPr txBox="1"/>
            <p:nvPr/>
          </p:nvSpPr>
          <p:spPr>
            <a:xfrm>
              <a:off x="1083181" y="1736628"/>
              <a:ext cx="13428401" cy="6933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ln w="0"/>
                  <a:solidFill>
                    <a:srgbClr val="C0000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Nhân vật nào trong trường hợp trên biết bảo vệ môi trường sống? Vì sao</a:t>
              </a:r>
            </a:p>
          </p:txBody>
        </p:sp>
      </p:grpSp>
      <p:pic>
        <p:nvPicPr>
          <p:cNvPr id="3" name="Picture 2">
            <a:extLst>
              <a:ext uri="{FF2B5EF4-FFF2-40B4-BE49-F238E27FC236}">
                <a16:creationId xmlns:a16="http://schemas.microsoft.com/office/drawing/2014/main" id="{7D010DDD-4250-4B09-AE24-1D39144BEA2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592" b="95000" l="73546" r="97061">
                        <a14:foregroundMark x1="86957" y1="29592" x2="91121" y2="34184"/>
                        <a14:foregroundMark x1="85671" y1="28469" x2="81751" y2="35102"/>
                        <a14:foregroundMark x1="80772" y1="33265" x2="79486" y2="38265"/>
                        <a14:foregroundMark x1="79486" y1="32959" x2="78751" y2="40306"/>
                        <a14:foregroundMark x1="78751" y1="40306" x2="78751" y2="40306"/>
                        <a14:foregroundMark x1="87385" y1="24592" x2="89100" y2="24796"/>
                        <a14:foregroundMark x1="86712" y1="90816" x2="87875" y2="94490"/>
                        <a14:foregroundMark x1="82547" y1="91633" x2="81690" y2="94592"/>
                        <a14:foregroundMark x1="87079" y1="91633" x2="88181" y2="92347"/>
                        <a14:foregroundMark x1="88671" y1="94490" x2="88671" y2="94490"/>
                        <a14:foregroundMark x1="87508" y1="93980" x2="87508" y2="93980"/>
                        <a14:foregroundMark x1="86957" y1="94286" x2="86957" y2="94286"/>
                        <a14:foregroundMark x1="86467" y1="93673" x2="86467" y2="93673"/>
                        <a14:foregroundMark x1="89222" y1="93980" x2="89222" y2="93980"/>
                        <a14:foregroundMark x1="86405" y1="92347" x2="86405" y2="92347"/>
                        <a14:foregroundMark x1="86589" y1="93265" x2="86589" y2="93265"/>
                        <a14:foregroundMark x1="86160" y1="92959" x2="86160" y2="92959"/>
                        <a14:foregroundMark x1="83160" y1="92959" x2="83160" y2="92959"/>
                        <a14:foregroundMark x1="83160" y1="93469" x2="83160" y2="93469"/>
                        <a14:foregroundMark x1="83160" y1="93469" x2="83160" y2="93469"/>
                        <a14:foregroundMark x1="81996" y1="94796" x2="81996" y2="94796"/>
                        <a14:foregroundMark x1="81874" y1="95000" x2="81874" y2="95000"/>
                        <a14:foregroundMark x1="82486" y1="94592" x2="82486" y2="94592"/>
                        <a14:foregroundMark x1="83282" y1="93469" x2="83282" y2="93469"/>
                        <a14:foregroundMark x1="83588" y1="93163" x2="83588" y2="93163"/>
                        <a14:foregroundMark x1="83895" y1="92653" x2="83895" y2="92653"/>
                        <a14:foregroundMark x1="81261" y1="94796" x2="81261" y2="94796"/>
                        <a14:foregroundMark x1="80894" y1="94286" x2="80894" y2="94286"/>
                        <a14:foregroundMark x1="95897" y1="43878" x2="95897" y2="43878"/>
                        <a14:foregroundMark x1="96938" y1="42143" x2="96938" y2="42143"/>
                        <a14:backgroundMark x1="89284" y1="68878" x2="89284" y2="68878"/>
                        <a14:backgroundMark x1="89222" y1="69898" x2="89222" y2="69898"/>
                        <a14:backgroundMark x1="89284" y1="69694" x2="89284" y2="69694"/>
                      </a14:backgroundRemoval>
                    </a14:imgEffect>
                  </a14:imgLayer>
                </a14:imgProps>
              </a:ext>
              <a:ext uri="{28A0092B-C50C-407E-A947-70E740481C1C}">
                <a14:useLocalDpi xmlns:a14="http://schemas.microsoft.com/office/drawing/2010/main" val="0"/>
              </a:ext>
            </a:extLst>
          </a:blip>
          <a:srcRect l="70652" t="19653" r="-203" b="-1504"/>
          <a:stretch/>
        </p:blipFill>
        <p:spPr>
          <a:xfrm>
            <a:off x="9006756" y="1845351"/>
            <a:ext cx="3185244" cy="52946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138730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7405653" y="-76301"/>
            <a:ext cx="4342789" cy="6815101"/>
            <a:chOff x="1931527" y="2199622"/>
            <a:chExt cx="8187316" cy="1766199"/>
          </a:xfrm>
        </p:grpSpPr>
        <p:sp>
          <p:nvSpPr>
            <p:cNvPr id="3" name="TextBox 2">
              <a:extLst>
                <a:ext uri="{FF2B5EF4-FFF2-40B4-BE49-F238E27FC236}">
                  <a16:creationId xmlns:a16="http://schemas.microsoft.com/office/drawing/2014/main" id="{FCCABD95-75CD-71FC-FBF1-4EBB16C5A5CD}"/>
                </a:ext>
              </a:extLst>
            </p:cNvPr>
            <p:cNvSpPr txBox="1"/>
            <p:nvPr/>
          </p:nvSpPr>
          <p:spPr>
            <a:xfrm>
              <a:off x="2199632" y="2203568"/>
              <a:ext cx="7423051" cy="1762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100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THẢO LUẬN NHÓM</a:t>
              </a:r>
            </a:p>
          </p:txBody>
        </p:sp>
        <p:sp>
          <p:nvSpPr>
            <p:cNvPr id="4" name="TextBox 3">
              <a:extLst>
                <a:ext uri="{FF2B5EF4-FFF2-40B4-BE49-F238E27FC236}">
                  <a16:creationId xmlns:a16="http://schemas.microsoft.com/office/drawing/2014/main" id="{8E148E7C-4ADC-5774-E363-9BB107AAFD26}"/>
                </a:ext>
              </a:extLst>
            </p:cNvPr>
            <p:cNvSpPr txBox="1"/>
            <p:nvPr/>
          </p:nvSpPr>
          <p:spPr>
            <a:xfrm>
              <a:off x="1931527" y="2199622"/>
              <a:ext cx="8187316" cy="1762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100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THẢO LUẬN NHÓM</a:t>
              </a:r>
            </a:p>
          </p:txBody>
        </p:sp>
      </p:grpSp>
      <p:sp>
        <p:nvSpPr>
          <p:cNvPr id="14" name="Freeform 10">
            <a:extLst>
              <a:ext uri="{FF2B5EF4-FFF2-40B4-BE49-F238E27FC236}">
                <a16:creationId xmlns:a16="http://schemas.microsoft.com/office/drawing/2014/main" id="{A422A9E0-6490-0CE1-F4DB-942B60DAC2D1}"/>
              </a:ext>
            </a:extLst>
          </p:cNvPr>
          <p:cNvSpPr/>
          <p:nvPr/>
        </p:nvSpPr>
        <p:spPr>
          <a:xfrm rot="-816925">
            <a:off x="1219506" y="5082066"/>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1">
            <a:extLst>
              <a:ext uri="{FF2B5EF4-FFF2-40B4-BE49-F238E27FC236}">
                <a16:creationId xmlns:a16="http://schemas.microsoft.com/office/drawing/2014/main" id="{6D056F27-B710-422F-2DBA-C10CDFEB2F03}"/>
              </a:ext>
            </a:extLst>
          </p:cNvPr>
          <p:cNvSpPr/>
          <p:nvPr/>
        </p:nvSpPr>
        <p:spPr>
          <a:xfrm rot="374153">
            <a:off x="3385489" y="5251942"/>
            <a:ext cx="773134" cy="1000241"/>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0">
            <a:extLst>
              <a:ext uri="{FF2B5EF4-FFF2-40B4-BE49-F238E27FC236}">
                <a16:creationId xmlns:a16="http://schemas.microsoft.com/office/drawing/2014/main" id="{91A0EBEE-12DD-C339-9A20-F44CD91812FD}"/>
              </a:ext>
            </a:extLst>
          </p:cNvPr>
          <p:cNvSpPr/>
          <p:nvPr/>
        </p:nvSpPr>
        <p:spPr>
          <a:xfrm rot="-816925">
            <a:off x="7570196" y="548936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6">
            <a:extLst>
              <a:ext uri="{FF2B5EF4-FFF2-40B4-BE49-F238E27FC236}">
                <a16:creationId xmlns:a16="http://schemas.microsoft.com/office/drawing/2014/main" id="{18718BC9-1C85-4C0C-8A70-01E424352A1A}"/>
              </a:ext>
            </a:extLst>
          </p:cNvPr>
          <p:cNvSpPr/>
          <p:nvPr/>
        </p:nvSpPr>
        <p:spPr>
          <a:xfrm>
            <a:off x="738943" y="468179"/>
            <a:ext cx="6471673" cy="6027222"/>
          </a:xfrm>
          <a:custGeom>
            <a:avLst/>
            <a:gdLst/>
            <a:ahLst/>
            <a:cxnLst/>
            <a:rect l="l" t="t" r="r" b="b"/>
            <a:pathLst>
              <a:path w="8106156" h="8229600">
                <a:moveTo>
                  <a:pt x="0" y="0"/>
                </a:moveTo>
                <a:lnTo>
                  <a:pt x="8106156" y="0"/>
                </a:lnTo>
                <a:lnTo>
                  <a:pt x="8106156"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5976124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1301632" y="283496"/>
            <a:ext cx="13370009" cy="1637345"/>
            <a:chOff x="554389" y="2203568"/>
            <a:chExt cx="10145635" cy="1240588"/>
          </a:xfrm>
        </p:grpSpPr>
        <p:sp>
          <p:nvSpPr>
            <p:cNvPr id="3" name="TextBox 2">
              <a:extLst>
                <a:ext uri="{FF2B5EF4-FFF2-40B4-BE49-F238E27FC236}">
                  <a16:creationId xmlns:a16="http://schemas.microsoft.com/office/drawing/2014/main" id="{FCCABD95-75CD-71FC-FBF1-4EBB16C5A5CD}"/>
                </a:ext>
              </a:extLst>
            </p:cNvPr>
            <p:cNvSpPr txBox="1"/>
            <p:nvPr/>
          </p:nvSpPr>
          <p:spPr>
            <a:xfrm>
              <a:off x="554389" y="2203568"/>
              <a:ext cx="10145635"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TRÌNH BÀY TRƯỚC LỚP</a:t>
              </a:r>
            </a:p>
          </p:txBody>
        </p:sp>
        <p:sp>
          <p:nvSpPr>
            <p:cNvPr id="4" name="TextBox 3">
              <a:extLst>
                <a:ext uri="{FF2B5EF4-FFF2-40B4-BE49-F238E27FC236}">
                  <a16:creationId xmlns:a16="http://schemas.microsoft.com/office/drawing/2014/main" id="{8E148E7C-4ADC-5774-E363-9BB107AAFD26}"/>
                </a:ext>
              </a:extLst>
            </p:cNvPr>
            <p:cNvSpPr txBox="1"/>
            <p:nvPr/>
          </p:nvSpPr>
          <p:spPr>
            <a:xfrm>
              <a:off x="574488" y="2208212"/>
              <a:ext cx="920923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TRÌNH BÀY TRƯỚC LỚP</a:t>
              </a:r>
              <a:endParaRPr kumimoji="0" lang="vi-VN"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5843425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4">
            <a:extLst>
              <a:ext uri="{FF2B5EF4-FFF2-40B4-BE49-F238E27FC236}">
                <a16:creationId xmlns:a16="http://schemas.microsoft.com/office/drawing/2014/main" id="{0F7F751C-6447-48FD-85C0-D915174E85CA}"/>
              </a:ext>
            </a:extLst>
          </p:cNvPr>
          <p:cNvSpPr/>
          <p:nvPr/>
        </p:nvSpPr>
        <p:spPr>
          <a:xfrm>
            <a:off x="1486008" y="339457"/>
            <a:ext cx="9219983" cy="1338526"/>
          </a:xfrm>
          <a:prstGeom prst="roundRect">
            <a:avLst/>
          </a:prstGeom>
          <a:solidFill>
            <a:schemeClr val="accent5">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120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Bác của Tin thường xuyên phun thuốc hoá học để ngừa sâu bọ hại vườn rau.</a:t>
            </a:r>
          </a:p>
        </p:txBody>
      </p:sp>
      <p:grpSp>
        <p:nvGrpSpPr>
          <p:cNvPr id="16" name="Group 15">
            <a:extLst>
              <a:ext uri="{FF2B5EF4-FFF2-40B4-BE49-F238E27FC236}">
                <a16:creationId xmlns:a16="http://schemas.microsoft.com/office/drawing/2014/main" id="{C69CF1F8-0ECB-4ED2-9654-CF6B20847828}"/>
              </a:ext>
            </a:extLst>
          </p:cNvPr>
          <p:cNvGrpSpPr/>
          <p:nvPr/>
        </p:nvGrpSpPr>
        <p:grpSpPr>
          <a:xfrm>
            <a:off x="3077974" y="1525625"/>
            <a:ext cx="5579994" cy="1938991"/>
            <a:chOff x="6804603" y="1863240"/>
            <a:chExt cx="12019573" cy="748187"/>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6804605" y="2092672"/>
              <a:ext cx="12019571" cy="516489"/>
            </a:xfrm>
            <a:prstGeom prst="wedgeRoundRectCallout">
              <a:avLst>
                <a:gd name="adj1" fmla="val 57518"/>
                <a:gd name="adj2" fmla="val 32328"/>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08B5AF-B7B8-4F05-AE4A-238907330E05}"/>
                </a:ext>
              </a:extLst>
            </p:cNvPr>
            <p:cNvSpPr txBox="1"/>
            <p:nvPr/>
          </p:nvSpPr>
          <p:spPr>
            <a:xfrm>
              <a:off x="6804603" y="1863240"/>
              <a:ext cx="12019572" cy="7481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a:ln w="0"/>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a:ln w="0"/>
                  <a:solidFill>
                    <a:srgbClr val="C0000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 Bác của Tin chưa biết bảo vệ môi trường sống</a:t>
              </a:r>
              <a:endParaRPr lang="vi-VN" sz="4000" b="1">
                <a:ln w="0"/>
                <a:solidFill>
                  <a:srgbClr val="0070C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44201499-7201-4DF7-879E-D5347164F6E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88673" l="27230" r="50420">
                        <a14:foregroundMark x1="40714" y1="43163" x2="40294" y2="47857"/>
                        <a14:foregroundMark x1="42655" y1="87959" x2="41973" y2="85816"/>
                        <a14:foregroundMark x1="31375" y1="80204" x2="33316" y2="80204"/>
                        <a14:foregroundMark x1="33421" y1="77551" x2="31060" y2="81531"/>
                        <a14:foregroundMark x1="42445" y1="85102" x2="43337" y2="88673"/>
                        <a14:foregroundMark x1="31060" y1="79490" x2="32529" y2="78776"/>
                        <a14:foregroundMark x1="31427" y1="78776" x2="30955" y2="79388"/>
                        <a14:foregroundMark x1="31689" y1="78980" x2="32634" y2="78980"/>
                        <a14:foregroundMark x1="30902" y1="80918" x2="32949" y2="81429"/>
                        <a14:foregroundMark x1="32634" y1="81429" x2="32949" y2="81224"/>
                        <a14:foregroundMark x1="31375" y1="79388" x2="32424" y2="78878"/>
                        <a14:foregroundMark x1="33263" y1="80816" x2="32949" y2="81020"/>
                        <a14:foregroundMark x1="41710" y1="84184" x2="42760" y2="86837"/>
                        <a14:foregroundMark x1="43232" y1="88061" x2="40976" y2="86531"/>
                        <a14:foregroundMark x1="41343" y1="87551" x2="42091" y2="87842"/>
                        <a14:foregroundMark x1="42288" y1="84796" x2="43127" y2="87041"/>
                        <a14:foregroundMark x1="42497" y1="85306" x2="43232" y2="86429"/>
                        <a14:foregroundMark x1="41501" y1="87551" x2="43022" y2="87959"/>
                        <a14:foregroundMark x1="43179" y1="87347" x2="43284" y2="87551"/>
                        <a14:backgroundMark x1="43494" y1="89082" x2="43494" y2="89082"/>
                        <a14:backgroundMark x1="43389" y1="88571" x2="43389" y2="88571"/>
                        <a14:backgroundMark x1="43389" y1="88571" x2="43284" y2="90000"/>
                      </a14:backgroundRemoval>
                    </a14:imgEffect>
                  </a14:imgLayer>
                </a14:imgProps>
              </a:ext>
              <a:ext uri="{28A0092B-C50C-407E-A947-70E740481C1C}">
                <a14:useLocalDpi xmlns:a14="http://schemas.microsoft.com/office/drawing/2010/main" val="0"/>
              </a:ext>
            </a:extLst>
          </a:blip>
          <a:srcRect l="24369" t="-3862" r="46676" b="3862"/>
          <a:stretch/>
        </p:blipFill>
        <p:spPr>
          <a:xfrm flipH="1">
            <a:off x="8533207" y="954829"/>
            <a:ext cx="3461376" cy="6146556"/>
          </a:xfrm>
          <a:prstGeom prst="rect">
            <a:avLst/>
          </a:prstGeom>
          <a:effectLst>
            <a:outerShdw blurRad="63500" sx="102000" sy="102000" algn="ctr" rotWithShape="0">
              <a:prstClr val="black">
                <a:alpha val="40000"/>
              </a:prstClr>
            </a:outerShdw>
          </a:effectLst>
        </p:spPr>
      </p:pic>
      <p:grpSp>
        <p:nvGrpSpPr>
          <p:cNvPr id="9" name="Group 8">
            <a:extLst>
              <a:ext uri="{FF2B5EF4-FFF2-40B4-BE49-F238E27FC236}">
                <a16:creationId xmlns:a16="http://schemas.microsoft.com/office/drawing/2014/main" id="{32F950A7-849B-4165-A44D-1D39CA39B6A8}"/>
              </a:ext>
            </a:extLst>
          </p:cNvPr>
          <p:cNvGrpSpPr/>
          <p:nvPr/>
        </p:nvGrpSpPr>
        <p:grpSpPr>
          <a:xfrm>
            <a:off x="673025" y="3181678"/>
            <a:ext cx="7492268" cy="3325142"/>
            <a:chOff x="806788" y="1731180"/>
            <a:chExt cx="17193942" cy="1253916"/>
          </a:xfrm>
        </p:grpSpPr>
        <p:sp>
          <p:nvSpPr>
            <p:cNvPr id="10" name="Speech Bubble: Rectangle with Corners Rounded 9">
              <a:extLst>
                <a:ext uri="{FF2B5EF4-FFF2-40B4-BE49-F238E27FC236}">
                  <a16:creationId xmlns:a16="http://schemas.microsoft.com/office/drawing/2014/main" id="{FCD5761A-1C3A-4B8E-9BB7-F04862054E71}"/>
                </a:ext>
              </a:extLst>
            </p:cNvPr>
            <p:cNvSpPr/>
            <p:nvPr/>
          </p:nvSpPr>
          <p:spPr>
            <a:xfrm>
              <a:off x="1181248" y="1946017"/>
              <a:ext cx="16781270" cy="1039079"/>
            </a:xfrm>
            <a:prstGeom prst="wedgeRoundRectCallout">
              <a:avLst>
                <a:gd name="adj1" fmla="val 59068"/>
                <a:gd name="adj2" fmla="val -40405"/>
                <a:gd name="adj3" fmla="val 16667"/>
              </a:avLst>
            </a:prstGeom>
            <a:solidFill>
              <a:schemeClr val="bg1"/>
            </a:solidFill>
            <a:ln w="28575">
              <a:solidFill>
                <a:srgbClr val="EC3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374F2831-019D-4F5E-9066-E15D7D0D5DA8}"/>
                </a:ext>
              </a:extLst>
            </p:cNvPr>
            <p:cNvSpPr txBox="1"/>
            <p:nvPr/>
          </p:nvSpPr>
          <p:spPr>
            <a:xfrm>
              <a:off x="806788" y="1731180"/>
              <a:ext cx="17193942" cy="11954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a:ln w="0"/>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ln w="0"/>
                  <a:solidFill>
                    <a:srgbClr val="0070C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V</a:t>
              </a:r>
              <a:r>
                <a:rPr lang="vi-VN" sz="4000" b="1">
                  <a:ln w="0"/>
                  <a:solidFill>
                    <a:srgbClr val="0070C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ì việc thường xuyên sử dụng thuốc hoá học để ngừa sâu bọ sẽ làm ảnh hưởng đến chất lượng đất và giảm độ an toàn của rau.</a:t>
              </a:r>
            </a:p>
          </p:txBody>
        </p:sp>
      </p:grpSp>
      <p:pic>
        <p:nvPicPr>
          <p:cNvPr id="12" name="Picture 2" descr="Nhiều Biểu Tượng Cảm Xúc Vui Nhộn Trong Thiết Kế Phẳng Vector -  Free.Vector6.com">
            <a:extLst>
              <a:ext uri="{FF2B5EF4-FFF2-40B4-BE49-F238E27FC236}">
                <a16:creationId xmlns:a16="http://schemas.microsoft.com/office/drawing/2014/main" id="{20CD9064-0A8A-47A1-84EE-180F9BBAC03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7911" b="97603" l="2685" r="24832">
                        <a14:foregroundMark x1="7886" y1="85788" x2="7886" y2="85788"/>
                        <a14:foregroundMark x1="14094" y1="97603" x2="14094" y2="97603"/>
                        <a14:foregroundMark x1="15436" y1="97089" x2="15436" y2="97089"/>
                        <a14:foregroundMark x1="15436" y1="97089" x2="15436" y2="97089"/>
                      </a14:backgroundRemoval>
                    </a14:imgEffect>
                  </a14:imgLayer>
                </a14:imgProps>
              </a:ext>
              <a:ext uri="{28A0092B-C50C-407E-A947-70E740481C1C}">
                <a14:useLocalDpi xmlns:a14="http://schemas.microsoft.com/office/drawing/2010/main" val="0"/>
              </a:ext>
            </a:extLst>
          </a:blip>
          <a:srcRect t="75480" r="72336"/>
          <a:stretch/>
        </p:blipFill>
        <p:spPr bwMode="auto">
          <a:xfrm>
            <a:off x="810838" y="1739448"/>
            <a:ext cx="2020384" cy="175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399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3176097" y="1438183"/>
            <a:ext cx="6311187" cy="2093633"/>
            <a:chOff x="7143437" y="1898713"/>
            <a:chExt cx="12019571" cy="748187"/>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143437" y="1898713"/>
              <a:ext cx="12019571" cy="7481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Gia đình Cốm biết bảo vệ môi trường sống </a:t>
              </a:r>
              <a:endParaRPr kumimoji="0" lang="vi-VN" sz="40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2F950A7-849B-4165-A44D-1D39CA39B6A8}"/>
              </a:ext>
            </a:extLst>
          </p:cNvPr>
          <p:cNvGrpSpPr/>
          <p:nvPr/>
        </p:nvGrpSpPr>
        <p:grpSpPr>
          <a:xfrm>
            <a:off x="3981857" y="3340660"/>
            <a:ext cx="7495143" cy="3279864"/>
            <a:chOff x="2374265" y="1792262"/>
            <a:chExt cx="15937234" cy="1164826"/>
          </a:xfrm>
        </p:grpSpPr>
        <p:sp>
          <p:nvSpPr>
            <p:cNvPr id="10" name="Speech Bubble: Rectangle with Corners Rounded 9">
              <a:extLst>
                <a:ext uri="{FF2B5EF4-FFF2-40B4-BE49-F238E27FC236}">
                  <a16:creationId xmlns:a16="http://schemas.microsoft.com/office/drawing/2014/main" id="{FCD5761A-1C3A-4B8E-9BB7-F04862054E71}"/>
                </a:ext>
              </a:extLst>
            </p:cNvPr>
            <p:cNvSpPr/>
            <p:nvPr/>
          </p:nvSpPr>
          <p:spPr>
            <a:xfrm>
              <a:off x="2374265" y="1959454"/>
              <a:ext cx="15937234" cy="997634"/>
            </a:xfrm>
            <a:prstGeom prst="wedgeRoundRectCallout">
              <a:avLst>
                <a:gd name="adj1" fmla="val -58767"/>
                <a:gd name="adj2" fmla="val -35100"/>
                <a:gd name="adj3" fmla="val 16667"/>
              </a:avLst>
            </a:prstGeom>
            <a:solidFill>
              <a:schemeClr val="bg1"/>
            </a:solidFill>
            <a:ln w="28575">
              <a:solidFill>
                <a:srgbClr val="EC3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4F2831-019D-4F5E-9066-E15D7D0D5DA8}"/>
                </a:ext>
              </a:extLst>
            </p:cNvPr>
            <p:cNvSpPr txBox="1"/>
            <p:nvPr/>
          </p:nvSpPr>
          <p:spPr>
            <a:xfrm>
              <a:off x="2374265" y="1792262"/>
              <a:ext cx="15937234" cy="11258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70C0"/>
                  </a:solidFill>
                  <a:uLnTx/>
                  <a:uFillTx/>
                  <a:latin typeface="Calibri "/>
                  <a:ea typeface="Times New Roman" panose="02020603050405020304" pitchFamily="18" charset="0"/>
                  <a:cs typeface="Arial" panose="020B0604020202020204" pitchFamily="34" charset="0"/>
                </a:rPr>
                <a:t>V</a:t>
              </a:r>
              <a:r>
                <a:rPr kumimoji="0" lang="vi-VN" sz="4000" b="1" i="0" u="none" strike="noStrike" kern="1200" cap="none" spc="0" normalizeH="0" baseline="0" noProof="0">
                  <a:ln w="0"/>
                  <a:solidFill>
                    <a:srgbClr val="0070C0"/>
                  </a:solidFill>
                  <a:uLnTx/>
                  <a:uFillTx/>
                  <a:latin typeface="Calibri "/>
                  <a:ea typeface="Times New Roman" panose="02020603050405020304" pitchFamily="18" charset="0"/>
                  <a:cs typeface="Arial" panose="020B0604020202020204" pitchFamily="34" charset="0"/>
                </a:rPr>
                <a:t>ì việc đi bộ, đi xe đạp ở cự li gần vừa cải thiện sức khoẻ vừa giúp giảm ô nhiễm xăng dầu, khói bụi và tiếng ồn cho khu vực sinh sống. </a:t>
              </a: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1181953" y="477250"/>
            <a:ext cx="9828093" cy="1152089"/>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3200">
                <a:solidFill>
                  <a:schemeClr val="tx1"/>
                </a:solidFill>
              </a:rPr>
              <a:t>b. Gia đình Cốm ưu tiên đi bộ hoặc đi xe đạp nếu di chuyển gần.</a:t>
            </a: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pic>
        <p:nvPicPr>
          <p:cNvPr id="15" name="Picture 2" descr="Nhiều Biểu Tượng Cảm Xúc Vui Nhộn Trong Thiết Kế Phẳng Vector -  Free.Vector6.com">
            <a:extLst>
              <a:ext uri="{FF2B5EF4-FFF2-40B4-BE49-F238E27FC236}">
                <a16:creationId xmlns:a16="http://schemas.microsoft.com/office/drawing/2014/main" id="{50D7E901-4B52-45D3-BFB2-AE39E7A0F48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30" b="23666" l="78342" r="97594">
                        <a14:foregroundMark x1="82718" y1="8048" x2="82718" y2="8048"/>
                        <a14:foregroundMark x1="83725" y1="15753" x2="89933" y2="15582"/>
                        <a14:foregroundMark x1="89933" y1="16096" x2="81711" y2="16096"/>
                        <a14:foregroundMark x1="84060" y1="6849" x2="82886" y2="7877"/>
                        <a14:foregroundMark x1="83221" y1="7363" x2="78859" y2="11986"/>
                      </a14:backgroundRemoval>
                    </a14:imgEffect>
                  </a14:imgLayer>
                </a14:imgProps>
              </a:ext>
              <a:ext uri="{28A0092B-C50C-407E-A947-70E740481C1C}">
                <a14:useLocalDpi xmlns:a14="http://schemas.microsoft.com/office/drawing/2010/main" val="0"/>
              </a:ext>
            </a:extLst>
          </a:blip>
          <a:srcRect l="75936" b="73705"/>
          <a:stretch/>
        </p:blipFill>
        <p:spPr bwMode="auto">
          <a:xfrm>
            <a:off x="9395148" y="1629339"/>
            <a:ext cx="1955328" cy="2093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747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ackground Powerpoint Mùa Hè, Hinh Nen Power Point - Slidesdocs">
            <a:extLst>
              <a:ext uri="{FF2B5EF4-FFF2-40B4-BE49-F238E27FC236}">
                <a16:creationId xmlns:a16="http://schemas.microsoft.com/office/drawing/2014/main" id="{29E4A744-3BAA-445F-A145-EE515A650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6573908-0D1B-4FD1-966F-F0625CF725A9}"/>
              </a:ext>
            </a:extLst>
          </p:cNvPr>
          <p:cNvGrpSpPr/>
          <p:nvPr/>
        </p:nvGrpSpPr>
        <p:grpSpPr>
          <a:xfrm>
            <a:off x="2640390" y="218665"/>
            <a:ext cx="7656989" cy="1215517"/>
            <a:chOff x="2266379" y="454592"/>
            <a:chExt cx="7656989" cy="1215517"/>
          </a:xfrm>
        </p:grpSpPr>
        <p:pic>
          <p:nvPicPr>
            <p:cNvPr id="4" name="Picture 3">
              <a:extLst>
                <a:ext uri="{FF2B5EF4-FFF2-40B4-BE49-F238E27FC236}">
                  <a16:creationId xmlns:a16="http://schemas.microsoft.com/office/drawing/2014/main" id="{7E0AB203-D8F8-49AB-A6FE-582FD5E2F287}"/>
                </a:ext>
              </a:extLst>
            </p:cNvPr>
            <p:cNvPicPr>
              <a:picLocks noChangeAspect="1"/>
            </p:cNvPicPr>
            <p:nvPr/>
          </p:nvPicPr>
          <p:blipFill>
            <a:blip r:embed="rId3"/>
            <a:stretch>
              <a:fillRect/>
            </a:stretch>
          </p:blipFill>
          <p:spPr>
            <a:xfrm>
              <a:off x="2266379" y="454592"/>
              <a:ext cx="7656989" cy="1215517"/>
            </a:xfrm>
            <a:prstGeom prst="rect">
              <a:avLst/>
            </a:prstGeom>
          </p:spPr>
        </p:pic>
        <p:pic>
          <p:nvPicPr>
            <p:cNvPr id="5" name="Picture 4">
              <a:extLst>
                <a:ext uri="{FF2B5EF4-FFF2-40B4-BE49-F238E27FC236}">
                  <a16:creationId xmlns:a16="http://schemas.microsoft.com/office/drawing/2014/main" id="{6AB337E9-B992-47A8-8FDE-D63B93C96D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714" y="614642"/>
              <a:ext cx="6650771" cy="878708"/>
            </a:xfrm>
            <a:prstGeom prst="rect">
              <a:avLst/>
            </a:prstGeom>
          </p:spPr>
        </p:pic>
      </p:grpSp>
      <p:pic>
        <p:nvPicPr>
          <p:cNvPr id="6" name="Picture 5">
            <a:extLst>
              <a:ext uri="{FF2B5EF4-FFF2-40B4-BE49-F238E27FC236}">
                <a16:creationId xmlns:a16="http://schemas.microsoft.com/office/drawing/2014/main" id="{6B0414A1-AD10-47A9-AAA9-2242A4E25E5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64" b="46387" l="77960" r="97632">
                        <a14:foregroundMark x1="77987" y1="19096" x2="79090" y2="21276"/>
                        <a14:foregroundMark x1="87648" y1="20589" x2="88536" y2="21356"/>
                        <a14:foregroundMark x1="87594" y1="20751" x2="88940" y2="22406"/>
                        <a14:foregroundMark x1="91604" y1="46387" x2="91416" y2="45620"/>
                      </a14:backgroundRemoval>
                    </a14:imgEffect>
                  </a14:imgLayer>
                </a14:imgProps>
              </a:ext>
              <a:ext uri="{28A0092B-C50C-407E-A947-70E740481C1C}">
                <a14:useLocalDpi xmlns:a14="http://schemas.microsoft.com/office/drawing/2010/main" val="0"/>
              </a:ext>
            </a:extLst>
          </a:blip>
          <a:srcRect l="76541" b="51852"/>
          <a:stretch/>
        </p:blipFill>
        <p:spPr>
          <a:xfrm flipH="1">
            <a:off x="-82353" y="751188"/>
            <a:ext cx="3672814" cy="5024886"/>
          </a:xfrm>
          <a:prstGeom prst="rect">
            <a:avLst/>
          </a:prstGeom>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id="{B517C4EE-7E2A-4393-B33C-4F40C0DF34AF}"/>
              </a:ext>
            </a:extLst>
          </p:cNvPr>
          <p:cNvGrpSpPr/>
          <p:nvPr/>
        </p:nvGrpSpPr>
        <p:grpSpPr>
          <a:xfrm>
            <a:off x="4081568" y="1607047"/>
            <a:ext cx="7870633" cy="1443846"/>
            <a:chOff x="3918093" y="1577576"/>
            <a:chExt cx="7870633" cy="1443846"/>
          </a:xfrm>
        </p:grpSpPr>
        <p:sp>
          <p:nvSpPr>
            <p:cNvPr id="8" name="Rectangle: Rounded Corners 7">
              <a:extLst>
                <a:ext uri="{FF2B5EF4-FFF2-40B4-BE49-F238E27FC236}">
                  <a16:creationId xmlns:a16="http://schemas.microsoft.com/office/drawing/2014/main" id="{ED610C56-5AE9-4797-A611-7DCC9EEC0548}"/>
                </a:ext>
              </a:extLst>
            </p:cNvPr>
            <p:cNvSpPr/>
            <p:nvPr/>
          </p:nvSpPr>
          <p:spPr>
            <a:xfrm>
              <a:off x="4521916" y="1601918"/>
              <a:ext cx="7266810" cy="139516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Roboto" panose="02000000000000000000" pitchFamily="2" charset="0"/>
                  <a:ea typeface="+mn-ea"/>
                  <a:cs typeface="+mn-cs"/>
                </a:rPr>
                <a:t>Nhận biết được một số việc làm bảo vệ môi trường sống ở nhà, ở trường, ở nơi công cộng phù hợp với khả năng. </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57153ED2-23EA-46A2-A96E-2FABE3ABF0B8}"/>
                </a:ext>
              </a:extLst>
            </p:cNvPr>
            <p:cNvPicPr>
              <a:picLocks noChangeAspect="1"/>
            </p:cNvPicPr>
            <p:nvPr/>
          </p:nvPicPr>
          <p:blipFill rotWithShape="1">
            <a:blip r:embed="rId7">
              <a:clrChange>
                <a:clrFrom>
                  <a:srgbClr val="182B56"/>
                </a:clrFrom>
                <a:clrTo>
                  <a:srgbClr val="182B56">
                    <a:alpha val="0"/>
                  </a:srgbClr>
                </a:clrTo>
              </a:clrChange>
              <a:extLst>
                <a:ext uri="{28A0092B-C50C-407E-A947-70E740481C1C}">
                  <a14:useLocalDpi xmlns:a14="http://schemas.microsoft.com/office/drawing/2010/main" val="0"/>
                </a:ext>
              </a:extLst>
            </a:blip>
            <a:srcRect l="11852" t="4791" r="65926" b="67963"/>
            <a:stretch/>
          </p:blipFill>
          <p:spPr>
            <a:xfrm>
              <a:off x="3918093" y="1577576"/>
              <a:ext cx="1177622" cy="1443846"/>
            </a:xfrm>
            <a:prstGeom prst="rect">
              <a:avLst/>
            </a:prstGeom>
            <a:effectLst>
              <a:outerShdw blurRad="63500" sx="102000" sy="102000" algn="ctr" rotWithShape="0">
                <a:prstClr val="black">
                  <a:alpha val="40000"/>
                </a:prstClr>
              </a:outerShdw>
            </a:effectLst>
          </p:spPr>
        </p:pic>
      </p:grpSp>
      <p:grpSp>
        <p:nvGrpSpPr>
          <p:cNvPr id="10" name="Group 9">
            <a:extLst>
              <a:ext uri="{FF2B5EF4-FFF2-40B4-BE49-F238E27FC236}">
                <a16:creationId xmlns:a16="http://schemas.microsoft.com/office/drawing/2014/main" id="{DA4BBF40-06EF-4B30-A33B-EB925419CF69}"/>
              </a:ext>
            </a:extLst>
          </p:cNvPr>
          <p:cNvGrpSpPr/>
          <p:nvPr/>
        </p:nvGrpSpPr>
        <p:grpSpPr>
          <a:xfrm>
            <a:off x="3267265" y="3362234"/>
            <a:ext cx="8433628" cy="1443846"/>
            <a:chOff x="3005920" y="3413145"/>
            <a:chExt cx="8433628" cy="1443846"/>
          </a:xfrm>
        </p:grpSpPr>
        <p:sp>
          <p:nvSpPr>
            <p:cNvPr id="11" name="Rectangle: Rounded Corners 10">
              <a:extLst>
                <a:ext uri="{FF2B5EF4-FFF2-40B4-BE49-F238E27FC236}">
                  <a16:creationId xmlns:a16="http://schemas.microsoft.com/office/drawing/2014/main" id="{DFD16B3D-FCD7-48E3-AE40-A251415467AD}"/>
                </a:ext>
              </a:extLst>
            </p:cNvPr>
            <p:cNvSpPr/>
            <p:nvPr/>
          </p:nvSpPr>
          <p:spPr>
            <a:xfrm>
              <a:off x="3838577" y="3413145"/>
              <a:ext cx="7600971" cy="139516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panose="02000000000000000000" pitchFamily="2" charset="0"/>
                  <a:ea typeface="+mn-ea"/>
                  <a:cs typeface="+mn-cs"/>
                </a:rPr>
                <a:t>Không đồng tình với những hành vi gây ô nhiễm môi trường; nhắc nhở người thân, bạn bè bảo vệ môi trường sống. </a:t>
              </a:r>
            </a:p>
          </p:txBody>
        </p:sp>
        <p:pic>
          <p:nvPicPr>
            <p:cNvPr id="12" name="Picture 11">
              <a:extLst>
                <a:ext uri="{FF2B5EF4-FFF2-40B4-BE49-F238E27FC236}">
                  <a16:creationId xmlns:a16="http://schemas.microsoft.com/office/drawing/2014/main" id="{958BCA85-7295-40DF-B254-7E6A05B79213}"/>
                </a:ext>
              </a:extLst>
            </p:cNvPr>
            <p:cNvPicPr>
              <a:picLocks noChangeAspect="1"/>
            </p:cNvPicPr>
            <p:nvPr/>
          </p:nvPicPr>
          <p:blipFill rotWithShape="1">
            <a:blip r:embed="rId7">
              <a:clrChange>
                <a:clrFrom>
                  <a:srgbClr val="182B56"/>
                </a:clrFrom>
                <a:clrTo>
                  <a:srgbClr val="182B56">
                    <a:alpha val="0"/>
                  </a:srgbClr>
                </a:clrTo>
              </a:clrChange>
              <a:extLst>
                <a:ext uri="{28A0092B-C50C-407E-A947-70E740481C1C}">
                  <a14:useLocalDpi xmlns:a14="http://schemas.microsoft.com/office/drawing/2010/main" val="0"/>
                </a:ext>
              </a:extLst>
            </a:blip>
            <a:srcRect l="39735" t="5721" r="38043" b="67033"/>
            <a:stretch/>
          </p:blipFill>
          <p:spPr>
            <a:xfrm>
              <a:off x="3005920" y="3413145"/>
              <a:ext cx="1177622" cy="1443846"/>
            </a:xfrm>
            <a:prstGeom prst="rect">
              <a:avLst/>
            </a:prstGeom>
            <a:effectLst>
              <a:outerShdw blurRad="63500" sx="102000" sy="102000" algn="ctr" rotWithShape="0">
                <a:prstClr val="black">
                  <a:alpha val="40000"/>
                </a:prstClr>
              </a:outerShdw>
            </a:effectLst>
          </p:spPr>
        </p:pic>
      </p:grpSp>
      <p:grpSp>
        <p:nvGrpSpPr>
          <p:cNvPr id="13" name="Group 12">
            <a:extLst>
              <a:ext uri="{FF2B5EF4-FFF2-40B4-BE49-F238E27FC236}">
                <a16:creationId xmlns:a16="http://schemas.microsoft.com/office/drawing/2014/main" id="{75C0116B-2E93-4835-A43B-8656DBC6B5E8}"/>
              </a:ext>
            </a:extLst>
          </p:cNvPr>
          <p:cNvGrpSpPr/>
          <p:nvPr/>
        </p:nvGrpSpPr>
        <p:grpSpPr>
          <a:xfrm>
            <a:off x="2300616" y="5093079"/>
            <a:ext cx="8881302" cy="1551800"/>
            <a:chOff x="3839613" y="4968279"/>
            <a:chExt cx="8881302" cy="1551800"/>
          </a:xfrm>
        </p:grpSpPr>
        <p:sp>
          <p:nvSpPr>
            <p:cNvPr id="14" name="Rectangle: Rounded Corners 13">
              <a:extLst>
                <a:ext uri="{FF2B5EF4-FFF2-40B4-BE49-F238E27FC236}">
                  <a16:creationId xmlns:a16="http://schemas.microsoft.com/office/drawing/2014/main" id="{B63DA4B2-96C6-4FB3-9E9B-E67E5A8C926E}"/>
                </a:ext>
              </a:extLst>
            </p:cNvPr>
            <p:cNvSpPr/>
            <p:nvPr/>
          </p:nvSpPr>
          <p:spPr>
            <a:xfrm>
              <a:off x="4806262" y="4968279"/>
              <a:ext cx="7914653" cy="155180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Roboto" panose="02000000000000000000" pitchFamily="2" charset="0"/>
                  <a:ea typeface="+mn-ea"/>
                  <a:cs typeface="+mn-cs"/>
                </a:rPr>
                <a:t>Biết bảo vệ môi trường sống ở nhà, ở trường, ở nơi công cộng bằng những việc làm cụ thể phù hợp với khả năng.</a:t>
              </a:r>
              <a:endPar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2C1E0C85-1A2E-442D-AD46-F25956E3CFDA}"/>
                </a:ext>
              </a:extLst>
            </p:cNvPr>
            <p:cNvPicPr>
              <a:picLocks noChangeAspect="1"/>
            </p:cNvPicPr>
            <p:nvPr/>
          </p:nvPicPr>
          <p:blipFill rotWithShape="1">
            <a:blip r:embed="rId7">
              <a:clrChange>
                <a:clrFrom>
                  <a:srgbClr val="182B56"/>
                </a:clrFrom>
                <a:clrTo>
                  <a:srgbClr val="182B56">
                    <a:alpha val="0"/>
                  </a:srgbClr>
                </a:clrTo>
              </a:clrChange>
              <a:extLst>
                <a:ext uri="{28A0092B-C50C-407E-A947-70E740481C1C}">
                  <a14:useLocalDpi xmlns:a14="http://schemas.microsoft.com/office/drawing/2010/main" val="0"/>
                </a:ext>
              </a:extLst>
            </a:blip>
            <a:srcRect l="67604" t="5063" r="10174" b="67691"/>
            <a:stretch/>
          </p:blipFill>
          <p:spPr>
            <a:xfrm>
              <a:off x="3839613" y="5016963"/>
              <a:ext cx="1177622" cy="1443846"/>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876176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3202116" y="1682716"/>
            <a:ext cx="5190414" cy="1938991"/>
            <a:chOff x="7643777" y="1863240"/>
            <a:chExt cx="11180399" cy="748187"/>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993609" y="2092672"/>
              <a:ext cx="10830567" cy="516489"/>
            </a:xfrm>
            <a:prstGeom prst="wedgeRoundRectCallout">
              <a:avLst>
                <a:gd name="adj1" fmla="val 57518"/>
                <a:gd name="adj2" fmla="val 32328"/>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643777" y="1863240"/>
              <a:ext cx="11180399" cy="7481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Bin chưa biết bảo vệ môi trường sống</a:t>
              </a:r>
              <a:endParaRPr kumimoji="0" lang="vi-VN" sz="40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44201499-7201-4DF7-879E-D5347164F6E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88673" l="27230" r="50420">
                        <a14:foregroundMark x1="40714" y1="43163" x2="40294" y2="47857"/>
                        <a14:foregroundMark x1="42655" y1="87959" x2="41973" y2="85816"/>
                        <a14:foregroundMark x1="31375" y1="80204" x2="33316" y2="80204"/>
                        <a14:foregroundMark x1="33421" y1="77551" x2="31060" y2="81531"/>
                        <a14:foregroundMark x1="42445" y1="85102" x2="43337" y2="88673"/>
                        <a14:foregroundMark x1="31060" y1="79490" x2="32529" y2="78776"/>
                        <a14:foregroundMark x1="31427" y1="78776" x2="30955" y2="79388"/>
                        <a14:foregroundMark x1="31689" y1="78980" x2="32634" y2="78980"/>
                        <a14:foregroundMark x1="30902" y1="80918" x2="32949" y2="81429"/>
                        <a14:foregroundMark x1="32634" y1="81429" x2="32949" y2="81224"/>
                        <a14:foregroundMark x1="31375" y1="79388" x2="32424" y2="78878"/>
                        <a14:foregroundMark x1="33263" y1="80816" x2="32949" y2="81020"/>
                        <a14:foregroundMark x1="41710" y1="84184" x2="42760" y2="86837"/>
                        <a14:foregroundMark x1="43232" y1="88061" x2="40976" y2="86531"/>
                        <a14:foregroundMark x1="41343" y1="87551" x2="42091" y2="87842"/>
                        <a14:foregroundMark x1="42288" y1="84796" x2="43127" y2="87041"/>
                        <a14:foregroundMark x1="42497" y1="85306" x2="43232" y2="86429"/>
                        <a14:foregroundMark x1="41501" y1="87551" x2="43022" y2="87959"/>
                        <a14:foregroundMark x1="43179" y1="87347" x2="43284" y2="87551"/>
                        <a14:backgroundMark x1="43494" y1="89082" x2="43494" y2="89082"/>
                        <a14:backgroundMark x1="43389" y1="88571" x2="43389" y2="88571"/>
                        <a14:backgroundMark x1="43389" y1="88571" x2="43284" y2="90000"/>
                      </a14:backgroundRemoval>
                    </a14:imgEffect>
                  </a14:imgLayer>
                </a14:imgProps>
              </a:ext>
              <a:ext uri="{28A0092B-C50C-407E-A947-70E740481C1C}">
                <a14:useLocalDpi xmlns:a14="http://schemas.microsoft.com/office/drawing/2010/main" val="0"/>
              </a:ext>
            </a:extLst>
          </a:blip>
          <a:srcRect l="24369" t="-3862" r="46676" b="3862"/>
          <a:stretch/>
        </p:blipFill>
        <p:spPr>
          <a:xfrm flipH="1">
            <a:off x="8421096" y="926106"/>
            <a:ext cx="3461376" cy="6146556"/>
          </a:xfrm>
          <a:prstGeom prst="rect">
            <a:avLst/>
          </a:prstGeom>
          <a:effectLst>
            <a:outerShdw blurRad="63500" sx="102000" sy="102000" algn="ctr" rotWithShape="0">
              <a:prstClr val="black">
                <a:alpha val="40000"/>
              </a:prstClr>
            </a:outerShdw>
          </a:effectLst>
        </p:spPr>
      </p:pic>
      <p:grpSp>
        <p:nvGrpSpPr>
          <p:cNvPr id="9" name="Group 8">
            <a:extLst>
              <a:ext uri="{FF2B5EF4-FFF2-40B4-BE49-F238E27FC236}">
                <a16:creationId xmlns:a16="http://schemas.microsoft.com/office/drawing/2014/main" id="{32F950A7-849B-4165-A44D-1D39CA39B6A8}"/>
              </a:ext>
            </a:extLst>
          </p:cNvPr>
          <p:cNvGrpSpPr/>
          <p:nvPr/>
        </p:nvGrpSpPr>
        <p:grpSpPr>
          <a:xfrm>
            <a:off x="804003" y="3529574"/>
            <a:ext cx="7312446" cy="2673750"/>
            <a:chOff x="1181248" y="1768851"/>
            <a:chExt cx="16781270" cy="1008275"/>
          </a:xfrm>
        </p:grpSpPr>
        <p:sp>
          <p:nvSpPr>
            <p:cNvPr id="10" name="Speech Bubble: Rectangle with Corners Rounded 9">
              <a:extLst>
                <a:ext uri="{FF2B5EF4-FFF2-40B4-BE49-F238E27FC236}">
                  <a16:creationId xmlns:a16="http://schemas.microsoft.com/office/drawing/2014/main" id="{FCD5761A-1C3A-4B8E-9BB7-F04862054E71}"/>
                </a:ext>
              </a:extLst>
            </p:cNvPr>
            <p:cNvSpPr/>
            <p:nvPr/>
          </p:nvSpPr>
          <p:spPr>
            <a:xfrm>
              <a:off x="1181248" y="1946017"/>
              <a:ext cx="16781270" cy="831109"/>
            </a:xfrm>
            <a:prstGeom prst="wedgeRoundRectCallout">
              <a:avLst>
                <a:gd name="adj1" fmla="val 56824"/>
                <a:gd name="adj2" fmla="val -48916"/>
                <a:gd name="adj3" fmla="val 16667"/>
              </a:avLst>
            </a:prstGeom>
            <a:solidFill>
              <a:schemeClr val="bg1"/>
            </a:solidFill>
            <a:ln w="28575">
              <a:solidFill>
                <a:srgbClr val="EC3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4F2831-019D-4F5E-9066-E15D7D0D5DA8}"/>
                </a:ext>
              </a:extLst>
            </p:cNvPr>
            <p:cNvSpPr txBox="1"/>
            <p:nvPr/>
          </p:nvSpPr>
          <p:spPr>
            <a:xfrm>
              <a:off x="1721670" y="1768851"/>
              <a:ext cx="15700424" cy="963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V</a:t>
              </a:r>
              <a:r>
                <a:rPr kumimoji="0" lang="vi-VN" sz="40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ì hành vi vứt bao ni lông, chai lọ xuống biển là đang tàn phá hệ sinh thái môi trường biển. </a:t>
              </a:r>
            </a:p>
          </p:txBody>
        </p:sp>
      </p:grpSp>
      <p:pic>
        <p:nvPicPr>
          <p:cNvPr id="12" name="Picture 2" descr="Nhiều Biểu Tượng Cảm Xúc Vui Nhộn Trong Thiết Kế Phẳng Vector -  Free.Vector6.com">
            <a:extLst>
              <a:ext uri="{FF2B5EF4-FFF2-40B4-BE49-F238E27FC236}">
                <a16:creationId xmlns:a16="http://schemas.microsoft.com/office/drawing/2014/main" id="{20CD9064-0A8A-47A1-84EE-180F9BBAC03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7911" b="97603" l="2685" r="24832">
                        <a14:foregroundMark x1="7886" y1="85788" x2="7886" y2="85788"/>
                        <a14:foregroundMark x1="14094" y1="97603" x2="14094" y2="97603"/>
                        <a14:foregroundMark x1="15436" y1="97089" x2="15436" y2="97089"/>
                        <a14:foregroundMark x1="15436" y1="97089" x2="15436" y2="97089"/>
                      </a14:backgroundRemoval>
                    </a14:imgEffect>
                  </a14:imgLayer>
                </a14:imgProps>
              </a:ext>
              <a:ext uri="{28A0092B-C50C-407E-A947-70E740481C1C}">
                <a14:useLocalDpi xmlns:a14="http://schemas.microsoft.com/office/drawing/2010/main" val="0"/>
              </a:ext>
            </a:extLst>
          </a:blip>
          <a:srcRect t="75480" r="72336"/>
          <a:stretch/>
        </p:blipFill>
        <p:spPr bwMode="auto">
          <a:xfrm>
            <a:off x="1344139" y="1861110"/>
            <a:ext cx="2020384" cy="1754725"/>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4">
            <a:extLst>
              <a:ext uri="{FF2B5EF4-FFF2-40B4-BE49-F238E27FC236}">
                <a16:creationId xmlns:a16="http://schemas.microsoft.com/office/drawing/2014/main" id="{5659B7A8-1A9F-4BB8-B45C-05D135A526C1}"/>
              </a:ext>
            </a:extLst>
          </p:cNvPr>
          <p:cNvSpPr/>
          <p:nvPr/>
        </p:nvSpPr>
        <p:spPr>
          <a:xfrm>
            <a:off x="944680" y="543916"/>
            <a:ext cx="10302639" cy="1138800"/>
          </a:xfrm>
          <a:prstGeom prst="roundRect">
            <a:avLst/>
          </a:prstGeom>
          <a:solidFill>
            <a:schemeClr val="accent6">
              <a:lumMod val="60000"/>
              <a:lumOff val="4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3200">
                <a:solidFill>
                  <a:schemeClr val="tx1"/>
                </a:solidFill>
              </a:rPr>
              <a:t>c. Bin vứt bao ni lông, chai lọ xuống biển khi đi cắm trại cùng lớp.</a:t>
            </a:r>
          </a:p>
        </p:txBody>
      </p:sp>
    </p:spTree>
    <p:extLst>
      <p:ext uri="{BB962C8B-B14F-4D97-AF65-F5344CB8AC3E}">
        <p14:creationId xmlns:p14="http://schemas.microsoft.com/office/powerpoint/2010/main" val="42810136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3250700" y="1648268"/>
            <a:ext cx="5271977" cy="1988029"/>
            <a:chOff x="7143439" y="1898713"/>
            <a:chExt cx="10040411" cy="710448"/>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5" y="2092672"/>
              <a:ext cx="9255049"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143439" y="1898713"/>
              <a:ext cx="10040411" cy="6929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lang="en-US" sz="4000" b="1">
                  <a:ln w="0"/>
                  <a:solidFill>
                    <a:srgbClr val="C00000"/>
                  </a:solidFill>
                  <a:effectLst>
                    <a:outerShdw blurRad="38100" dist="38100" dir="2700000" algn="tl">
                      <a:srgbClr val="000000">
                        <a:alpha val="43137"/>
                      </a:srgbClr>
                    </a:outerShdw>
                  </a:effectLst>
                  <a:latin typeface="Calibri "/>
                  <a:ea typeface="Times New Roman" panose="02020603050405020304" pitchFamily="18" charset="0"/>
                  <a:cs typeface="Arial" panose="020B0604020202020204" pitchFamily="34" charset="0"/>
                </a:rPr>
                <a:t>Na</a:t>
              </a:r>
              <a:r>
                <a:rPr kumimoji="0" lang="vi-VN" sz="40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biết bảo vệ môi trường sống </a:t>
              </a:r>
              <a:endParaRPr kumimoji="0" lang="vi-VN" sz="4000" b="1" i="0" u="none" strike="noStrike" kern="1200" cap="none" spc="0" normalizeH="0" baseline="0" noProof="0">
                <a:ln w="0"/>
                <a:solidFill>
                  <a:srgbClr val="0070C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2F950A7-849B-4165-A44D-1D39CA39B6A8}"/>
              </a:ext>
            </a:extLst>
          </p:cNvPr>
          <p:cNvGrpSpPr/>
          <p:nvPr/>
        </p:nvGrpSpPr>
        <p:grpSpPr>
          <a:xfrm>
            <a:off x="4005303" y="3614662"/>
            <a:ext cx="7495143" cy="2675290"/>
            <a:chOff x="2374265" y="1792262"/>
            <a:chExt cx="15937234" cy="1197203"/>
          </a:xfrm>
        </p:grpSpPr>
        <p:sp>
          <p:nvSpPr>
            <p:cNvPr id="10" name="Speech Bubble: Rectangle with Corners Rounded 9">
              <a:extLst>
                <a:ext uri="{FF2B5EF4-FFF2-40B4-BE49-F238E27FC236}">
                  <a16:creationId xmlns:a16="http://schemas.microsoft.com/office/drawing/2014/main" id="{FCD5761A-1C3A-4B8E-9BB7-F04862054E71}"/>
                </a:ext>
              </a:extLst>
            </p:cNvPr>
            <p:cNvSpPr/>
            <p:nvPr/>
          </p:nvSpPr>
          <p:spPr>
            <a:xfrm>
              <a:off x="2374265" y="1991831"/>
              <a:ext cx="15937234" cy="997634"/>
            </a:xfrm>
            <a:prstGeom prst="wedgeRoundRectCallout">
              <a:avLst>
                <a:gd name="adj1" fmla="val -58298"/>
                <a:gd name="adj2" fmla="val -46143"/>
                <a:gd name="adj3" fmla="val 16667"/>
              </a:avLst>
            </a:prstGeom>
            <a:solidFill>
              <a:schemeClr val="bg1"/>
            </a:solidFill>
            <a:ln w="28575">
              <a:solidFill>
                <a:srgbClr val="EC3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4F2831-019D-4F5E-9066-E15D7D0D5DA8}"/>
                </a:ext>
              </a:extLst>
            </p:cNvPr>
            <p:cNvSpPr txBox="1"/>
            <p:nvPr/>
          </p:nvSpPr>
          <p:spPr>
            <a:xfrm>
              <a:off x="2374265" y="1792262"/>
              <a:ext cx="15937234" cy="9072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uLnTx/>
                <a:uFillTx/>
                <a:latin typeface="Calibri "/>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70C0"/>
                  </a:solidFill>
                  <a:effectLst/>
                  <a:uLnTx/>
                  <a:uFillTx/>
                  <a:latin typeface="Calibri "/>
                  <a:ea typeface="Times New Roman" panose="02020603050405020304" pitchFamily="18" charset="0"/>
                  <a:cs typeface="Arial" panose="020B0604020202020204" pitchFamily="34" charset="0"/>
                </a:rPr>
                <a:t>V</a:t>
              </a:r>
              <a:r>
                <a:rPr kumimoji="0" lang="vi-VN" sz="4000" b="1" i="0" u="none" strike="noStrike" kern="1200" cap="none" spc="0" normalizeH="0" baseline="0" noProof="0">
                  <a:ln w="0"/>
                  <a:solidFill>
                    <a:srgbClr val="0070C0"/>
                  </a:solidFill>
                  <a:effectLst/>
                  <a:uLnTx/>
                  <a:uFillTx/>
                  <a:latin typeface="Calibri "/>
                  <a:ea typeface="Times New Roman" panose="02020603050405020304" pitchFamily="18" charset="0"/>
                  <a:cs typeface="Arial" panose="020B0604020202020204" pitchFamily="34" charset="0"/>
                </a:rPr>
                <a:t>ì biết sử dụng các đồ dùng tái chế được để phục vụ các nhu cầu khác nhau trong cuộc sống. </a:t>
              </a:r>
            </a:p>
          </p:txBody>
        </p:sp>
      </p:gr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pic>
        <p:nvPicPr>
          <p:cNvPr id="15" name="Picture 2" descr="Nhiều Biểu Tượng Cảm Xúc Vui Nhộn Trong Thiết Kế Phẳng Vector -  Free.Vector6.com">
            <a:extLst>
              <a:ext uri="{FF2B5EF4-FFF2-40B4-BE49-F238E27FC236}">
                <a16:creationId xmlns:a16="http://schemas.microsoft.com/office/drawing/2014/main" id="{50D7E901-4B52-45D3-BFB2-AE39E7A0F48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30" b="23666" l="78342" r="97594">
                        <a14:foregroundMark x1="82718" y1="8048" x2="82718" y2="8048"/>
                        <a14:foregroundMark x1="83725" y1="15753" x2="89933" y2="15582"/>
                        <a14:foregroundMark x1="89933" y1="16096" x2="81711" y2="16096"/>
                        <a14:foregroundMark x1="84060" y1="6849" x2="82886" y2="7877"/>
                        <a14:foregroundMark x1="83221" y1="7363" x2="78859" y2="11986"/>
                      </a14:backgroundRemoval>
                    </a14:imgEffect>
                  </a14:imgLayer>
                </a14:imgProps>
              </a:ext>
              <a:ext uri="{28A0092B-C50C-407E-A947-70E740481C1C}">
                <a14:useLocalDpi xmlns:a14="http://schemas.microsoft.com/office/drawing/2010/main" val="0"/>
              </a:ext>
            </a:extLst>
          </a:blip>
          <a:srcRect l="75936" b="73705"/>
          <a:stretch/>
        </p:blipFill>
        <p:spPr bwMode="auto">
          <a:xfrm>
            <a:off x="8522677" y="1750561"/>
            <a:ext cx="1955328" cy="2093633"/>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4">
            <a:extLst>
              <a:ext uri="{FF2B5EF4-FFF2-40B4-BE49-F238E27FC236}">
                <a16:creationId xmlns:a16="http://schemas.microsoft.com/office/drawing/2014/main" id="{3B4E3FC5-3953-4EE5-B21D-6B8F18879D86}"/>
              </a:ext>
            </a:extLst>
          </p:cNvPr>
          <p:cNvSpPr/>
          <p:nvPr/>
        </p:nvSpPr>
        <p:spPr>
          <a:xfrm>
            <a:off x="1230581" y="568047"/>
            <a:ext cx="9730838" cy="1065746"/>
          </a:xfrm>
          <a:prstGeom prst="roundRect">
            <a:avLst/>
          </a:prstGeom>
          <a:solidFill>
            <a:srgbClr val="FFC1CC"/>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3200">
                <a:solidFill>
                  <a:schemeClr val="tx1"/>
                </a:solidFill>
              </a:rPr>
              <a:t>d. Na có thói quen tái sử dụng các đồ dùng như tập vở cũ còn dư</a:t>
            </a:r>
            <a:r>
              <a:rPr lang="en-US" sz="3200">
                <a:solidFill>
                  <a:schemeClr val="tx1"/>
                </a:solidFill>
              </a:rPr>
              <a:t> </a:t>
            </a:r>
            <a:r>
              <a:rPr lang="vi-VN" sz="3200">
                <a:solidFill>
                  <a:schemeClr val="tx1"/>
                </a:solidFill>
              </a:rPr>
              <a:t>trang trắng để làm giấy nháp.</a:t>
            </a:r>
          </a:p>
        </p:txBody>
      </p:sp>
    </p:spTree>
    <p:extLst>
      <p:ext uri="{BB962C8B-B14F-4D97-AF65-F5344CB8AC3E}">
        <p14:creationId xmlns:p14="http://schemas.microsoft.com/office/powerpoint/2010/main" val="23745365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0E7A99C-BC5B-E30D-FA6A-8853FC26C26F}"/>
              </a:ext>
            </a:extLst>
          </p:cNvPr>
          <p:cNvGrpSpPr/>
          <p:nvPr/>
        </p:nvGrpSpPr>
        <p:grpSpPr>
          <a:xfrm flipH="1">
            <a:off x="8264794" y="1394945"/>
            <a:ext cx="3474589" cy="5151937"/>
            <a:chOff x="62471" y="1278631"/>
            <a:chExt cx="3666867" cy="5277987"/>
          </a:xfrm>
          <a:effectLst>
            <a:outerShdw blurRad="63500" sx="102000" sy="102000" algn="ctr" rotWithShape="0">
              <a:prstClr val="black">
                <a:alpha val="40000"/>
              </a:prstClr>
            </a:outerShdw>
          </a:effectLst>
        </p:grpSpPr>
        <p:sp>
          <p:nvSpPr>
            <p:cNvPr id="11" name="Oval 10">
              <a:extLst>
                <a:ext uri="{FF2B5EF4-FFF2-40B4-BE49-F238E27FC236}">
                  <a16:creationId xmlns:a16="http://schemas.microsoft.com/office/drawing/2014/main" id="{5B815778-5A22-263B-EF8A-1FAAAC9575E0}"/>
                </a:ext>
              </a:extLst>
            </p:cNvPr>
            <p:cNvSpPr/>
            <p:nvPr/>
          </p:nvSpPr>
          <p:spPr>
            <a:xfrm rot="2377420">
              <a:off x="1304884" y="6109576"/>
              <a:ext cx="190821"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FE954B-F396-037C-3660-33DE82C40DFC}"/>
                </a:ext>
              </a:extLst>
            </p:cNvPr>
            <p:cNvSpPr/>
            <p:nvPr/>
          </p:nvSpPr>
          <p:spPr>
            <a:xfrm rot="18678626">
              <a:off x="1970846" y="6008602"/>
              <a:ext cx="175346"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FD6111A-3028-16C2-FA79-637A598D336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01" b="81692" l="73669" r="95130">
                          <a14:foregroundMark x1="88917" y1="32113" x2="84706" y2="32113"/>
                          <a14:foregroundMark x1="80519" y1="29882" x2="87028" y2="26810"/>
                          <a14:foregroundMark x1="87028" y1="26810" x2="93400" y2="37290"/>
                          <a14:foregroundMark x1="93400" y1="37290" x2="91124" y2="41919"/>
                          <a14:foregroundMark x1="91124" y1="41919" x2="90373" y2="45581"/>
                          <a14:foregroundMark x1="91306" y1="50800" x2="94401" y2="48274"/>
                          <a14:foregroundMark x1="94401" y1="48274" x2="92604" y2="40741"/>
                          <a14:foregroundMark x1="92604" y1="40741" x2="92922" y2="34680"/>
                          <a14:foregroundMark x1="92922" y1="34680" x2="87301" y2="29125"/>
                          <a14:foregroundMark x1="87301" y1="29125" x2="80314" y2="29419"/>
                          <a14:foregroundMark x1="80314" y1="29419" x2="75671" y2="38973"/>
                          <a14:foregroundMark x1="75671" y1="38973" x2="75649" y2="43350"/>
                          <a14:foregroundMark x1="83410" y1="79046" x2="83773" y2="78325"/>
                          <a14:foregroundMark x1="87324" y1="79334" x2="87028" y2="78325"/>
                          <a14:foregroundMark x1="93104" y1="30387" x2="84570" y2="26010"/>
                          <a14:foregroundMark x1="84570" y1="26010" x2="79904" y2="26305"/>
                          <a14:foregroundMark x1="79904" y1="26305" x2="75034" y2="39478"/>
                          <a14:foregroundMark x1="75034" y1="39478" x2="79062" y2="42340"/>
                          <a14:foregroundMark x1="79062" y1="42340" x2="85776" y2="39226"/>
                          <a14:foregroundMark x1="85776" y1="39226" x2="92535" y2="51094"/>
                          <a14:foregroundMark x1="92535" y1="51094" x2="93969" y2="50800"/>
                          <a14:foregroundMark x1="83682" y1="24200" x2="79586" y2="25631"/>
                          <a14:foregroundMark x1="74351" y1="43182" x2="76149" y2="39731"/>
                          <a14:foregroundMark x1="95152" y1="36532" x2="91306" y2="37332"/>
                          <a14:foregroundMark x1="87278" y1="23864" x2="87278" y2="23864"/>
                          <a14:foregroundMark x1="81543" y1="21843" x2="81384" y2="24663"/>
                          <a14:foregroundMark x1="73669" y1="43056" x2="73942" y2="42256"/>
                          <a14:foregroundMark x1="88985" y1="40362" x2="87119" y2="40657"/>
                          <a14:foregroundMark x1="81725" y1="35606" x2="81543" y2="40657"/>
                          <a14:foregroundMark x1="80860" y1="37163" x2="79062" y2="41456"/>
                          <a14:foregroundMark x1="81384" y1="38300" x2="80086" y2="41288"/>
                          <a14:foregroundMark x1="86436" y1="43813" x2="83182" y2="44781"/>
                          <a14:foregroundMark x1="83864" y1="78662" x2="83568" y2="79282"/>
                          <a14:foregroundMark x1="87324" y1="78662" x2="87210" y2="81355"/>
                          <a14:foregroundMark x1="87146" y1="79338" x2="87346" y2="78956"/>
                          <a14:foregroundMark x1="83068" y1="78199" x2="82948" y2="78923"/>
                          <a14:foregroundMark x1="87346" y1="78662" x2="87346" y2="78662"/>
                          <a14:foregroundMark x1="87460" y1="79461" x2="86800" y2="80345"/>
                          <a14:foregroundMark x1="83045" y1="79714" x2="82317" y2="79840"/>
                          <a14:foregroundMark x1="83182" y1="77820" x2="83204" y2="80177"/>
                          <a14:foregroundMark x1="87551" y1="79461" x2="87278" y2="80303"/>
                          <a14:backgroundMark x1="82605" y1="78235" x2="82087" y2="78646"/>
                          <a14:backgroundMark x1="86368" y1="79798" x2="86322" y2="80850"/>
                          <a14:backgroundMark x1="88553" y1="80219" x2="84547" y2="80303"/>
                          <a14:backgroundMark x1="82366" y1="79974" x2="81475" y2="79840"/>
                          <a14:backgroundMark x1="84547" y1="80303" x2="83785" y2="80188"/>
                          <a14:backgroundMark x1="87327" y1="80942" x2="82886" y2="79756"/>
                        </a14:backgroundRemoval>
                      </a14:imgEffect>
                    </a14:imgLayer>
                  </a14:imgProps>
                </a:ext>
                <a:ext uri="{28A0092B-C50C-407E-A947-70E740481C1C}">
                  <a14:useLocalDpi xmlns:a14="http://schemas.microsoft.com/office/drawing/2010/main" val="0"/>
                </a:ext>
              </a:extLst>
            </a:blip>
            <a:srcRect l="71707" t="18401" r="3583" b="15805"/>
            <a:stretch/>
          </p:blipFill>
          <p:spPr>
            <a:xfrm flipH="1">
              <a:off x="62471" y="1278631"/>
              <a:ext cx="3666867" cy="5277987"/>
            </a:xfrm>
            <a:prstGeom prst="rect">
              <a:avLst/>
            </a:prstGeom>
          </p:spPr>
        </p:pic>
      </p:grpSp>
      <p:sp>
        <p:nvSpPr>
          <p:cNvPr id="15" name="Freeform 10">
            <a:extLst>
              <a:ext uri="{FF2B5EF4-FFF2-40B4-BE49-F238E27FC236}">
                <a16:creationId xmlns:a16="http://schemas.microsoft.com/office/drawing/2014/main" id="{C4256CD5-6B46-5F5A-797F-805EDB111ED7}"/>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0">
            <a:extLst>
              <a:ext uri="{FF2B5EF4-FFF2-40B4-BE49-F238E27FC236}">
                <a16:creationId xmlns:a16="http://schemas.microsoft.com/office/drawing/2014/main" id="{AA53417F-0624-FBC6-897E-76986DEDA9C5}"/>
              </a:ext>
            </a:extLst>
          </p:cNvPr>
          <p:cNvSpPr/>
          <p:nvPr/>
        </p:nvSpPr>
        <p:spPr>
          <a:xfrm rot="21423536">
            <a:off x="3093435" y="5191527"/>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74A3736C-538B-48AE-12D4-06C2EBC4752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id="{09CD7237-40E1-3AF2-6453-27F87DC04D1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1">
            <a:extLst>
              <a:ext uri="{FF2B5EF4-FFF2-40B4-BE49-F238E27FC236}">
                <a16:creationId xmlns:a16="http://schemas.microsoft.com/office/drawing/2014/main" id="{346A5A01-DB01-7FD6-2EB1-BABC02696BDE}"/>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7533747D-4A95-8314-0A34-CCE887CD2752}"/>
              </a:ext>
            </a:extLst>
          </p:cNvPr>
          <p:cNvGrpSpPr/>
          <p:nvPr/>
        </p:nvGrpSpPr>
        <p:grpSpPr>
          <a:xfrm>
            <a:off x="-608848" y="1620372"/>
            <a:ext cx="9811794" cy="4803992"/>
            <a:chOff x="9294703" y="4402725"/>
            <a:chExt cx="2928034" cy="1470076"/>
          </a:xfrm>
        </p:grpSpPr>
        <p:sp>
          <p:nvSpPr>
            <p:cNvPr id="3" name="Speech Bubble: Rectangle with Corners Rounded 11">
              <a:extLst>
                <a:ext uri="{FF2B5EF4-FFF2-40B4-BE49-F238E27FC236}">
                  <a16:creationId xmlns:a16="http://schemas.microsoft.com/office/drawing/2014/main" id="{EBBEC86D-5ED9-3E84-50D5-5011EA2752F6}"/>
                </a:ext>
              </a:extLst>
            </p:cNvPr>
            <p:cNvSpPr/>
            <p:nvPr/>
          </p:nvSpPr>
          <p:spPr>
            <a:xfrm flipH="1" flipV="1">
              <a:off x="9710464" y="4474247"/>
              <a:ext cx="2122559" cy="1383994"/>
            </a:xfrm>
            <a:prstGeom prst="wedgeEllipseCallout">
              <a:avLst>
                <a:gd name="adj1" fmla="val -63474"/>
                <a:gd name="adj2" fmla="val 555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ACB805EF-65AA-28C6-92FF-24F6F89539CC}"/>
                </a:ext>
              </a:extLst>
            </p:cNvPr>
            <p:cNvSpPr/>
            <p:nvPr/>
          </p:nvSpPr>
          <p:spPr>
            <a:xfrm>
              <a:off x="9294703" y="4402725"/>
              <a:ext cx="2928034" cy="1470076"/>
            </a:xfrm>
            <a:prstGeom prst="wedgeEllipseCallout">
              <a:avLst/>
            </a:prstGeom>
            <a:noFill/>
          </p:spPr>
          <p:txBody>
            <a:bodyPr wrap="square" lIns="91440" tIns="45720" rIns="91440" bIns="45720">
              <a:spAutoFit/>
            </a:bodyPr>
            <a:lstStyle/>
            <a:p>
              <a:pPr algn="ctr"/>
              <a:r>
                <a:rPr lang="vi-VN" sz="5400" cap="none" spc="0">
                  <a:ln w="0">
                    <a:noFill/>
                  </a:ln>
                  <a:solidFill>
                    <a:srgbClr val="C00000"/>
                  </a:solidFill>
                  <a:effectLst>
                    <a:outerShdw blurRad="38100" dist="19050" dir="2700000" algn="tl" rotWithShape="0">
                      <a:schemeClr val="dk1">
                        <a:alpha val="40000"/>
                      </a:schemeClr>
                    </a:outerShdw>
                  </a:effectLst>
                  <a:latin typeface="iCiel Pequena" pitchFamily="50" charset="0"/>
                  <a:cs typeface="iCiel Gotham Ultra" pitchFamily="50" charset="0"/>
                </a:rPr>
                <a:t>Em sẽ nhắc nhở những người chưa biết bảo vệ môi trường sống như thế nào? </a:t>
              </a:r>
            </a:p>
          </p:txBody>
        </p:sp>
      </p:grpSp>
      <p:grpSp>
        <p:nvGrpSpPr>
          <p:cNvPr id="20" name="Group 19">
            <a:extLst>
              <a:ext uri="{FF2B5EF4-FFF2-40B4-BE49-F238E27FC236}">
                <a16:creationId xmlns:a16="http://schemas.microsoft.com/office/drawing/2014/main" id="{02173495-1E36-4407-8D88-70686BEA4646}"/>
              </a:ext>
            </a:extLst>
          </p:cNvPr>
          <p:cNvGrpSpPr/>
          <p:nvPr/>
        </p:nvGrpSpPr>
        <p:grpSpPr>
          <a:xfrm>
            <a:off x="508283" y="311118"/>
            <a:ext cx="8561720" cy="1446550"/>
            <a:chOff x="554389" y="2203568"/>
            <a:chExt cx="10145635" cy="1096026"/>
          </a:xfrm>
        </p:grpSpPr>
        <p:sp>
          <p:nvSpPr>
            <p:cNvPr id="21" name="TextBox 20">
              <a:extLst>
                <a:ext uri="{FF2B5EF4-FFF2-40B4-BE49-F238E27FC236}">
                  <a16:creationId xmlns:a16="http://schemas.microsoft.com/office/drawing/2014/main" id="{165147D4-12BF-44EC-8261-C4890C4B506F}"/>
                </a:ext>
              </a:extLst>
            </p:cNvPr>
            <p:cNvSpPr txBox="1"/>
            <p:nvPr/>
          </p:nvSpPr>
          <p:spPr>
            <a:xfrm>
              <a:off x="554389" y="2203568"/>
              <a:ext cx="10145635" cy="10960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CHIA SẺ TRƯỚC LỚP</a:t>
              </a:r>
            </a:p>
          </p:txBody>
        </p:sp>
        <p:sp>
          <p:nvSpPr>
            <p:cNvPr id="22" name="TextBox 21">
              <a:extLst>
                <a:ext uri="{FF2B5EF4-FFF2-40B4-BE49-F238E27FC236}">
                  <a16:creationId xmlns:a16="http://schemas.microsoft.com/office/drawing/2014/main" id="{0802501D-4BBE-486C-8B3A-BBADC157D1F8}"/>
                </a:ext>
              </a:extLst>
            </p:cNvPr>
            <p:cNvSpPr txBox="1"/>
            <p:nvPr/>
          </p:nvSpPr>
          <p:spPr>
            <a:xfrm>
              <a:off x="554389" y="2203568"/>
              <a:ext cx="9209236" cy="10960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8800">
                  <a:ln w="38100">
                    <a:solidFill>
                      <a:sysClr val="windowText" lastClr="000000"/>
                    </a:solidFill>
                  </a:ln>
                  <a:solidFill>
                    <a:srgbClr val="FFC000"/>
                  </a:solidFill>
                  <a:latin typeface="#9Slide05 SVNClementine" panose="020F0502020204030203" pitchFamily="34" charset="0"/>
                </a:rPr>
                <a:t>CHIA SẺ</a:t>
              </a:r>
              <a:r>
                <a:rPr kumimoji="0" lang="en-US" sz="88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 TRƯỚC LỚP</a:t>
              </a:r>
              <a:endParaRPr kumimoji="0" lang="vi-VN" sz="88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spTree>
    <p:extLst>
      <p:ext uri="{BB962C8B-B14F-4D97-AF65-F5344CB8AC3E}">
        <p14:creationId xmlns:p14="http://schemas.microsoft.com/office/powerpoint/2010/main" val="1422592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507586"/>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Hoạt động 5:</a:t>
            </a:r>
            <a:endParaRPr kumimoji="0" lang="vi-VN"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5793639" y="2490358"/>
            <a:ext cx="5725099" cy="2123600"/>
          </a:xfrm>
          <a:prstGeom prst="rect">
            <a:avLst/>
          </a:prstGeom>
        </p:spPr>
        <p:txBody>
          <a:bodyPr spcFirstLastPara="1" wrap="square" lIns="121900" tIns="121900" rIns="121900" bIns="121900" anchor="b" anchorCtr="0">
            <a:noAutofit/>
          </a:bodyPr>
          <a:lstStyle/>
          <a:p>
            <a:pPr>
              <a:lnSpc>
                <a:spcPct val="100000"/>
              </a:lnSpc>
            </a:pPr>
            <a:r>
              <a:rPr lang="vi-VN" sz="88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Xử lí tình huống</a:t>
            </a:r>
            <a:endParaRPr sz="9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2698902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31EE9EF-7E14-4BFB-AF29-AE39116AC3AD}"/>
              </a:ext>
            </a:extLst>
          </p:cNvPr>
          <p:cNvGrpSpPr/>
          <p:nvPr/>
        </p:nvGrpSpPr>
        <p:grpSpPr>
          <a:xfrm>
            <a:off x="572877" y="267888"/>
            <a:ext cx="9518573" cy="3081931"/>
            <a:chOff x="511361" y="769828"/>
            <a:chExt cx="10176779" cy="3081931"/>
          </a:xfrm>
        </p:grpSpPr>
        <p:grpSp>
          <p:nvGrpSpPr>
            <p:cNvPr id="20" name="Group 19">
              <a:extLst>
                <a:ext uri="{FF2B5EF4-FFF2-40B4-BE49-F238E27FC236}">
                  <a16:creationId xmlns:a16="http://schemas.microsoft.com/office/drawing/2014/main" id="{03EC1282-584E-4522-92CD-1737F8D71C68}"/>
                </a:ext>
              </a:extLst>
            </p:cNvPr>
            <p:cNvGrpSpPr/>
            <p:nvPr/>
          </p:nvGrpSpPr>
          <p:grpSpPr>
            <a:xfrm>
              <a:off x="511361" y="1360275"/>
              <a:ext cx="10176779" cy="2491484"/>
              <a:chOff x="511361" y="1360275"/>
              <a:chExt cx="10176779" cy="2491484"/>
            </a:xfrm>
          </p:grpSpPr>
          <p:sp>
            <p:nvSpPr>
              <p:cNvPr id="11" name="Rounded Rectangle 14">
                <a:extLst>
                  <a:ext uri="{FF2B5EF4-FFF2-40B4-BE49-F238E27FC236}">
                    <a16:creationId xmlns:a16="http://schemas.microsoft.com/office/drawing/2014/main" id="{37796F94-B9C9-4FB5-BC0D-507C96AE29BC}"/>
                  </a:ext>
                </a:extLst>
              </p:cNvPr>
              <p:cNvSpPr/>
              <p:nvPr/>
            </p:nvSpPr>
            <p:spPr>
              <a:xfrm>
                <a:off x="511361" y="1360275"/>
                <a:ext cx="10176779" cy="2491484"/>
              </a:xfrm>
              <a:prstGeom prst="roundRect">
                <a:avLst/>
              </a:prstGeom>
              <a:solidFill>
                <a:srgbClr val="FFC1CC"/>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DE4A76A2-B40B-4F00-AACA-415F7EDE86BA}"/>
                  </a:ext>
                </a:extLst>
              </p:cNvPr>
              <p:cNvSpPr txBox="1"/>
              <p:nvPr/>
            </p:nvSpPr>
            <p:spPr>
              <a:xfrm>
                <a:off x="609450" y="1523804"/>
                <a:ext cx="9937346" cy="1754326"/>
              </a:xfrm>
              <a:prstGeom prst="rect">
                <a:avLst/>
              </a:prstGeom>
              <a:noFill/>
            </p:spPr>
            <p:txBody>
              <a:bodyPr wrap="square">
                <a:spAutoFit/>
              </a:bodyPr>
              <a:lstStyle/>
              <a:p>
                <a:pPr algn="just"/>
                <a:r>
                  <a:rPr lang="en-US" sz="2700"/>
                  <a:t>      </a:t>
                </a:r>
                <a:r>
                  <a:rPr lang="vi-VN" sz="2700"/>
                  <a:t>Cốm muốn mua đèn học mới thay cho đèn học đã hỏng. Chủ cửa hàng giới thiệu một loại đèn giá rẻ nhưng tốn điện và một loại đèn giá cao hơn một chút nhưng ít tốn điện hơn. Cốm khá phân vân giữa hai loại đèn học này.</a:t>
                </a:r>
                <a:endParaRPr lang="en-US" sz="2700"/>
              </a:p>
            </p:txBody>
          </p:sp>
          <p:sp>
            <p:nvSpPr>
              <p:cNvPr id="17" name="TextBox 16">
                <a:extLst>
                  <a:ext uri="{FF2B5EF4-FFF2-40B4-BE49-F238E27FC236}">
                    <a16:creationId xmlns:a16="http://schemas.microsoft.com/office/drawing/2014/main" id="{CC0DFC68-82E2-4956-A595-2BBBA2A76337}"/>
                  </a:ext>
                </a:extLst>
              </p:cNvPr>
              <p:cNvSpPr txBox="1"/>
              <p:nvPr/>
            </p:nvSpPr>
            <p:spPr>
              <a:xfrm>
                <a:off x="1237328" y="3228339"/>
                <a:ext cx="7150988" cy="523220"/>
              </a:xfrm>
              <a:prstGeom prst="rect">
                <a:avLst/>
              </a:prstGeom>
              <a:noFill/>
            </p:spPr>
            <p:txBody>
              <a:bodyPr wrap="square">
                <a:spAutoFit/>
              </a:bodyPr>
              <a:lstStyle/>
              <a:p>
                <a:r>
                  <a:rPr lang="pt-BR" sz="2700" b="0" i="1" u="none" strike="noStrike" baseline="0">
                    <a:latin typeface="Arial" panose="020B0604020202020204" pitchFamily="34" charset="0"/>
                    <a:cs typeface="Arial" panose="020B0604020202020204" pitchFamily="34" charset="0"/>
                  </a:rPr>
                  <a:t>Nếu là Cốm, em sẽ làm gì? Vì sao?</a:t>
                </a:r>
                <a:endParaRPr lang="en-US" sz="2700" i="1">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06D3096F-79FB-4AF1-9C31-99DAB78699FA}"/>
                </a:ext>
              </a:extLst>
            </p:cNvPr>
            <p:cNvGrpSpPr/>
            <p:nvPr/>
          </p:nvGrpSpPr>
          <p:grpSpPr>
            <a:xfrm>
              <a:off x="518828" y="769828"/>
              <a:ext cx="3382526" cy="684181"/>
              <a:chOff x="54935" y="817099"/>
              <a:chExt cx="3382526" cy="684181"/>
            </a:xfrm>
          </p:grpSpPr>
          <p:sp>
            <p:nvSpPr>
              <p:cNvPr id="18" name="Rounded Rectangle 14">
                <a:extLst>
                  <a:ext uri="{FF2B5EF4-FFF2-40B4-BE49-F238E27FC236}">
                    <a16:creationId xmlns:a16="http://schemas.microsoft.com/office/drawing/2014/main" id="{9298B72F-EAE5-4391-908B-DC691F0EB734}"/>
                  </a:ext>
                </a:extLst>
              </p:cNvPr>
              <p:cNvSpPr/>
              <p:nvPr/>
            </p:nvSpPr>
            <p:spPr>
              <a:xfrm>
                <a:off x="54935" y="817099"/>
                <a:ext cx="3371162" cy="684181"/>
              </a:xfrm>
              <a:prstGeom prst="roundRect">
                <a:avLst/>
              </a:prstGeom>
              <a:solidFill>
                <a:schemeClr val="accent6">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endParaRPr lang="vi-VN" sz="2400" b="1">
                  <a:solidFill>
                    <a:srgbClr val="FF0000"/>
                  </a:solidFill>
                </a:endParaRPr>
              </a:p>
            </p:txBody>
          </p:sp>
          <p:sp>
            <p:nvSpPr>
              <p:cNvPr id="19" name="TextBox 18">
                <a:extLst>
                  <a:ext uri="{FF2B5EF4-FFF2-40B4-BE49-F238E27FC236}">
                    <a16:creationId xmlns:a16="http://schemas.microsoft.com/office/drawing/2014/main" id="{DBDDC6C0-6CDD-42A1-8EA1-1581A7539AFC}"/>
                  </a:ext>
                </a:extLst>
              </p:cNvPr>
              <p:cNvSpPr txBox="1"/>
              <p:nvPr/>
            </p:nvSpPr>
            <p:spPr>
              <a:xfrm>
                <a:off x="145557" y="919945"/>
                <a:ext cx="3291904" cy="523220"/>
              </a:xfrm>
              <a:prstGeom prst="rect">
                <a:avLst/>
              </a:prstGeom>
              <a:noFill/>
            </p:spPr>
            <p:txBody>
              <a:bodyPr wrap="square">
                <a:spAutoFit/>
              </a:bodyPr>
              <a:lstStyle/>
              <a:p>
                <a:pPr marL="457200" indent="-457200">
                  <a:buFont typeface="Wingdings" panose="05000000000000000000" pitchFamily="2" charset="2"/>
                  <a:buChar char="v"/>
                </a:pPr>
                <a:r>
                  <a:rPr kumimoji="0" lang="en-US" sz="27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Tình huống 1:</a:t>
                </a:r>
                <a:endParaRPr lang="en-US" sz="2700" b="1">
                  <a:solidFill>
                    <a:srgbClr val="FF0000"/>
                  </a:solidFill>
                </a:endParaRPr>
              </a:p>
            </p:txBody>
          </p:sp>
        </p:grpSp>
      </p:grpSp>
      <p:grpSp>
        <p:nvGrpSpPr>
          <p:cNvPr id="22" name="Group 21">
            <a:extLst>
              <a:ext uri="{FF2B5EF4-FFF2-40B4-BE49-F238E27FC236}">
                <a16:creationId xmlns:a16="http://schemas.microsoft.com/office/drawing/2014/main" id="{BEA8A4BF-7C60-41AE-8157-B770387D34C8}"/>
              </a:ext>
            </a:extLst>
          </p:cNvPr>
          <p:cNvGrpSpPr/>
          <p:nvPr/>
        </p:nvGrpSpPr>
        <p:grpSpPr>
          <a:xfrm>
            <a:off x="2198882" y="3840280"/>
            <a:ext cx="9611199" cy="2591665"/>
            <a:chOff x="927985" y="710546"/>
            <a:chExt cx="9611199" cy="2724051"/>
          </a:xfrm>
        </p:grpSpPr>
        <p:grpSp>
          <p:nvGrpSpPr>
            <p:cNvPr id="23" name="Group 22">
              <a:extLst>
                <a:ext uri="{FF2B5EF4-FFF2-40B4-BE49-F238E27FC236}">
                  <a16:creationId xmlns:a16="http://schemas.microsoft.com/office/drawing/2014/main" id="{BEC74026-C763-41BA-910E-B4A6EFEEDC60}"/>
                </a:ext>
              </a:extLst>
            </p:cNvPr>
            <p:cNvGrpSpPr/>
            <p:nvPr/>
          </p:nvGrpSpPr>
          <p:grpSpPr>
            <a:xfrm>
              <a:off x="943493" y="1314564"/>
              <a:ext cx="9595691" cy="2120033"/>
              <a:chOff x="943493" y="1314564"/>
              <a:chExt cx="9595691" cy="2120033"/>
            </a:xfrm>
          </p:grpSpPr>
          <p:sp>
            <p:nvSpPr>
              <p:cNvPr id="27" name="Rounded Rectangle 14">
                <a:extLst>
                  <a:ext uri="{FF2B5EF4-FFF2-40B4-BE49-F238E27FC236}">
                    <a16:creationId xmlns:a16="http://schemas.microsoft.com/office/drawing/2014/main" id="{A249FD62-5458-4293-84B2-CD67FFA35E58}"/>
                  </a:ext>
                </a:extLst>
              </p:cNvPr>
              <p:cNvSpPr/>
              <p:nvPr/>
            </p:nvSpPr>
            <p:spPr>
              <a:xfrm>
                <a:off x="943493" y="1314564"/>
                <a:ext cx="9595691" cy="2120033"/>
              </a:xfrm>
              <a:prstGeom prst="roundRect">
                <a:avLst/>
              </a:prstGeom>
              <a:solidFill>
                <a:srgbClr val="B7F1FF"/>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56079977-3FCE-484E-BB30-00A8DF0C79BE}"/>
                  </a:ext>
                </a:extLst>
              </p:cNvPr>
              <p:cNvSpPr txBox="1"/>
              <p:nvPr/>
            </p:nvSpPr>
            <p:spPr>
              <a:xfrm>
                <a:off x="1020611" y="1500649"/>
                <a:ext cx="9426828" cy="1455742"/>
              </a:xfrm>
              <a:prstGeom prst="rect">
                <a:avLst/>
              </a:prstGeom>
              <a:noFill/>
            </p:spPr>
            <p:txBody>
              <a:bodyPr wrap="square">
                <a:spAutoFit/>
              </a:bodyPr>
              <a:lstStyle/>
              <a:p>
                <a:pPr algn="just"/>
                <a:r>
                  <a:rPr lang="en-US" sz="2700"/>
                  <a:t>       </a:t>
                </a:r>
                <a:r>
                  <a:rPr lang="vi-VN" sz="2700"/>
                  <a:t>Nhìn thấy em gái bỏ vỏ táo vào thùng rác tái chế, Tin hỏi: "Sao em</a:t>
                </a:r>
                <a:r>
                  <a:rPr lang="en-US" sz="2700"/>
                  <a:t> </a:t>
                </a:r>
                <a:r>
                  <a:rPr lang="vi-VN" sz="2700"/>
                  <a:t>không phân loại rác?". Em Tin trả lời: “Cũng là rác thôi mà”.</a:t>
                </a:r>
                <a:endParaRPr lang="en-US" sz="2700"/>
              </a:p>
            </p:txBody>
          </p:sp>
          <p:sp>
            <p:nvSpPr>
              <p:cNvPr id="29" name="TextBox 28">
                <a:extLst>
                  <a:ext uri="{FF2B5EF4-FFF2-40B4-BE49-F238E27FC236}">
                    <a16:creationId xmlns:a16="http://schemas.microsoft.com/office/drawing/2014/main" id="{CCFE6373-9D2D-4F80-8442-F2D03BE69F3F}"/>
                  </a:ext>
                </a:extLst>
              </p:cNvPr>
              <p:cNvSpPr txBox="1"/>
              <p:nvPr/>
            </p:nvSpPr>
            <p:spPr>
              <a:xfrm>
                <a:off x="1603480" y="2844706"/>
                <a:ext cx="7737419" cy="549947"/>
              </a:xfrm>
              <a:prstGeom prst="rect">
                <a:avLst/>
              </a:prstGeom>
              <a:noFill/>
            </p:spPr>
            <p:txBody>
              <a:bodyPr wrap="square">
                <a:spAutoFit/>
              </a:bodyPr>
              <a:lstStyle/>
              <a:p>
                <a:r>
                  <a:rPr lang="pt-BR" sz="2700" b="0" i="1" u="none" strike="noStrike" baseline="0">
                    <a:latin typeface="Arial" panose="020B0604020202020204" pitchFamily="34" charset="0"/>
                    <a:cs typeface="Arial" panose="020B0604020202020204" pitchFamily="34" charset="0"/>
                  </a:rPr>
                  <a:t>Nếu là Tin, em sẽ làm gì? Vì sao?</a:t>
                </a:r>
                <a:endParaRPr lang="en-US" sz="2700" i="1">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344CF99C-55CB-4676-8FC1-466923333BDA}"/>
                </a:ext>
              </a:extLst>
            </p:cNvPr>
            <p:cNvGrpSpPr/>
            <p:nvPr/>
          </p:nvGrpSpPr>
          <p:grpSpPr>
            <a:xfrm>
              <a:off x="927985" y="710546"/>
              <a:ext cx="3384530" cy="697059"/>
              <a:chOff x="464092" y="757817"/>
              <a:chExt cx="3384530" cy="697059"/>
            </a:xfrm>
          </p:grpSpPr>
          <p:sp>
            <p:nvSpPr>
              <p:cNvPr id="25" name="Rounded Rectangle 14">
                <a:extLst>
                  <a:ext uri="{FF2B5EF4-FFF2-40B4-BE49-F238E27FC236}">
                    <a16:creationId xmlns:a16="http://schemas.microsoft.com/office/drawing/2014/main" id="{D731A943-C3FF-4ABE-A1A3-206CF53E328B}"/>
                  </a:ext>
                </a:extLst>
              </p:cNvPr>
              <p:cNvSpPr/>
              <p:nvPr/>
            </p:nvSpPr>
            <p:spPr>
              <a:xfrm>
                <a:off x="464092" y="757817"/>
                <a:ext cx="3154901" cy="697059"/>
              </a:xfrm>
              <a:prstGeom prst="roundRect">
                <a:avLst/>
              </a:prstGeom>
              <a:solidFill>
                <a:schemeClr val="accent4">
                  <a:lumMod val="60000"/>
                  <a:lumOff val="4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endParaRPr lang="vi-VN" sz="2700" b="1">
                  <a:solidFill>
                    <a:srgbClr val="FF0000"/>
                  </a:solidFill>
                </a:endParaRPr>
              </a:p>
            </p:txBody>
          </p:sp>
          <p:sp>
            <p:nvSpPr>
              <p:cNvPr id="26" name="TextBox 25">
                <a:extLst>
                  <a:ext uri="{FF2B5EF4-FFF2-40B4-BE49-F238E27FC236}">
                    <a16:creationId xmlns:a16="http://schemas.microsoft.com/office/drawing/2014/main" id="{D9923691-846A-48E8-96F4-4874F727F7C6}"/>
                  </a:ext>
                </a:extLst>
              </p:cNvPr>
              <p:cNvSpPr txBox="1"/>
              <p:nvPr/>
            </p:nvSpPr>
            <p:spPr>
              <a:xfrm>
                <a:off x="556718" y="850807"/>
                <a:ext cx="3291904" cy="533771"/>
              </a:xfrm>
              <a:prstGeom prst="rect">
                <a:avLst/>
              </a:prstGeom>
              <a:noFill/>
            </p:spPr>
            <p:txBody>
              <a:bodyPr wrap="square">
                <a:spAutoFit/>
              </a:bodyPr>
              <a:lstStyle/>
              <a:p>
                <a:pPr marL="457200" indent="-457200">
                  <a:buFont typeface="Wingdings" panose="05000000000000000000" pitchFamily="2" charset="2"/>
                  <a:buChar char="v"/>
                </a:pPr>
                <a:r>
                  <a:rPr kumimoji="0" lang="en-US" sz="27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Tình huống 2:</a:t>
                </a:r>
                <a:endParaRPr lang="en-US" sz="2700" b="1">
                  <a:solidFill>
                    <a:srgbClr val="FF0000"/>
                  </a:solidFill>
                </a:endParaRPr>
              </a:p>
            </p:txBody>
          </p:sp>
        </p:grpSp>
      </p:grpSp>
      <p:pic>
        <p:nvPicPr>
          <p:cNvPr id="30" name="Picture 29">
            <a:extLst>
              <a:ext uri="{FF2B5EF4-FFF2-40B4-BE49-F238E27FC236}">
                <a16:creationId xmlns:a16="http://schemas.microsoft.com/office/drawing/2014/main" id="{A92BF640-19B8-46DC-A09E-0E8BF69550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841" b="92208" l="72657" r="97675">
                        <a14:foregroundMark x1="86219" y1="23537" x2="90119" y2="23900"/>
                        <a14:foregroundMark x1="88448" y1="21841" x2="88326" y2="24263"/>
                        <a14:foregroundMark x1="83652" y1="61122" x2="84330" y2="75172"/>
                        <a14:foregroundMark x1="73771" y1="52241" x2="73771" y2="52241"/>
                        <a14:foregroundMark x1="82780" y1="39645" x2="82877" y2="44247"/>
                        <a14:foregroundMark x1="90555" y1="43319" x2="90434" y2="47598"/>
                        <a14:foregroundMark x1="80988" y1="44086" x2="85662" y2="38878"/>
                        <a14:foregroundMark x1="85662" y1="38878" x2="85662" y2="38878"/>
                        <a14:foregroundMark x1="88884" y1="44449" x2="91330" y2="42027"/>
                        <a14:foregroundMark x1="85323" y1="47759" x2="87116" y2="47598"/>
                        <a14:foregroundMark x1="91330" y1="42027" x2="90434" y2="45741"/>
                        <a14:foregroundMark x1="97118" y1="39806" x2="97118" y2="39806"/>
                        <a14:foregroundMark x1="97675" y1="39806" x2="95665" y2="39645"/>
                        <a14:foregroundMark x1="81109" y1="92208" x2="82562" y2="90190"/>
                        <a14:foregroundMark x1="87551" y1="92208" x2="86098" y2="90553"/>
                        <a14:foregroundMark x1="86219" y1="46669" x2="86098" y2="50747"/>
                        <a14:foregroundMark x1="88109" y1="47396" x2="88109" y2="47396"/>
                        <a14:backgroundMark x1="74449" y1="82600" x2="76895" y2="87202"/>
                        <a14:backgroundMark x1="83652" y1="54259" x2="83652" y2="54259"/>
                      </a14:backgroundRemoval>
                    </a14:imgEffect>
                  </a14:imgLayer>
                </a14:imgProps>
              </a:ext>
              <a:ext uri="{28A0092B-C50C-407E-A947-70E740481C1C}">
                <a14:useLocalDpi xmlns:a14="http://schemas.microsoft.com/office/drawing/2010/main" val="0"/>
              </a:ext>
            </a:extLst>
          </a:blip>
          <a:srcRect l="69665" t="17407"/>
          <a:stretch/>
        </p:blipFill>
        <p:spPr>
          <a:xfrm>
            <a:off x="10080743" y="868542"/>
            <a:ext cx="2225200" cy="3634921"/>
          </a:xfrm>
          <a:prstGeom prst="rect">
            <a:avLst/>
          </a:prstGeom>
          <a:effectLst>
            <a:outerShdw blurRad="63500" sx="102000" sy="102000" algn="ctr" rotWithShape="0">
              <a:prstClr val="black">
                <a:alpha val="40000"/>
              </a:prstClr>
            </a:outerShdw>
          </a:effectLst>
        </p:spPr>
      </p:pic>
      <p:pic>
        <p:nvPicPr>
          <p:cNvPr id="31" name="Picture 30">
            <a:extLst>
              <a:ext uri="{FF2B5EF4-FFF2-40B4-BE49-F238E27FC236}">
                <a16:creationId xmlns:a16="http://schemas.microsoft.com/office/drawing/2014/main" id="{95682143-9E54-48DD-8DB6-5E9899DA9E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592" b="95000" l="73546" r="97061">
                        <a14:foregroundMark x1="86957" y1="29592" x2="91121" y2="34184"/>
                        <a14:foregroundMark x1="85671" y1="28469" x2="81751" y2="35102"/>
                        <a14:foregroundMark x1="80772" y1="33265" x2="79486" y2="38265"/>
                        <a14:foregroundMark x1="79486" y1="32959" x2="78751" y2="40306"/>
                        <a14:foregroundMark x1="78751" y1="40306" x2="78751" y2="40306"/>
                        <a14:foregroundMark x1="87385" y1="24592" x2="89100" y2="24796"/>
                        <a14:foregroundMark x1="86712" y1="90816" x2="87875" y2="94490"/>
                        <a14:foregroundMark x1="82547" y1="91633" x2="81690" y2="94592"/>
                        <a14:foregroundMark x1="87079" y1="91633" x2="88181" y2="92347"/>
                        <a14:foregroundMark x1="88671" y1="94490" x2="88671" y2="94490"/>
                        <a14:foregroundMark x1="87508" y1="93980" x2="87508" y2="93980"/>
                        <a14:foregroundMark x1="86957" y1="94286" x2="86957" y2="94286"/>
                        <a14:foregroundMark x1="86467" y1="93673" x2="86467" y2="93673"/>
                        <a14:foregroundMark x1="89222" y1="93980" x2="89222" y2="93980"/>
                        <a14:foregroundMark x1="86405" y1="92347" x2="86405" y2="92347"/>
                        <a14:foregroundMark x1="86589" y1="93265" x2="86589" y2="93265"/>
                        <a14:foregroundMark x1="86160" y1="92959" x2="86160" y2="92959"/>
                        <a14:foregroundMark x1="83160" y1="92959" x2="83160" y2="92959"/>
                        <a14:foregroundMark x1="83160" y1="93469" x2="83160" y2="93469"/>
                        <a14:foregroundMark x1="83160" y1="93469" x2="83160" y2="93469"/>
                        <a14:foregroundMark x1="81996" y1="94796" x2="81996" y2="94796"/>
                        <a14:foregroundMark x1="81874" y1="95000" x2="81874" y2="95000"/>
                        <a14:foregroundMark x1="82486" y1="94592" x2="82486" y2="94592"/>
                        <a14:foregroundMark x1="83282" y1="93469" x2="83282" y2="93469"/>
                        <a14:foregroundMark x1="83588" y1="93163" x2="83588" y2="93163"/>
                        <a14:foregroundMark x1="83895" y1="92653" x2="83895" y2="92653"/>
                        <a14:foregroundMark x1="81261" y1="94796" x2="81261" y2="94796"/>
                        <a14:foregroundMark x1="80894" y1="94286" x2="80894" y2="94286"/>
                        <a14:foregroundMark x1="95897" y1="43878" x2="95897" y2="43878"/>
                        <a14:foregroundMark x1="96938" y1="42143" x2="96938" y2="42143"/>
                        <a14:backgroundMark x1="89284" y1="68878" x2="89284" y2="68878"/>
                        <a14:backgroundMark x1="89222" y1="69898" x2="89222" y2="69898"/>
                        <a14:backgroundMark x1="89284" y1="69694" x2="89284" y2="69694"/>
                      </a14:backgroundRemoval>
                    </a14:imgEffect>
                  </a14:imgLayer>
                </a14:imgProps>
              </a:ext>
              <a:ext uri="{28A0092B-C50C-407E-A947-70E740481C1C}">
                <a14:useLocalDpi xmlns:a14="http://schemas.microsoft.com/office/drawing/2010/main" val="0"/>
              </a:ext>
            </a:extLst>
          </a:blip>
          <a:srcRect l="70652" t="19653" r="-203" b="-1504"/>
          <a:stretch/>
        </p:blipFill>
        <p:spPr>
          <a:xfrm flipH="1">
            <a:off x="-68017" y="3347214"/>
            <a:ext cx="2145404" cy="35661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577649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fltVal val="0"/>
                                          </p:val>
                                        </p:tav>
                                        <p:tav tm="100000">
                                          <p:val>
                                            <p:strVal val="#ppt_w"/>
                                          </p:val>
                                        </p:tav>
                                      </p:tavLst>
                                    </p:anim>
                                    <p:anim calcmode="lin" valueType="num">
                                      <p:cBhvr>
                                        <p:cTn id="18" dur="1000" fill="hold"/>
                                        <p:tgtEl>
                                          <p:spTgt spid="31"/>
                                        </p:tgtEl>
                                        <p:attrNameLst>
                                          <p:attrName>ppt_h</p:attrName>
                                        </p:attrNameLst>
                                      </p:cBhvr>
                                      <p:tavLst>
                                        <p:tav tm="0">
                                          <p:val>
                                            <p:fltVal val="0"/>
                                          </p:val>
                                        </p:tav>
                                        <p:tav tm="100000">
                                          <p:val>
                                            <p:strVal val="#ppt_h"/>
                                          </p:val>
                                        </p:tav>
                                      </p:tavLst>
                                    </p:anim>
                                    <p:anim calcmode="lin" valueType="num">
                                      <p:cBhvr>
                                        <p:cTn id="19" dur="1000" fill="hold"/>
                                        <p:tgtEl>
                                          <p:spTgt spid="31"/>
                                        </p:tgtEl>
                                        <p:attrNameLst>
                                          <p:attrName>style.rotation</p:attrName>
                                        </p:attrNameLst>
                                      </p:cBhvr>
                                      <p:tavLst>
                                        <p:tav tm="0">
                                          <p:val>
                                            <p:fltVal val="90"/>
                                          </p:val>
                                        </p:tav>
                                        <p:tav tm="100000">
                                          <p:val>
                                            <p:fltVal val="0"/>
                                          </p:val>
                                        </p:tav>
                                      </p:tavLst>
                                    </p:anim>
                                    <p:animEffect transition="in" filter="fade">
                                      <p:cBhvr>
                                        <p:cTn id="20" dur="1000"/>
                                        <p:tgtEl>
                                          <p:spTgt spid="31"/>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202931" y="156341"/>
            <a:ext cx="8541826" cy="6545317"/>
          </a:xfrm>
          <a:prstGeom prst="rect">
            <a:avLst/>
          </a:prstGeom>
        </p:spPr>
      </p:pic>
      <p:grpSp>
        <p:nvGrpSpPr>
          <p:cNvPr id="12" name="Group 11">
            <a:extLst>
              <a:ext uri="{FF2B5EF4-FFF2-40B4-BE49-F238E27FC236}">
                <a16:creationId xmlns:a16="http://schemas.microsoft.com/office/drawing/2014/main" id="{52D79FD4-08E9-4EED-AB18-DE0001AD5D42}"/>
              </a:ext>
            </a:extLst>
          </p:cNvPr>
          <p:cNvGrpSpPr/>
          <p:nvPr/>
        </p:nvGrpSpPr>
        <p:grpSpPr>
          <a:xfrm>
            <a:off x="8450320" y="327134"/>
            <a:ext cx="3275153" cy="1671180"/>
            <a:chOff x="4017278" y="1822838"/>
            <a:chExt cx="10826396" cy="710368"/>
          </a:xfrm>
        </p:grpSpPr>
        <p:sp>
          <p:nvSpPr>
            <p:cNvPr id="13" name="Speech Bubble: Rectangle with Corners Rounded 12">
              <a:extLst>
                <a:ext uri="{FF2B5EF4-FFF2-40B4-BE49-F238E27FC236}">
                  <a16:creationId xmlns:a16="http://schemas.microsoft.com/office/drawing/2014/main" id="{D7960B9C-2E6C-4BE1-80D7-F163080BC6AA}"/>
                </a:ext>
              </a:extLst>
            </p:cNvPr>
            <p:cNvSpPr/>
            <p:nvPr/>
          </p:nvSpPr>
          <p:spPr>
            <a:xfrm>
              <a:off x="4446496" y="1822838"/>
              <a:ext cx="9967967" cy="710368"/>
            </a:xfrm>
            <a:prstGeom prst="wedgeRoundRectCallout">
              <a:avLst>
                <a:gd name="adj1" fmla="val -1088"/>
                <a:gd name="adj2" fmla="val 80026"/>
                <a:gd name="adj3" fmla="val 16667"/>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F72B7F8-139C-4DBA-94BB-B8F121176509}"/>
                </a:ext>
              </a:extLst>
            </p:cNvPr>
            <p:cNvSpPr txBox="1"/>
            <p:nvPr/>
          </p:nvSpPr>
          <p:spPr>
            <a:xfrm>
              <a:off x="4017278" y="1844415"/>
              <a:ext cx="10826396" cy="6672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Các bước thực hiện</a:t>
              </a:r>
              <a:endParaRPr kumimoji="0" lang="vi-VN" sz="4800" b="1" i="0" u="none" strike="noStrike" kern="1200" cap="none" spc="0" normalizeH="0" baseline="0" noProof="0">
                <a:ln w="0"/>
                <a:solidFill>
                  <a:srgbClr val="C0000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
        <p:nvSpPr>
          <p:cNvPr id="15" name="Hình chữ nhật: Góc Tròn 24">
            <a:extLst>
              <a:ext uri="{FF2B5EF4-FFF2-40B4-BE49-F238E27FC236}">
                <a16:creationId xmlns:a16="http://schemas.microsoft.com/office/drawing/2014/main" id="{91918257-0862-44BB-A149-E353ACA6D4A4}"/>
              </a:ext>
            </a:extLst>
          </p:cNvPr>
          <p:cNvSpPr/>
          <p:nvPr/>
        </p:nvSpPr>
        <p:spPr>
          <a:xfrm>
            <a:off x="687566" y="672528"/>
            <a:ext cx="3401145" cy="223129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ình chữ nhật: Góc Tròn 33">
            <a:extLst>
              <a:ext uri="{FF2B5EF4-FFF2-40B4-BE49-F238E27FC236}">
                <a16:creationId xmlns:a16="http://schemas.microsoft.com/office/drawing/2014/main" id="{38CDAB15-AEB3-4B08-82EB-BC7745BAE0B7}"/>
              </a:ext>
            </a:extLst>
          </p:cNvPr>
          <p:cNvSpPr/>
          <p:nvPr/>
        </p:nvSpPr>
        <p:spPr>
          <a:xfrm>
            <a:off x="652314" y="3618457"/>
            <a:ext cx="3401145" cy="223129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ình chữ nhật: Góc Tròn 37">
            <a:extLst>
              <a:ext uri="{FF2B5EF4-FFF2-40B4-BE49-F238E27FC236}">
                <a16:creationId xmlns:a16="http://schemas.microsoft.com/office/drawing/2014/main" id="{46BDB645-C299-4402-ADEF-6FE780450C00}"/>
              </a:ext>
            </a:extLst>
          </p:cNvPr>
          <p:cNvSpPr/>
          <p:nvPr/>
        </p:nvSpPr>
        <p:spPr>
          <a:xfrm>
            <a:off x="4837310" y="3592456"/>
            <a:ext cx="3401145" cy="223129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ộp Văn bản 25">
            <a:extLst>
              <a:ext uri="{FF2B5EF4-FFF2-40B4-BE49-F238E27FC236}">
                <a16:creationId xmlns:a16="http://schemas.microsoft.com/office/drawing/2014/main" id="{BBB3D07E-ED12-410F-800E-EA880A1E8F4B}"/>
              </a:ext>
            </a:extLst>
          </p:cNvPr>
          <p:cNvSpPr txBox="1"/>
          <p:nvPr/>
        </p:nvSpPr>
        <p:spPr>
          <a:xfrm>
            <a:off x="837369" y="684869"/>
            <a:ext cx="3127578" cy="854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20" name="Hộp Văn bản 25">
            <a:extLst>
              <a:ext uri="{FF2B5EF4-FFF2-40B4-BE49-F238E27FC236}">
                <a16:creationId xmlns:a16="http://schemas.microsoft.com/office/drawing/2014/main" id="{0FFC660A-7331-4BF0-910B-E573705BF2BA}"/>
              </a:ext>
            </a:extLst>
          </p:cNvPr>
          <p:cNvSpPr txBox="1"/>
          <p:nvPr/>
        </p:nvSpPr>
        <p:spPr>
          <a:xfrm>
            <a:off x="885245" y="3656185"/>
            <a:ext cx="2749500" cy="854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21" name="Hộp Văn bản 25">
            <a:extLst>
              <a:ext uri="{FF2B5EF4-FFF2-40B4-BE49-F238E27FC236}">
                <a16:creationId xmlns:a16="http://schemas.microsoft.com/office/drawing/2014/main" id="{EE6F1E21-CDAE-4D22-A7A6-1E286FCC0A5E}"/>
              </a:ext>
            </a:extLst>
          </p:cNvPr>
          <p:cNvSpPr txBox="1"/>
          <p:nvPr/>
        </p:nvSpPr>
        <p:spPr>
          <a:xfrm>
            <a:off x="5386395" y="3588143"/>
            <a:ext cx="2475350" cy="854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123CA1C7-B1C5-48D2-B10F-C1DB1C55177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1112690" y="4232255"/>
            <a:ext cx="2593996" cy="1625790"/>
          </a:xfrm>
          <a:prstGeom prst="rect">
            <a:avLst/>
          </a:prstGeom>
        </p:spPr>
      </p:pic>
      <p:sp>
        <p:nvSpPr>
          <p:cNvPr id="23" name="Hình chữ nhật: Góc Tròn 10">
            <a:extLst>
              <a:ext uri="{FF2B5EF4-FFF2-40B4-BE49-F238E27FC236}">
                <a16:creationId xmlns:a16="http://schemas.microsoft.com/office/drawing/2014/main" id="{651B5672-DB78-4A10-BA88-053FBA709BBD}"/>
              </a:ext>
            </a:extLst>
          </p:cNvPr>
          <p:cNvSpPr/>
          <p:nvPr/>
        </p:nvSpPr>
        <p:spPr>
          <a:xfrm>
            <a:off x="4845299" y="692528"/>
            <a:ext cx="3401145" cy="2231293"/>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318">
            <a:extLst>
              <a:ext uri="{FF2B5EF4-FFF2-40B4-BE49-F238E27FC236}">
                <a16:creationId xmlns:a16="http://schemas.microsoft.com/office/drawing/2014/main" id="{11269541-CB13-44E2-908B-469EE69ADD14}"/>
              </a:ext>
            </a:extLst>
          </p:cNvPr>
          <p:cNvPicPr>
            <a:picLocks noChangeAspect="1"/>
          </p:cNvPicPr>
          <p:nvPr/>
        </p:nvPicPr>
        <p:blipFill>
          <a:blip r:embed="rId6"/>
          <a:stretch>
            <a:fillRect/>
          </a:stretch>
        </p:blipFill>
        <p:spPr>
          <a:xfrm>
            <a:off x="5095461" y="4295792"/>
            <a:ext cx="3308106" cy="1532270"/>
          </a:xfrm>
          <a:prstGeom prst="rect">
            <a:avLst/>
          </a:prstGeom>
        </p:spPr>
      </p:pic>
      <p:pic>
        <p:nvPicPr>
          <p:cNvPr id="25" name="Hình ảnh 8" descr="Ảnh có chứa đồ chơi, đồ họa véc-tơ&#10;&#10;Mô tả được tạo tự động">
            <a:extLst>
              <a:ext uri="{FF2B5EF4-FFF2-40B4-BE49-F238E27FC236}">
                <a16:creationId xmlns:a16="http://schemas.microsoft.com/office/drawing/2014/main" id="{DC3CAA61-2DB3-4D8D-93C6-F1BDBD8363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6312" y="1435283"/>
            <a:ext cx="2614042" cy="1573920"/>
          </a:xfrm>
          <a:prstGeom prst="rect">
            <a:avLst/>
          </a:prstGeom>
        </p:spPr>
      </p:pic>
      <p:sp>
        <p:nvSpPr>
          <p:cNvPr id="26" name="Hộp Văn bản 25">
            <a:extLst>
              <a:ext uri="{FF2B5EF4-FFF2-40B4-BE49-F238E27FC236}">
                <a16:creationId xmlns:a16="http://schemas.microsoft.com/office/drawing/2014/main" id="{216FB06B-C0A4-44FC-BD60-C62F73FC6B07}"/>
              </a:ext>
            </a:extLst>
          </p:cNvPr>
          <p:cNvSpPr txBox="1"/>
          <p:nvPr/>
        </p:nvSpPr>
        <p:spPr>
          <a:xfrm>
            <a:off x="5132245" y="726273"/>
            <a:ext cx="2778403" cy="854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27" name="Hình ảnh 30" descr="Ảnh có chứa mẫu họa&#10;&#10;Mô tả được tạo tự động">
            <a:extLst>
              <a:ext uri="{FF2B5EF4-FFF2-40B4-BE49-F238E27FC236}">
                <a16:creationId xmlns:a16="http://schemas.microsoft.com/office/drawing/2014/main" id="{BE195EB1-9EDA-4FCA-9ABA-61062CEDD9BB}"/>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631119" y="1162274"/>
            <a:ext cx="2489554" cy="1871463"/>
          </a:xfrm>
          <a:prstGeom prst="rect">
            <a:avLst/>
          </a:prstGeom>
        </p:spPr>
      </p:pic>
      <p:pic>
        <p:nvPicPr>
          <p:cNvPr id="28" name="Hình ảnh 32" descr="Ảnh có chứa mẫu họa&#10;&#10;Mô tả được tạo tự động">
            <a:extLst>
              <a:ext uri="{FF2B5EF4-FFF2-40B4-BE49-F238E27FC236}">
                <a16:creationId xmlns:a16="http://schemas.microsoft.com/office/drawing/2014/main" id="{19F2700B-5BCC-4ACC-98E5-CA9D0E6B8035}"/>
              </a:ext>
            </a:extLst>
          </p:cNvPr>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824265" y="1215727"/>
            <a:ext cx="2474402" cy="1688094"/>
          </a:xfrm>
          <a:prstGeom prst="rect">
            <a:avLst/>
          </a:prstGeom>
        </p:spPr>
      </p:pic>
      <p:grpSp>
        <p:nvGrpSpPr>
          <p:cNvPr id="29" name="Nhóm 57">
            <a:extLst>
              <a:ext uri="{FF2B5EF4-FFF2-40B4-BE49-F238E27FC236}">
                <a16:creationId xmlns:a16="http://schemas.microsoft.com/office/drawing/2014/main" id="{5B1CF078-4654-400C-AD63-DAC080A1BAFB}"/>
              </a:ext>
            </a:extLst>
          </p:cNvPr>
          <p:cNvGrpSpPr/>
          <p:nvPr/>
        </p:nvGrpSpPr>
        <p:grpSpPr>
          <a:xfrm>
            <a:off x="3584303" y="2253913"/>
            <a:ext cx="865158" cy="1044276"/>
            <a:chOff x="4816390" y="3139768"/>
            <a:chExt cx="888598" cy="1015663"/>
          </a:xfrm>
        </p:grpSpPr>
        <p:sp>
          <p:nvSpPr>
            <p:cNvPr id="30" name="Hình Bầu dục 44">
              <a:extLst>
                <a:ext uri="{FF2B5EF4-FFF2-40B4-BE49-F238E27FC236}">
                  <a16:creationId xmlns:a16="http://schemas.microsoft.com/office/drawing/2014/main" id="{A949AA0F-1E28-42F4-8BB5-20F6B85DE0A8}"/>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ộp Văn bản 56">
              <a:extLst>
                <a:ext uri="{FF2B5EF4-FFF2-40B4-BE49-F238E27FC236}">
                  <a16:creationId xmlns:a16="http://schemas.microsoft.com/office/drawing/2014/main" id="{776508B4-4985-4FE6-9B05-1EE53F49F24E}"/>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Nhóm 58">
            <a:extLst>
              <a:ext uri="{FF2B5EF4-FFF2-40B4-BE49-F238E27FC236}">
                <a16:creationId xmlns:a16="http://schemas.microsoft.com/office/drawing/2014/main" id="{CA7F9A77-0468-4AA5-AEBA-359C99F4220C}"/>
              </a:ext>
            </a:extLst>
          </p:cNvPr>
          <p:cNvGrpSpPr/>
          <p:nvPr/>
        </p:nvGrpSpPr>
        <p:grpSpPr>
          <a:xfrm>
            <a:off x="4505770" y="2245003"/>
            <a:ext cx="808633" cy="1044276"/>
            <a:chOff x="4816390" y="3125254"/>
            <a:chExt cx="830542" cy="1015663"/>
          </a:xfrm>
        </p:grpSpPr>
        <p:sp>
          <p:nvSpPr>
            <p:cNvPr id="33" name="Hình Bầu dục 59">
              <a:extLst>
                <a:ext uri="{FF2B5EF4-FFF2-40B4-BE49-F238E27FC236}">
                  <a16:creationId xmlns:a16="http://schemas.microsoft.com/office/drawing/2014/main" id="{D0BBA50C-308E-458C-8C6A-E72C5C7CC328}"/>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ộp Văn bản 60">
              <a:extLst>
                <a:ext uri="{FF2B5EF4-FFF2-40B4-BE49-F238E27FC236}">
                  <a16:creationId xmlns:a16="http://schemas.microsoft.com/office/drawing/2014/main" id="{B813B947-5FAF-48FC-833D-C5B1BF07C7F4}"/>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Nhóm 62">
            <a:extLst>
              <a:ext uri="{FF2B5EF4-FFF2-40B4-BE49-F238E27FC236}">
                <a16:creationId xmlns:a16="http://schemas.microsoft.com/office/drawing/2014/main" id="{274BA066-7D64-4B1F-9EDC-066C0D43E6CA}"/>
              </a:ext>
            </a:extLst>
          </p:cNvPr>
          <p:cNvGrpSpPr/>
          <p:nvPr/>
        </p:nvGrpSpPr>
        <p:grpSpPr>
          <a:xfrm>
            <a:off x="3590067" y="5151358"/>
            <a:ext cx="836896" cy="1044276"/>
            <a:chOff x="4816390" y="3139768"/>
            <a:chExt cx="859570" cy="1015663"/>
          </a:xfrm>
        </p:grpSpPr>
        <p:sp>
          <p:nvSpPr>
            <p:cNvPr id="36" name="Hình Bầu dục 63">
              <a:extLst>
                <a:ext uri="{FF2B5EF4-FFF2-40B4-BE49-F238E27FC236}">
                  <a16:creationId xmlns:a16="http://schemas.microsoft.com/office/drawing/2014/main" id="{6648B7F9-F02E-4159-B564-6452D304122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ộp Văn bản 64">
              <a:extLst>
                <a:ext uri="{FF2B5EF4-FFF2-40B4-BE49-F238E27FC236}">
                  <a16:creationId xmlns:a16="http://schemas.microsoft.com/office/drawing/2014/main" id="{92E894A5-7CC9-4574-8AB7-AD61F314F266}"/>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Nhóm 65">
            <a:extLst>
              <a:ext uri="{FF2B5EF4-FFF2-40B4-BE49-F238E27FC236}">
                <a16:creationId xmlns:a16="http://schemas.microsoft.com/office/drawing/2014/main" id="{F930951A-06E6-45CC-9C2A-329C04093E91}"/>
              </a:ext>
            </a:extLst>
          </p:cNvPr>
          <p:cNvGrpSpPr/>
          <p:nvPr/>
        </p:nvGrpSpPr>
        <p:grpSpPr>
          <a:xfrm>
            <a:off x="4577762" y="5131407"/>
            <a:ext cx="808633" cy="1044276"/>
            <a:chOff x="4816390" y="3125254"/>
            <a:chExt cx="830542" cy="1015663"/>
          </a:xfrm>
        </p:grpSpPr>
        <p:sp>
          <p:nvSpPr>
            <p:cNvPr id="39" name="Hình Bầu dục 66">
              <a:extLst>
                <a:ext uri="{FF2B5EF4-FFF2-40B4-BE49-F238E27FC236}">
                  <a16:creationId xmlns:a16="http://schemas.microsoft.com/office/drawing/2014/main" id="{6D0FB097-064E-4F7E-A3F1-E90D0FA38F34}"/>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ộp Văn bản 67">
              <a:extLst>
                <a:ext uri="{FF2B5EF4-FFF2-40B4-BE49-F238E27FC236}">
                  <a16:creationId xmlns:a16="http://schemas.microsoft.com/office/drawing/2014/main" id="{6D82AD9A-A7CA-4457-9F8C-84A81E37A7F9}"/>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4</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7">
            <a:extLst>
              <a:ext uri="{FF2B5EF4-FFF2-40B4-BE49-F238E27FC236}">
                <a16:creationId xmlns:a16="http://schemas.microsoft.com/office/drawing/2014/main" id="{F383AE0C-1A24-48A1-9653-389B496A76B5}"/>
              </a:ext>
            </a:extLst>
          </p:cNvPr>
          <p:cNvPicPr>
            <a:picLocks noChangeAspect="1"/>
          </p:cNvPicPr>
          <p:nvPr/>
        </p:nvPicPr>
        <p:blipFill>
          <a:blip r:embed="rId11"/>
          <a:stretch>
            <a:fillRect/>
          </a:stretch>
        </p:blipFill>
        <p:spPr>
          <a:xfrm>
            <a:off x="8490892" y="2030334"/>
            <a:ext cx="3789875" cy="4845503"/>
          </a:xfrm>
          <a:prstGeom prst="rect">
            <a:avLst/>
          </a:prstGeom>
        </p:spPr>
      </p:pic>
    </p:spTree>
    <p:extLst>
      <p:ext uri="{BB962C8B-B14F-4D97-AF65-F5344CB8AC3E}">
        <p14:creationId xmlns:p14="http://schemas.microsoft.com/office/powerpoint/2010/main" val="37583384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80">
                                          <p:stCondLst>
                                            <p:cond delay="0"/>
                                          </p:stCondLst>
                                        </p:cTn>
                                        <p:tgtEl>
                                          <p:spTgt spid="15"/>
                                        </p:tgtEl>
                                      </p:cBhvr>
                                    </p:animEffect>
                                    <p:anim calcmode="lin" valueType="num">
                                      <p:cBhvr>
                                        <p:cTn id="1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4" dur="26">
                                          <p:stCondLst>
                                            <p:cond delay="650"/>
                                          </p:stCondLst>
                                        </p:cTn>
                                        <p:tgtEl>
                                          <p:spTgt spid="15"/>
                                        </p:tgtEl>
                                      </p:cBhvr>
                                      <p:to x="100000" y="60000"/>
                                    </p:animScale>
                                    <p:animScale>
                                      <p:cBhvr>
                                        <p:cTn id="25" dur="166" decel="50000">
                                          <p:stCondLst>
                                            <p:cond delay="676"/>
                                          </p:stCondLst>
                                        </p:cTn>
                                        <p:tgtEl>
                                          <p:spTgt spid="15"/>
                                        </p:tgtEl>
                                      </p:cBhvr>
                                      <p:to x="100000" y="100000"/>
                                    </p:animScale>
                                    <p:animScale>
                                      <p:cBhvr>
                                        <p:cTn id="26" dur="26">
                                          <p:stCondLst>
                                            <p:cond delay="1312"/>
                                          </p:stCondLst>
                                        </p:cTn>
                                        <p:tgtEl>
                                          <p:spTgt spid="15"/>
                                        </p:tgtEl>
                                      </p:cBhvr>
                                      <p:to x="100000" y="80000"/>
                                    </p:animScale>
                                    <p:animScale>
                                      <p:cBhvr>
                                        <p:cTn id="27" dur="166" decel="50000">
                                          <p:stCondLst>
                                            <p:cond delay="1338"/>
                                          </p:stCondLst>
                                        </p:cTn>
                                        <p:tgtEl>
                                          <p:spTgt spid="15"/>
                                        </p:tgtEl>
                                      </p:cBhvr>
                                      <p:to x="100000" y="100000"/>
                                    </p:animScale>
                                    <p:animScale>
                                      <p:cBhvr>
                                        <p:cTn id="28" dur="26">
                                          <p:stCondLst>
                                            <p:cond delay="1642"/>
                                          </p:stCondLst>
                                        </p:cTn>
                                        <p:tgtEl>
                                          <p:spTgt spid="15"/>
                                        </p:tgtEl>
                                      </p:cBhvr>
                                      <p:to x="100000" y="90000"/>
                                    </p:animScale>
                                    <p:animScale>
                                      <p:cBhvr>
                                        <p:cTn id="29" dur="166" decel="50000">
                                          <p:stCondLst>
                                            <p:cond delay="1668"/>
                                          </p:stCondLst>
                                        </p:cTn>
                                        <p:tgtEl>
                                          <p:spTgt spid="15"/>
                                        </p:tgtEl>
                                      </p:cBhvr>
                                      <p:to x="100000" y="100000"/>
                                    </p:animScale>
                                    <p:animScale>
                                      <p:cBhvr>
                                        <p:cTn id="30" dur="26">
                                          <p:stCondLst>
                                            <p:cond delay="1808"/>
                                          </p:stCondLst>
                                        </p:cTn>
                                        <p:tgtEl>
                                          <p:spTgt spid="15"/>
                                        </p:tgtEl>
                                      </p:cBhvr>
                                      <p:to x="100000" y="95000"/>
                                    </p:animScale>
                                    <p:animScale>
                                      <p:cBhvr>
                                        <p:cTn id="31" dur="166" decel="50000">
                                          <p:stCondLst>
                                            <p:cond delay="1834"/>
                                          </p:stCondLst>
                                        </p:cTn>
                                        <p:tgtEl>
                                          <p:spTgt spid="15"/>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80">
                                          <p:stCondLst>
                                            <p:cond delay="0"/>
                                          </p:stCondLst>
                                        </p:cTn>
                                        <p:tgtEl>
                                          <p:spTgt spid="19"/>
                                        </p:tgtEl>
                                      </p:cBhvr>
                                    </p:animEffect>
                                    <p:anim calcmode="lin" valueType="num">
                                      <p:cBhvr>
                                        <p:cTn id="3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0" dur="26">
                                          <p:stCondLst>
                                            <p:cond delay="650"/>
                                          </p:stCondLst>
                                        </p:cTn>
                                        <p:tgtEl>
                                          <p:spTgt spid="19"/>
                                        </p:tgtEl>
                                      </p:cBhvr>
                                      <p:to x="100000" y="60000"/>
                                    </p:animScale>
                                    <p:animScale>
                                      <p:cBhvr>
                                        <p:cTn id="41" dur="166" decel="50000">
                                          <p:stCondLst>
                                            <p:cond delay="676"/>
                                          </p:stCondLst>
                                        </p:cTn>
                                        <p:tgtEl>
                                          <p:spTgt spid="19"/>
                                        </p:tgtEl>
                                      </p:cBhvr>
                                      <p:to x="100000" y="100000"/>
                                    </p:animScale>
                                    <p:animScale>
                                      <p:cBhvr>
                                        <p:cTn id="42" dur="26">
                                          <p:stCondLst>
                                            <p:cond delay="1312"/>
                                          </p:stCondLst>
                                        </p:cTn>
                                        <p:tgtEl>
                                          <p:spTgt spid="19"/>
                                        </p:tgtEl>
                                      </p:cBhvr>
                                      <p:to x="100000" y="80000"/>
                                    </p:animScale>
                                    <p:animScale>
                                      <p:cBhvr>
                                        <p:cTn id="43" dur="166" decel="50000">
                                          <p:stCondLst>
                                            <p:cond delay="1338"/>
                                          </p:stCondLst>
                                        </p:cTn>
                                        <p:tgtEl>
                                          <p:spTgt spid="19"/>
                                        </p:tgtEl>
                                      </p:cBhvr>
                                      <p:to x="100000" y="100000"/>
                                    </p:animScale>
                                    <p:animScale>
                                      <p:cBhvr>
                                        <p:cTn id="44" dur="26">
                                          <p:stCondLst>
                                            <p:cond delay="1642"/>
                                          </p:stCondLst>
                                        </p:cTn>
                                        <p:tgtEl>
                                          <p:spTgt spid="19"/>
                                        </p:tgtEl>
                                      </p:cBhvr>
                                      <p:to x="100000" y="90000"/>
                                    </p:animScale>
                                    <p:animScale>
                                      <p:cBhvr>
                                        <p:cTn id="45" dur="166" decel="50000">
                                          <p:stCondLst>
                                            <p:cond delay="1668"/>
                                          </p:stCondLst>
                                        </p:cTn>
                                        <p:tgtEl>
                                          <p:spTgt spid="19"/>
                                        </p:tgtEl>
                                      </p:cBhvr>
                                      <p:to x="100000" y="100000"/>
                                    </p:animScale>
                                    <p:animScale>
                                      <p:cBhvr>
                                        <p:cTn id="46" dur="26">
                                          <p:stCondLst>
                                            <p:cond delay="1808"/>
                                          </p:stCondLst>
                                        </p:cTn>
                                        <p:tgtEl>
                                          <p:spTgt spid="19"/>
                                        </p:tgtEl>
                                      </p:cBhvr>
                                      <p:to x="100000" y="95000"/>
                                    </p:animScale>
                                    <p:animScale>
                                      <p:cBhvr>
                                        <p:cTn id="47" dur="166" decel="50000">
                                          <p:stCondLst>
                                            <p:cond delay="1834"/>
                                          </p:stCondLst>
                                        </p:cTn>
                                        <p:tgtEl>
                                          <p:spTgt spid="19"/>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80">
                                          <p:stCondLst>
                                            <p:cond delay="0"/>
                                          </p:stCondLst>
                                        </p:cTn>
                                        <p:tgtEl>
                                          <p:spTgt spid="27"/>
                                        </p:tgtEl>
                                      </p:cBhvr>
                                    </p:animEffect>
                                    <p:anim calcmode="lin" valueType="num">
                                      <p:cBhvr>
                                        <p:cTn id="5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6" dur="26">
                                          <p:stCondLst>
                                            <p:cond delay="650"/>
                                          </p:stCondLst>
                                        </p:cTn>
                                        <p:tgtEl>
                                          <p:spTgt spid="27"/>
                                        </p:tgtEl>
                                      </p:cBhvr>
                                      <p:to x="100000" y="60000"/>
                                    </p:animScale>
                                    <p:animScale>
                                      <p:cBhvr>
                                        <p:cTn id="57" dur="166" decel="50000">
                                          <p:stCondLst>
                                            <p:cond delay="676"/>
                                          </p:stCondLst>
                                        </p:cTn>
                                        <p:tgtEl>
                                          <p:spTgt spid="27"/>
                                        </p:tgtEl>
                                      </p:cBhvr>
                                      <p:to x="100000" y="100000"/>
                                    </p:animScale>
                                    <p:animScale>
                                      <p:cBhvr>
                                        <p:cTn id="58" dur="26">
                                          <p:stCondLst>
                                            <p:cond delay="1312"/>
                                          </p:stCondLst>
                                        </p:cTn>
                                        <p:tgtEl>
                                          <p:spTgt spid="27"/>
                                        </p:tgtEl>
                                      </p:cBhvr>
                                      <p:to x="100000" y="80000"/>
                                    </p:animScale>
                                    <p:animScale>
                                      <p:cBhvr>
                                        <p:cTn id="59" dur="166" decel="50000">
                                          <p:stCondLst>
                                            <p:cond delay="1338"/>
                                          </p:stCondLst>
                                        </p:cTn>
                                        <p:tgtEl>
                                          <p:spTgt spid="27"/>
                                        </p:tgtEl>
                                      </p:cBhvr>
                                      <p:to x="100000" y="100000"/>
                                    </p:animScale>
                                    <p:animScale>
                                      <p:cBhvr>
                                        <p:cTn id="60" dur="26">
                                          <p:stCondLst>
                                            <p:cond delay="1642"/>
                                          </p:stCondLst>
                                        </p:cTn>
                                        <p:tgtEl>
                                          <p:spTgt spid="27"/>
                                        </p:tgtEl>
                                      </p:cBhvr>
                                      <p:to x="100000" y="90000"/>
                                    </p:animScale>
                                    <p:animScale>
                                      <p:cBhvr>
                                        <p:cTn id="61" dur="166" decel="50000">
                                          <p:stCondLst>
                                            <p:cond delay="1668"/>
                                          </p:stCondLst>
                                        </p:cTn>
                                        <p:tgtEl>
                                          <p:spTgt spid="27"/>
                                        </p:tgtEl>
                                      </p:cBhvr>
                                      <p:to x="100000" y="100000"/>
                                    </p:animScale>
                                    <p:animScale>
                                      <p:cBhvr>
                                        <p:cTn id="62" dur="26">
                                          <p:stCondLst>
                                            <p:cond delay="1808"/>
                                          </p:stCondLst>
                                        </p:cTn>
                                        <p:tgtEl>
                                          <p:spTgt spid="27"/>
                                        </p:tgtEl>
                                      </p:cBhvr>
                                      <p:to x="100000" y="95000"/>
                                    </p:animScale>
                                    <p:animScale>
                                      <p:cBhvr>
                                        <p:cTn id="63" dur="166" decel="50000">
                                          <p:stCondLst>
                                            <p:cond delay="1834"/>
                                          </p:stCondLst>
                                        </p:cTn>
                                        <p:tgtEl>
                                          <p:spTgt spid="27"/>
                                        </p:tgtEl>
                                      </p:cBhvr>
                                      <p:to x="100000" y="100000"/>
                                    </p:animScale>
                                  </p:childTnLst>
                                </p:cTn>
                              </p:par>
                              <p:par>
                                <p:cTn id="64" presetID="26"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580">
                                          <p:stCondLst>
                                            <p:cond delay="0"/>
                                          </p:stCondLst>
                                        </p:cTn>
                                        <p:tgtEl>
                                          <p:spTgt spid="28"/>
                                        </p:tgtEl>
                                      </p:cBhvr>
                                    </p:animEffect>
                                    <p:anim calcmode="lin" valueType="num">
                                      <p:cBhvr>
                                        <p:cTn id="6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2" dur="26">
                                          <p:stCondLst>
                                            <p:cond delay="650"/>
                                          </p:stCondLst>
                                        </p:cTn>
                                        <p:tgtEl>
                                          <p:spTgt spid="28"/>
                                        </p:tgtEl>
                                      </p:cBhvr>
                                      <p:to x="100000" y="60000"/>
                                    </p:animScale>
                                    <p:animScale>
                                      <p:cBhvr>
                                        <p:cTn id="73" dur="166" decel="50000">
                                          <p:stCondLst>
                                            <p:cond delay="676"/>
                                          </p:stCondLst>
                                        </p:cTn>
                                        <p:tgtEl>
                                          <p:spTgt spid="28"/>
                                        </p:tgtEl>
                                      </p:cBhvr>
                                      <p:to x="100000" y="100000"/>
                                    </p:animScale>
                                    <p:animScale>
                                      <p:cBhvr>
                                        <p:cTn id="74" dur="26">
                                          <p:stCondLst>
                                            <p:cond delay="1312"/>
                                          </p:stCondLst>
                                        </p:cTn>
                                        <p:tgtEl>
                                          <p:spTgt spid="28"/>
                                        </p:tgtEl>
                                      </p:cBhvr>
                                      <p:to x="100000" y="80000"/>
                                    </p:animScale>
                                    <p:animScale>
                                      <p:cBhvr>
                                        <p:cTn id="75" dur="166" decel="50000">
                                          <p:stCondLst>
                                            <p:cond delay="1338"/>
                                          </p:stCondLst>
                                        </p:cTn>
                                        <p:tgtEl>
                                          <p:spTgt spid="28"/>
                                        </p:tgtEl>
                                      </p:cBhvr>
                                      <p:to x="100000" y="100000"/>
                                    </p:animScale>
                                    <p:animScale>
                                      <p:cBhvr>
                                        <p:cTn id="76" dur="26">
                                          <p:stCondLst>
                                            <p:cond delay="1642"/>
                                          </p:stCondLst>
                                        </p:cTn>
                                        <p:tgtEl>
                                          <p:spTgt spid="28"/>
                                        </p:tgtEl>
                                      </p:cBhvr>
                                      <p:to x="100000" y="90000"/>
                                    </p:animScale>
                                    <p:animScale>
                                      <p:cBhvr>
                                        <p:cTn id="77" dur="166" decel="50000">
                                          <p:stCondLst>
                                            <p:cond delay="1668"/>
                                          </p:stCondLst>
                                        </p:cTn>
                                        <p:tgtEl>
                                          <p:spTgt spid="28"/>
                                        </p:tgtEl>
                                      </p:cBhvr>
                                      <p:to x="100000" y="100000"/>
                                    </p:animScale>
                                    <p:animScale>
                                      <p:cBhvr>
                                        <p:cTn id="78" dur="26">
                                          <p:stCondLst>
                                            <p:cond delay="1808"/>
                                          </p:stCondLst>
                                        </p:cTn>
                                        <p:tgtEl>
                                          <p:spTgt spid="28"/>
                                        </p:tgtEl>
                                      </p:cBhvr>
                                      <p:to x="100000" y="95000"/>
                                    </p:animScale>
                                    <p:animScale>
                                      <p:cBhvr>
                                        <p:cTn id="79" dur="166" decel="50000">
                                          <p:stCondLst>
                                            <p:cond delay="1834"/>
                                          </p:stCondLst>
                                        </p:cTn>
                                        <p:tgtEl>
                                          <p:spTgt spid="28"/>
                                        </p:tgtEl>
                                      </p:cBhvr>
                                      <p:to x="100000" y="100000"/>
                                    </p:animScale>
                                  </p:childTnLst>
                                </p:cTn>
                              </p:par>
                              <p:par>
                                <p:cTn id="80" presetID="26" presetClass="entr" presetSubtype="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ipe(down)">
                                      <p:cBhvr>
                                        <p:cTn id="82" dur="580">
                                          <p:stCondLst>
                                            <p:cond delay="0"/>
                                          </p:stCondLst>
                                        </p:cTn>
                                        <p:tgtEl>
                                          <p:spTgt spid="29"/>
                                        </p:tgtEl>
                                      </p:cBhvr>
                                    </p:animEffect>
                                    <p:anim calcmode="lin" valueType="num">
                                      <p:cBhvr>
                                        <p:cTn id="8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8" dur="26">
                                          <p:stCondLst>
                                            <p:cond delay="650"/>
                                          </p:stCondLst>
                                        </p:cTn>
                                        <p:tgtEl>
                                          <p:spTgt spid="29"/>
                                        </p:tgtEl>
                                      </p:cBhvr>
                                      <p:to x="100000" y="60000"/>
                                    </p:animScale>
                                    <p:animScale>
                                      <p:cBhvr>
                                        <p:cTn id="89" dur="166" decel="50000">
                                          <p:stCondLst>
                                            <p:cond delay="676"/>
                                          </p:stCondLst>
                                        </p:cTn>
                                        <p:tgtEl>
                                          <p:spTgt spid="29"/>
                                        </p:tgtEl>
                                      </p:cBhvr>
                                      <p:to x="100000" y="100000"/>
                                    </p:animScale>
                                    <p:animScale>
                                      <p:cBhvr>
                                        <p:cTn id="90" dur="26">
                                          <p:stCondLst>
                                            <p:cond delay="1312"/>
                                          </p:stCondLst>
                                        </p:cTn>
                                        <p:tgtEl>
                                          <p:spTgt spid="29"/>
                                        </p:tgtEl>
                                      </p:cBhvr>
                                      <p:to x="100000" y="80000"/>
                                    </p:animScale>
                                    <p:animScale>
                                      <p:cBhvr>
                                        <p:cTn id="91" dur="166" decel="50000">
                                          <p:stCondLst>
                                            <p:cond delay="1338"/>
                                          </p:stCondLst>
                                        </p:cTn>
                                        <p:tgtEl>
                                          <p:spTgt spid="29"/>
                                        </p:tgtEl>
                                      </p:cBhvr>
                                      <p:to x="100000" y="100000"/>
                                    </p:animScale>
                                    <p:animScale>
                                      <p:cBhvr>
                                        <p:cTn id="92" dur="26">
                                          <p:stCondLst>
                                            <p:cond delay="1642"/>
                                          </p:stCondLst>
                                        </p:cTn>
                                        <p:tgtEl>
                                          <p:spTgt spid="29"/>
                                        </p:tgtEl>
                                      </p:cBhvr>
                                      <p:to x="100000" y="90000"/>
                                    </p:animScale>
                                    <p:animScale>
                                      <p:cBhvr>
                                        <p:cTn id="93" dur="166" decel="50000">
                                          <p:stCondLst>
                                            <p:cond delay="1668"/>
                                          </p:stCondLst>
                                        </p:cTn>
                                        <p:tgtEl>
                                          <p:spTgt spid="29"/>
                                        </p:tgtEl>
                                      </p:cBhvr>
                                      <p:to x="100000" y="100000"/>
                                    </p:animScale>
                                    <p:animScale>
                                      <p:cBhvr>
                                        <p:cTn id="94" dur="26">
                                          <p:stCondLst>
                                            <p:cond delay="1808"/>
                                          </p:stCondLst>
                                        </p:cTn>
                                        <p:tgtEl>
                                          <p:spTgt spid="29"/>
                                        </p:tgtEl>
                                      </p:cBhvr>
                                      <p:to x="100000" y="95000"/>
                                    </p:animScale>
                                    <p:animScale>
                                      <p:cBhvr>
                                        <p:cTn id="95" dur="166" decel="50000">
                                          <p:stCondLst>
                                            <p:cond delay="1834"/>
                                          </p:stCondLst>
                                        </p:cTn>
                                        <p:tgtEl>
                                          <p:spTgt spid="29"/>
                                        </p:tgtEl>
                                      </p:cBhvr>
                                      <p:to x="100000" y="100000"/>
                                    </p:animScale>
                                  </p:childTnLst>
                                </p:cTn>
                              </p:par>
                            </p:childTnLst>
                          </p:cTn>
                        </p:par>
                      </p:childTnLst>
                    </p:cTn>
                  </p:par>
                  <p:par>
                    <p:cTn id="96" fill="hold">
                      <p:stCondLst>
                        <p:cond delay="indefinite"/>
                      </p:stCondLst>
                      <p:childTnLst>
                        <p:par>
                          <p:cTn id="97" fill="hold">
                            <p:stCondLst>
                              <p:cond delay="0"/>
                            </p:stCondLst>
                            <p:childTnLst>
                              <p:par>
                                <p:cTn id="98" presetID="26" presetClass="entr" presetSubtype="0"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down)">
                                      <p:cBhvr>
                                        <p:cTn id="100" dur="580">
                                          <p:stCondLst>
                                            <p:cond delay="0"/>
                                          </p:stCondLst>
                                        </p:cTn>
                                        <p:tgtEl>
                                          <p:spTgt spid="23"/>
                                        </p:tgtEl>
                                      </p:cBhvr>
                                    </p:animEffect>
                                    <p:anim calcmode="lin" valueType="num">
                                      <p:cBhvr>
                                        <p:cTn id="10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06" dur="26">
                                          <p:stCondLst>
                                            <p:cond delay="650"/>
                                          </p:stCondLst>
                                        </p:cTn>
                                        <p:tgtEl>
                                          <p:spTgt spid="23"/>
                                        </p:tgtEl>
                                      </p:cBhvr>
                                      <p:to x="100000" y="60000"/>
                                    </p:animScale>
                                    <p:animScale>
                                      <p:cBhvr>
                                        <p:cTn id="107" dur="166" decel="50000">
                                          <p:stCondLst>
                                            <p:cond delay="676"/>
                                          </p:stCondLst>
                                        </p:cTn>
                                        <p:tgtEl>
                                          <p:spTgt spid="23"/>
                                        </p:tgtEl>
                                      </p:cBhvr>
                                      <p:to x="100000" y="100000"/>
                                    </p:animScale>
                                    <p:animScale>
                                      <p:cBhvr>
                                        <p:cTn id="108" dur="26">
                                          <p:stCondLst>
                                            <p:cond delay="1312"/>
                                          </p:stCondLst>
                                        </p:cTn>
                                        <p:tgtEl>
                                          <p:spTgt spid="23"/>
                                        </p:tgtEl>
                                      </p:cBhvr>
                                      <p:to x="100000" y="80000"/>
                                    </p:animScale>
                                    <p:animScale>
                                      <p:cBhvr>
                                        <p:cTn id="109" dur="166" decel="50000">
                                          <p:stCondLst>
                                            <p:cond delay="1338"/>
                                          </p:stCondLst>
                                        </p:cTn>
                                        <p:tgtEl>
                                          <p:spTgt spid="23"/>
                                        </p:tgtEl>
                                      </p:cBhvr>
                                      <p:to x="100000" y="100000"/>
                                    </p:animScale>
                                    <p:animScale>
                                      <p:cBhvr>
                                        <p:cTn id="110" dur="26">
                                          <p:stCondLst>
                                            <p:cond delay="1642"/>
                                          </p:stCondLst>
                                        </p:cTn>
                                        <p:tgtEl>
                                          <p:spTgt spid="23"/>
                                        </p:tgtEl>
                                      </p:cBhvr>
                                      <p:to x="100000" y="90000"/>
                                    </p:animScale>
                                    <p:animScale>
                                      <p:cBhvr>
                                        <p:cTn id="111" dur="166" decel="50000">
                                          <p:stCondLst>
                                            <p:cond delay="1668"/>
                                          </p:stCondLst>
                                        </p:cTn>
                                        <p:tgtEl>
                                          <p:spTgt spid="23"/>
                                        </p:tgtEl>
                                      </p:cBhvr>
                                      <p:to x="100000" y="100000"/>
                                    </p:animScale>
                                    <p:animScale>
                                      <p:cBhvr>
                                        <p:cTn id="112" dur="26">
                                          <p:stCondLst>
                                            <p:cond delay="1808"/>
                                          </p:stCondLst>
                                        </p:cTn>
                                        <p:tgtEl>
                                          <p:spTgt spid="23"/>
                                        </p:tgtEl>
                                      </p:cBhvr>
                                      <p:to x="100000" y="95000"/>
                                    </p:animScale>
                                    <p:animScale>
                                      <p:cBhvr>
                                        <p:cTn id="113" dur="166" decel="50000">
                                          <p:stCondLst>
                                            <p:cond delay="1834"/>
                                          </p:stCondLst>
                                        </p:cTn>
                                        <p:tgtEl>
                                          <p:spTgt spid="23"/>
                                        </p:tgtEl>
                                      </p:cBhvr>
                                      <p:to x="100000" y="100000"/>
                                    </p:animScale>
                                  </p:childTnLst>
                                </p:cTn>
                              </p:par>
                              <p:par>
                                <p:cTn id="114" presetID="26" presetClass="entr" presetSubtype="0" fill="hold" nodeType="with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wipe(down)">
                                      <p:cBhvr>
                                        <p:cTn id="116" dur="580">
                                          <p:stCondLst>
                                            <p:cond delay="0"/>
                                          </p:stCondLst>
                                        </p:cTn>
                                        <p:tgtEl>
                                          <p:spTgt spid="25"/>
                                        </p:tgtEl>
                                      </p:cBhvr>
                                    </p:animEffect>
                                    <p:anim calcmode="lin" valueType="num">
                                      <p:cBhvr>
                                        <p:cTn id="11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22" dur="26">
                                          <p:stCondLst>
                                            <p:cond delay="650"/>
                                          </p:stCondLst>
                                        </p:cTn>
                                        <p:tgtEl>
                                          <p:spTgt spid="25"/>
                                        </p:tgtEl>
                                      </p:cBhvr>
                                      <p:to x="100000" y="60000"/>
                                    </p:animScale>
                                    <p:animScale>
                                      <p:cBhvr>
                                        <p:cTn id="123" dur="166" decel="50000">
                                          <p:stCondLst>
                                            <p:cond delay="676"/>
                                          </p:stCondLst>
                                        </p:cTn>
                                        <p:tgtEl>
                                          <p:spTgt spid="25"/>
                                        </p:tgtEl>
                                      </p:cBhvr>
                                      <p:to x="100000" y="100000"/>
                                    </p:animScale>
                                    <p:animScale>
                                      <p:cBhvr>
                                        <p:cTn id="124" dur="26">
                                          <p:stCondLst>
                                            <p:cond delay="1312"/>
                                          </p:stCondLst>
                                        </p:cTn>
                                        <p:tgtEl>
                                          <p:spTgt spid="25"/>
                                        </p:tgtEl>
                                      </p:cBhvr>
                                      <p:to x="100000" y="80000"/>
                                    </p:animScale>
                                    <p:animScale>
                                      <p:cBhvr>
                                        <p:cTn id="125" dur="166" decel="50000">
                                          <p:stCondLst>
                                            <p:cond delay="1338"/>
                                          </p:stCondLst>
                                        </p:cTn>
                                        <p:tgtEl>
                                          <p:spTgt spid="25"/>
                                        </p:tgtEl>
                                      </p:cBhvr>
                                      <p:to x="100000" y="100000"/>
                                    </p:animScale>
                                    <p:animScale>
                                      <p:cBhvr>
                                        <p:cTn id="126" dur="26">
                                          <p:stCondLst>
                                            <p:cond delay="1642"/>
                                          </p:stCondLst>
                                        </p:cTn>
                                        <p:tgtEl>
                                          <p:spTgt spid="25"/>
                                        </p:tgtEl>
                                      </p:cBhvr>
                                      <p:to x="100000" y="90000"/>
                                    </p:animScale>
                                    <p:animScale>
                                      <p:cBhvr>
                                        <p:cTn id="127" dur="166" decel="50000">
                                          <p:stCondLst>
                                            <p:cond delay="1668"/>
                                          </p:stCondLst>
                                        </p:cTn>
                                        <p:tgtEl>
                                          <p:spTgt spid="25"/>
                                        </p:tgtEl>
                                      </p:cBhvr>
                                      <p:to x="100000" y="100000"/>
                                    </p:animScale>
                                    <p:animScale>
                                      <p:cBhvr>
                                        <p:cTn id="128" dur="26">
                                          <p:stCondLst>
                                            <p:cond delay="1808"/>
                                          </p:stCondLst>
                                        </p:cTn>
                                        <p:tgtEl>
                                          <p:spTgt spid="25"/>
                                        </p:tgtEl>
                                      </p:cBhvr>
                                      <p:to x="100000" y="95000"/>
                                    </p:animScale>
                                    <p:animScale>
                                      <p:cBhvr>
                                        <p:cTn id="129" dur="166" decel="50000">
                                          <p:stCondLst>
                                            <p:cond delay="1834"/>
                                          </p:stCondLst>
                                        </p:cTn>
                                        <p:tgtEl>
                                          <p:spTgt spid="25"/>
                                        </p:tgtEl>
                                      </p:cBhvr>
                                      <p:to x="100000" y="100000"/>
                                    </p:animScale>
                                  </p:childTnLst>
                                </p:cTn>
                              </p:par>
                              <p:par>
                                <p:cTn id="130" presetID="26" presetClass="entr" presetSubtype="0" fill="hold" grpId="0" nodeType="with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wipe(down)">
                                      <p:cBhvr>
                                        <p:cTn id="132" dur="580">
                                          <p:stCondLst>
                                            <p:cond delay="0"/>
                                          </p:stCondLst>
                                        </p:cTn>
                                        <p:tgtEl>
                                          <p:spTgt spid="26"/>
                                        </p:tgtEl>
                                      </p:cBhvr>
                                    </p:animEffect>
                                    <p:anim calcmode="lin" valueType="num">
                                      <p:cBhvr>
                                        <p:cTn id="13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8" dur="26">
                                          <p:stCondLst>
                                            <p:cond delay="650"/>
                                          </p:stCondLst>
                                        </p:cTn>
                                        <p:tgtEl>
                                          <p:spTgt spid="26"/>
                                        </p:tgtEl>
                                      </p:cBhvr>
                                      <p:to x="100000" y="60000"/>
                                    </p:animScale>
                                    <p:animScale>
                                      <p:cBhvr>
                                        <p:cTn id="139" dur="166" decel="50000">
                                          <p:stCondLst>
                                            <p:cond delay="676"/>
                                          </p:stCondLst>
                                        </p:cTn>
                                        <p:tgtEl>
                                          <p:spTgt spid="26"/>
                                        </p:tgtEl>
                                      </p:cBhvr>
                                      <p:to x="100000" y="100000"/>
                                    </p:animScale>
                                    <p:animScale>
                                      <p:cBhvr>
                                        <p:cTn id="140" dur="26">
                                          <p:stCondLst>
                                            <p:cond delay="1312"/>
                                          </p:stCondLst>
                                        </p:cTn>
                                        <p:tgtEl>
                                          <p:spTgt spid="26"/>
                                        </p:tgtEl>
                                      </p:cBhvr>
                                      <p:to x="100000" y="80000"/>
                                    </p:animScale>
                                    <p:animScale>
                                      <p:cBhvr>
                                        <p:cTn id="141" dur="166" decel="50000">
                                          <p:stCondLst>
                                            <p:cond delay="1338"/>
                                          </p:stCondLst>
                                        </p:cTn>
                                        <p:tgtEl>
                                          <p:spTgt spid="26"/>
                                        </p:tgtEl>
                                      </p:cBhvr>
                                      <p:to x="100000" y="100000"/>
                                    </p:animScale>
                                    <p:animScale>
                                      <p:cBhvr>
                                        <p:cTn id="142" dur="26">
                                          <p:stCondLst>
                                            <p:cond delay="1642"/>
                                          </p:stCondLst>
                                        </p:cTn>
                                        <p:tgtEl>
                                          <p:spTgt spid="26"/>
                                        </p:tgtEl>
                                      </p:cBhvr>
                                      <p:to x="100000" y="90000"/>
                                    </p:animScale>
                                    <p:animScale>
                                      <p:cBhvr>
                                        <p:cTn id="143" dur="166" decel="50000">
                                          <p:stCondLst>
                                            <p:cond delay="1668"/>
                                          </p:stCondLst>
                                        </p:cTn>
                                        <p:tgtEl>
                                          <p:spTgt spid="26"/>
                                        </p:tgtEl>
                                      </p:cBhvr>
                                      <p:to x="100000" y="100000"/>
                                    </p:animScale>
                                    <p:animScale>
                                      <p:cBhvr>
                                        <p:cTn id="144" dur="26">
                                          <p:stCondLst>
                                            <p:cond delay="1808"/>
                                          </p:stCondLst>
                                        </p:cTn>
                                        <p:tgtEl>
                                          <p:spTgt spid="26"/>
                                        </p:tgtEl>
                                      </p:cBhvr>
                                      <p:to x="100000" y="95000"/>
                                    </p:animScale>
                                    <p:animScale>
                                      <p:cBhvr>
                                        <p:cTn id="145" dur="166" decel="50000">
                                          <p:stCondLst>
                                            <p:cond delay="1834"/>
                                          </p:stCondLst>
                                        </p:cTn>
                                        <p:tgtEl>
                                          <p:spTgt spid="26"/>
                                        </p:tgtEl>
                                      </p:cBhvr>
                                      <p:to x="100000" y="100000"/>
                                    </p:animScale>
                                  </p:childTnLst>
                                </p:cTn>
                              </p:par>
                              <p:par>
                                <p:cTn id="146" presetID="26" presetClass="entr" presetSubtype="0" fill="hold" nodeType="withEffect">
                                  <p:stCondLst>
                                    <p:cond delay="0"/>
                                  </p:stCondLst>
                                  <p:childTnLst>
                                    <p:set>
                                      <p:cBhvr>
                                        <p:cTn id="147" dur="1" fill="hold">
                                          <p:stCondLst>
                                            <p:cond delay="0"/>
                                          </p:stCondLst>
                                        </p:cTn>
                                        <p:tgtEl>
                                          <p:spTgt spid="32"/>
                                        </p:tgtEl>
                                        <p:attrNameLst>
                                          <p:attrName>style.visibility</p:attrName>
                                        </p:attrNameLst>
                                      </p:cBhvr>
                                      <p:to>
                                        <p:strVal val="visible"/>
                                      </p:to>
                                    </p:set>
                                    <p:animEffect transition="in" filter="wipe(down)">
                                      <p:cBhvr>
                                        <p:cTn id="148" dur="580">
                                          <p:stCondLst>
                                            <p:cond delay="0"/>
                                          </p:stCondLst>
                                        </p:cTn>
                                        <p:tgtEl>
                                          <p:spTgt spid="32"/>
                                        </p:tgtEl>
                                      </p:cBhvr>
                                    </p:animEffect>
                                    <p:anim calcmode="lin" valueType="num">
                                      <p:cBhvr>
                                        <p:cTn id="14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54" dur="26">
                                          <p:stCondLst>
                                            <p:cond delay="650"/>
                                          </p:stCondLst>
                                        </p:cTn>
                                        <p:tgtEl>
                                          <p:spTgt spid="32"/>
                                        </p:tgtEl>
                                      </p:cBhvr>
                                      <p:to x="100000" y="60000"/>
                                    </p:animScale>
                                    <p:animScale>
                                      <p:cBhvr>
                                        <p:cTn id="155" dur="166" decel="50000">
                                          <p:stCondLst>
                                            <p:cond delay="676"/>
                                          </p:stCondLst>
                                        </p:cTn>
                                        <p:tgtEl>
                                          <p:spTgt spid="32"/>
                                        </p:tgtEl>
                                      </p:cBhvr>
                                      <p:to x="100000" y="100000"/>
                                    </p:animScale>
                                    <p:animScale>
                                      <p:cBhvr>
                                        <p:cTn id="156" dur="26">
                                          <p:stCondLst>
                                            <p:cond delay="1312"/>
                                          </p:stCondLst>
                                        </p:cTn>
                                        <p:tgtEl>
                                          <p:spTgt spid="32"/>
                                        </p:tgtEl>
                                      </p:cBhvr>
                                      <p:to x="100000" y="80000"/>
                                    </p:animScale>
                                    <p:animScale>
                                      <p:cBhvr>
                                        <p:cTn id="157" dur="166" decel="50000">
                                          <p:stCondLst>
                                            <p:cond delay="1338"/>
                                          </p:stCondLst>
                                        </p:cTn>
                                        <p:tgtEl>
                                          <p:spTgt spid="32"/>
                                        </p:tgtEl>
                                      </p:cBhvr>
                                      <p:to x="100000" y="100000"/>
                                    </p:animScale>
                                    <p:animScale>
                                      <p:cBhvr>
                                        <p:cTn id="158" dur="26">
                                          <p:stCondLst>
                                            <p:cond delay="1642"/>
                                          </p:stCondLst>
                                        </p:cTn>
                                        <p:tgtEl>
                                          <p:spTgt spid="32"/>
                                        </p:tgtEl>
                                      </p:cBhvr>
                                      <p:to x="100000" y="90000"/>
                                    </p:animScale>
                                    <p:animScale>
                                      <p:cBhvr>
                                        <p:cTn id="159" dur="166" decel="50000">
                                          <p:stCondLst>
                                            <p:cond delay="1668"/>
                                          </p:stCondLst>
                                        </p:cTn>
                                        <p:tgtEl>
                                          <p:spTgt spid="32"/>
                                        </p:tgtEl>
                                      </p:cBhvr>
                                      <p:to x="100000" y="100000"/>
                                    </p:animScale>
                                    <p:animScale>
                                      <p:cBhvr>
                                        <p:cTn id="160" dur="26">
                                          <p:stCondLst>
                                            <p:cond delay="1808"/>
                                          </p:stCondLst>
                                        </p:cTn>
                                        <p:tgtEl>
                                          <p:spTgt spid="32"/>
                                        </p:tgtEl>
                                      </p:cBhvr>
                                      <p:to x="100000" y="95000"/>
                                    </p:animScale>
                                    <p:animScale>
                                      <p:cBhvr>
                                        <p:cTn id="161" dur="166" decel="50000">
                                          <p:stCondLst>
                                            <p:cond delay="1834"/>
                                          </p:stCondLst>
                                        </p:cTn>
                                        <p:tgtEl>
                                          <p:spTgt spid="32"/>
                                        </p:tgtEl>
                                      </p:cBhvr>
                                      <p:to x="100000" y="100000"/>
                                    </p:animScale>
                                  </p:childTnLst>
                                </p:cTn>
                              </p:par>
                            </p:childTnLst>
                          </p:cTn>
                        </p:par>
                      </p:childTnLst>
                    </p:cTn>
                  </p:par>
                  <p:par>
                    <p:cTn id="162" fill="hold">
                      <p:stCondLst>
                        <p:cond delay="indefinite"/>
                      </p:stCondLst>
                      <p:childTnLst>
                        <p:par>
                          <p:cTn id="163" fill="hold">
                            <p:stCondLst>
                              <p:cond delay="0"/>
                            </p:stCondLst>
                            <p:childTnLst>
                              <p:par>
                                <p:cTn id="164" presetID="26" presetClass="entr" presetSubtype="0" fill="hold" grpId="0" nodeType="clickEffect">
                                  <p:stCondLst>
                                    <p:cond delay="0"/>
                                  </p:stCondLst>
                                  <p:childTnLst>
                                    <p:set>
                                      <p:cBhvr>
                                        <p:cTn id="165" dur="1" fill="hold">
                                          <p:stCondLst>
                                            <p:cond delay="0"/>
                                          </p:stCondLst>
                                        </p:cTn>
                                        <p:tgtEl>
                                          <p:spTgt spid="16"/>
                                        </p:tgtEl>
                                        <p:attrNameLst>
                                          <p:attrName>style.visibility</p:attrName>
                                        </p:attrNameLst>
                                      </p:cBhvr>
                                      <p:to>
                                        <p:strVal val="visible"/>
                                      </p:to>
                                    </p:set>
                                    <p:animEffect transition="in" filter="wipe(down)">
                                      <p:cBhvr>
                                        <p:cTn id="166" dur="580">
                                          <p:stCondLst>
                                            <p:cond delay="0"/>
                                          </p:stCondLst>
                                        </p:cTn>
                                        <p:tgtEl>
                                          <p:spTgt spid="16"/>
                                        </p:tgtEl>
                                      </p:cBhvr>
                                    </p:animEffect>
                                    <p:anim calcmode="lin" valueType="num">
                                      <p:cBhvr>
                                        <p:cTn id="1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72" dur="26">
                                          <p:stCondLst>
                                            <p:cond delay="650"/>
                                          </p:stCondLst>
                                        </p:cTn>
                                        <p:tgtEl>
                                          <p:spTgt spid="16"/>
                                        </p:tgtEl>
                                      </p:cBhvr>
                                      <p:to x="100000" y="60000"/>
                                    </p:animScale>
                                    <p:animScale>
                                      <p:cBhvr>
                                        <p:cTn id="173" dur="166" decel="50000">
                                          <p:stCondLst>
                                            <p:cond delay="676"/>
                                          </p:stCondLst>
                                        </p:cTn>
                                        <p:tgtEl>
                                          <p:spTgt spid="16"/>
                                        </p:tgtEl>
                                      </p:cBhvr>
                                      <p:to x="100000" y="100000"/>
                                    </p:animScale>
                                    <p:animScale>
                                      <p:cBhvr>
                                        <p:cTn id="174" dur="26">
                                          <p:stCondLst>
                                            <p:cond delay="1312"/>
                                          </p:stCondLst>
                                        </p:cTn>
                                        <p:tgtEl>
                                          <p:spTgt spid="16"/>
                                        </p:tgtEl>
                                      </p:cBhvr>
                                      <p:to x="100000" y="80000"/>
                                    </p:animScale>
                                    <p:animScale>
                                      <p:cBhvr>
                                        <p:cTn id="175" dur="166" decel="50000">
                                          <p:stCondLst>
                                            <p:cond delay="1338"/>
                                          </p:stCondLst>
                                        </p:cTn>
                                        <p:tgtEl>
                                          <p:spTgt spid="16"/>
                                        </p:tgtEl>
                                      </p:cBhvr>
                                      <p:to x="100000" y="100000"/>
                                    </p:animScale>
                                    <p:animScale>
                                      <p:cBhvr>
                                        <p:cTn id="176" dur="26">
                                          <p:stCondLst>
                                            <p:cond delay="1642"/>
                                          </p:stCondLst>
                                        </p:cTn>
                                        <p:tgtEl>
                                          <p:spTgt spid="16"/>
                                        </p:tgtEl>
                                      </p:cBhvr>
                                      <p:to x="100000" y="90000"/>
                                    </p:animScale>
                                    <p:animScale>
                                      <p:cBhvr>
                                        <p:cTn id="177" dur="166" decel="50000">
                                          <p:stCondLst>
                                            <p:cond delay="1668"/>
                                          </p:stCondLst>
                                        </p:cTn>
                                        <p:tgtEl>
                                          <p:spTgt spid="16"/>
                                        </p:tgtEl>
                                      </p:cBhvr>
                                      <p:to x="100000" y="100000"/>
                                    </p:animScale>
                                    <p:animScale>
                                      <p:cBhvr>
                                        <p:cTn id="178" dur="26">
                                          <p:stCondLst>
                                            <p:cond delay="1808"/>
                                          </p:stCondLst>
                                        </p:cTn>
                                        <p:tgtEl>
                                          <p:spTgt spid="16"/>
                                        </p:tgtEl>
                                      </p:cBhvr>
                                      <p:to x="100000" y="95000"/>
                                    </p:animScale>
                                    <p:animScale>
                                      <p:cBhvr>
                                        <p:cTn id="179" dur="166" decel="50000">
                                          <p:stCondLst>
                                            <p:cond delay="1834"/>
                                          </p:stCondLst>
                                        </p:cTn>
                                        <p:tgtEl>
                                          <p:spTgt spid="16"/>
                                        </p:tgtEl>
                                      </p:cBhvr>
                                      <p:to x="100000" y="100000"/>
                                    </p:animScale>
                                  </p:childTnLst>
                                </p:cTn>
                              </p:par>
                              <p:par>
                                <p:cTn id="180" presetID="26" presetClass="entr" presetSubtype="0" fill="hold" grpId="0" nodeType="withEffect">
                                  <p:stCondLst>
                                    <p:cond delay="0"/>
                                  </p:stCondLst>
                                  <p:childTnLst>
                                    <p:set>
                                      <p:cBhvr>
                                        <p:cTn id="181" dur="1" fill="hold">
                                          <p:stCondLst>
                                            <p:cond delay="0"/>
                                          </p:stCondLst>
                                        </p:cTn>
                                        <p:tgtEl>
                                          <p:spTgt spid="20"/>
                                        </p:tgtEl>
                                        <p:attrNameLst>
                                          <p:attrName>style.visibility</p:attrName>
                                        </p:attrNameLst>
                                      </p:cBhvr>
                                      <p:to>
                                        <p:strVal val="visible"/>
                                      </p:to>
                                    </p:set>
                                    <p:animEffect transition="in" filter="wipe(down)">
                                      <p:cBhvr>
                                        <p:cTn id="182" dur="580">
                                          <p:stCondLst>
                                            <p:cond delay="0"/>
                                          </p:stCondLst>
                                        </p:cTn>
                                        <p:tgtEl>
                                          <p:spTgt spid="20"/>
                                        </p:tgtEl>
                                      </p:cBhvr>
                                    </p:animEffect>
                                    <p:anim calcmode="lin" valueType="num">
                                      <p:cBhvr>
                                        <p:cTn id="18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8" dur="26">
                                          <p:stCondLst>
                                            <p:cond delay="650"/>
                                          </p:stCondLst>
                                        </p:cTn>
                                        <p:tgtEl>
                                          <p:spTgt spid="20"/>
                                        </p:tgtEl>
                                      </p:cBhvr>
                                      <p:to x="100000" y="60000"/>
                                    </p:animScale>
                                    <p:animScale>
                                      <p:cBhvr>
                                        <p:cTn id="189" dur="166" decel="50000">
                                          <p:stCondLst>
                                            <p:cond delay="676"/>
                                          </p:stCondLst>
                                        </p:cTn>
                                        <p:tgtEl>
                                          <p:spTgt spid="20"/>
                                        </p:tgtEl>
                                      </p:cBhvr>
                                      <p:to x="100000" y="100000"/>
                                    </p:animScale>
                                    <p:animScale>
                                      <p:cBhvr>
                                        <p:cTn id="190" dur="26">
                                          <p:stCondLst>
                                            <p:cond delay="1312"/>
                                          </p:stCondLst>
                                        </p:cTn>
                                        <p:tgtEl>
                                          <p:spTgt spid="20"/>
                                        </p:tgtEl>
                                      </p:cBhvr>
                                      <p:to x="100000" y="80000"/>
                                    </p:animScale>
                                    <p:animScale>
                                      <p:cBhvr>
                                        <p:cTn id="191" dur="166" decel="50000">
                                          <p:stCondLst>
                                            <p:cond delay="1338"/>
                                          </p:stCondLst>
                                        </p:cTn>
                                        <p:tgtEl>
                                          <p:spTgt spid="20"/>
                                        </p:tgtEl>
                                      </p:cBhvr>
                                      <p:to x="100000" y="100000"/>
                                    </p:animScale>
                                    <p:animScale>
                                      <p:cBhvr>
                                        <p:cTn id="192" dur="26">
                                          <p:stCondLst>
                                            <p:cond delay="1642"/>
                                          </p:stCondLst>
                                        </p:cTn>
                                        <p:tgtEl>
                                          <p:spTgt spid="20"/>
                                        </p:tgtEl>
                                      </p:cBhvr>
                                      <p:to x="100000" y="90000"/>
                                    </p:animScale>
                                    <p:animScale>
                                      <p:cBhvr>
                                        <p:cTn id="193" dur="166" decel="50000">
                                          <p:stCondLst>
                                            <p:cond delay="1668"/>
                                          </p:stCondLst>
                                        </p:cTn>
                                        <p:tgtEl>
                                          <p:spTgt spid="20"/>
                                        </p:tgtEl>
                                      </p:cBhvr>
                                      <p:to x="100000" y="100000"/>
                                    </p:animScale>
                                    <p:animScale>
                                      <p:cBhvr>
                                        <p:cTn id="194" dur="26">
                                          <p:stCondLst>
                                            <p:cond delay="1808"/>
                                          </p:stCondLst>
                                        </p:cTn>
                                        <p:tgtEl>
                                          <p:spTgt spid="20"/>
                                        </p:tgtEl>
                                      </p:cBhvr>
                                      <p:to x="100000" y="95000"/>
                                    </p:animScale>
                                    <p:animScale>
                                      <p:cBhvr>
                                        <p:cTn id="195" dur="166" decel="50000">
                                          <p:stCondLst>
                                            <p:cond delay="1834"/>
                                          </p:stCondLst>
                                        </p:cTn>
                                        <p:tgtEl>
                                          <p:spTgt spid="20"/>
                                        </p:tgtEl>
                                      </p:cBhvr>
                                      <p:to x="100000" y="100000"/>
                                    </p:animScale>
                                  </p:childTnLst>
                                </p:cTn>
                              </p:par>
                              <p:par>
                                <p:cTn id="196" presetID="26" presetClass="entr" presetSubtype="0" fill="hold" nodeType="withEffect">
                                  <p:stCondLst>
                                    <p:cond delay="0"/>
                                  </p:stCondLst>
                                  <p:childTnLst>
                                    <p:set>
                                      <p:cBhvr>
                                        <p:cTn id="197" dur="1" fill="hold">
                                          <p:stCondLst>
                                            <p:cond delay="0"/>
                                          </p:stCondLst>
                                        </p:cTn>
                                        <p:tgtEl>
                                          <p:spTgt spid="22"/>
                                        </p:tgtEl>
                                        <p:attrNameLst>
                                          <p:attrName>style.visibility</p:attrName>
                                        </p:attrNameLst>
                                      </p:cBhvr>
                                      <p:to>
                                        <p:strVal val="visible"/>
                                      </p:to>
                                    </p:set>
                                    <p:animEffect transition="in" filter="wipe(down)">
                                      <p:cBhvr>
                                        <p:cTn id="198" dur="580">
                                          <p:stCondLst>
                                            <p:cond delay="0"/>
                                          </p:stCondLst>
                                        </p:cTn>
                                        <p:tgtEl>
                                          <p:spTgt spid="22"/>
                                        </p:tgtEl>
                                      </p:cBhvr>
                                    </p:animEffect>
                                    <p:anim calcmode="lin" valueType="num">
                                      <p:cBhvr>
                                        <p:cTn id="19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4" dur="26">
                                          <p:stCondLst>
                                            <p:cond delay="650"/>
                                          </p:stCondLst>
                                        </p:cTn>
                                        <p:tgtEl>
                                          <p:spTgt spid="22"/>
                                        </p:tgtEl>
                                      </p:cBhvr>
                                      <p:to x="100000" y="60000"/>
                                    </p:animScale>
                                    <p:animScale>
                                      <p:cBhvr>
                                        <p:cTn id="205" dur="166" decel="50000">
                                          <p:stCondLst>
                                            <p:cond delay="676"/>
                                          </p:stCondLst>
                                        </p:cTn>
                                        <p:tgtEl>
                                          <p:spTgt spid="22"/>
                                        </p:tgtEl>
                                      </p:cBhvr>
                                      <p:to x="100000" y="100000"/>
                                    </p:animScale>
                                    <p:animScale>
                                      <p:cBhvr>
                                        <p:cTn id="206" dur="26">
                                          <p:stCondLst>
                                            <p:cond delay="1312"/>
                                          </p:stCondLst>
                                        </p:cTn>
                                        <p:tgtEl>
                                          <p:spTgt spid="22"/>
                                        </p:tgtEl>
                                      </p:cBhvr>
                                      <p:to x="100000" y="80000"/>
                                    </p:animScale>
                                    <p:animScale>
                                      <p:cBhvr>
                                        <p:cTn id="207" dur="166" decel="50000">
                                          <p:stCondLst>
                                            <p:cond delay="1338"/>
                                          </p:stCondLst>
                                        </p:cTn>
                                        <p:tgtEl>
                                          <p:spTgt spid="22"/>
                                        </p:tgtEl>
                                      </p:cBhvr>
                                      <p:to x="100000" y="100000"/>
                                    </p:animScale>
                                    <p:animScale>
                                      <p:cBhvr>
                                        <p:cTn id="208" dur="26">
                                          <p:stCondLst>
                                            <p:cond delay="1642"/>
                                          </p:stCondLst>
                                        </p:cTn>
                                        <p:tgtEl>
                                          <p:spTgt spid="22"/>
                                        </p:tgtEl>
                                      </p:cBhvr>
                                      <p:to x="100000" y="90000"/>
                                    </p:animScale>
                                    <p:animScale>
                                      <p:cBhvr>
                                        <p:cTn id="209" dur="166" decel="50000">
                                          <p:stCondLst>
                                            <p:cond delay="1668"/>
                                          </p:stCondLst>
                                        </p:cTn>
                                        <p:tgtEl>
                                          <p:spTgt spid="22"/>
                                        </p:tgtEl>
                                      </p:cBhvr>
                                      <p:to x="100000" y="100000"/>
                                    </p:animScale>
                                    <p:animScale>
                                      <p:cBhvr>
                                        <p:cTn id="210" dur="26">
                                          <p:stCondLst>
                                            <p:cond delay="1808"/>
                                          </p:stCondLst>
                                        </p:cTn>
                                        <p:tgtEl>
                                          <p:spTgt spid="22"/>
                                        </p:tgtEl>
                                      </p:cBhvr>
                                      <p:to x="100000" y="95000"/>
                                    </p:animScale>
                                    <p:animScale>
                                      <p:cBhvr>
                                        <p:cTn id="211" dur="166" decel="50000">
                                          <p:stCondLst>
                                            <p:cond delay="1834"/>
                                          </p:stCondLst>
                                        </p:cTn>
                                        <p:tgtEl>
                                          <p:spTgt spid="22"/>
                                        </p:tgtEl>
                                      </p:cBhvr>
                                      <p:to x="100000" y="100000"/>
                                    </p:animScale>
                                  </p:childTnLst>
                                </p:cTn>
                              </p:par>
                              <p:par>
                                <p:cTn id="212" presetID="26" presetClass="entr" presetSubtype="0" fill="hold" nodeType="withEffect">
                                  <p:stCondLst>
                                    <p:cond delay="0"/>
                                  </p:stCondLst>
                                  <p:childTnLst>
                                    <p:set>
                                      <p:cBhvr>
                                        <p:cTn id="213" dur="1" fill="hold">
                                          <p:stCondLst>
                                            <p:cond delay="0"/>
                                          </p:stCondLst>
                                        </p:cTn>
                                        <p:tgtEl>
                                          <p:spTgt spid="35"/>
                                        </p:tgtEl>
                                        <p:attrNameLst>
                                          <p:attrName>style.visibility</p:attrName>
                                        </p:attrNameLst>
                                      </p:cBhvr>
                                      <p:to>
                                        <p:strVal val="visible"/>
                                      </p:to>
                                    </p:set>
                                    <p:animEffect transition="in" filter="wipe(down)">
                                      <p:cBhvr>
                                        <p:cTn id="214" dur="580">
                                          <p:stCondLst>
                                            <p:cond delay="0"/>
                                          </p:stCondLst>
                                        </p:cTn>
                                        <p:tgtEl>
                                          <p:spTgt spid="35"/>
                                        </p:tgtEl>
                                      </p:cBhvr>
                                    </p:animEffect>
                                    <p:anim calcmode="lin" valueType="num">
                                      <p:cBhvr>
                                        <p:cTn id="215"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16"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17"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18"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19"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20" dur="26">
                                          <p:stCondLst>
                                            <p:cond delay="650"/>
                                          </p:stCondLst>
                                        </p:cTn>
                                        <p:tgtEl>
                                          <p:spTgt spid="35"/>
                                        </p:tgtEl>
                                      </p:cBhvr>
                                      <p:to x="100000" y="60000"/>
                                    </p:animScale>
                                    <p:animScale>
                                      <p:cBhvr>
                                        <p:cTn id="221" dur="166" decel="50000">
                                          <p:stCondLst>
                                            <p:cond delay="676"/>
                                          </p:stCondLst>
                                        </p:cTn>
                                        <p:tgtEl>
                                          <p:spTgt spid="35"/>
                                        </p:tgtEl>
                                      </p:cBhvr>
                                      <p:to x="100000" y="100000"/>
                                    </p:animScale>
                                    <p:animScale>
                                      <p:cBhvr>
                                        <p:cTn id="222" dur="26">
                                          <p:stCondLst>
                                            <p:cond delay="1312"/>
                                          </p:stCondLst>
                                        </p:cTn>
                                        <p:tgtEl>
                                          <p:spTgt spid="35"/>
                                        </p:tgtEl>
                                      </p:cBhvr>
                                      <p:to x="100000" y="80000"/>
                                    </p:animScale>
                                    <p:animScale>
                                      <p:cBhvr>
                                        <p:cTn id="223" dur="166" decel="50000">
                                          <p:stCondLst>
                                            <p:cond delay="1338"/>
                                          </p:stCondLst>
                                        </p:cTn>
                                        <p:tgtEl>
                                          <p:spTgt spid="35"/>
                                        </p:tgtEl>
                                      </p:cBhvr>
                                      <p:to x="100000" y="100000"/>
                                    </p:animScale>
                                    <p:animScale>
                                      <p:cBhvr>
                                        <p:cTn id="224" dur="26">
                                          <p:stCondLst>
                                            <p:cond delay="1642"/>
                                          </p:stCondLst>
                                        </p:cTn>
                                        <p:tgtEl>
                                          <p:spTgt spid="35"/>
                                        </p:tgtEl>
                                      </p:cBhvr>
                                      <p:to x="100000" y="90000"/>
                                    </p:animScale>
                                    <p:animScale>
                                      <p:cBhvr>
                                        <p:cTn id="225" dur="166" decel="50000">
                                          <p:stCondLst>
                                            <p:cond delay="1668"/>
                                          </p:stCondLst>
                                        </p:cTn>
                                        <p:tgtEl>
                                          <p:spTgt spid="35"/>
                                        </p:tgtEl>
                                      </p:cBhvr>
                                      <p:to x="100000" y="100000"/>
                                    </p:animScale>
                                    <p:animScale>
                                      <p:cBhvr>
                                        <p:cTn id="226" dur="26">
                                          <p:stCondLst>
                                            <p:cond delay="1808"/>
                                          </p:stCondLst>
                                        </p:cTn>
                                        <p:tgtEl>
                                          <p:spTgt spid="35"/>
                                        </p:tgtEl>
                                      </p:cBhvr>
                                      <p:to x="100000" y="95000"/>
                                    </p:animScale>
                                    <p:animScale>
                                      <p:cBhvr>
                                        <p:cTn id="227" dur="166" decel="50000">
                                          <p:stCondLst>
                                            <p:cond delay="1834"/>
                                          </p:stCondLst>
                                        </p:cTn>
                                        <p:tgtEl>
                                          <p:spTgt spid="35"/>
                                        </p:tgtEl>
                                      </p:cBhvr>
                                      <p:to x="100000" y="100000"/>
                                    </p:animScale>
                                  </p:childTnLst>
                                </p:cTn>
                              </p:par>
                            </p:childTnLst>
                          </p:cTn>
                        </p:par>
                      </p:childTnLst>
                    </p:cTn>
                  </p:par>
                  <p:par>
                    <p:cTn id="228" fill="hold">
                      <p:stCondLst>
                        <p:cond delay="indefinite"/>
                      </p:stCondLst>
                      <p:childTnLst>
                        <p:par>
                          <p:cTn id="229" fill="hold">
                            <p:stCondLst>
                              <p:cond delay="0"/>
                            </p:stCondLst>
                            <p:childTnLst>
                              <p:par>
                                <p:cTn id="230" presetID="26" presetClass="entr" presetSubtype="0" fill="hold" grpId="0" nodeType="clickEffect">
                                  <p:stCondLst>
                                    <p:cond delay="0"/>
                                  </p:stCondLst>
                                  <p:childTnLst>
                                    <p:set>
                                      <p:cBhvr>
                                        <p:cTn id="231" dur="1" fill="hold">
                                          <p:stCondLst>
                                            <p:cond delay="0"/>
                                          </p:stCondLst>
                                        </p:cTn>
                                        <p:tgtEl>
                                          <p:spTgt spid="17"/>
                                        </p:tgtEl>
                                        <p:attrNameLst>
                                          <p:attrName>style.visibility</p:attrName>
                                        </p:attrNameLst>
                                      </p:cBhvr>
                                      <p:to>
                                        <p:strVal val="visible"/>
                                      </p:to>
                                    </p:set>
                                    <p:animEffect transition="in" filter="wipe(down)">
                                      <p:cBhvr>
                                        <p:cTn id="232" dur="580">
                                          <p:stCondLst>
                                            <p:cond delay="0"/>
                                          </p:stCondLst>
                                        </p:cTn>
                                        <p:tgtEl>
                                          <p:spTgt spid="17"/>
                                        </p:tgtEl>
                                      </p:cBhvr>
                                    </p:animEffect>
                                    <p:anim calcmode="lin" valueType="num">
                                      <p:cBhvr>
                                        <p:cTn id="23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3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3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3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8" dur="26">
                                          <p:stCondLst>
                                            <p:cond delay="650"/>
                                          </p:stCondLst>
                                        </p:cTn>
                                        <p:tgtEl>
                                          <p:spTgt spid="17"/>
                                        </p:tgtEl>
                                      </p:cBhvr>
                                      <p:to x="100000" y="60000"/>
                                    </p:animScale>
                                    <p:animScale>
                                      <p:cBhvr>
                                        <p:cTn id="239" dur="166" decel="50000">
                                          <p:stCondLst>
                                            <p:cond delay="676"/>
                                          </p:stCondLst>
                                        </p:cTn>
                                        <p:tgtEl>
                                          <p:spTgt spid="17"/>
                                        </p:tgtEl>
                                      </p:cBhvr>
                                      <p:to x="100000" y="100000"/>
                                    </p:animScale>
                                    <p:animScale>
                                      <p:cBhvr>
                                        <p:cTn id="240" dur="26">
                                          <p:stCondLst>
                                            <p:cond delay="1312"/>
                                          </p:stCondLst>
                                        </p:cTn>
                                        <p:tgtEl>
                                          <p:spTgt spid="17"/>
                                        </p:tgtEl>
                                      </p:cBhvr>
                                      <p:to x="100000" y="80000"/>
                                    </p:animScale>
                                    <p:animScale>
                                      <p:cBhvr>
                                        <p:cTn id="241" dur="166" decel="50000">
                                          <p:stCondLst>
                                            <p:cond delay="1338"/>
                                          </p:stCondLst>
                                        </p:cTn>
                                        <p:tgtEl>
                                          <p:spTgt spid="17"/>
                                        </p:tgtEl>
                                      </p:cBhvr>
                                      <p:to x="100000" y="100000"/>
                                    </p:animScale>
                                    <p:animScale>
                                      <p:cBhvr>
                                        <p:cTn id="242" dur="26">
                                          <p:stCondLst>
                                            <p:cond delay="1642"/>
                                          </p:stCondLst>
                                        </p:cTn>
                                        <p:tgtEl>
                                          <p:spTgt spid="17"/>
                                        </p:tgtEl>
                                      </p:cBhvr>
                                      <p:to x="100000" y="90000"/>
                                    </p:animScale>
                                    <p:animScale>
                                      <p:cBhvr>
                                        <p:cTn id="243" dur="166" decel="50000">
                                          <p:stCondLst>
                                            <p:cond delay="1668"/>
                                          </p:stCondLst>
                                        </p:cTn>
                                        <p:tgtEl>
                                          <p:spTgt spid="17"/>
                                        </p:tgtEl>
                                      </p:cBhvr>
                                      <p:to x="100000" y="100000"/>
                                    </p:animScale>
                                    <p:animScale>
                                      <p:cBhvr>
                                        <p:cTn id="244" dur="26">
                                          <p:stCondLst>
                                            <p:cond delay="1808"/>
                                          </p:stCondLst>
                                        </p:cTn>
                                        <p:tgtEl>
                                          <p:spTgt spid="17"/>
                                        </p:tgtEl>
                                      </p:cBhvr>
                                      <p:to x="100000" y="95000"/>
                                    </p:animScale>
                                    <p:animScale>
                                      <p:cBhvr>
                                        <p:cTn id="245" dur="166" decel="50000">
                                          <p:stCondLst>
                                            <p:cond delay="1834"/>
                                          </p:stCondLst>
                                        </p:cTn>
                                        <p:tgtEl>
                                          <p:spTgt spid="17"/>
                                        </p:tgtEl>
                                      </p:cBhvr>
                                      <p:to x="100000" y="100000"/>
                                    </p:animScale>
                                  </p:childTnLst>
                                </p:cTn>
                              </p:par>
                              <p:par>
                                <p:cTn id="246" presetID="26" presetClass="entr" presetSubtype="0" fill="hold" grpId="0" nodeType="withEffect">
                                  <p:stCondLst>
                                    <p:cond delay="0"/>
                                  </p:stCondLst>
                                  <p:childTnLst>
                                    <p:set>
                                      <p:cBhvr>
                                        <p:cTn id="247" dur="1" fill="hold">
                                          <p:stCondLst>
                                            <p:cond delay="0"/>
                                          </p:stCondLst>
                                        </p:cTn>
                                        <p:tgtEl>
                                          <p:spTgt spid="21"/>
                                        </p:tgtEl>
                                        <p:attrNameLst>
                                          <p:attrName>style.visibility</p:attrName>
                                        </p:attrNameLst>
                                      </p:cBhvr>
                                      <p:to>
                                        <p:strVal val="visible"/>
                                      </p:to>
                                    </p:set>
                                    <p:animEffect transition="in" filter="wipe(down)">
                                      <p:cBhvr>
                                        <p:cTn id="248" dur="580">
                                          <p:stCondLst>
                                            <p:cond delay="0"/>
                                          </p:stCondLst>
                                        </p:cTn>
                                        <p:tgtEl>
                                          <p:spTgt spid="21"/>
                                        </p:tgtEl>
                                      </p:cBhvr>
                                    </p:animEffect>
                                    <p:anim calcmode="lin" valueType="num">
                                      <p:cBhvr>
                                        <p:cTn id="24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5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5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54" dur="26">
                                          <p:stCondLst>
                                            <p:cond delay="650"/>
                                          </p:stCondLst>
                                        </p:cTn>
                                        <p:tgtEl>
                                          <p:spTgt spid="21"/>
                                        </p:tgtEl>
                                      </p:cBhvr>
                                      <p:to x="100000" y="60000"/>
                                    </p:animScale>
                                    <p:animScale>
                                      <p:cBhvr>
                                        <p:cTn id="255" dur="166" decel="50000">
                                          <p:stCondLst>
                                            <p:cond delay="676"/>
                                          </p:stCondLst>
                                        </p:cTn>
                                        <p:tgtEl>
                                          <p:spTgt spid="21"/>
                                        </p:tgtEl>
                                      </p:cBhvr>
                                      <p:to x="100000" y="100000"/>
                                    </p:animScale>
                                    <p:animScale>
                                      <p:cBhvr>
                                        <p:cTn id="256" dur="26">
                                          <p:stCondLst>
                                            <p:cond delay="1312"/>
                                          </p:stCondLst>
                                        </p:cTn>
                                        <p:tgtEl>
                                          <p:spTgt spid="21"/>
                                        </p:tgtEl>
                                      </p:cBhvr>
                                      <p:to x="100000" y="80000"/>
                                    </p:animScale>
                                    <p:animScale>
                                      <p:cBhvr>
                                        <p:cTn id="257" dur="166" decel="50000">
                                          <p:stCondLst>
                                            <p:cond delay="1338"/>
                                          </p:stCondLst>
                                        </p:cTn>
                                        <p:tgtEl>
                                          <p:spTgt spid="21"/>
                                        </p:tgtEl>
                                      </p:cBhvr>
                                      <p:to x="100000" y="100000"/>
                                    </p:animScale>
                                    <p:animScale>
                                      <p:cBhvr>
                                        <p:cTn id="258" dur="26">
                                          <p:stCondLst>
                                            <p:cond delay="1642"/>
                                          </p:stCondLst>
                                        </p:cTn>
                                        <p:tgtEl>
                                          <p:spTgt spid="21"/>
                                        </p:tgtEl>
                                      </p:cBhvr>
                                      <p:to x="100000" y="90000"/>
                                    </p:animScale>
                                    <p:animScale>
                                      <p:cBhvr>
                                        <p:cTn id="259" dur="166" decel="50000">
                                          <p:stCondLst>
                                            <p:cond delay="1668"/>
                                          </p:stCondLst>
                                        </p:cTn>
                                        <p:tgtEl>
                                          <p:spTgt spid="21"/>
                                        </p:tgtEl>
                                      </p:cBhvr>
                                      <p:to x="100000" y="100000"/>
                                    </p:animScale>
                                    <p:animScale>
                                      <p:cBhvr>
                                        <p:cTn id="260" dur="26">
                                          <p:stCondLst>
                                            <p:cond delay="1808"/>
                                          </p:stCondLst>
                                        </p:cTn>
                                        <p:tgtEl>
                                          <p:spTgt spid="21"/>
                                        </p:tgtEl>
                                      </p:cBhvr>
                                      <p:to x="100000" y="95000"/>
                                    </p:animScale>
                                    <p:animScale>
                                      <p:cBhvr>
                                        <p:cTn id="261" dur="166" decel="50000">
                                          <p:stCondLst>
                                            <p:cond delay="1834"/>
                                          </p:stCondLst>
                                        </p:cTn>
                                        <p:tgtEl>
                                          <p:spTgt spid="21"/>
                                        </p:tgtEl>
                                      </p:cBhvr>
                                      <p:to x="100000" y="100000"/>
                                    </p:animScale>
                                  </p:childTnLst>
                                </p:cTn>
                              </p:par>
                              <p:par>
                                <p:cTn id="262" presetID="26" presetClass="entr" presetSubtype="0" fill="hold" nodeType="withEffect">
                                  <p:stCondLst>
                                    <p:cond delay="0"/>
                                  </p:stCondLst>
                                  <p:childTnLst>
                                    <p:set>
                                      <p:cBhvr>
                                        <p:cTn id="263" dur="1" fill="hold">
                                          <p:stCondLst>
                                            <p:cond delay="0"/>
                                          </p:stCondLst>
                                        </p:cTn>
                                        <p:tgtEl>
                                          <p:spTgt spid="24"/>
                                        </p:tgtEl>
                                        <p:attrNameLst>
                                          <p:attrName>style.visibility</p:attrName>
                                        </p:attrNameLst>
                                      </p:cBhvr>
                                      <p:to>
                                        <p:strVal val="visible"/>
                                      </p:to>
                                    </p:set>
                                    <p:animEffect transition="in" filter="wipe(down)">
                                      <p:cBhvr>
                                        <p:cTn id="264" dur="580">
                                          <p:stCondLst>
                                            <p:cond delay="0"/>
                                          </p:stCondLst>
                                        </p:cTn>
                                        <p:tgtEl>
                                          <p:spTgt spid="24"/>
                                        </p:tgtEl>
                                      </p:cBhvr>
                                    </p:animEffect>
                                    <p:anim calcmode="lin" valueType="num">
                                      <p:cBhvr>
                                        <p:cTn id="26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6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6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70" dur="26">
                                          <p:stCondLst>
                                            <p:cond delay="650"/>
                                          </p:stCondLst>
                                        </p:cTn>
                                        <p:tgtEl>
                                          <p:spTgt spid="24"/>
                                        </p:tgtEl>
                                      </p:cBhvr>
                                      <p:to x="100000" y="60000"/>
                                    </p:animScale>
                                    <p:animScale>
                                      <p:cBhvr>
                                        <p:cTn id="271" dur="166" decel="50000">
                                          <p:stCondLst>
                                            <p:cond delay="676"/>
                                          </p:stCondLst>
                                        </p:cTn>
                                        <p:tgtEl>
                                          <p:spTgt spid="24"/>
                                        </p:tgtEl>
                                      </p:cBhvr>
                                      <p:to x="100000" y="100000"/>
                                    </p:animScale>
                                    <p:animScale>
                                      <p:cBhvr>
                                        <p:cTn id="272" dur="26">
                                          <p:stCondLst>
                                            <p:cond delay="1312"/>
                                          </p:stCondLst>
                                        </p:cTn>
                                        <p:tgtEl>
                                          <p:spTgt spid="24"/>
                                        </p:tgtEl>
                                      </p:cBhvr>
                                      <p:to x="100000" y="80000"/>
                                    </p:animScale>
                                    <p:animScale>
                                      <p:cBhvr>
                                        <p:cTn id="273" dur="166" decel="50000">
                                          <p:stCondLst>
                                            <p:cond delay="1338"/>
                                          </p:stCondLst>
                                        </p:cTn>
                                        <p:tgtEl>
                                          <p:spTgt spid="24"/>
                                        </p:tgtEl>
                                      </p:cBhvr>
                                      <p:to x="100000" y="100000"/>
                                    </p:animScale>
                                    <p:animScale>
                                      <p:cBhvr>
                                        <p:cTn id="274" dur="26">
                                          <p:stCondLst>
                                            <p:cond delay="1642"/>
                                          </p:stCondLst>
                                        </p:cTn>
                                        <p:tgtEl>
                                          <p:spTgt spid="24"/>
                                        </p:tgtEl>
                                      </p:cBhvr>
                                      <p:to x="100000" y="90000"/>
                                    </p:animScale>
                                    <p:animScale>
                                      <p:cBhvr>
                                        <p:cTn id="275" dur="166" decel="50000">
                                          <p:stCondLst>
                                            <p:cond delay="1668"/>
                                          </p:stCondLst>
                                        </p:cTn>
                                        <p:tgtEl>
                                          <p:spTgt spid="24"/>
                                        </p:tgtEl>
                                      </p:cBhvr>
                                      <p:to x="100000" y="100000"/>
                                    </p:animScale>
                                    <p:animScale>
                                      <p:cBhvr>
                                        <p:cTn id="276" dur="26">
                                          <p:stCondLst>
                                            <p:cond delay="1808"/>
                                          </p:stCondLst>
                                        </p:cTn>
                                        <p:tgtEl>
                                          <p:spTgt spid="24"/>
                                        </p:tgtEl>
                                      </p:cBhvr>
                                      <p:to x="100000" y="95000"/>
                                    </p:animScale>
                                    <p:animScale>
                                      <p:cBhvr>
                                        <p:cTn id="277" dur="166" decel="50000">
                                          <p:stCondLst>
                                            <p:cond delay="1834"/>
                                          </p:stCondLst>
                                        </p:cTn>
                                        <p:tgtEl>
                                          <p:spTgt spid="24"/>
                                        </p:tgtEl>
                                      </p:cBhvr>
                                      <p:to x="100000" y="100000"/>
                                    </p:animScale>
                                  </p:childTnLst>
                                </p:cTn>
                              </p:par>
                              <p:par>
                                <p:cTn id="278" presetID="26" presetClass="entr" presetSubtype="0" fill="hold" nodeType="withEffect">
                                  <p:stCondLst>
                                    <p:cond delay="0"/>
                                  </p:stCondLst>
                                  <p:childTnLst>
                                    <p:set>
                                      <p:cBhvr>
                                        <p:cTn id="279" dur="1" fill="hold">
                                          <p:stCondLst>
                                            <p:cond delay="0"/>
                                          </p:stCondLst>
                                        </p:cTn>
                                        <p:tgtEl>
                                          <p:spTgt spid="38"/>
                                        </p:tgtEl>
                                        <p:attrNameLst>
                                          <p:attrName>style.visibility</p:attrName>
                                        </p:attrNameLst>
                                      </p:cBhvr>
                                      <p:to>
                                        <p:strVal val="visible"/>
                                      </p:to>
                                    </p:set>
                                    <p:animEffect transition="in" filter="wipe(down)">
                                      <p:cBhvr>
                                        <p:cTn id="280" dur="580">
                                          <p:stCondLst>
                                            <p:cond delay="0"/>
                                          </p:stCondLst>
                                        </p:cTn>
                                        <p:tgtEl>
                                          <p:spTgt spid="38"/>
                                        </p:tgtEl>
                                      </p:cBhvr>
                                    </p:animEffect>
                                    <p:anim calcmode="lin" valueType="num">
                                      <p:cBhvr>
                                        <p:cTn id="28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8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8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8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8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86" dur="26">
                                          <p:stCondLst>
                                            <p:cond delay="650"/>
                                          </p:stCondLst>
                                        </p:cTn>
                                        <p:tgtEl>
                                          <p:spTgt spid="38"/>
                                        </p:tgtEl>
                                      </p:cBhvr>
                                      <p:to x="100000" y="60000"/>
                                    </p:animScale>
                                    <p:animScale>
                                      <p:cBhvr>
                                        <p:cTn id="287" dur="166" decel="50000">
                                          <p:stCondLst>
                                            <p:cond delay="676"/>
                                          </p:stCondLst>
                                        </p:cTn>
                                        <p:tgtEl>
                                          <p:spTgt spid="38"/>
                                        </p:tgtEl>
                                      </p:cBhvr>
                                      <p:to x="100000" y="100000"/>
                                    </p:animScale>
                                    <p:animScale>
                                      <p:cBhvr>
                                        <p:cTn id="288" dur="26">
                                          <p:stCondLst>
                                            <p:cond delay="1312"/>
                                          </p:stCondLst>
                                        </p:cTn>
                                        <p:tgtEl>
                                          <p:spTgt spid="38"/>
                                        </p:tgtEl>
                                      </p:cBhvr>
                                      <p:to x="100000" y="80000"/>
                                    </p:animScale>
                                    <p:animScale>
                                      <p:cBhvr>
                                        <p:cTn id="289" dur="166" decel="50000">
                                          <p:stCondLst>
                                            <p:cond delay="1338"/>
                                          </p:stCondLst>
                                        </p:cTn>
                                        <p:tgtEl>
                                          <p:spTgt spid="38"/>
                                        </p:tgtEl>
                                      </p:cBhvr>
                                      <p:to x="100000" y="100000"/>
                                    </p:animScale>
                                    <p:animScale>
                                      <p:cBhvr>
                                        <p:cTn id="290" dur="26">
                                          <p:stCondLst>
                                            <p:cond delay="1642"/>
                                          </p:stCondLst>
                                        </p:cTn>
                                        <p:tgtEl>
                                          <p:spTgt spid="38"/>
                                        </p:tgtEl>
                                      </p:cBhvr>
                                      <p:to x="100000" y="90000"/>
                                    </p:animScale>
                                    <p:animScale>
                                      <p:cBhvr>
                                        <p:cTn id="291" dur="166" decel="50000">
                                          <p:stCondLst>
                                            <p:cond delay="1668"/>
                                          </p:stCondLst>
                                        </p:cTn>
                                        <p:tgtEl>
                                          <p:spTgt spid="38"/>
                                        </p:tgtEl>
                                      </p:cBhvr>
                                      <p:to x="100000" y="100000"/>
                                    </p:animScale>
                                    <p:animScale>
                                      <p:cBhvr>
                                        <p:cTn id="292" dur="26">
                                          <p:stCondLst>
                                            <p:cond delay="1808"/>
                                          </p:stCondLst>
                                        </p:cTn>
                                        <p:tgtEl>
                                          <p:spTgt spid="38"/>
                                        </p:tgtEl>
                                      </p:cBhvr>
                                      <p:to x="100000" y="95000"/>
                                    </p:animScale>
                                    <p:animScale>
                                      <p:cBhvr>
                                        <p:cTn id="293"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20" grpId="0"/>
      <p:bldP spid="21" grpId="0"/>
      <p:bldP spid="23" grpId="0" animBg="1"/>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238CDD-8A9F-B41A-71CA-E8BAAD2DC5FD}"/>
              </a:ext>
            </a:extLst>
          </p:cNvPr>
          <p:cNvGrpSpPr/>
          <p:nvPr/>
        </p:nvGrpSpPr>
        <p:grpSpPr>
          <a:xfrm>
            <a:off x="2363579" y="250836"/>
            <a:ext cx="10789320" cy="1635692"/>
            <a:chOff x="2125136" y="2200176"/>
            <a:chExt cx="8187316" cy="1239336"/>
          </a:xfrm>
        </p:grpSpPr>
        <p:sp>
          <p:nvSpPr>
            <p:cNvPr id="3" name="TextBox 2">
              <a:extLst>
                <a:ext uri="{FF2B5EF4-FFF2-40B4-BE49-F238E27FC236}">
                  <a16:creationId xmlns:a16="http://schemas.microsoft.com/office/drawing/2014/main" id="{FCCABD95-75CD-71FC-FBF1-4EBB16C5A5CD}"/>
                </a:ext>
              </a:extLst>
            </p:cNvPr>
            <p:cNvSpPr txBox="1"/>
            <p:nvPr/>
          </p:nvSpPr>
          <p:spPr>
            <a:xfrm>
              <a:off x="2199633" y="2203568"/>
              <a:ext cx="7423052"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THẢO LUẬN NHÓM</a:t>
              </a:r>
            </a:p>
          </p:txBody>
        </p:sp>
        <p:sp>
          <p:nvSpPr>
            <p:cNvPr id="4" name="TextBox 3">
              <a:extLst>
                <a:ext uri="{FF2B5EF4-FFF2-40B4-BE49-F238E27FC236}">
                  <a16:creationId xmlns:a16="http://schemas.microsoft.com/office/drawing/2014/main" id="{8E148E7C-4ADC-5774-E363-9BB107AAFD26}"/>
                </a:ext>
              </a:extLst>
            </p:cNvPr>
            <p:cNvSpPr txBox="1"/>
            <p:nvPr/>
          </p:nvSpPr>
          <p:spPr>
            <a:xfrm>
              <a:off x="2125136" y="2200176"/>
              <a:ext cx="8187316" cy="12359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rPr>
                <a:t>THẢO LUẬN NHÓM</a:t>
              </a:r>
            </a:p>
          </p:txBody>
        </p:sp>
      </p:grpSp>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0">
            <a:extLst>
              <a:ext uri="{FF2B5EF4-FFF2-40B4-BE49-F238E27FC236}">
                <a16:creationId xmlns:a16="http://schemas.microsoft.com/office/drawing/2014/main" id="{91A0EBEE-12DD-C339-9A20-F44CD91812FD}"/>
              </a:ext>
            </a:extLst>
          </p:cNvPr>
          <p:cNvSpPr/>
          <p:nvPr/>
        </p:nvSpPr>
        <p:spPr>
          <a:xfrm rot="-816925">
            <a:off x="7570196" y="548936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B7D5FF60-3608-A5BF-FBAF-96DB484FC73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900933" y="1299661"/>
            <a:ext cx="3432327" cy="5277987"/>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0414D319-67A2-73CE-78B5-8C9B64908A6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121871" y="1547020"/>
            <a:ext cx="3432327" cy="5277987"/>
          </a:xfrm>
          <a:prstGeom prst="rect">
            <a:avLst/>
          </a:prstGeom>
          <a:effectLst>
            <a:outerShdw blurRad="63500" sx="102000" sy="102000" algn="ctr" rotWithShape="0">
              <a:prstClr val="black">
                <a:alpha val="40000"/>
              </a:prstClr>
            </a:outerShdw>
          </a:effectLst>
        </p:spPr>
      </p:pic>
      <p:grpSp>
        <p:nvGrpSpPr>
          <p:cNvPr id="20" name="Group 19">
            <a:extLst>
              <a:ext uri="{FF2B5EF4-FFF2-40B4-BE49-F238E27FC236}">
                <a16:creationId xmlns:a16="http://schemas.microsoft.com/office/drawing/2014/main" id="{17DDD0E0-3F55-4500-A7FF-D60FC446F4E8}"/>
              </a:ext>
            </a:extLst>
          </p:cNvPr>
          <p:cNvGrpSpPr/>
          <p:nvPr/>
        </p:nvGrpSpPr>
        <p:grpSpPr>
          <a:xfrm>
            <a:off x="3652021" y="1900978"/>
            <a:ext cx="2408616" cy="2364827"/>
            <a:chOff x="228101" y="3941544"/>
            <a:chExt cx="2853144" cy="3158820"/>
          </a:xfrm>
        </p:grpSpPr>
        <p:sp>
          <p:nvSpPr>
            <p:cNvPr id="25" name="Speech Bubble: Oval 24">
              <a:extLst>
                <a:ext uri="{FF2B5EF4-FFF2-40B4-BE49-F238E27FC236}">
                  <a16:creationId xmlns:a16="http://schemas.microsoft.com/office/drawing/2014/main" id="{D0073258-41B4-4C54-90F0-477B3CF8A00E}"/>
                </a:ext>
              </a:extLst>
            </p:cNvPr>
            <p:cNvSpPr/>
            <p:nvPr/>
          </p:nvSpPr>
          <p:spPr>
            <a:xfrm>
              <a:off x="228101" y="3941544"/>
              <a:ext cx="2853144" cy="3158820"/>
            </a:xfrm>
            <a:prstGeom prst="wedgeEllipseCallout">
              <a:avLst>
                <a:gd name="adj1" fmla="val -70518"/>
                <a:gd name="adj2" fmla="val 2056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4160546-B695-4A82-A6D8-D7A40BCBDF0E}"/>
                </a:ext>
              </a:extLst>
            </p:cNvPr>
            <p:cNvSpPr txBox="1"/>
            <p:nvPr/>
          </p:nvSpPr>
          <p:spPr>
            <a:xfrm>
              <a:off x="402480" y="4291767"/>
              <a:ext cx="2504385" cy="2590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Cách xử lí tình huống</a:t>
              </a:r>
            </a:p>
          </p:txBody>
        </p:sp>
      </p:grpSp>
      <p:grpSp>
        <p:nvGrpSpPr>
          <p:cNvPr id="27" name="Group 26">
            <a:extLst>
              <a:ext uri="{FF2B5EF4-FFF2-40B4-BE49-F238E27FC236}">
                <a16:creationId xmlns:a16="http://schemas.microsoft.com/office/drawing/2014/main" id="{950906B6-3FE4-43A2-A69E-318662E8C817}"/>
              </a:ext>
            </a:extLst>
          </p:cNvPr>
          <p:cNvGrpSpPr/>
          <p:nvPr/>
        </p:nvGrpSpPr>
        <p:grpSpPr>
          <a:xfrm>
            <a:off x="6272786" y="1829700"/>
            <a:ext cx="2765713" cy="1832313"/>
            <a:chOff x="703766" y="3407890"/>
            <a:chExt cx="3469735" cy="1632602"/>
          </a:xfrm>
        </p:grpSpPr>
        <p:sp>
          <p:nvSpPr>
            <p:cNvPr id="28" name="Speech Bubble: Oval 27">
              <a:extLst>
                <a:ext uri="{FF2B5EF4-FFF2-40B4-BE49-F238E27FC236}">
                  <a16:creationId xmlns:a16="http://schemas.microsoft.com/office/drawing/2014/main" id="{0C18F361-F8D8-4131-8F9A-939ADFF4737A}"/>
                </a:ext>
              </a:extLst>
            </p:cNvPr>
            <p:cNvSpPr/>
            <p:nvPr/>
          </p:nvSpPr>
          <p:spPr>
            <a:xfrm>
              <a:off x="778681" y="3407890"/>
              <a:ext cx="3188829" cy="1632602"/>
            </a:xfrm>
            <a:prstGeom prst="wedgeEllipseCallout">
              <a:avLst>
                <a:gd name="adj1" fmla="val 73701"/>
                <a:gd name="adj2" fmla="val 3983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21589E72-051B-4791-B131-4D0979988D29}"/>
                </a:ext>
              </a:extLst>
            </p:cNvPr>
            <p:cNvSpPr txBox="1"/>
            <p:nvPr/>
          </p:nvSpPr>
          <p:spPr>
            <a:xfrm>
              <a:off x="703766" y="3644430"/>
              <a:ext cx="3469735" cy="13960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Xây dựng kịch bản</a:t>
              </a:r>
            </a:p>
          </p:txBody>
        </p:sp>
      </p:grpSp>
      <p:grpSp>
        <p:nvGrpSpPr>
          <p:cNvPr id="30" name="Group 29">
            <a:extLst>
              <a:ext uri="{FF2B5EF4-FFF2-40B4-BE49-F238E27FC236}">
                <a16:creationId xmlns:a16="http://schemas.microsoft.com/office/drawing/2014/main" id="{6D1F62CA-D31B-4951-838B-01B159CC5033}"/>
              </a:ext>
            </a:extLst>
          </p:cNvPr>
          <p:cNvGrpSpPr/>
          <p:nvPr/>
        </p:nvGrpSpPr>
        <p:grpSpPr>
          <a:xfrm>
            <a:off x="3899196" y="4511916"/>
            <a:ext cx="2408616" cy="1813409"/>
            <a:chOff x="-150385" y="4363569"/>
            <a:chExt cx="2853144" cy="2422263"/>
          </a:xfrm>
        </p:grpSpPr>
        <p:sp>
          <p:nvSpPr>
            <p:cNvPr id="31" name="Speech Bubble: Oval 30">
              <a:extLst>
                <a:ext uri="{FF2B5EF4-FFF2-40B4-BE49-F238E27FC236}">
                  <a16:creationId xmlns:a16="http://schemas.microsoft.com/office/drawing/2014/main" id="{A1F5D26D-A668-4C95-98B7-909CE4669519}"/>
                </a:ext>
              </a:extLst>
            </p:cNvPr>
            <p:cNvSpPr/>
            <p:nvPr/>
          </p:nvSpPr>
          <p:spPr>
            <a:xfrm>
              <a:off x="-150385" y="4363569"/>
              <a:ext cx="2853144" cy="2422263"/>
            </a:xfrm>
            <a:prstGeom prst="wedgeEllipseCallout">
              <a:avLst>
                <a:gd name="adj1" fmla="val -71277"/>
                <a:gd name="adj2" fmla="val -5305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4949C0D-F70D-47EC-809F-25C90D759B4B}"/>
                </a:ext>
              </a:extLst>
            </p:cNvPr>
            <p:cNvSpPr txBox="1"/>
            <p:nvPr/>
          </p:nvSpPr>
          <p:spPr>
            <a:xfrm>
              <a:off x="72176" y="4690807"/>
              <a:ext cx="2504385" cy="1767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Phân vai nhân vật</a:t>
              </a:r>
            </a:p>
          </p:txBody>
        </p:sp>
      </p:grpSp>
      <p:grpSp>
        <p:nvGrpSpPr>
          <p:cNvPr id="33" name="Group 32">
            <a:extLst>
              <a:ext uri="{FF2B5EF4-FFF2-40B4-BE49-F238E27FC236}">
                <a16:creationId xmlns:a16="http://schemas.microsoft.com/office/drawing/2014/main" id="{B74D5DAA-66E5-44F7-B906-B7C5066088D2}"/>
              </a:ext>
            </a:extLst>
          </p:cNvPr>
          <p:cNvGrpSpPr/>
          <p:nvPr/>
        </p:nvGrpSpPr>
        <p:grpSpPr>
          <a:xfrm>
            <a:off x="7603402" y="3938655"/>
            <a:ext cx="1984950" cy="1813409"/>
            <a:chOff x="-150385" y="4363569"/>
            <a:chExt cx="2853144" cy="2422263"/>
          </a:xfrm>
        </p:grpSpPr>
        <p:sp>
          <p:nvSpPr>
            <p:cNvPr id="34" name="Speech Bubble: Oval 33">
              <a:extLst>
                <a:ext uri="{FF2B5EF4-FFF2-40B4-BE49-F238E27FC236}">
                  <a16:creationId xmlns:a16="http://schemas.microsoft.com/office/drawing/2014/main" id="{BB42BE7A-C414-4557-A212-DEA2969E4449}"/>
                </a:ext>
              </a:extLst>
            </p:cNvPr>
            <p:cNvSpPr/>
            <p:nvPr/>
          </p:nvSpPr>
          <p:spPr>
            <a:xfrm>
              <a:off x="-150385" y="4363569"/>
              <a:ext cx="2853144" cy="2422263"/>
            </a:xfrm>
            <a:prstGeom prst="wedgeEllipseCallout">
              <a:avLst>
                <a:gd name="adj1" fmla="val 55522"/>
                <a:gd name="adj2" fmla="val -5305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C537C30-22DB-47E6-9C77-15D0D36D5199}"/>
                </a:ext>
              </a:extLst>
            </p:cNvPr>
            <p:cNvSpPr txBox="1"/>
            <p:nvPr/>
          </p:nvSpPr>
          <p:spPr>
            <a:xfrm>
              <a:off x="72176" y="4690807"/>
              <a:ext cx="2504385" cy="1767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Tập dượt</a:t>
              </a:r>
            </a:p>
          </p:txBody>
        </p:sp>
      </p:grpSp>
    </p:spTree>
    <p:extLst>
      <p:ext uri="{BB962C8B-B14F-4D97-AF65-F5344CB8AC3E}">
        <p14:creationId xmlns:p14="http://schemas.microsoft.com/office/powerpoint/2010/main" val="6938471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righ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right)">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Sân Khấu PNG, Vector, PSD, và biểu tượng để tải về miễn phí |  pngtree">
            <a:extLst>
              <a:ext uri="{FF2B5EF4-FFF2-40B4-BE49-F238E27FC236}">
                <a16:creationId xmlns:a16="http://schemas.microsoft.com/office/drawing/2014/main" id="{966B2A57-8F7C-416E-B10E-91E9A2DEA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5" descr="Ảnh có chứa đồ chơi, LEGO&#10;&#10;Mô tả được tạo tự động">
            <a:extLst>
              <a:ext uri="{FF2B5EF4-FFF2-40B4-BE49-F238E27FC236}">
                <a16:creationId xmlns:a16="http://schemas.microsoft.com/office/drawing/2014/main" id="{12F2394B-6106-4A55-9C84-BA49EE0D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0415" y="1876540"/>
            <a:ext cx="6342857" cy="4247619"/>
          </a:xfrm>
          <a:prstGeom prst="rect">
            <a:avLst/>
          </a:prstGeom>
        </p:spPr>
      </p:pic>
      <p:grpSp>
        <p:nvGrpSpPr>
          <p:cNvPr id="4" name="Group 3">
            <a:extLst>
              <a:ext uri="{FF2B5EF4-FFF2-40B4-BE49-F238E27FC236}">
                <a16:creationId xmlns:a16="http://schemas.microsoft.com/office/drawing/2014/main" id="{E729BED8-8618-4EB0-8BC7-79DD56846676}"/>
              </a:ext>
            </a:extLst>
          </p:cNvPr>
          <p:cNvGrpSpPr/>
          <p:nvPr/>
        </p:nvGrpSpPr>
        <p:grpSpPr>
          <a:xfrm>
            <a:off x="1320099" y="1541534"/>
            <a:ext cx="3373565" cy="4370277"/>
            <a:chOff x="2199633" y="2203568"/>
            <a:chExt cx="8187316" cy="3311284"/>
          </a:xfrm>
        </p:grpSpPr>
        <p:sp>
          <p:nvSpPr>
            <p:cNvPr id="5" name="TextBox 4">
              <a:extLst>
                <a:ext uri="{FF2B5EF4-FFF2-40B4-BE49-F238E27FC236}">
                  <a16:creationId xmlns:a16="http://schemas.microsoft.com/office/drawing/2014/main" id="{DFF8F18D-B24A-4C9E-89E5-31C4D818BB6D}"/>
                </a:ext>
              </a:extLst>
            </p:cNvPr>
            <p:cNvSpPr txBox="1"/>
            <p:nvPr/>
          </p:nvSpPr>
          <p:spPr>
            <a:xfrm>
              <a:off x="2199633" y="2203568"/>
              <a:ext cx="7423053" cy="32880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800" b="0" i="0" u="none" strike="noStrike" kern="1200" cap="none" spc="0" normalizeH="0" baseline="0" noProof="0">
                  <a:ln w="76200">
                    <a:solidFill>
                      <a:srgbClr val="FFFF66"/>
                    </a:solidFill>
                  </a:ln>
                  <a:solidFill>
                    <a:srgbClr val="FFFF66"/>
                  </a:solidFill>
                  <a:effectLst/>
                  <a:uLnTx/>
                  <a:uFillTx/>
                  <a:latin typeface="#9Slide05 SVNClementine" panose="020F0502020204030203" pitchFamily="34" charset="0"/>
                  <a:ea typeface="+mn-ea"/>
                  <a:cs typeface="+mn-cs"/>
                </a:rPr>
                <a:t>SẮM VAI</a:t>
              </a:r>
            </a:p>
          </p:txBody>
        </p:sp>
        <p:sp>
          <p:nvSpPr>
            <p:cNvPr id="6" name="TextBox 5">
              <a:extLst>
                <a:ext uri="{FF2B5EF4-FFF2-40B4-BE49-F238E27FC236}">
                  <a16:creationId xmlns:a16="http://schemas.microsoft.com/office/drawing/2014/main" id="{F683FC84-8231-425B-A252-09C221FCD277}"/>
                </a:ext>
              </a:extLst>
            </p:cNvPr>
            <p:cNvSpPr txBox="1"/>
            <p:nvPr/>
          </p:nvSpPr>
          <p:spPr>
            <a:xfrm>
              <a:off x="2199633" y="2226774"/>
              <a:ext cx="8187316" cy="32880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3800">
                  <a:ln w="38100">
                    <a:solidFill>
                      <a:sysClr val="windowText" lastClr="000000"/>
                    </a:solidFill>
                  </a:ln>
                  <a:solidFill>
                    <a:srgbClr val="FFC000"/>
                  </a:solidFill>
                  <a:latin typeface="#9Slide05 SVNClementine" panose="020F0502020204030203" pitchFamily="34" charset="0"/>
                </a:rPr>
                <a:t>SẮM VAI</a:t>
              </a:r>
              <a:endParaRPr kumimoji="0" lang="vi-VN" sz="13800" b="0" i="0" u="none" strike="noStrike" kern="1200" cap="none" spc="0" normalizeH="0" baseline="0" noProof="0">
                <a:ln w="38100">
                  <a:solidFill>
                    <a:sysClr val="windowText" lastClr="000000"/>
                  </a:solidFill>
                </a:ln>
                <a:solidFill>
                  <a:srgbClr val="FFC000"/>
                </a:solidFill>
                <a:effectLst/>
                <a:uLnTx/>
                <a:uFillTx/>
                <a:latin typeface="#9Slide05 SVNClementine" panose="020F0502020204030203" pitchFamily="34" charset="0"/>
                <a:ea typeface="+mn-ea"/>
                <a:cs typeface="+mn-cs"/>
              </a:endParaRPr>
            </a:p>
          </p:txBody>
        </p:sp>
      </p:grpSp>
      <p:grpSp>
        <p:nvGrpSpPr>
          <p:cNvPr id="7" name="Group 6">
            <a:extLst>
              <a:ext uri="{FF2B5EF4-FFF2-40B4-BE49-F238E27FC236}">
                <a16:creationId xmlns:a16="http://schemas.microsoft.com/office/drawing/2014/main" id="{45139823-BC37-40B6-B7C1-41894A0E5DD2}"/>
              </a:ext>
            </a:extLst>
          </p:cNvPr>
          <p:cNvGrpSpPr/>
          <p:nvPr/>
        </p:nvGrpSpPr>
        <p:grpSpPr>
          <a:xfrm>
            <a:off x="4219109" y="946189"/>
            <a:ext cx="1937468" cy="1639111"/>
            <a:chOff x="322786" y="3426976"/>
            <a:chExt cx="3263287" cy="1729058"/>
          </a:xfrm>
        </p:grpSpPr>
        <p:sp>
          <p:nvSpPr>
            <p:cNvPr id="8" name="Speech Bubble: Oval 7">
              <a:extLst>
                <a:ext uri="{FF2B5EF4-FFF2-40B4-BE49-F238E27FC236}">
                  <a16:creationId xmlns:a16="http://schemas.microsoft.com/office/drawing/2014/main" id="{FBEC0E2D-DDB7-4FA1-A9A8-A9C267DFF898}"/>
                </a:ext>
              </a:extLst>
            </p:cNvPr>
            <p:cNvSpPr/>
            <p:nvPr/>
          </p:nvSpPr>
          <p:spPr>
            <a:xfrm>
              <a:off x="618830" y="3426976"/>
              <a:ext cx="2680196" cy="1729058"/>
            </a:xfrm>
            <a:prstGeom prst="wedgeEllipseCallout">
              <a:avLst>
                <a:gd name="adj1" fmla="val 19827"/>
                <a:gd name="adj2" fmla="val 6723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08470A7-1CE2-4666-BCF6-C70572D9AA7E}"/>
                </a:ext>
              </a:extLst>
            </p:cNvPr>
            <p:cNvSpPr txBox="1"/>
            <p:nvPr/>
          </p:nvSpPr>
          <p:spPr>
            <a:xfrm>
              <a:off x="322786" y="3505996"/>
              <a:ext cx="3263287" cy="811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0"/>
                  <a:solidFill>
                    <a:srgbClr val="EC3E74"/>
                  </a:solidFill>
                  <a:effectLst>
                    <a:outerShdw blurRad="38100" dist="19050" dir="2700000" algn="tl" rotWithShape="0">
                      <a:prstClr val="black">
                        <a:alpha val="40000"/>
                      </a:prstClr>
                    </a:outerShdw>
                  </a:effectLst>
                  <a:latin typeface="Calibri "/>
                  <a:ea typeface="Times New Roman" panose="02020603050405020304" pitchFamily="18" charset="0"/>
                  <a:cs typeface="Arial" panose="020B0604020202020204" pitchFamily="34" charset="0"/>
                </a:rPr>
                <a:t>Q</a:t>
              </a: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11" name="Group 10">
            <a:extLst>
              <a:ext uri="{FF2B5EF4-FFF2-40B4-BE49-F238E27FC236}">
                <a16:creationId xmlns:a16="http://schemas.microsoft.com/office/drawing/2014/main" id="{D99858C9-7926-4914-A770-18E106658361}"/>
              </a:ext>
            </a:extLst>
          </p:cNvPr>
          <p:cNvGrpSpPr/>
          <p:nvPr/>
        </p:nvGrpSpPr>
        <p:grpSpPr>
          <a:xfrm>
            <a:off x="6610303" y="323142"/>
            <a:ext cx="1937468" cy="1639111"/>
            <a:chOff x="436018" y="3426976"/>
            <a:chExt cx="3263287" cy="1729058"/>
          </a:xfrm>
        </p:grpSpPr>
        <p:sp>
          <p:nvSpPr>
            <p:cNvPr id="12" name="Speech Bubble: Oval 11">
              <a:extLst>
                <a:ext uri="{FF2B5EF4-FFF2-40B4-BE49-F238E27FC236}">
                  <a16:creationId xmlns:a16="http://schemas.microsoft.com/office/drawing/2014/main" id="{255FFA3E-9BF2-4777-97FC-6857664636A0}"/>
                </a:ext>
              </a:extLst>
            </p:cNvPr>
            <p:cNvSpPr/>
            <p:nvPr/>
          </p:nvSpPr>
          <p:spPr>
            <a:xfrm>
              <a:off x="618829" y="3426976"/>
              <a:ext cx="2897665" cy="1729058"/>
            </a:xfrm>
            <a:prstGeom prst="wedgeEllipseCallout">
              <a:avLst>
                <a:gd name="adj1" fmla="val 19827"/>
                <a:gd name="adj2" fmla="val 6723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5D1A03E-DC34-47F2-8325-D98FF865329F}"/>
                </a:ext>
              </a:extLst>
            </p:cNvPr>
            <p:cNvSpPr txBox="1"/>
            <p:nvPr/>
          </p:nvSpPr>
          <p:spPr>
            <a:xfrm>
              <a:off x="436018" y="3448967"/>
              <a:ext cx="3263287"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F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B0F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C654C6CC-748B-4041-890C-1EE509D24CD3}"/>
              </a:ext>
            </a:extLst>
          </p:cNvPr>
          <p:cNvGrpSpPr/>
          <p:nvPr/>
        </p:nvGrpSpPr>
        <p:grpSpPr>
          <a:xfrm>
            <a:off x="9371011" y="1142697"/>
            <a:ext cx="1937468" cy="1639111"/>
            <a:chOff x="436018" y="3426976"/>
            <a:chExt cx="3263287" cy="1729058"/>
          </a:xfrm>
        </p:grpSpPr>
        <p:sp>
          <p:nvSpPr>
            <p:cNvPr id="15" name="Speech Bubble: Oval 14">
              <a:extLst>
                <a:ext uri="{FF2B5EF4-FFF2-40B4-BE49-F238E27FC236}">
                  <a16:creationId xmlns:a16="http://schemas.microsoft.com/office/drawing/2014/main" id="{84BFDE47-7DBF-43AD-8580-D0930C6E4DBE}"/>
                </a:ext>
              </a:extLst>
            </p:cNvPr>
            <p:cNvSpPr/>
            <p:nvPr/>
          </p:nvSpPr>
          <p:spPr>
            <a:xfrm>
              <a:off x="618829" y="3426976"/>
              <a:ext cx="2897665" cy="1729058"/>
            </a:xfrm>
            <a:prstGeom prst="wedgeEllipseCallout">
              <a:avLst>
                <a:gd name="adj1" fmla="val -17239"/>
                <a:gd name="adj2" fmla="val 6503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73706A5-CBB0-4776-9E35-714DB30F9C53}"/>
                </a:ext>
              </a:extLst>
            </p:cNvPr>
            <p:cNvSpPr txBox="1"/>
            <p:nvPr/>
          </p:nvSpPr>
          <p:spPr>
            <a:xfrm>
              <a:off x="436018" y="3528539"/>
              <a:ext cx="3263287"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140956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8C5C77-E3BB-C6C2-8CE8-4E7F99F4AE88}"/>
              </a:ext>
            </a:extLst>
          </p:cNvPr>
          <p:cNvPicPr>
            <a:picLocks noChangeAspect="1"/>
          </p:cNvPicPr>
          <p:nvPr/>
        </p:nvPicPr>
        <p:blipFill>
          <a:blip r:embed="rId5"/>
          <a:stretch>
            <a:fillRect/>
          </a:stretch>
        </p:blipFill>
        <p:spPr>
          <a:xfrm>
            <a:off x="7087727" y="645710"/>
            <a:ext cx="4901609" cy="5291787"/>
          </a:xfrm>
          <a:prstGeom prst="rect">
            <a:avLst/>
          </a:prstGeom>
        </p:spPr>
      </p:pic>
    </p:spTree>
    <p:extLst>
      <p:ext uri="{BB962C8B-B14F-4D97-AF65-F5344CB8AC3E}">
        <p14:creationId xmlns:p14="http://schemas.microsoft.com/office/powerpoint/2010/main" val="1569666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880565"/>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Vận</a:t>
            </a:r>
            <a:r>
              <a:rPr kumimoji="0" lang="en-US" sz="8000" b="1" i="0" u="none" strike="noStrike" kern="1200" cap="none" spc="0" normalizeH="0" noProof="0">
                <a:ln>
                  <a:noFill/>
                </a:ln>
                <a:solidFill>
                  <a:srgbClr val="FF0000"/>
                </a:solidFill>
                <a:effectLst/>
                <a:uLnTx/>
                <a:uFillTx/>
                <a:latin typeface="iCiel Baliho Script" pitchFamily="2" charset="0"/>
                <a:ea typeface="等线" panose="020F0502020204030204"/>
                <a:cs typeface="Arial"/>
              </a:rPr>
              <a:t> dụng 1</a:t>
            </a:r>
            <a:r>
              <a:rPr kumimoji="0" lang="en-US"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a:t>
            </a:r>
            <a:endParaRPr kumimoji="0" lang="vi-VN"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5625196" y="1997064"/>
            <a:ext cx="5725099" cy="2123600"/>
          </a:xfrm>
          <a:prstGeom prst="rect">
            <a:avLst/>
          </a:prstGeom>
        </p:spPr>
        <p:txBody>
          <a:bodyPr spcFirstLastPara="1" wrap="square" lIns="121900" tIns="121900" rIns="121900" bIns="121900" anchor="b" anchorCtr="0">
            <a:noAutofit/>
          </a:bodyPr>
          <a:lstStyle/>
          <a:p>
            <a:pPr>
              <a:lnSpc>
                <a:spcPct val="100000"/>
              </a:lnSpc>
            </a:pPr>
            <a:r>
              <a:rPr lang="en-US" sz="9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Chia sẻ</a:t>
            </a:r>
            <a:endParaRPr sz="115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4134319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24A66B3-C41D-CFC1-2E13-00C372DE0043}"/>
              </a:ext>
            </a:extLst>
          </p:cNvPr>
          <p:cNvPicPr>
            <a:picLocks noChangeAspect="1"/>
          </p:cNvPicPr>
          <p:nvPr/>
        </p:nvPicPr>
        <p:blipFill>
          <a:blip r:embed="rId5"/>
          <a:stretch>
            <a:fillRect/>
          </a:stretch>
        </p:blipFill>
        <p:spPr>
          <a:xfrm>
            <a:off x="7395602" y="789203"/>
            <a:ext cx="4285859" cy="5279594"/>
          </a:xfrm>
          <a:prstGeom prst="rect">
            <a:avLst/>
          </a:prstGeom>
        </p:spPr>
      </p:pic>
    </p:spTree>
    <p:extLst>
      <p:ext uri="{BB962C8B-B14F-4D97-AF65-F5344CB8AC3E}">
        <p14:creationId xmlns:p14="http://schemas.microsoft.com/office/powerpoint/2010/main" val="206742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CAD36E-1659-4B40-909B-3B7D3D5FA109}"/>
              </a:ext>
            </a:extLst>
          </p:cNvPr>
          <p:cNvGrpSpPr/>
          <p:nvPr/>
        </p:nvGrpSpPr>
        <p:grpSpPr>
          <a:xfrm>
            <a:off x="574950" y="373155"/>
            <a:ext cx="5990317" cy="5474191"/>
            <a:chOff x="403605" y="653822"/>
            <a:chExt cx="11998013" cy="2888870"/>
          </a:xfrm>
        </p:grpSpPr>
        <p:sp>
          <p:nvSpPr>
            <p:cNvPr id="8" name="Rectangle: Rounded Corners 8">
              <a:extLst>
                <a:ext uri="{FF2B5EF4-FFF2-40B4-BE49-F238E27FC236}">
                  <a16:creationId xmlns:a16="http://schemas.microsoft.com/office/drawing/2014/main" id="{D86628A2-5FAD-424A-B9CA-00D0FBAD8E21}"/>
                </a:ext>
              </a:extLst>
            </p:cNvPr>
            <p:cNvSpPr/>
            <p:nvPr/>
          </p:nvSpPr>
          <p:spPr>
            <a:xfrm>
              <a:off x="403605" y="1226361"/>
              <a:ext cx="11998013" cy="2316331"/>
            </a:xfrm>
            <a:custGeom>
              <a:avLst/>
              <a:gdLst>
                <a:gd name="connsiteX0" fmla="*/ 0 w 11998013"/>
                <a:gd name="connsiteY0" fmla="*/ 231864 h 2316331"/>
                <a:gd name="connsiteX1" fmla="*/ 514105 w 11998013"/>
                <a:gd name="connsiteY1" fmla="*/ 0 h 2316331"/>
                <a:gd name="connsiteX2" fmla="*/ 11483906 w 11998013"/>
                <a:gd name="connsiteY2" fmla="*/ 0 h 2316331"/>
                <a:gd name="connsiteX3" fmla="*/ 11998012 w 11998013"/>
                <a:gd name="connsiteY3" fmla="*/ 231864 h 2316331"/>
                <a:gd name="connsiteX4" fmla="*/ 11998012 w 11998013"/>
                <a:gd name="connsiteY4" fmla="*/ 2084466 h 2316331"/>
                <a:gd name="connsiteX5" fmla="*/ 11483906 w 11998013"/>
                <a:gd name="connsiteY5" fmla="*/ 2316331 h 2316331"/>
                <a:gd name="connsiteX6" fmla="*/ 514105 w 11998013"/>
                <a:gd name="connsiteY6" fmla="*/ 2316331 h 2316331"/>
                <a:gd name="connsiteX7" fmla="*/ 0 w 11998013"/>
                <a:gd name="connsiteY7" fmla="*/ 2084466 h 2316331"/>
                <a:gd name="connsiteX8" fmla="*/ 0 w 11998013"/>
                <a:gd name="connsiteY8" fmla="*/ 231864 h 2316331"/>
                <a:gd name="connsiteX0" fmla="*/ 0 w 11998013"/>
                <a:gd name="connsiteY0" fmla="*/ 231864 h 2316331"/>
                <a:gd name="connsiteX1" fmla="*/ 514105 w 11998013"/>
                <a:gd name="connsiteY1" fmla="*/ 0 h 2316331"/>
                <a:gd name="connsiteX2" fmla="*/ 11483906 w 11998013"/>
                <a:gd name="connsiteY2" fmla="*/ 0 h 2316331"/>
                <a:gd name="connsiteX3" fmla="*/ 11998012 w 11998013"/>
                <a:gd name="connsiteY3" fmla="*/ 231864 h 2316331"/>
                <a:gd name="connsiteX4" fmla="*/ 11998012 w 11998013"/>
                <a:gd name="connsiteY4" fmla="*/ 2084466 h 2316331"/>
                <a:gd name="connsiteX5" fmla="*/ 11483906 w 11998013"/>
                <a:gd name="connsiteY5" fmla="*/ 2316331 h 2316331"/>
                <a:gd name="connsiteX6" fmla="*/ 514105 w 11998013"/>
                <a:gd name="connsiteY6" fmla="*/ 2316331 h 2316331"/>
                <a:gd name="connsiteX7" fmla="*/ 0 w 11998013"/>
                <a:gd name="connsiteY7" fmla="*/ 2084466 h 2316331"/>
                <a:gd name="connsiteX8" fmla="*/ 0 w 11998013"/>
                <a:gd name="connsiteY8" fmla="*/ 231864 h 2316331"/>
                <a:gd name="connsiteX0" fmla="*/ 0 w 11998013"/>
                <a:gd name="connsiteY0" fmla="*/ 231864 h 2316331"/>
                <a:gd name="connsiteX1" fmla="*/ 514105 w 11998013"/>
                <a:gd name="connsiteY1" fmla="*/ 0 h 2316331"/>
                <a:gd name="connsiteX2" fmla="*/ 11483906 w 11998013"/>
                <a:gd name="connsiteY2" fmla="*/ 0 h 2316331"/>
                <a:gd name="connsiteX3" fmla="*/ 11998012 w 11998013"/>
                <a:gd name="connsiteY3" fmla="*/ 231864 h 2316331"/>
                <a:gd name="connsiteX4" fmla="*/ 11998012 w 11998013"/>
                <a:gd name="connsiteY4" fmla="*/ 2084466 h 2316331"/>
                <a:gd name="connsiteX5" fmla="*/ 11483906 w 11998013"/>
                <a:gd name="connsiteY5" fmla="*/ 2316331 h 2316331"/>
                <a:gd name="connsiteX6" fmla="*/ 514105 w 11998013"/>
                <a:gd name="connsiteY6" fmla="*/ 2316331 h 2316331"/>
                <a:gd name="connsiteX7" fmla="*/ 0 w 11998013"/>
                <a:gd name="connsiteY7" fmla="*/ 2084466 h 2316331"/>
                <a:gd name="connsiteX8" fmla="*/ 0 w 11998013"/>
                <a:gd name="connsiteY8" fmla="*/ 231864 h 231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8013" h="2316331" fill="none" extrusionOk="0">
                  <a:moveTo>
                    <a:pt x="0" y="231864"/>
                  </a:moveTo>
                  <a:cubicBezTo>
                    <a:pt x="7706" y="153708"/>
                    <a:pt x="324450" y="-44269"/>
                    <a:pt x="514105" y="0"/>
                  </a:cubicBezTo>
                  <a:cubicBezTo>
                    <a:pt x="4459455" y="101313"/>
                    <a:pt x="8975773" y="-238023"/>
                    <a:pt x="11483906" y="0"/>
                  </a:cubicBezTo>
                  <a:cubicBezTo>
                    <a:pt x="11705511" y="-6214"/>
                    <a:pt x="12064870" y="74157"/>
                    <a:pt x="11998012" y="231864"/>
                  </a:cubicBezTo>
                  <a:cubicBezTo>
                    <a:pt x="12025618" y="1017812"/>
                    <a:pt x="12195493" y="1328078"/>
                    <a:pt x="11998012" y="2084466"/>
                  </a:cubicBezTo>
                  <a:cubicBezTo>
                    <a:pt x="11952835" y="2239711"/>
                    <a:pt x="11827631" y="2315282"/>
                    <a:pt x="11483906" y="2316331"/>
                  </a:cubicBezTo>
                  <a:cubicBezTo>
                    <a:pt x="8703596" y="2248810"/>
                    <a:pt x="5229086" y="2238353"/>
                    <a:pt x="514105" y="2316331"/>
                  </a:cubicBezTo>
                  <a:cubicBezTo>
                    <a:pt x="216644" y="2262541"/>
                    <a:pt x="1124" y="2240946"/>
                    <a:pt x="0" y="2084466"/>
                  </a:cubicBezTo>
                  <a:cubicBezTo>
                    <a:pt x="-274499" y="1314650"/>
                    <a:pt x="125107" y="817645"/>
                    <a:pt x="0" y="231864"/>
                  </a:cubicBezTo>
                  <a:close/>
                </a:path>
                <a:path w="11998013" h="2316331" stroke="0" extrusionOk="0">
                  <a:moveTo>
                    <a:pt x="0" y="231864"/>
                  </a:moveTo>
                  <a:cubicBezTo>
                    <a:pt x="-56863" y="119100"/>
                    <a:pt x="290097" y="-48160"/>
                    <a:pt x="514105" y="0"/>
                  </a:cubicBezTo>
                  <a:cubicBezTo>
                    <a:pt x="4058416" y="-401664"/>
                    <a:pt x="6005130" y="279807"/>
                    <a:pt x="11483906" y="0"/>
                  </a:cubicBezTo>
                  <a:cubicBezTo>
                    <a:pt x="11712121" y="-1697"/>
                    <a:pt x="12006574" y="135414"/>
                    <a:pt x="11998012" y="231864"/>
                  </a:cubicBezTo>
                  <a:cubicBezTo>
                    <a:pt x="12231771" y="779503"/>
                    <a:pt x="12374366" y="1490312"/>
                    <a:pt x="11998012" y="2084466"/>
                  </a:cubicBezTo>
                  <a:cubicBezTo>
                    <a:pt x="12001796" y="2232146"/>
                    <a:pt x="11725336" y="2309505"/>
                    <a:pt x="11483906" y="2316331"/>
                  </a:cubicBezTo>
                  <a:cubicBezTo>
                    <a:pt x="10344556" y="2336692"/>
                    <a:pt x="3793311" y="2176517"/>
                    <a:pt x="514105" y="2316331"/>
                  </a:cubicBezTo>
                  <a:cubicBezTo>
                    <a:pt x="233758" y="2276007"/>
                    <a:pt x="-16734" y="2184004"/>
                    <a:pt x="0" y="2084466"/>
                  </a:cubicBezTo>
                  <a:cubicBezTo>
                    <a:pt x="-361195" y="1470401"/>
                    <a:pt x="-300587" y="975137"/>
                    <a:pt x="0" y="231864"/>
                  </a:cubicBezTo>
                  <a:close/>
                </a:path>
                <a:path w="11998013" h="2316331" fill="none" stroke="0" extrusionOk="0">
                  <a:moveTo>
                    <a:pt x="0" y="231864"/>
                  </a:moveTo>
                  <a:cubicBezTo>
                    <a:pt x="-7555" y="92348"/>
                    <a:pt x="286036" y="-5462"/>
                    <a:pt x="514105" y="0"/>
                  </a:cubicBezTo>
                  <a:cubicBezTo>
                    <a:pt x="4015042" y="86694"/>
                    <a:pt x="8927022" y="225569"/>
                    <a:pt x="11483906" y="0"/>
                  </a:cubicBezTo>
                  <a:cubicBezTo>
                    <a:pt x="11731514" y="8755"/>
                    <a:pt x="12046623" y="104003"/>
                    <a:pt x="11998012" y="231864"/>
                  </a:cubicBezTo>
                  <a:cubicBezTo>
                    <a:pt x="11934248" y="1105320"/>
                    <a:pt x="12195374" y="1312724"/>
                    <a:pt x="11998012" y="2084466"/>
                  </a:cubicBezTo>
                  <a:cubicBezTo>
                    <a:pt x="11966371" y="2245136"/>
                    <a:pt x="11782304" y="2287196"/>
                    <a:pt x="11483906" y="2316331"/>
                  </a:cubicBezTo>
                  <a:cubicBezTo>
                    <a:pt x="8336173" y="2180235"/>
                    <a:pt x="5967799" y="2588335"/>
                    <a:pt x="514105" y="2316331"/>
                  </a:cubicBezTo>
                  <a:cubicBezTo>
                    <a:pt x="213835" y="2291671"/>
                    <a:pt x="41335" y="2225044"/>
                    <a:pt x="0" y="2084466"/>
                  </a:cubicBezTo>
                  <a:cubicBezTo>
                    <a:pt x="-215896" y="1416563"/>
                    <a:pt x="-114273" y="931443"/>
                    <a:pt x="0" y="231864"/>
                  </a:cubicBezTo>
                  <a:close/>
                </a:path>
                <a:path w="11998013" h="2316331" fill="none" stroke="0" extrusionOk="0">
                  <a:moveTo>
                    <a:pt x="0" y="231864"/>
                  </a:moveTo>
                  <a:cubicBezTo>
                    <a:pt x="3251" y="108485"/>
                    <a:pt x="321649" y="7357"/>
                    <a:pt x="514105" y="0"/>
                  </a:cubicBezTo>
                  <a:cubicBezTo>
                    <a:pt x="4146988" y="193804"/>
                    <a:pt x="9088723" y="-232108"/>
                    <a:pt x="11483906" y="0"/>
                  </a:cubicBezTo>
                  <a:cubicBezTo>
                    <a:pt x="11695148" y="-1329"/>
                    <a:pt x="12067092" y="110571"/>
                    <a:pt x="11998012" y="231864"/>
                  </a:cubicBezTo>
                  <a:cubicBezTo>
                    <a:pt x="12017630" y="1037059"/>
                    <a:pt x="12236833" y="1343790"/>
                    <a:pt x="11998012" y="2084466"/>
                  </a:cubicBezTo>
                  <a:cubicBezTo>
                    <a:pt x="11954968" y="2242824"/>
                    <a:pt x="11796719" y="2291404"/>
                    <a:pt x="11483906" y="2316331"/>
                  </a:cubicBezTo>
                  <a:cubicBezTo>
                    <a:pt x="8645609" y="2160739"/>
                    <a:pt x="5843948" y="1879589"/>
                    <a:pt x="514105" y="2316331"/>
                  </a:cubicBezTo>
                  <a:cubicBezTo>
                    <a:pt x="213994" y="2275533"/>
                    <a:pt x="15674" y="2231198"/>
                    <a:pt x="0" y="2084466"/>
                  </a:cubicBezTo>
                  <a:cubicBezTo>
                    <a:pt x="-334925" y="1410806"/>
                    <a:pt x="180117" y="841480"/>
                    <a:pt x="0" y="231864"/>
                  </a:cubicBezTo>
                  <a:close/>
                </a:path>
              </a:pathLst>
            </a:custGeom>
            <a:solidFill>
              <a:sysClr val="window" lastClr="FFFFFF">
                <a:alpha val="73000"/>
              </a:sysClr>
            </a:solidFill>
            <a:ln w="38100" cap="flat" cmpd="sng" algn="ctr">
              <a:solidFill>
                <a:srgbClr val="002060"/>
              </a:solidFill>
              <a:prstDash val="solid"/>
              <a:miter lim="800000"/>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9" name="Hình ảnh 2">
              <a:extLst>
                <a:ext uri="{FF2B5EF4-FFF2-40B4-BE49-F238E27FC236}">
                  <a16:creationId xmlns:a16="http://schemas.microsoft.com/office/drawing/2014/main" id="{893023AE-DD8A-484A-A712-EA9BD9D277A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03605" y="653822"/>
              <a:ext cx="3283548" cy="975331"/>
            </a:xfrm>
            <a:prstGeom prst="rect">
              <a:avLst/>
            </a:prstGeom>
          </p:spPr>
        </p:pic>
        <p:sp>
          <p:nvSpPr>
            <p:cNvPr id="10" name="Hộp Văn bản 5">
              <a:extLst>
                <a:ext uri="{FF2B5EF4-FFF2-40B4-BE49-F238E27FC236}">
                  <a16:creationId xmlns:a16="http://schemas.microsoft.com/office/drawing/2014/main" id="{29CAB070-F9DB-4BC7-950B-01B69C298483}"/>
                </a:ext>
              </a:extLst>
            </p:cNvPr>
            <p:cNvSpPr txBox="1"/>
            <p:nvPr/>
          </p:nvSpPr>
          <p:spPr>
            <a:xfrm>
              <a:off x="1155785" y="1288181"/>
              <a:ext cx="10918994" cy="21926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2"/>
                  </a:solidFill>
                  <a:effectLst/>
                  <a:uLnTx/>
                  <a:uFillTx/>
                  <a:latin typeface="Calibri" panose="020F0502020204030204"/>
                  <a:ea typeface="+mn-ea"/>
                  <a:cs typeface="+mn-cs"/>
                </a:rPr>
                <a:t>	</a:t>
              </a:r>
              <a:r>
                <a:rPr kumimoji="0" lang="vi-VN" sz="4400" b="1" i="0" u="none" strike="noStrike" kern="1200" cap="none" spc="0" normalizeH="0" baseline="0" noProof="0">
                  <a:ln>
                    <a:noFill/>
                  </a:ln>
                  <a:solidFill>
                    <a:schemeClr val="accent2"/>
                  </a:solidFill>
                  <a:effectLst/>
                  <a:uLnTx/>
                  <a:uFillTx/>
                  <a:latin typeface="Calibri" panose="020F0502020204030204"/>
                  <a:ea typeface="+mn-ea"/>
                  <a:cs typeface="+mn-cs"/>
                </a:rPr>
                <a:t>Chia sẻ với các bạn những việc em đã làm để góp phần bảo vệ</a:t>
              </a:r>
              <a:r>
                <a:rPr kumimoji="0" lang="en-US" sz="4400" b="1" i="0" u="none" strike="noStrike" kern="1200" cap="none" spc="0" normalizeH="0" baseline="0" noProof="0">
                  <a:ln>
                    <a:noFill/>
                  </a:ln>
                  <a:solidFill>
                    <a:schemeClr val="accent2"/>
                  </a:solidFill>
                  <a:effectLst/>
                  <a:uLnTx/>
                  <a:uFillTx/>
                  <a:latin typeface="Calibri" panose="020F0502020204030204"/>
                  <a:ea typeface="+mn-ea"/>
                  <a:cs typeface="+mn-cs"/>
                </a:rPr>
                <a:t> </a:t>
              </a:r>
              <a:r>
                <a:rPr kumimoji="0" lang="vi-VN" sz="4400" b="1" i="0" u="none" strike="noStrike" kern="1200" cap="none" spc="0" normalizeH="0" baseline="0" noProof="0">
                  <a:ln>
                    <a:noFill/>
                  </a:ln>
                  <a:solidFill>
                    <a:schemeClr val="accent2"/>
                  </a:solidFill>
                  <a:effectLst/>
                  <a:uLnTx/>
                  <a:uFillTx/>
                  <a:latin typeface="Calibri" panose="020F0502020204030204"/>
                  <a:ea typeface="+mn-ea"/>
                  <a:cs typeface="+mn-cs"/>
                </a:rPr>
                <a:t>môi trường sống ở nhà, ở trường, ở nơi công cộng.</a:t>
              </a:r>
              <a:endParaRPr kumimoji="0" lang="en-US" sz="4400" b="1" i="0" u="none" strike="noStrike" kern="1200" cap="none" spc="0" normalizeH="0" baseline="0" noProof="0">
                <a:ln>
                  <a:noFill/>
                </a:ln>
                <a:solidFill>
                  <a:schemeClr val="accent2"/>
                </a:solidFill>
                <a:effectLst/>
                <a:uLnTx/>
                <a:uFillTx/>
                <a:latin typeface="Calibri" panose="020F0502020204030204"/>
                <a:ea typeface="+mn-ea"/>
                <a:cs typeface="+mn-cs"/>
              </a:endParaRPr>
            </a:p>
          </p:txBody>
        </p:sp>
      </p:grpSp>
      <p:sp>
        <p:nvSpPr>
          <p:cNvPr id="11" name="Freeform 2">
            <a:extLst>
              <a:ext uri="{FF2B5EF4-FFF2-40B4-BE49-F238E27FC236}">
                <a16:creationId xmlns:a16="http://schemas.microsoft.com/office/drawing/2014/main" id="{52EBCBDE-D873-42FE-8B66-CC53097C24DD}"/>
              </a:ext>
            </a:extLst>
          </p:cNvPr>
          <p:cNvSpPr/>
          <p:nvPr/>
        </p:nvSpPr>
        <p:spPr>
          <a:xfrm>
            <a:off x="7013187" y="373155"/>
            <a:ext cx="4809881" cy="6225153"/>
          </a:xfrm>
          <a:custGeom>
            <a:avLst/>
            <a:gdLst/>
            <a:ahLst/>
            <a:cxnLst/>
            <a:rect l="l" t="t" r="r" b="b"/>
            <a:pathLst>
              <a:path w="3604148" h="5073288">
                <a:moveTo>
                  <a:pt x="0" y="0"/>
                </a:moveTo>
                <a:lnTo>
                  <a:pt x="3604148" y="0"/>
                </a:lnTo>
                <a:lnTo>
                  <a:pt x="3604148" y="5073288"/>
                </a:lnTo>
                <a:lnTo>
                  <a:pt x="0" y="5073288"/>
                </a:lnTo>
                <a:lnTo>
                  <a:pt x="0" y="0"/>
                </a:lnTo>
                <a:close/>
              </a:path>
            </a:pathLst>
          </a:custGeom>
          <a:blipFill>
            <a:blip r:embed="rId4"/>
            <a:stretch>
              <a:fillRect/>
            </a:stretch>
          </a:blipFill>
        </p:spPr>
        <p:txBody>
          <a:bodyPr/>
          <a:lstStyle/>
          <a:p>
            <a:endParaRPr lang="en-US">
              <a:solidFill>
                <a:prstClr val="black"/>
              </a:solidFill>
              <a:latin typeface="Calibri"/>
            </a:endParaRPr>
          </a:p>
        </p:txBody>
      </p:sp>
    </p:spTree>
    <p:extLst>
      <p:ext uri="{BB962C8B-B14F-4D97-AF65-F5344CB8AC3E}">
        <p14:creationId xmlns:p14="http://schemas.microsoft.com/office/powerpoint/2010/main" val="33192856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880565"/>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Vận dụng 2:</a:t>
            </a:r>
            <a:endParaRPr kumimoji="0" lang="vi-VN"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5793639" y="1960969"/>
            <a:ext cx="5725099" cy="2123600"/>
          </a:xfrm>
          <a:prstGeom prst="rect">
            <a:avLst/>
          </a:prstGeom>
        </p:spPr>
        <p:txBody>
          <a:bodyPr spcFirstLastPara="1" wrap="square" lIns="121900" tIns="121900" rIns="121900" bIns="121900" anchor="b" anchorCtr="0">
            <a:noAutofit/>
          </a:bodyPr>
          <a:lstStyle/>
          <a:p>
            <a:pPr>
              <a:lnSpc>
                <a:spcPct val="100000"/>
              </a:lnSpc>
            </a:pPr>
            <a:r>
              <a:rPr lang="en-US" sz="9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Nhắc nhở</a:t>
            </a:r>
            <a:endParaRPr sz="115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302247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49416" y="291012"/>
            <a:ext cx="4782073" cy="3046988"/>
          </a:xfrm>
          <a:prstGeom prst="rect">
            <a:avLst/>
          </a:prstGeom>
          <a:noFill/>
        </p:spPr>
        <p:txBody>
          <a:bodyPr wrap="square" rtlCol="0">
            <a:spAutoFit/>
          </a:bodyPr>
          <a:lstStyle/>
          <a:p>
            <a:pPr marL="0" marR="0" lvl="0" indent="0" algn="ctr"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00"/>
                </a:solidFill>
                <a:effectLst/>
                <a:uLnTx/>
                <a:uFillTx/>
                <a:latin typeface="Calibri" panose="020F0502020204030204"/>
                <a:ea typeface="+mn-ea"/>
                <a:cs typeface="Arial"/>
                <a:sym typeface="Arial"/>
              </a:rPr>
              <a:t>Về nhà:</a:t>
            </a:r>
            <a:r>
              <a:rPr kumimoji="0" lang="en-US" sz="4800" b="1" i="0" u="none" strike="noStrike" kern="1200" cap="none" spc="0" normalizeH="0" baseline="0" noProof="0">
                <a:ln>
                  <a:noFill/>
                </a:ln>
                <a:solidFill>
                  <a:prstClr val="white"/>
                </a:solidFill>
                <a:effectLst/>
                <a:uLnTx/>
                <a:uFillTx/>
                <a:latin typeface="Calibri" panose="020F0502020204030204"/>
                <a:ea typeface="+mn-ea"/>
                <a:cs typeface="Arial"/>
                <a:sym typeface="Arial"/>
              </a:rPr>
              <a:t> </a:t>
            </a:r>
            <a:r>
              <a:rPr kumimoji="0" lang="vi-VN" sz="4800" b="1" i="0" u="none" strike="noStrike" kern="1200" cap="none" spc="0" normalizeH="0" baseline="0" noProof="0">
                <a:ln>
                  <a:noFill/>
                </a:ln>
                <a:solidFill>
                  <a:prstClr val="white"/>
                </a:solidFill>
                <a:effectLst/>
                <a:uLnTx/>
                <a:uFillTx/>
                <a:latin typeface="Calibri" panose="020F0502020204030204"/>
                <a:ea typeface="+mn-ea"/>
                <a:cs typeface="Arial"/>
                <a:sym typeface="Arial"/>
              </a:rPr>
              <a:t>nhắc nhở bạn bè, người thân bảo vệ môi trường sống.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60418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4" name="Google Shape;1016;p32">
            <a:extLst>
              <a:ext uri="{FF2B5EF4-FFF2-40B4-BE49-F238E27FC236}">
                <a16:creationId xmlns:a16="http://schemas.microsoft.com/office/drawing/2014/main" id="{A7EAA852-498C-4200-843D-739104C61407}"/>
              </a:ext>
            </a:extLst>
          </p:cNvPr>
          <p:cNvSpPr txBox="1">
            <a:spLocks/>
          </p:cNvSpPr>
          <p:nvPr/>
        </p:nvSpPr>
        <p:spPr>
          <a:xfrm>
            <a:off x="6096000" y="576478"/>
            <a:ext cx="5120379" cy="510415"/>
          </a:xfrm>
          <a:prstGeom prst="rect">
            <a:avLst/>
          </a:prstGeom>
        </p:spPr>
        <p:txBody>
          <a:bodyPr spcFirstLastPara="1" wrap="square" lIns="121900" tIns="121900" rIns="121900" bIns="12190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rPr>
              <a:t>Vận dụng 3:</a:t>
            </a:r>
            <a:endParaRPr kumimoji="0" lang="vi-VN" sz="8000" b="1" i="0" u="none" strike="noStrike" kern="1200" cap="none" spc="0" normalizeH="0" baseline="0" noProof="0">
              <a:ln>
                <a:noFill/>
              </a:ln>
              <a:solidFill>
                <a:srgbClr val="FF0000"/>
              </a:solidFill>
              <a:effectLst/>
              <a:uLnTx/>
              <a:uFillTx/>
              <a:latin typeface="iCiel Baliho Script" pitchFamily="2" charset="0"/>
              <a:ea typeface="等线" panose="020F0502020204030204"/>
              <a:cs typeface="Arial"/>
            </a:endParaRPr>
          </a:p>
        </p:txBody>
      </p:sp>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6095999" y="2730990"/>
            <a:ext cx="5120380" cy="2123600"/>
          </a:xfrm>
          <a:prstGeom prst="rect">
            <a:avLst/>
          </a:prstGeom>
        </p:spPr>
        <p:txBody>
          <a:bodyPr spcFirstLastPara="1" wrap="square" lIns="121900" tIns="121900" rIns="121900" bIns="121900" anchor="b" anchorCtr="0">
            <a:noAutofit/>
          </a:bodyPr>
          <a:lstStyle/>
          <a:p>
            <a:pPr>
              <a:lnSpc>
                <a:spcPct val="100000"/>
              </a:lnSpc>
            </a:pPr>
            <a:r>
              <a:rPr lang="en-US" sz="9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Thực hành</a:t>
            </a:r>
            <a:endParaRPr sz="115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spTree>
    <p:extLst>
      <p:ext uri="{BB962C8B-B14F-4D97-AF65-F5344CB8AC3E}">
        <p14:creationId xmlns:p14="http://schemas.microsoft.com/office/powerpoint/2010/main" val="2324156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5872" y="39591"/>
            <a:ext cx="12020256" cy="6830800"/>
          </a:xfrm>
          <a:prstGeom prst="rect">
            <a:avLst/>
          </a:prstGeom>
        </p:spPr>
      </p:pic>
      <p:pic>
        <p:nvPicPr>
          <p:cNvPr id="5" name="Picture 4">
            <a:extLst>
              <a:ext uri="{FF2B5EF4-FFF2-40B4-BE49-F238E27FC236}">
                <a16:creationId xmlns:a16="http://schemas.microsoft.com/office/drawing/2014/main" id="{6B9DBFBF-AFEB-404C-A43A-2BB6D51B9D7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69103" t="11280" r="2368" b="3886"/>
          <a:stretch/>
        </p:blipFill>
        <p:spPr>
          <a:xfrm>
            <a:off x="8451569" y="1604616"/>
            <a:ext cx="3024763" cy="4860758"/>
          </a:xfrm>
          <a:prstGeom prst="rect">
            <a:avLst/>
          </a:prstGeom>
        </p:spPr>
      </p:pic>
      <p:sp>
        <p:nvSpPr>
          <p:cNvPr id="14" name="TextBox 13">
            <a:extLst>
              <a:ext uri="{FF2B5EF4-FFF2-40B4-BE49-F238E27FC236}">
                <a16:creationId xmlns:a16="http://schemas.microsoft.com/office/drawing/2014/main" id="{4226D215-BE51-4CA6-85FC-F692EE34775D}"/>
              </a:ext>
            </a:extLst>
          </p:cNvPr>
          <p:cNvSpPr txBox="1"/>
          <p:nvPr/>
        </p:nvSpPr>
        <p:spPr>
          <a:xfrm>
            <a:off x="3318355" y="157356"/>
            <a:ext cx="7696909" cy="646331"/>
          </a:xfrm>
          <a:prstGeom prst="rect">
            <a:avLst/>
          </a:prstGeom>
          <a:noFill/>
        </p:spPr>
        <p:txBody>
          <a:bodyPr wrap="square">
            <a:spAutoFit/>
          </a:bodyPr>
          <a:lstStyle/>
          <a:p>
            <a:pPr marL="571500" indent="-571500">
              <a:buFont typeface="Wingdings" panose="05000000000000000000" pitchFamily="2" charset="2"/>
              <a:buChar char="v"/>
            </a:pPr>
            <a:r>
              <a:rPr lang="en-US" sz="3600" b="1">
                <a:solidFill>
                  <a:srgbClr val="FF0000"/>
                </a:solidFill>
              </a:rPr>
              <a:t>Thực hành phân loại rác</a:t>
            </a:r>
          </a:p>
        </p:txBody>
      </p:sp>
      <p:pic>
        <p:nvPicPr>
          <p:cNvPr id="15" name="Picture 14">
            <a:extLst>
              <a:ext uri="{FF2B5EF4-FFF2-40B4-BE49-F238E27FC236}">
                <a16:creationId xmlns:a16="http://schemas.microsoft.com/office/drawing/2014/main" id="{ADCF5EED-4108-45B6-8D7B-2A16E0EC893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6991" t="-403" r="30179" b="5237"/>
          <a:stretch/>
        </p:blipFill>
        <p:spPr>
          <a:xfrm>
            <a:off x="4514880" y="1012640"/>
            <a:ext cx="3480727" cy="5452734"/>
          </a:xfrm>
          <a:prstGeom prst="rect">
            <a:avLst/>
          </a:prstGeom>
        </p:spPr>
      </p:pic>
      <p:pic>
        <p:nvPicPr>
          <p:cNvPr id="16" name="Picture 15">
            <a:extLst>
              <a:ext uri="{FF2B5EF4-FFF2-40B4-BE49-F238E27FC236}">
                <a16:creationId xmlns:a16="http://schemas.microsoft.com/office/drawing/2014/main" id="{598BCE12-83CA-4F50-9824-1603FA2712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210" t="3956" r="64187" b="4370"/>
          <a:stretch/>
        </p:blipFill>
        <p:spPr>
          <a:xfrm>
            <a:off x="715668" y="921451"/>
            <a:ext cx="3480727" cy="5635112"/>
          </a:xfrm>
          <a:prstGeom prst="rect">
            <a:avLst/>
          </a:prstGeom>
        </p:spPr>
      </p:pic>
    </p:spTree>
    <p:extLst>
      <p:ext uri="{BB962C8B-B14F-4D97-AF65-F5344CB8AC3E}">
        <p14:creationId xmlns:p14="http://schemas.microsoft.com/office/powerpoint/2010/main" val="18678055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4081447" y="2700812"/>
            <a:ext cx="7181455" cy="3567075"/>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7A52E9CA-BC53-A5F1-5847-090111497699}"/>
              </a:ext>
            </a:extLst>
          </p:cNvPr>
          <p:cNvSpPr txBox="1"/>
          <p:nvPr/>
        </p:nvSpPr>
        <p:spPr>
          <a:xfrm>
            <a:off x="4336653" y="3191687"/>
            <a:ext cx="6734421" cy="2585323"/>
          </a:xfrm>
          <a:prstGeom prst="rect">
            <a:avLst/>
          </a:prstGeom>
          <a:noFill/>
        </p:spPr>
        <p:txBody>
          <a:bodyPr wrap="square">
            <a:spAutoFit/>
          </a:bodyPr>
          <a:lstStyle/>
          <a:p>
            <a:pPr lvl="0" algn="ctr"/>
            <a:r>
              <a:rPr lang="en-US" sz="5400">
                <a:solidFill>
                  <a:srgbClr val="00B0F0"/>
                </a:solidFill>
                <a:latin typeface="iCiel Nabila" pitchFamily="2" charset="0"/>
              </a:rPr>
              <a:t>T</a:t>
            </a:r>
            <a:r>
              <a:rPr lang="vi-VN" sz="5400">
                <a:solidFill>
                  <a:srgbClr val="00B0F0"/>
                </a:solidFill>
                <a:latin typeface="iCiel Nabila" pitchFamily="2" charset="0"/>
              </a:rPr>
              <a:t>hực hành phân loại rác ở nhà, ở trường, ở nơi công cộng </a:t>
            </a:r>
            <a:endParaRPr kumimoji="0" lang="vi-VN" sz="5400" b="0" i="0" u="none" strike="noStrike" kern="1200" cap="none" spc="0" normalizeH="0" baseline="0" noProof="0">
              <a:ln>
                <a:noFill/>
              </a:ln>
              <a:solidFill>
                <a:srgbClr val="00B0F0"/>
              </a:solidFill>
              <a:effectLst/>
              <a:uLnTx/>
              <a:uFillTx/>
              <a:latin typeface="iCiel Nabila" pitchFamily="2" charset="0"/>
            </a:endParaRPr>
          </a:p>
        </p:txBody>
      </p:sp>
      <p:sp>
        <p:nvSpPr>
          <p:cNvPr id="8" name="TextBox 7">
            <a:extLst>
              <a:ext uri="{FF2B5EF4-FFF2-40B4-BE49-F238E27FC236}">
                <a16:creationId xmlns:a16="http://schemas.microsoft.com/office/drawing/2014/main" id="{86A72BC5-13BB-7A84-59DB-68F610E1FC1F}"/>
              </a:ext>
            </a:extLst>
          </p:cNvPr>
          <p:cNvSpPr txBox="1"/>
          <p:nvPr/>
        </p:nvSpPr>
        <p:spPr>
          <a:xfrm>
            <a:off x="4307836" y="799214"/>
            <a:ext cx="718145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28575">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Nhiệm vụ về</a:t>
            </a:r>
            <a:r>
              <a:rPr kumimoji="0" lang="en-US" sz="9600" b="1" i="0" u="none" strike="noStrike" kern="1200" cap="none" spc="0" normalizeH="0" noProof="0">
                <a:ln w="28575">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nhà</a:t>
            </a:r>
            <a:endParaRPr kumimoji="0" lang="en-US" sz="9600" b="1" i="0" u="none" strike="noStrike" kern="1200" cap="none" spc="0" normalizeH="0" baseline="0" noProof="0" dirty="0">
              <a:ln w="28575">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
        <p:nvSpPr>
          <p:cNvPr id="9" name="Freeform 10">
            <a:extLst>
              <a:ext uri="{FF2B5EF4-FFF2-40B4-BE49-F238E27FC236}">
                <a16:creationId xmlns:a16="http://schemas.microsoft.com/office/drawing/2014/main" id="{3C0DA95B-9B78-34E3-86A3-3E814CDCF6FD}"/>
              </a:ext>
            </a:extLst>
          </p:cNvPr>
          <p:cNvSpPr/>
          <p:nvPr/>
        </p:nvSpPr>
        <p:spPr>
          <a:xfrm rot="-816925">
            <a:off x="3167082" y="5545119"/>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0E590328-A8C2-54E1-789E-D1F3D85300B4}"/>
              </a:ext>
            </a:extLst>
          </p:cNvPr>
          <p:cNvSpPr/>
          <p:nvPr/>
        </p:nvSpPr>
        <p:spPr>
          <a:xfrm rot="21423536">
            <a:off x="950699" y="5665141"/>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037E0C8C-BFA2-5D5B-57AC-D3168FCEB73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5112546-5B34-0FB5-B9B2-136F57D99A0E}"/>
              </a:ext>
            </a:extLst>
          </p:cNvPr>
          <p:cNvGrpSpPr/>
          <p:nvPr/>
        </p:nvGrpSpPr>
        <p:grpSpPr>
          <a:xfrm>
            <a:off x="231974" y="845741"/>
            <a:ext cx="4079873" cy="5781919"/>
            <a:chOff x="62471" y="1278631"/>
            <a:chExt cx="3666867" cy="5277987"/>
          </a:xfrm>
          <a:effectLst>
            <a:outerShdw blurRad="63500" sx="102000" sy="102000" algn="ctr" rotWithShape="0">
              <a:prstClr val="black">
                <a:alpha val="40000"/>
              </a:prstClr>
            </a:outerShdw>
          </a:effectLst>
        </p:grpSpPr>
        <p:sp>
          <p:nvSpPr>
            <p:cNvPr id="15" name="Oval 14">
              <a:extLst>
                <a:ext uri="{FF2B5EF4-FFF2-40B4-BE49-F238E27FC236}">
                  <a16:creationId xmlns:a16="http://schemas.microsoft.com/office/drawing/2014/main" id="{68D94EB9-7334-1212-9334-3CF796CFF831}"/>
                </a:ext>
              </a:extLst>
            </p:cNvPr>
            <p:cNvSpPr/>
            <p:nvPr/>
          </p:nvSpPr>
          <p:spPr>
            <a:xfrm rot="2377420">
              <a:off x="1304884" y="6109576"/>
              <a:ext cx="190821"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336E674-140D-2C9F-5E52-434DF92DB82B}"/>
                </a:ext>
              </a:extLst>
            </p:cNvPr>
            <p:cNvSpPr/>
            <p:nvPr/>
          </p:nvSpPr>
          <p:spPr>
            <a:xfrm rot="18678626">
              <a:off x="1970846" y="6008602"/>
              <a:ext cx="175346"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2A70F4B-1AC9-A2C3-BF3C-7FF86B7B18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801" b="81692" l="73669" r="95130">
                          <a14:foregroundMark x1="88917" y1="32113" x2="84706" y2="32113"/>
                          <a14:foregroundMark x1="80519" y1="29882" x2="87028" y2="26810"/>
                          <a14:foregroundMark x1="87028" y1="26810" x2="93400" y2="37290"/>
                          <a14:foregroundMark x1="93400" y1="37290" x2="91124" y2="41919"/>
                          <a14:foregroundMark x1="91124" y1="41919" x2="90373" y2="45581"/>
                          <a14:foregroundMark x1="91306" y1="50800" x2="94401" y2="48274"/>
                          <a14:foregroundMark x1="94401" y1="48274" x2="92604" y2="40741"/>
                          <a14:foregroundMark x1="92604" y1="40741" x2="92922" y2="34680"/>
                          <a14:foregroundMark x1="92922" y1="34680" x2="87301" y2="29125"/>
                          <a14:foregroundMark x1="87301" y1="29125" x2="80314" y2="29419"/>
                          <a14:foregroundMark x1="80314" y1="29419" x2="75671" y2="38973"/>
                          <a14:foregroundMark x1="75671" y1="38973" x2="75649" y2="43350"/>
                          <a14:foregroundMark x1="83410" y1="79046" x2="83773" y2="78325"/>
                          <a14:foregroundMark x1="87324" y1="79334" x2="87028" y2="78325"/>
                          <a14:foregroundMark x1="93104" y1="30387" x2="84570" y2="26010"/>
                          <a14:foregroundMark x1="84570" y1="26010" x2="79904" y2="26305"/>
                          <a14:foregroundMark x1="79904" y1="26305" x2="75034" y2="39478"/>
                          <a14:foregroundMark x1="75034" y1="39478" x2="79062" y2="42340"/>
                          <a14:foregroundMark x1="79062" y1="42340" x2="85776" y2="39226"/>
                          <a14:foregroundMark x1="85776" y1="39226" x2="92535" y2="51094"/>
                          <a14:foregroundMark x1="92535" y1="51094" x2="93969" y2="50800"/>
                          <a14:foregroundMark x1="83682" y1="24200" x2="79586" y2="25631"/>
                          <a14:foregroundMark x1="74351" y1="43182" x2="76149" y2="39731"/>
                          <a14:foregroundMark x1="95152" y1="36532" x2="91306" y2="37332"/>
                          <a14:foregroundMark x1="87278" y1="23864" x2="87278" y2="23864"/>
                          <a14:foregroundMark x1="81543" y1="21843" x2="81384" y2="24663"/>
                          <a14:foregroundMark x1="73669" y1="43056" x2="73942" y2="42256"/>
                          <a14:foregroundMark x1="88985" y1="40362" x2="87119" y2="40657"/>
                          <a14:foregroundMark x1="81725" y1="35606" x2="81543" y2="40657"/>
                          <a14:foregroundMark x1="80860" y1="37163" x2="79062" y2="41456"/>
                          <a14:foregroundMark x1="81384" y1="38300" x2="80086" y2="41288"/>
                          <a14:foregroundMark x1="86436" y1="43813" x2="83182" y2="44781"/>
                          <a14:foregroundMark x1="83864" y1="78662" x2="83568" y2="79282"/>
                          <a14:foregroundMark x1="87324" y1="78662" x2="87210" y2="81355"/>
                          <a14:foregroundMark x1="87146" y1="79338" x2="87346" y2="78956"/>
                          <a14:foregroundMark x1="83068" y1="78199" x2="82948" y2="78923"/>
                          <a14:foregroundMark x1="87346" y1="78662" x2="87346" y2="78662"/>
                          <a14:foregroundMark x1="87460" y1="79461" x2="86800" y2="80345"/>
                          <a14:foregroundMark x1="83045" y1="79714" x2="82317" y2="79840"/>
                          <a14:foregroundMark x1="83182" y1="77820" x2="83204" y2="80177"/>
                          <a14:foregroundMark x1="87551" y1="79461" x2="87278" y2="80303"/>
                          <a14:backgroundMark x1="82605" y1="78235" x2="82087" y2="78646"/>
                          <a14:backgroundMark x1="86368" y1="79798" x2="86322" y2="80850"/>
                          <a14:backgroundMark x1="88553" y1="80219" x2="84547" y2="80303"/>
                          <a14:backgroundMark x1="82366" y1="79974" x2="81475" y2="79840"/>
                          <a14:backgroundMark x1="84547" y1="80303" x2="83785" y2="80188"/>
                          <a14:backgroundMark x1="87327" y1="80942" x2="82886" y2="79756"/>
                        </a14:backgroundRemoval>
                      </a14:imgEffect>
                    </a14:imgLayer>
                  </a14:imgProps>
                </a:ext>
                <a:ext uri="{28A0092B-C50C-407E-A947-70E740481C1C}">
                  <a14:useLocalDpi xmlns:a14="http://schemas.microsoft.com/office/drawing/2010/main" val="0"/>
                </a:ext>
              </a:extLst>
            </a:blip>
            <a:srcRect l="71707" t="18401" r="3583" b="15805"/>
            <a:stretch/>
          </p:blipFill>
          <p:spPr>
            <a:xfrm flipH="1">
              <a:off x="62471" y="1278631"/>
              <a:ext cx="3666867" cy="5277987"/>
            </a:xfrm>
            <a:prstGeom prst="rect">
              <a:avLst/>
            </a:prstGeom>
          </p:spPr>
        </p:pic>
      </p:grpSp>
      <p:sp>
        <p:nvSpPr>
          <p:cNvPr id="18" name="Freeform 10">
            <a:extLst>
              <a:ext uri="{FF2B5EF4-FFF2-40B4-BE49-F238E27FC236}">
                <a16:creationId xmlns:a16="http://schemas.microsoft.com/office/drawing/2014/main" id="{A5663484-C1B8-40FC-CF98-17F2B565C3C9}"/>
              </a:ext>
            </a:extLst>
          </p:cNvPr>
          <p:cNvSpPr/>
          <p:nvPr/>
        </p:nvSpPr>
        <p:spPr>
          <a:xfrm rot="399477">
            <a:off x="3586374" y="4965940"/>
            <a:ext cx="906821" cy="1173202"/>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802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7"/>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75C648F-7989-BFFF-9709-366EE03819DC}"/>
              </a:ext>
            </a:extLst>
          </p:cNvPr>
          <p:cNvPicPr>
            <a:picLocks noChangeAspect="1"/>
          </p:cNvPicPr>
          <p:nvPr/>
        </p:nvPicPr>
        <p:blipFill>
          <a:blip r:embed="rId5"/>
          <a:stretch>
            <a:fillRect/>
          </a:stretch>
        </p:blipFill>
        <p:spPr>
          <a:xfrm>
            <a:off x="6636045" y="837637"/>
            <a:ext cx="4901609" cy="4993057"/>
          </a:xfrm>
          <a:prstGeom prst="rect">
            <a:avLst/>
          </a:prstGeom>
        </p:spPr>
      </p:pic>
    </p:spTree>
    <p:extLst>
      <p:ext uri="{BB962C8B-B14F-4D97-AF65-F5344CB8AC3E}">
        <p14:creationId xmlns:p14="http://schemas.microsoft.com/office/powerpoint/2010/main" val="1130505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EC74026-C763-41BA-910E-B4A6EFEEDC60}"/>
              </a:ext>
            </a:extLst>
          </p:cNvPr>
          <p:cNvGrpSpPr/>
          <p:nvPr/>
        </p:nvGrpSpPr>
        <p:grpSpPr>
          <a:xfrm>
            <a:off x="274714" y="784422"/>
            <a:ext cx="10101019" cy="942685"/>
            <a:chOff x="501757" y="1496658"/>
            <a:chExt cx="10101019" cy="990839"/>
          </a:xfrm>
        </p:grpSpPr>
        <p:sp>
          <p:nvSpPr>
            <p:cNvPr id="27" name="Rounded Rectangle 14">
              <a:extLst>
                <a:ext uri="{FF2B5EF4-FFF2-40B4-BE49-F238E27FC236}">
                  <a16:creationId xmlns:a16="http://schemas.microsoft.com/office/drawing/2014/main" id="{A249FD62-5458-4293-84B2-CD67FFA35E58}"/>
                </a:ext>
              </a:extLst>
            </p:cNvPr>
            <p:cNvSpPr/>
            <p:nvPr/>
          </p:nvSpPr>
          <p:spPr>
            <a:xfrm>
              <a:off x="943494" y="1496658"/>
              <a:ext cx="9659282" cy="990839"/>
            </a:xfrm>
            <a:prstGeom prst="roundRect">
              <a:avLst/>
            </a:prstGeom>
            <a:solidFill>
              <a:schemeClr val="accent4">
                <a:lumMod val="20000"/>
                <a:lumOff val="8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56079977-3FCE-484E-BB30-00A8DF0C79BE}"/>
                </a:ext>
              </a:extLst>
            </p:cNvPr>
            <p:cNvSpPr txBox="1"/>
            <p:nvPr/>
          </p:nvSpPr>
          <p:spPr>
            <a:xfrm>
              <a:off x="501757" y="1587704"/>
              <a:ext cx="10101019" cy="8087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Calibri" panose="020F0502020204030204"/>
                  <a:ea typeface="+mn-ea"/>
                  <a:cs typeface="+mn-cs"/>
                </a:rPr>
                <a:t>     </a:t>
              </a:r>
              <a:r>
                <a:rPr lang="en-US" sz="4400" b="1">
                  <a:latin typeface="Calibri" panose="020F0502020204030204"/>
                </a:rPr>
                <a:t>Đ</a:t>
              </a:r>
              <a:r>
                <a:rPr kumimoji="0" lang="vi-VN" sz="4400" b="1" i="0" u="none" strike="noStrike" kern="1200" cap="none" spc="0" normalizeH="0" baseline="0" noProof="0">
                  <a:ln>
                    <a:noFill/>
                  </a:ln>
                  <a:effectLst/>
                  <a:uLnTx/>
                  <a:uFillTx/>
                  <a:latin typeface="Calibri" panose="020F0502020204030204"/>
                  <a:ea typeface="+mn-ea"/>
                  <a:cs typeface="+mn-cs"/>
                </a:rPr>
                <a:t>ọc và nêu ý nghĩa của hai câu thơ </a:t>
              </a:r>
              <a:r>
                <a:rPr kumimoji="0" lang="en-US" sz="4400" b="1" i="0" u="none" strike="noStrike" kern="1200" cap="none" spc="0" normalizeH="0" baseline="0" noProof="0">
                  <a:ln>
                    <a:noFill/>
                  </a:ln>
                  <a:effectLst/>
                  <a:uLnTx/>
                  <a:uFillTx/>
                  <a:latin typeface="Calibri" panose="020F0502020204030204"/>
                  <a:ea typeface="+mn-ea"/>
                  <a:cs typeface="+mn-cs"/>
                </a:rPr>
                <a:t>sau</a:t>
              </a:r>
            </a:p>
          </p:txBody>
        </p:sp>
      </p:grpSp>
      <p:pic>
        <p:nvPicPr>
          <p:cNvPr id="35" name="Picture 7">
            <a:extLst>
              <a:ext uri="{FF2B5EF4-FFF2-40B4-BE49-F238E27FC236}">
                <a16:creationId xmlns:a16="http://schemas.microsoft.com/office/drawing/2014/main" id="{42CB7668-3E4D-48E0-8AF3-396585A68871}"/>
              </a:ext>
            </a:extLst>
          </p:cNvPr>
          <p:cNvPicPr>
            <a:picLocks noChangeAspect="1"/>
          </p:cNvPicPr>
          <p:nvPr/>
        </p:nvPicPr>
        <p:blipFill>
          <a:blip r:embed="rId2"/>
          <a:stretch>
            <a:fillRect/>
          </a:stretch>
        </p:blipFill>
        <p:spPr>
          <a:xfrm>
            <a:off x="9052515" y="2339661"/>
            <a:ext cx="3533986" cy="4518339"/>
          </a:xfrm>
          <a:prstGeom prst="rect">
            <a:avLst/>
          </a:prstGeom>
        </p:spPr>
      </p:pic>
      <p:grpSp>
        <p:nvGrpSpPr>
          <p:cNvPr id="4" name="Group 3">
            <a:extLst>
              <a:ext uri="{FF2B5EF4-FFF2-40B4-BE49-F238E27FC236}">
                <a16:creationId xmlns:a16="http://schemas.microsoft.com/office/drawing/2014/main" id="{1315C8A3-E9CA-47A3-BA92-C9EEBF5B2E34}"/>
              </a:ext>
            </a:extLst>
          </p:cNvPr>
          <p:cNvGrpSpPr/>
          <p:nvPr/>
        </p:nvGrpSpPr>
        <p:grpSpPr>
          <a:xfrm>
            <a:off x="332362" y="2881284"/>
            <a:ext cx="8720153" cy="2448705"/>
            <a:chOff x="3195878" y="2300900"/>
            <a:chExt cx="8720153" cy="2448705"/>
          </a:xfrm>
        </p:grpSpPr>
        <p:grpSp>
          <p:nvGrpSpPr>
            <p:cNvPr id="32" name="组合 19">
              <a:extLst>
                <a:ext uri="{FF2B5EF4-FFF2-40B4-BE49-F238E27FC236}">
                  <a16:creationId xmlns:a16="http://schemas.microsoft.com/office/drawing/2014/main" id="{F4A2924F-6538-4E5B-87D5-2AE6DC55A61F}"/>
                </a:ext>
              </a:extLst>
            </p:cNvPr>
            <p:cNvGrpSpPr/>
            <p:nvPr/>
          </p:nvGrpSpPr>
          <p:grpSpPr>
            <a:xfrm flipV="1">
              <a:off x="3195879" y="2300900"/>
              <a:ext cx="8720152" cy="2448705"/>
              <a:chOff x="692006" y="116442"/>
              <a:chExt cx="11176173" cy="2919244"/>
            </a:xfrm>
          </p:grpSpPr>
          <p:sp>
            <p:nvSpPr>
              <p:cNvPr id="33" name="矩形 16">
                <a:extLst>
                  <a:ext uri="{FF2B5EF4-FFF2-40B4-BE49-F238E27FC236}">
                    <a16:creationId xmlns:a16="http://schemas.microsoft.com/office/drawing/2014/main" id="{53B9C19C-68F7-44D0-ABF1-C0D654A238E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34" name="矩形 16">
                <a:extLst>
                  <a:ext uri="{FF2B5EF4-FFF2-40B4-BE49-F238E27FC236}">
                    <a16:creationId xmlns:a16="http://schemas.microsoft.com/office/drawing/2014/main" id="{72E43B2C-434E-4DDB-885F-31E9087FE2D5}"/>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3" name="TextBox 2">
              <a:extLst>
                <a:ext uri="{FF2B5EF4-FFF2-40B4-BE49-F238E27FC236}">
                  <a16:creationId xmlns:a16="http://schemas.microsoft.com/office/drawing/2014/main" id="{BA818419-8AD2-4BAA-B3E1-775857CD4BC9}"/>
                </a:ext>
              </a:extLst>
            </p:cNvPr>
            <p:cNvSpPr txBox="1"/>
            <p:nvPr/>
          </p:nvSpPr>
          <p:spPr>
            <a:xfrm>
              <a:off x="3195878" y="2382343"/>
              <a:ext cx="8720152" cy="2308324"/>
            </a:xfrm>
            <a:prstGeom prst="rect">
              <a:avLst/>
            </a:prstGeom>
            <a:noFill/>
          </p:spPr>
          <p:txBody>
            <a:bodyPr wrap="square" rtlCol="0">
              <a:spAutoFit/>
            </a:bodyPr>
            <a:lstStyle/>
            <a:p>
              <a:pPr algn="ctr"/>
              <a:r>
                <a:rPr lang="vi-VN" sz="4800" b="1">
                  <a:solidFill>
                    <a:srgbClr val="EC3E74"/>
                  </a:solidFill>
                  <a:latin typeface="Calibri" panose="020F0502020204030204" pitchFamily="34" charset="0"/>
                  <a:cs typeface="Calibri" panose="020F0502020204030204" pitchFamily="34" charset="0"/>
                </a:rPr>
                <a:t>Vì tương lai Trái Đất xanh</a:t>
              </a:r>
              <a:endParaRPr lang="en-US" sz="4800" b="1">
                <a:solidFill>
                  <a:srgbClr val="EC3E74"/>
                </a:solidFill>
                <a:latin typeface="Calibri" panose="020F0502020204030204" pitchFamily="34" charset="0"/>
                <a:cs typeface="Calibri" panose="020F0502020204030204" pitchFamily="34" charset="0"/>
              </a:endParaRPr>
            </a:p>
            <a:p>
              <a:pPr algn="ctr"/>
              <a:r>
                <a:rPr lang="vi-VN" sz="4800" b="1">
                  <a:solidFill>
                    <a:srgbClr val="EC3E74"/>
                  </a:solidFill>
                  <a:latin typeface="Calibri" panose="020F0502020204030204" pitchFamily="34" charset="0"/>
                  <a:cs typeface="Calibri" panose="020F0502020204030204" pitchFamily="34" charset="0"/>
                </a:rPr>
                <a:t>Giữ môi trường sống trong lành, bạn ơi!</a:t>
              </a:r>
              <a:endParaRPr lang="en-US" sz="4800" b="1">
                <a:solidFill>
                  <a:srgbClr val="EC3E74"/>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22286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B94CB-AC36-06B8-91F9-3B58CE70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145" b="95559" l="3956" r="33558">
                        <a14:foregroundMark x1="8854" y1="51918" x2="12217" y2="58135"/>
                        <a14:foregroundMark x1="15581" y1="58498" x2="12325" y2="52160"/>
                        <a14:foregroundMark x1="12271" y1="46145" x2="13186" y2="49697"/>
                        <a14:foregroundMark x1="11060" y1="58579" x2="11679" y2="63908"/>
                        <a14:foregroundMark x1="7750" y1="69964" x2="7750" y2="69964"/>
                        <a14:foregroundMark x1="9822" y1="80783" x2="13940" y2="81106"/>
                        <a14:foregroundMark x1="13940" y1="81106" x2="14182" y2="80783"/>
                        <a14:foregroundMark x1="8558" y1="94065" x2="14532" y2="93460"/>
                        <a14:foregroundMark x1="14532" y1="93460" x2="14532" y2="93460"/>
                        <a14:foregroundMark x1="22793" y1="93541" x2="28579" y2="93621"/>
                        <a14:foregroundMark x1="28579" y1="93621" x2="31889" y2="90876"/>
                        <a14:foregroundMark x1="12460" y1="68591" x2="12944" y2="72346"/>
                        <a14:foregroundMark x1="9338" y1="59063" x2="12244" y2="61445"/>
                        <a14:foregroundMark x1="12244" y1="61445" x2="14693" y2="57893"/>
                        <a14:foregroundMark x1="14693" y1="57893" x2="14612" y2="57327"/>
                        <a14:foregroundMark x1="8611" y1="59588" x2="10253" y2="62616"/>
                        <a14:foregroundMark x1="11679" y1="64635" x2="12083" y2="67380"/>
                        <a14:foregroundMark x1="17034" y1="63101" x2="17034" y2="63101"/>
                        <a14:foregroundMark x1="14478" y1="64271" x2="14478" y2="64271"/>
                        <a14:foregroundMark x1="16308" y1="63827" x2="16308" y2="63827"/>
                        <a14:foregroundMark x1="13805" y1="64473" x2="16658" y2="63060"/>
                        <a14:foregroundMark x1="16658" y1="63060" x2="17034" y2="62616"/>
                        <a14:foregroundMark x1="9903" y1="65563" x2="7750" y2="70408"/>
                        <a14:foregroundMark x1="17411" y1="63545" x2="17115" y2="62818"/>
                        <a14:foregroundMark x1="17223" y1="62737" x2="17896" y2="62616"/>
                        <a14:foregroundMark x1="16792" y1="62535" x2="16792" y2="62535"/>
                        <a14:foregroundMark x1="17600" y1="62535" x2="17600" y2="62535"/>
                        <a14:foregroundMark x1="8046" y1="70973" x2="8046" y2="70973"/>
                        <a14:foregroundMark x1="11006" y1="80420" x2="11302" y2="76665"/>
                        <a14:foregroundMark x1="11302" y1="75737" x2="11302" y2="73355"/>
                        <a14:foregroundMark x1="13375" y1="79411" x2="13375" y2="73436"/>
                        <a14:foregroundMark x1="17465" y1="62374" x2="16927" y2="62899"/>
                        <a14:foregroundMark x1="33558" y1="91441" x2="31539" y2="91522"/>
                        <a14:foregroundMark x1="27018" y1="95559" x2="26938" y2="94832"/>
                        <a14:foregroundMark x1="24516" y1="68026" x2="24516" y2="68026"/>
                        <a14:foregroundMark x1="15823" y1="56480" x2="14855" y2="54663"/>
                        <a14:foregroundMark x1="14855" y1="54663" x2="14855" y2="54663"/>
                        <a14:foregroundMark x1="12998" y1="65200" x2="10388" y2="64836"/>
                        <a14:foregroundMark x1="12944" y1="64110" x2="12648" y2="63908"/>
                        <a14:foregroundMark x1="10818" y1="65644" x2="10872" y2="67138"/>
                        <a14:foregroundMark x1="6216" y1="62455" x2="7804" y2="62737"/>
                        <a14:foregroundMark x1="16200" y1="89584" x2="13805" y2="90674"/>
                        <a14:foregroundMark x1="10253" y1="81631" x2="13940" y2="82358"/>
                        <a14:foregroundMark x1="13940" y1="82358" x2="14478" y2="80702"/>
                      </a14:backgroundRemoval>
                    </a14:imgEffect>
                  </a14:imgLayer>
                </a14:imgProps>
              </a:ext>
              <a:ext uri="{28A0092B-C50C-407E-A947-70E740481C1C}">
                <a14:useLocalDpi xmlns:a14="http://schemas.microsoft.com/office/drawing/2010/main" val="0"/>
              </a:ext>
            </a:extLst>
          </a:blip>
          <a:srcRect l="533" t="45322" r="65231" b="1439"/>
          <a:stretch/>
        </p:blipFill>
        <p:spPr>
          <a:xfrm>
            <a:off x="-382773" y="629421"/>
            <a:ext cx="6170361" cy="6396041"/>
          </a:xfrm>
          <a:prstGeom prst="rect">
            <a:avLst/>
          </a:prstGeom>
          <a:effectLst>
            <a:outerShdw blurRad="63500" sx="102000" sy="102000" algn="ctr" rotWithShape="0">
              <a:prstClr val="black">
                <a:alpha val="40000"/>
              </a:prstClr>
            </a:outerShdw>
          </a:effectLst>
        </p:spPr>
      </p:pic>
      <p:sp>
        <p:nvSpPr>
          <p:cNvPr id="12" name="Freeform 11">
            <a:extLst>
              <a:ext uri="{FF2B5EF4-FFF2-40B4-BE49-F238E27FC236}">
                <a16:creationId xmlns:a16="http://schemas.microsoft.com/office/drawing/2014/main" id="{66D983CE-8E6B-BBDF-46C8-38A5DE761870}"/>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19E6061D-3AE6-8AA4-0D8A-8AB827BB4134}"/>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1">
            <a:extLst>
              <a:ext uri="{FF2B5EF4-FFF2-40B4-BE49-F238E27FC236}">
                <a16:creationId xmlns:a16="http://schemas.microsoft.com/office/drawing/2014/main" id="{0724231D-E7FE-F01F-C51A-87BDD6B82DDD}"/>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9">
            <a:extLst>
              <a:ext uri="{FF2B5EF4-FFF2-40B4-BE49-F238E27FC236}">
                <a16:creationId xmlns:a16="http://schemas.microsoft.com/office/drawing/2014/main" id="{083C6EAF-D4A7-FF41-F1B2-EA855F70A9A5}"/>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Cloud 10">
            <a:extLst>
              <a:ext uri="{FF2B5EF4-FFF2-40B4-BE49-F238E27FC236}">
                <a16:creationId xmlns:a16="http://schemas.microsoft.com/office/drawing/2014/main" id="{1F07CB77-EB14-B2A7-64CB-0A7D3C49B180}"/>
              </a:ext>
            </a:extLst>
          </p:cNvPr>
          <p:cNvSpPr/>
          <p:nvPr/>
        </p:nvSpPr>
        <p:spPr>
          <a:xfrm>
            <a:off x="6614556" y="2800529"/>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Rectangle 18">
            <a:extLst>
              <a:ext uri="{FF2B5EF4-FFF2-40B4-BE49-F238E27FC236}">
                <a16:creationId xmlns:a16="http://schemas.microsoft.com/office/drawing/2014/main" id="{08B1DFDE-36FF-8300-5952-7CB8357F68FD}"/>
              </a:ext>
            </a:extLst>
          </p:cNvPr>
          <p:cNvSpPr/>
          <p:nvPr/>
        </p:nvSpPr>
        <p:spPr>
          <a:xfrm>
            <a:off x="7198400" y="3250583"/>
            <a:ext cx="4091691" cy="1938992"/>
          </a:xfrm>
          <a:prstGeom prst="rect">
            <a:avLst/>
          </a:prstGeom>
          <a:noFill/>
        </p:spPr>
        <p:txBody>
          <a:bodyPr wrap="square" lIns="91440" tIns="45720" rIns="91440" bIns="45720">
            <a:spAutoFit/>
          </a:bodyPr>
          <a:lstStyle/>
          <a:p>
            <a:pPr algn="ctr"/>
            <a:r>
              <a:rPr lang="en-US" sz="6000">
                <a:ln w="38100">
                  <a:solidFill>
                    <a:srgbClr val="00B050"/>
                  </a:solidFill>
                </a:ln>
                <a:solidFill>
                  <a:srgbClr val="00B050"/>
                </a:solidFill>
                <a:latin typeface="UTM Avo" panose="02040603050506020204" pitchFamily="18" charset="0"/>
                <a:cs typeface="Arial" panose="020B0604020202020204" pitchFamily="34" charset="0"/>
              </a:rPr>
              <a:t>Chuẩn bị bài mới</a:t>
            </a:r>
            <a:endParaRPr lang="vi-VN" sz="6000">
              <a:ln w="38100">
                <a:solidFill>
                  <a:srgbClr val="00B050"/>
                </a:solidFill>
              </a:ln>
              <a:solidFill>
                <a:srgbClr val="00B050"/>
              </a:solidFill>
              <a:latin typeface="SVN-Franko" panose="02040603050506020204" pitchFamily="18" charset="0"/>
              <a:cs typeface="Arial" panose="020B0604020202020204" pitchFamily="34" charset="0"/>
            </a:endParaRPr>
          </a:p>
        </p:txBody>
      </p:sp>
      <p:sp>
        <p:nvSpPr>
          <p:cNvPr id="20" name="Cloud 19">
            <a:extLst>
              <a:ext uri="{FF2B5EF4-FFF2-40B4-BE49-F238E27FC236}">
                <a16:creationId xmlns:a16="http://schemas.microsoft.com/office/drawing/2014/main" id="{A84BBD19-2CE9-0088-A552-660F901C4074}"/>
              </a:ext>
            </a:extLst>
          </p:cNvPr>
          <p:cNvSpPr/>
          <p:nvPr/>
        </p:nvSpPr>
        <p:spPr>
          <a:xfrm>
            <a:off x="4079235" y="346711"/>
            <a:ext cx="5279649" cy="25266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Rectangle 20">
            <a:extLst>
              <a:ext uri="{FF2B5EF4-FFF2-40B4-BE49-F238E27FC236}">
                <a16:creationId xmlns:a16="http://schemas.microsoft.com/office/drawing/2014/main" id="{2CD117A2-5530-3CE8-F029-C089D49F762A}"/>
              </a:ext>
            </a:extLst>
          </p:cNvPr>
          <p:cNvSpPr/>
          <p:nvPr/>
        </p:nvSpPr>
        <p:spPr>
          <a:xfrm>
            <a:off x="5285111" y="657485"/>
            <a:ext cx="3470284" cy="1938992"/>
          </a:xfrm>
          <a:prstGeom prst="rect">
            <a:avLst/>
          </a:prstGeom>
          <a:noFill/>
        </p:spPr>
        <p:txBody>
          <a:bodyPr wrap="square" lIns="91440" tIns="45720" rIns="91440" bIns="45720">
            <a:spAutoFit/>
          </a:bodyPr>
          <a:lstStyle/>
          <a:p>
            <a:pPr algn="just"/>
            <a:r>
              <a:rPr lang="en-US" sz="6000">
                <a:ln w="28575">
                  <a:solidFill>
                    <a:srgbClr val="FF3399"/>
                  </a:solidFill>
                </a:ln>
                <a:solidFill>
                  <a:srgbClr val="FF3399"/>
                </a:solidFill>
                <a:latin typeface="UTM Avo" panose="02040603050506020204" pitchFamily="18" charset="0"/>
                <a:cs typeface="Arial" panose="020B0604020202020204" pitchFamily="34" charset="0"/>
              </a:rPr>
              <a:t>Xem lại</a:t>
            </a:r>
            <a:endParaRPr lang="vi-VN" sz="6000">
              <a:ln w="28575">
                <a:solidFill>
                  <a:srgbClr val="FF3399"/>
                </a:solidFill>
              </a:ln>
              <a:solidFill>
                <a:srgbClr val="FF3399"/>
              </a:solidFill>
              <a:latin typeface="SVN-Franko" panose="02040603050506020204" pitchFamily="18" charset="0"/>
              <a:cs typeface="Arial" panose="020B0604020202020204" pitchFamily="34" charset="0"/>
            </a:endParaRPr>
          </a:p>
          <a:p>
            <a:pPr algn="just"/>
            <a:r>
              <a:rPr lang="en-US" sz="6000">
                <a:ln w="28575">
                  <a:solidFill>
                    <a:srgbClr val="FF3399"/>
                  </a:solidFill>
                </a:ln>
                <a:solidFill>
                  <a:srgbClr val="FF3399"/>
                </a:solidFill>
                <a:latin typeface="UTM Avo" panose="02040603050506020204" pitchFamily="18" charset="0"/>
                <a:cs typeface="Arial" panose="020B0604020202020204" pitchFamily="34" charset="0"/>
              </a:rPr>
              <a:t>bài học.</a:t>
            </a:r>
          </a:p>
        </p:txBody>
      </p:sp>
    </p:spTree>
    <p:extLst>
      <p:ext uri="{BB962C8B-B14F-4D97-AF65-F5344CB8AC3E}">
        <p14:creationId xmlns:p14="http://schemas.microsoft.com/office/powerpoint/2010/main" val="335685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ECE7DAE2-3808-7B7B-2C05-F7980CBE3502}"/>
              </a:ext>
            </a:extLst>
          </p:cNvPr>
          <p:cNvSpPr/>
          <p:nvPr/>
        </p:nvSpPr>
        <p:spPr>
          <a:xfrm>
            <a:off x="2361116" y="1104900"/>
            <a:ext cx="7938584" cy="5078762"/>
          </a:xfrm>
          <a:prstGeom prst="roundRect">
            <a:avLst>
              <a:gd name="adj" fmla="val 1265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DEBB8A7-C3FC-5960-8502-6D5A01041B62}"/>
              </a:ext>
            </a:extLst>
          </p:cNvPr>
          <p:cNvSpPr/>
          <p:nvPr/>
        </p:nvSpPr>
        <p:spPr>
          <a:xfrm>
            <a:off x="2208716" y="952500"/>
            <a:ext cx="7938584" cy="5078762"/>
          </a:xfrm>
          <a:prstGeom prst="roundRect">
            <a:avLst>
              <a:gd name="adj" fmla="val 126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015;p32">
            <a:extLst>
              <a:ext uri="{FF2B5EF4-FFF2-40B4-BE49-F238E27FC236}">
                <a16:creationId xmlns:a16="http://schemas.microsoft.com/office/drawing/2014/main" id="{780AF65F-9908-E4C7-E6A5-A732AD5BD64F}"/>
              </a:ext>
            </a:extLst>
          </p:cNvPr>
          <p:cNvSpPr txBox="1">
            <a:spLocks noGrp="1"/>
          </p:cNvSpPr>
          <p:nvPr>
            <p:ph type="ctrTitle"/>
          </p:nvPr>
        </p:nvSpPr>
        <p:spPr>
          <a:xfrm>
            <a:off x="1523961" y="2826578"/>
            <a:ext cx="9144078" cy="2123600"/>
          </a:xfrm>
          <a:prstGeom prst="rect">
            <a:avLst/>
          </a:prstGeom>
        </p:spPr>
        <p:txBody>
          <a:bodyPr spcFirstLastPara="1" wrap="square" lIns="121900" tIns="121900" rIns="121900" bIns="121900" anchor="b" anchorCtr="0">
            <a:noAutofit/>
          </a:bodyPr>
          <a:lstStyle/>
          <a:p>
            <a:pPr>
              <a:lnSpc>
                <a:spcPct val="100000"/>
              </a:lnSpc>
            </a:pPr>
            <a:r>
              <a:rPr lang="vi-VN"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CHÚC CÁC BẠN</a:t>
            </a:r>
            <a:br>
              <a:rPr lang="vi-VN"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br>
            <a:r>
              <a:rPr lang="vi-VN"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HỌC TỐT!</a:t>
            </a:r>
            <a:br>
              <a:rPr lang="vi-VN"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br>
            <a:r>
              <a:rPr lang="vi-VN" sz="6600">
                <a:ln w="38100">
                  <a:noFill/>
                </a:ln>
                <a:solidFill>
                  <a:srgbClr val="FFC000"/>
                </a:solidFill>
                <a:effectLst>
                  <a:outerShdw blurRad="38100" dist="38100" dir="2700000" algn="tl">
                    <a:srgbClr val="000000">
                      <a:alpha val="43137"/>
                    </a:srgbClr>
                  </a:outerShdw>
                </a:effectLst>
                <a:latin typeface="UVN Bai Sau Nang" panose="04030905020802020C03" pitchFamily="82" charset="0"/>
              </a:rPr>
              <a:t>TẠM BIỆT</a:t>
            </a:r>
            <a:endParaRPr sz="7200">
              <a:ln w="38100">
                <a:noFill/>
              </a:ln>
              <a:solidFill>
                <a:srgbClr val="FFC000"/>
              </a:solidFill>
              <a:effectLst>
                <a:outerShdw blurRad="38100" dist="38100" dir="2700000" algn="tl">
                  <a:srgbClr val="000000">
                    <a:alpha val="43137"/>
                  </a:srgbClr>
                </a:outerShdw>
              </a:effectLst>
              <a:latin typeface="UVN Bai Sau Nang" panose="04030905020802020C03" pitchFamily="82" charset="0"/>
            </a:endParaRPr>
          </a:p>
        </p:txBody>
      </p:sp>
      <p:pic>
        <p:nvPicPr>
          <p:cNvPr id="25" name="Picture 24">
            <a:extLst>
              <a:ext uri="{FF2B5EF4-FFF2-40B4-BE49-F238E27FC236}">
                <a16:creationId xmlns:a16="http://schemas.microsoft.com/office/drawing/2014/main" id="{BE61BEC5-2CE9-FCBD-69A7-85EC51B065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639193" y="419643"/>
            <a:ext cx="3432327" cy="5277987"/>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E0B31E37-AE3F-D7C5-E87C-4EF6997278B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275464" y="591524"/>
            <a:ext cx="3432327" cy="5277987"/>
          </a:xfrm>
          <a:prstGeom prst="rect">
            <a:avLst/>
          </a:prstGeom>
          <a:effectLst>
            <a:outerShdw blurRad="63500" sx="102000" sy="102000" algn="ctr" rotWithShape="0">
              <a:prstClr val="black">
                <a:alpha val="40000"/>
              </a:prstClr>
            </a:outerShdw>
          </a:effectLst>
        </p:spPr>
      </p:pic>
      <p:sp>
        <p:nvSpPr>
          <p:cNvPr id="7" name="Freeform 10">
            <a:extLst>
              <a:ext uri="{FF2B5EF4-FFF2-40B4-BE49-F238E27FC236}">
                <a16:creationId xmlns:a16="http://schemas.microsoft.com/office/drawing/2014/main" id="{1DFFF8B5-BC26-E533-B6C6-4F4CFF584FC4}"/>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B37F3A48-0641-D834-91BB-71594CB85A0F}"/>
              </a:ext>
            </a:extLst>
          </p:cNvPr>
          <p:cNvSpPr/>
          <p:nvPr/>
        </p:nvSpPr>
        <p:spPr>
          <a:xfrm rot="21423536">
            <a:off x="3349498" y="5669139"/>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4A218859-51FB-90E0-B4F6-826814D87FA5}"/>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11">
            <a:extLst>
              <a:ext uri="{FF2B5EF4-FFF2-40B4-BE49-F238E27FC236}">
                <a16:creationId xmlns:a16="http://schemas.microsoft.com/office/drawing/2014/main" id="{D49A6CEA-EB91-7C40-5323-5D7810246A9E}"/>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C47DFBB4-AE4A-0CAF-AA50-97AAD56368AC}"/>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id="{3DF269C7-EA86-DEBB-E6D1-EAD09B8EA7D9}"/>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11">
            <a:extLst>
              <a:ext uri="{FF2B5EF4-FFF2-40B4-BE49-F238E27FC236}">
                <a16:creationId xmlns:a16="http://schemas.microsoft.com/office/drawing/2014/main" id="{3BF1C82E-F3EB-7820-F77A-54F8B003EBBF}"/>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C0123DDC-A061-3DB9-5C22-656573C4C4BA}"/>
              </a:ext>
            </a:extLst>
          </p:cNvPr>
          <p:cNvSpPr/>
          <p:nvPr/>
        </p:nvSpPr>
        <p:spPr>
          <a:xfrm rot="421590">
            <a:off x="379222" y="5132692"/>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AE79AC18-A456-918C-92F7-FCEF8FCCFCCD}"/>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92350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17528-CE55-949D-7805-915511CEE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nhạc nền game">
            <a:hlinkClick r:id="" action="ppaction://media"/>
            <a:extLst>
              <a:ext uri="{FF2B5EF4-FFF2-40B4-BE49-F238E27FC236}">
                <a16:creationId xmlns:a16="http://schemas.microsoft.com/office/drawing/2014/main" id="{1ED206AD-00E0-E5FB-4AE7-29F9A63B2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0"/>
            <a:ext cx="487363" cy="487363"/>
          </a:xfrm>
          <a:prstGeom prst="rect">
            <a:avLst/>
          </a:prstGeom>
        </p:spPr>
      </p:pic>
      <p:pic>
        <p:nvPicPr>
          <p:cNvPr id="6150" name="Picture 6">
            <a:extLst>
              <a:ext uri="{FF2B5EF4-FFF2-40B4-BE49-F238E27FC236}">
                <a16:creationId xmlns:a16="http://schemas.microsoft.com/office/drawing/2014/main" id="{75269DA7-0138-CC74-1E63-C24820593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68454">
            <a:off x="4187959" y="3660771"/>
            <a:ext cx="24464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D1F3C14A-960D-5B76-92D2-3917EA1E7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5542" y="3700222"/>
            <a:ext cx="2974800" cy="24120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LINE 공식 스티커 - BROWN &amp; FRIENDS Overreaction Stickers Example with GIF  Animation">
            <a:extLst>
              <a:ext uri="{FF2B5EF4-FFF2-40B4-BE49-F238E27FC236}">
                <a16:creationId xmlns:a16="http://schemas.microsoft.com/office/drawing/2014/main" id="{E73FBB42-1275-60B4-DAD4-C3FB2E8E2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6900" y="3700222"/>
            <a:ext cx="2413268" cy="205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A5C314-A340-E4AA-7A16-ABF5FA2DA82F}"/>
              </a:ext>
            </a:extLst>
          </p:cNvPr>
          <p:cNvPicPr>
            <a:picLocks noChangeAspect="1"/>
          </p:cNvPicPr>
          <p:nvPr/>
        </p:nvPicPr>
        <p:blipFill>
          <a:blip r:embed="rId9"/>
          <a:stretch>
            <a:fillRect/>
          </a:stretch>
        </p:blipFill>
        <p:spPr>
          <a:xfrm>
            <a:off x="1309307" y="487363"/>
            <a:ext cx="9573386" cy="3055712"/>
          </a:xfrm>
          <a:prstGeom prst="rect">
            <a:avLst/>
          </a:prstGeom>
        </p:spPr>
      </p:pic>
    </p:spTree>
    <p:extLst>
      <p:ext uri="{BB962C8B-B14F-4D97-AF65-F5344CB8AC3E}">
        <p14:creationId xmlns:p14="http://schemas.microsoft.com/office/powerpoint/2010/main" val="358788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82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08DAB0-79BD-5AF0-DC0E-7F54A9635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711" y="2256125"/>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1327" y="2055164"/>
            <a:ext cx="3960000" cy="396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3939112" y="4863705"/>
            <a:ext cx="1259191" cy="1584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6"/>
            <a:stretch>
              <a:fillRect/>
            </a:stretch>
          </p:blipFill>
          <p:spPr>
            <a:xfrm>
              <a:off x="3939112" y="4863705"/>
              <a:ext cx="1259191" cy="1584000"/>
            </a:xfrm>
            <a:prstGeom prst="rect">
              <a:avLst/>
            </a:prstGeom>
          </p:spPr>
        </p:pic>
        <p:sp>
          <p:nvSpPr>
            <p:cNvPr id="59" name="TextBox 58">
              <a:hlinkClick r:id="rId7" action="ppaction://hlinksldjump"/>
              <a:extLst>
                <a:ext uri="{FF2B5EF4-FFF2-40B4-BE49-F238E27FC236}">
                  <a16:creationId xmlns:a16="http://schemas.microsoft.com/office/drawing/2014/main" id="{39392513-994A-4539-A583-B660BF0026A2}"/>
                </a:ext>
              </a:extLst>
            </p:cNvPr>
            <p:cNvSpPr txBox="1"/>
            <p:nvPr/>
          </p:nvSpPr>
          <p:spPr>
            <a:xfrm>
              <a:off x="4133112" y="5399950"/>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5243264" y="4857270"/>
            <a:ext cx="915484" cy="972271"/>
            <a:chOff x="4728297" y="4035164"/>
            <a:chExt cx="915484" cy="972271"/>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8"/>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7935711" y="4925770"/>
            <a:ext cx="1009536" cy="1181689"/>
            <a:chOff x="8015011" y="5127125"/>
            <a:chExt cx="1009536"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9"/>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7" y="512712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8850454" y="3914049"/>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pic>
        <p:nvPicPr>
          <p:cNvPr id="5" name="Picture 4">
            <a:extLst>
              <a:ext uri="{FF2B5EF4-FFF2-40B4-BE49-F238E27FC236}">
                <a16:creationId xmlns:a16="http://schemas.microsoft.com/office/drawing/2014/main" id="{F25E49E3-FECD-2975-881F-E9F6A0837D7A}"/>
              </a:ext>
            </a:extLst>
          </p:cNvPr>
          <p:cNvPicPr>
            <a:picLocks noChangeAspect="1"/>
          </p:cNvPicPr>
          <p:nvPr/>
        </p:nvPicPr>
        <p:blipFill>
          <a:blip r:embed="rId11"/>
          <a:stretch>
            <a:fillRect/>
          </a:stretch>
        </p:blipFill>
        <p:spPr>
          <a:xfrm>
            <a:off x="8586128" y="999754"/>
            <a:ext cx="3603048" cy="3596952"/>
          </a:xfrm>
          <a:prstGeom prst="rect">
            <a:avLst/>
          </a:prstGeom>
        </p:spPr>
      </p:pic>
      <p:pic>
        <p:nvPicPr>
          <p:cNvPr id="6" name="Picture 5">
            <a:extLst>
              <a:ext uri="{FF2B5EF4-FFF2-40B4-BE49-F238E27FC236}">
                <a16:creationId xmlns:a16="http://schemas.microsoft.com/office/drawing/2014/main" id="{DA605F19-7816-21A0-2787-7C26AEC22C1C}"/>
              </a:ext>
            </a:extLst>
          </p:cNvPr>
          <p:cNvPicPr>
            <a:picLocks noChangeAspect="1"/>
          </p:cNvPicPr>
          <p:nvPr/>
        </p:nvPicPr>
        <p:blipFill>
          <a:blip r:embed="rId12"/>
          <a:stretch>
            <a:fillRect/>
          </a:stretch>
        </p:blipFill>
        <p:spPr>
          <a:xfrm>
            <a:off x="5696462" y="2078637"/>
            <a:ext cx="3853006" cy="3853006"/>
          </a:xfrm>
          <a:prstGeom prst="rect">
            <a:avLst/>
          </a:prstGeom>
        </p:spPr>
      </p:pic>
    </p:spTree>
    <p:extLst>
      <p:ext uri="{BB962C8B-B14F-4D97-AF65-F5344CB8AC3E}">
        <p14:creationId xmlns:p14="http://schemas.microsoft.com/office/powerpoint/2010/main" val="420202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63"/>
                                        </p:tgtEl>
                                        <p:attrNameLst>
                                          <p:attrName>r</p:attrName>
                                        </p:attrNameLst>
                                      </p:cBhvr>
                                    </p:animRot>
                                    <p:animRot by="-240000">
                                      <p:cBhvr>
                                        <p:cTn id="7" dur="200" fill="hold">
                                          <p:stCondLst>
                                            <p:cond delay="200"/>
                                          </p:stCondLst>
                                        </p:cTn>
                                        <p:tgtEl>
                                          <p:spTgt spid="63"/>
                                        </p:tgtEl>
                                        <p:attrNameLst>
                                          <p:attrName>r</p:attrName>
                                        </p:attrNameLst>
                                      </p:cBhvr>
                                    </p:animRot>
                                    <p:animRot by="240000">
                                      <p:cBhvr>
                                        <p:cTn id="8" dur="200" fill="hold">
                                          <p:stCondLst>
                                            <p:cond delay="400"/>
                                          </p:stCondLst>
                                        </p:cTn>
                                        <p:tgtEl>
                                          <p:spTgt spid="63"/>
                                        </p:tgtEl>
                                        <p:attrNameLst>
                                          <p:attrName>r</p:attrName>
                                        </p:attrNameLst>
                                      </p:cBhvr>
                                    </p:animRot>
                                    <p:animRot by="-240000">
                                      <p:cBhvr>
                                        <p:cTn id="9" dur="200" fill="hold">
                                          <p:stCondLst>
                                            <p:cond delay="600"/>
                                          </p:stCondLst>
                                        </p:cTn>
                                        <p:tgtEl>
                                          <p:spTgt spid="63"/>
                                        </p:tgtEl>
                                        <p:attrNameLst>
                                          <p:attrName>r</p:attrName>
                                        </p:attrNameLst>
                                      </p:cBhvr>
                                    </p:animRot>
                                    <p:animRot by="120000">
                                      <p:cBhvr>
                                        <p:cTn id="10" dur="200" fill="hold">
                                          <p:stCondLst>
                                            <p:cond delay="800"/>
                                          </p:stCondLst>
                                        </p:cTn>
                                        <p:tgtEl>
                                          <p:spTgt spid="6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64"/>
                                        </p:tgtEl>
                                        <p:attrNameLst>
                                          <p:attrName>r</p:attrName>
                                        </p:attrNameLst>
                                      </p:cBhvr>
                                    </p:animRot>
                                    <p:animRot by="-240000">
                                      <p:cBhvr>
                                        <p:cTn id="13" dur="200" fill="hold">
                                          <p:stCondLst>
                                            <p:cond delay="200"/>
                                          </p:stCondLst>
                                        </p:cTn>
                                        <p:tgtEl>
                                          <p:spTgt spid="64"/>
                                        </p:tgtEl>
                                        <p:attrNameLst>
                                          <p:attrName>r</p:attrName>
                                        </p:attrNameLst>
                                      </p:cBhvr>
                                    </p:animRot>
                                    <p:animRot by="240000">
                                      <p:cBhvr>
                                        <p:cTn id="14" dur="200" fill="hold">
                                          <p:stCondLst>
                                            <p:cond delay="400"/>
                                          </p:stCondLst>
                                        </p:cTn>
                                        <p:tgtEl>
                                          <p:spTgt spid="64"/>
                                        </p:tgtEl>
                                        <p:attrNameLst>
                                          <p:attrName>r</p:attrName>
                                        </p:attrNameLst>
                                      </p:cBhvr>
                                    </p:animRot>
                                    <p:animRot by="-240000">
                                      <p:cBhvr>
                                        <p:cTn id="15" dur="200" fill="hold">
                                          <p:stCondLst>
                                            <p:cond delay="600"/>
                                          </p:stCondLst>
                                        </p:cTn>
                                        <p:tgtEl>
                                          <p:spTgt spid="64"/>
                                        </p:tgtEl>
                                        <p:attrNameLst>
                                          <p:attrName>r</p:attrName>
                                        </p:attrNameLst>
                                      </p:cBhvr>
                                    </p:animRot>
                                    <p:animRot by="120000">
                                      <p:cBhvr>
                                        <p:cTn id="16" dur="200" fill="hold">
                                          <p:stCondLst>
                                            <p:cond delay="800"/>
                                          </p:stCondLst>
                                        </p:cTn>
                                        <p:tgtEl>
                                          <p:spTgt spid="64"/>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69"/>
                                        </p:tgtEl>
                                        <p:attrNameLst>
                                          <p:attrName>r</p:attrName>
                                        </p:attrNameLst>
                                      </p:cBhvr>
                                    </p:animRot>
                                    <p:animRot by="-240000">
                                      <p:cBhvr>
                                        <p:cTn id="19" dur="200" fill="hold">
                                          <p:stCondLst>
                                            <p:cond delay="200"/>
                                          </p:stCondLst>
                                        </p:cTn>
                                        <p:tgtEl>
                                          <p:spTgt spid="69"/>
                                        </p:tgtEl>
                                        <p:attrNameLst>
                                          <p:attrName>r</p:attrName>
                                        </p:attrNameLst>
                                      </p:cBhvr>
                                    </p:animRot>
                                    <p:animRot by="240000">
                                      <p:cBhvr>
                                        <p:cTn id="20" dur="200" fill="hold">
                                          <p:stCondLst>
                                            <p:cond delay="400"/>
                                          </p:stCondLst>
                                        </p:cTn>
                                        <p:tgtEl>
                                          <p:spTgt spid="69"/>
                                        </p:tgtEl>
                                        <p:attrNameLst>
                                          <p:attrName>r</p:attrName>
                                        </p:attrNameLst>
                                      </p:cBhvr>
                                    </p:animRot>
                                    <p:animRot by="-240000">
                                      <p:cBhvr>
                                        <p:cTn id="21" dur="200" fill="hold">
                                          <p:stCondLst>
                                            <p:cond delay="600"/>
                                          </p:stCondLst>
                                        </p:cTn>
                                        <p:tgtEl>
                                          <p:spTgt spid="69"/>
                                        </p:tgtEl>
                                        <p:attrNameLst>
                                          <p:attrName>r</p:attrName>
                                        </p:attrNameLst>
                                      </p:cBhvr>
                                    </p:animRot>
                                    <p:animRot by="120000">
                                      <p:cBhvr>
                                        <p:cTn id="22" dur="200" fill="hold">
                                          <p:stCondLst>
                                            <p:cond delay="800"/>
                                          </p:stCondLst>
                                        </p:cTn>
                                        <p:tgtEl>
                                          <p:spTgt spid="69"/>
                                        </p:tgtEl>
                                        <p:attrNameLst>
                                          <p:attrName>r</p:attrName>
                                        </p:attrNameLst>
                                      </p:cBhvr>
                                    </p:animRot>
                                  </p:childTnLst>
                                </p:cTn>
                              </p:par>
                              <p:par>
                                <p:cTn id="23" presetID="32" presetClass="emph" presetSubtype="0" repeatCount="3000" fill="hold" nodeType="withEffect">
                                  <p:stCondLst>
                                    <p:cond delay="0"/>
                                  </p:stCondLst>
                                  <p:childTnLst>
                                    <p:animRot by="120000">
                                      <p:cBhvr>
                                        <p:cTn id="24" dur="100" fill="hold">
                                          <p:stCondLst>
                                            <p:cond delay="0"/>
                                          </p:stCondLst>
                                        </p:cTn>
                                        <p:tgtEl>
                                          <p:spTgt spid="68"/>
                                        </p:tgtEl>
                                        <p:attrNameLst>
                                          <p:attrName>r</p:attrName>
                                        </p:attrNameLst>
                                      </p:cBhvr>
                                    </p:animRot>
                                    <p:animRot by="-240000">
                                      <p:cBhvr>
                                        <p:cTn id="25" dur="200" fill="hold">
                                          <p:stCondLst>
                                            <p:cond delay="200"/>
                                          </p:stCondLst>
                                        </p:cTn>
                                        <p:tgtEl>
                                          <p:spTgt spid="68"/>
                                        </p:tgtEl>
                                        <p:attrNameLst>
                                          <p:attrName>r</p:attrName>
                                        </p:attrNameLst>
                                      </p:cBhvr>
                                    </p:animRot>
                                    <p:animRot by="240000">
                                      <p:cBhvr>
                                        <p:cTn id="26" dur="200" fill="hold">
                                          <p:stCondLst>
                                            <p:cond delay="400"/>
                                          </p:stCondLst>
                                        </p:cTn>
                                        <p:tgtEl>
                                          <p:spTgt spid="68"/>
                                        </p:tgtEl>
                                        <p:attrNameLst>
                                          <p:attrName>r</p:attrName>
                                        </p:attrNameLst>
                                      </p:cBhvr>
                                    </p:animRot>
                                    <p:animRot by="-240000">
                                      <p:cBhvr>
                                        <p:cTn id="27" dur="200" fill="hold">
                                          <p:stCondLst>
                                            <p:cond delay="600"/>
                                          </p:stCondLst>
                                        </p:cTn>
                                        <p:tgtEl>
                                          <p:spTgt spid="68"/>
                                        </p:tgtEl>
                                        <p:attrNameLst>
                                          <p:attrName>r</p:attrName>
                                        </p:attrNameLst>
                                      </p:cBhvr>
                                    </p:animRot>
                                    <p:animRot by="120000">
                                      <p:cBhvr>
                                        <p:cTn id="28" dur="200" fill="hold">
                                          <p:stCondLst>
                                            <p:cond delay="800"/>
                                          </p:stCondLst>
                                        </p:cTn>
                                        <p:tgtEl>
                                          <p:spTgt spid="68"/>
                                        </p:tgtEl>
                                        <p:attrNameLst>
                                          <p:attrName>r</p:attrName>
                                        </p:attrNameLst>
                                      </p:cBhvr>
                                    </p:animRot>
                                  </p:childTnLst>
                                </p:cTn>
                              </p:par>
                              <p:par>
                                <p:cTn id="29" presetID="2" presetClass="entr" presetSubtype="8"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0-#ppt_w/2"/>
                                          </p:val>
                                        </p:tav>
                                        <p:tav tm="100000">
                                          <p:val>
                                            <p:strVal val="#ppt_x"/>
                                          </p:val>
                                        </p:tav>
                                      </p:tavLst>
                                    </p:anim>
                                    <p:anim calcmode="lin" valueType="num">
                                      <p:cBhvr additive="base">
                                        <p:cTn id="32" dur="750" fill="hold"/>
                                        <p:tgtEl>
                                          <p:spTgt spid="39"/>
                                        </p:tgtEl>
                                        <p:attrNameLst>
                                          <p:attrName>ppt_y</p:attrName>
                                        </p:attrNameLst>
                                      </p:cBhvr>
                                      <p:tavLst>
                                        <p:tav tm="0">
                                          <p:val>
                                            <p:strVal val="#ppt_y"/>
                                          </p:val>
                                        </p:tav>
                                        <p:tav tm="100000">
                                          <p:val>
                                            <p:strVal val="#ppt_y"/>
                                          </p:val>
                                        </p:tav>
                                      </p:tavLst>
                                    </p:anim>
                                  </p:childTnLst>
                                </p:cTn>
                              </p:par>
                              <p:par>
                                <p:cTn id="33" presetID="32" presetClass="emph" presetSubtype="0" fill="hold" nodeType="withEffect">
                                  <p:stCondLst>
                                    <p:cond delay="0"/>
                                  </p:stCondLst>
                                  <p:childTnLst>
                                    <p:animRot by="120000">
                                      <p:cBhvr>
                                        <p:cTn id="34" dur="75" fill="hold">
                                          <p:stCondLst>
                                            <p:cond delay="0"/>
                                          </p:stCondLst>
                                        </p:cTn>
                                        <p:tgtEl>
                                          <p:spTgt spid="39"/>
                                        </p:tgtEl>
                                        <p:attrNameLst>
                                          <p:attrName>r</p:attrName>
                                        </p:attrNameLst>
                                      </p:cBhvr>
                                    </p:animRot>
                                    <p:animRot by="-240000">
                                      <p:cBhvr>
                                        <p:cTn id="35" dur="150" fill="hold">
                                          <p:stCondLst>
                                            <p:cond delay="150"/>
                                          </p:stCondLst>
                                        </p:cTn>
                                        <p:tgtEl>
                                          <p:spTgt spid="39"/>
                                        </p:tgtEl>
                                        <p:attrNameLst>
                                          <p:attrName>r</p:attrName>
                                        </p:attrNameLst>
                                      </p:cBhvr>
                                    </p:animRot>
                                    <p:animRot by="240000">
                                      <p:cBhvr>
                                        <p:cTn id="36" dur="150" fill="hold">
                                          <p:stCondLst>
                                            <p:cond delay="300"/>
                                          </p:stCondLst>
                                        </p:cTn>
                                        <p:tgtEl>
                                          <p:spTgt spid="39"/>
                                        </p:tgtEl>
                                        <p:attrNameLst>
                                          <p:attrName>r</p:attrName>
                                        </p:attrNameLst>
                                      </p:cBhvr>
                                    </p:animRot>
                                    <p:animRot by="-240000">
                                      <p:cBhvr>
                                        <p:cTn id="37" dur="150" fill="hold">
                                          <p:stCondLst>
                                            <p:cond delay="450"/>
                                          </p:stCondLst>
                                        </p:cTn>
                                        <p:tgtEl>
                                          <p:spTgt spid="39"/>
                                        </p:tgtEl>
                                        <p:attrNameLst>
                                          <p:attrName>r</p:attrName>
                                        </p:attrNameLst>
                                      </p:cBhvr>
                                    </p:animRot>
                                    <p:animRot by="120000">
                                      <p:cBhvr>
                                        <p:cTn id="38" dur="150" fill="hold">
                                          <p:stCondLst>
                                            <p:cond delay="600"/>
                                          </p:stCondLst>
                                        </p:cTn>
                                        <p:tgtEl>
                                          <p:spTgt spid="39"/>
                                        </p:tgtEl>
                                        <p:attrNameLst>
                                          <p:attrName>r</p:attrName>
                                        </p:attrNameLst>
                                      </p:cBhvr>
                                    </p:animRot>
                                  </p:childTnLst>
                                </p:cTn>
                              </p:par>
                              <p:par>
                                <p:cTn id="39" presetID="53" presetClass="entr" presetSubtype="528" fill="hold" nodeType="withEffect">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cBhvr>
                                        <p:cTn id="41" dur="750" fill="hold"/>
                                        <p:tgtEl>
                                          <p:spTgt spid="35"/>
                                        </p:tgtEl>
                                        <p:attrNameLst>
                                          <p:attrName>ppt_w</p:attrName>
                                        </p:attrNameLst>
                                      </p:cBhvr>
                                      <p:tavLst>
                                        <p:tav tm="0">
                                          <p:val>
                                            <p:fltVal val="0"/>
                                          </p:val>
                                        </p:tav>
                                        <p:tav tm="100000">
                                          <p:val>
                                            <p:strVal val="#ppt_w"/>
                                          </p:val>
                                        </p:tav>
                                      </p:tavLst>
                                    </p:anim>
                                    <p:anim calcmode="lin" valueType="num">
                                      <p:cBhvr>
                                        <p:cTn id="42" dur="750" fill="hold"/>
                                        <p:tgtEl>
                                          <p:spTgt spid="35"/>
                                        </p:tgtEl>
                                        <p:attrNameLst>
                                          <p:attrName>ppt_h</p:attrName>
                                        </p:attrNameLst>
                                      </p:cBhvr>
                                      <p:tavLst>
                                        <p:tav tm="0">
                                          <p:val>
                                            <p:fltVal val="0"/>
                                          </p:val>
                                        </p:tav>
                                        <p:tav tm="100000">
                                          <p:val>
                                            <p:strVal val="#ppt_h"/>
                                          </p:val>
                                        </p:tav>
                                      </p:tavLst>
                                    </p:anim>
                                    <p:animEffect transition="in" filter="fade">
                                      <p:cBhvr>
                                        <p:cTn id="43" dur="750"/>
                                        <p:tgtEl>
                                          <p:spTgt spid="35"/>
                                        </p:tgtEl>
                                      </p:cBhvr>
                                    </p:animEffect>
                                    <p:anim calcmode="lin" valueType="num">
                                      <p:cBhvr>
                                        <p:cTn id="44" dur="750" fill="hold"/>
                                        <p:tgtEl>
                                          <p:spTgt spid="35"/>
                                        </p:tgtEl>
                                        <p:attrNameLst>
                                          <p:attrName>ppt_x</p:attrName>
                                        </p:attrNameLst>
                                      </p:cBhvr>
                                      <p:tavLst>
                                        <p:tav tm="0">
                                          <p:val>
                                            <p:fltVal val="0.5"/>
                                          </p:val>
                                        </p:tav>
                                        <p:tav tm="100000">
                                          <p:val>
                                            <p:strVal val="#ppt_x"/>
                                          </p:val>
                                        </p:tav>
                                      </p:tavLst>
                                    </p:anim>
                                    <p:anim calcmode="lin" valueType="num">
                                      <p:cBhvr>
                                        <p:cTn id="45" dur="750" fill="hold"/>
                                        <p:tgtEl>
                                          <p:spTgt spid="35"/>
                                        </p:tgtEl>
                                        <p:attrNameLst>
                                          <p:attrName>ppt_y</p:attrName>
                                        </p:attrNameLst>
                                      </p:cBhvr>
                                      <p:tavLst>
                                        <p:tav tm="0">
                                          <p:val>
                                            <p:fltVal val="0.5"/>
                                          </p:val>
                                        </p:tav>
                                        <p:tav tm="100000">
                                          <p:val>
                                            <p:strVal val="#ppt_y"/>
                                          </p:val>
                                        </p:tav>
                                      </p:tavLst>
                                    </p:anim>
                                  </p:childTnLst>
                                </p:cTn>
                              </p:par>
                              <p:par>
                                <p:cTn id="46" presetID="32" presetClass="emph" presetSubtype="0" repeatCount="2000" fill="hold" nodeType="withEffect">
                                  <p:stCondLst>
                                    <p:cond delay="1250"/>
                                  </p:stCondLst>
                                  <p:childTnLst>
                                    <p:animRot by="120000">
                                      <p:cBhvr>
                                        <p:cTn id="47" dur="100" fill="hold">
                                          <p:stCondLst>
                                            <p:cond delay="0"/>
                                          </p:stCondLst>
                                        </p:cTn>
                                        <p:tgtEl>
                                          <p:spTgt spid="39"/>
                                        </p:tgtEl>
                                        <p:attrNameLst>
                                          <p:attrName>r</p:attrName>
                                        </p:attrNameLst>
                                      </p:cBhvr>
                                    </p:animRot>
                                    <p:animRot by="-240000">
                                      <p:cBhvr>
                                        <p:cTn id="48" dur="200" fill="hold">
                                          <p:stCondLst>
                                            <p:cond delay="200"/>
                                          </p:stCondLst>
                                        </p:cTn>
                                        <p:tgtEl>
                                          <p:spTgt spid="39"/>
                                        </p:tgtEl>
                                        <p:attrNameLst>
                                          <p:attrName>r</p:attrName>
                                        </p:attrNameLst>
                                      </p:cBhvr>
                                    </p:animRot>
                                    <p:animRot by="240000">
                                      <p:cBhvr>
                                        <p:cTn id="49" dur="200" fill="hold">
                                          <p:stCondLst>
                                            <p:cond delay="400"/>
                                          </p:stCondLst>
                                        </p:cTn>
                                        <p:tgtEl>
                                          <p:spTgt spid="39"/>
                                        </p:tgtEl>
                                        <p:attrNameLst>
                                          <p:attrName>r</p:attrName>
                                        </p:attrNameLst>
                                      </p:cBhvr>
                                    </p:animRot>
                                    <p:animRot by="-240000">
                                      <p:cBhvr>
                                        <p:cTn id="50" dur="200" fill="hold">
                                          <p:stCondLst>
                                            <p:cond delay="600"/>
                                          </p:stCondLst>
                                        </p:cTn>
                                        <p:tgtEl>
                                          <p:spTgt spid="39"/>
                                        </p:tgtEl>
                                        <p:attrNameLst>
                                          <p:attrName>r</p:attrName>
                                        </p:attrNameLst>
                                      </p:cBhvr>
                                    </p:animRot>
                                    <p:animRot by="120000">
                                      <p:cBhvr>
                                        <p:cTn id="51" dur="200" fill="hold">
                                          <p:stCondLst>
                                            <p:cond delay="800"/>
                                          </p:stCondLst>
                                        </p:cTn>
                                        <p:tgtEl>
                                          <p:spTgt spid="39"/>
                                        </p:tgtEl>
                                        <p:attrNameLst>
                                          <p:attrName>r</p:attrName>
                                        </p:attrNameLst>
                                      </p:cBhvr>
                                    </p:animRot>
                                  </p:childTnLst>
                                </p:cTn>
                              </p:par>
                              <p:par>
                                <p:cTn id="52" presetID="32" presetClass="emph" presetSubtype="0" repeatCount="2000" fill="hold" nodeType="withEffect">
                                  <p:stCondLst>
                                    <p:cond delay="1250"/>
                                  </p:stCondLst>
                                  <p:childTnLst>
                                    <p:animRot by="120000">
                                      <p:cBhvr>
                                        <p:cTn id="53" dur="100" fill="hold">
                                          <p:stCondLst>
                                            <p:cond delay="0"/>
                                          </p:stCondLst>
                                        </p:cTn>
                                        <p:tgtEl>
                                          <p:spTgt spid="35"/>
                                        </p:tgtEl>
                                        <p:attrNameLst>
                                          <p:attrName>r</p:attrName>
                                        </p:attrNameLst>
                                      </p:cBhvr>
                                    </p:animRot>
                                    <p:animRot by="-240000">
                                      <p:cBhvr>
                                        <p:cTn id="54" dur="200" fill="hold">
                                          <p:stCondLst>
                                            <p:cond delay="200"/>
                                          </p:stCondLst>
                                        </p:cTn>
                                        <p:tgtEl>
                                          <p:spTgt spid="35"/>
                                        </p:tgtEl>
                                        <p:attrNameLst>
                                          <p:attrName>r</p:attrName>
                                        </p:attrNameLst>
                                      </p:cBhvr>
                                    </p:animRot>
                                    <p:animRot by="240000">
                                      <p:cBhvr>
                                        <p:cTn id="55" dur="200" fill="hold">
                                          <p:stCondLst>
                                            <p:cond delay="400"/>
                                          </p:stCondLst>
                                        </p:cTn>
                                        <p:tgtEl>
                                          <p:spTgt spid="35"/>
                                        </p:tgtEl>
                                        <p:attrNameLst>
                                          <p:attrName>r</p:attrName>
                                        </p:attrNameLst>
                                      </p:cBhvr>
                                    </p:animRot>
                                    <p:animRot by="-240000">
                                      <p:cBhvr>
                                        <p:cTn id="56" dur="200" fill="hold">
                                          <p:stCondLst>
                                            <p:cond delay="600"/>
                                          </p:stCondLst>
                                        </p:cTn>
                                        <p:tgtEl>
                                          <p:spTgt spid="35"/>
                                        </p:tgtEl>
                                        <p:attrNameLst>
                                          <p:attrName>r</p:attrName>
                                        </p:attrNameLst>
                                      </p:cBhvr>
                                    </p:animRot>
                                    <p:animRot by="120000">
                                      <p:cBhvr>
                                        <p:cTn id="57" dur="200" fill="hold">
                                          <p:stCondLst>
                                            <p:cond delay="800"/>
                                          </p:stCondLst>
                                        </p:cTn>
                                        <p:tgtEl>
                                          <p:spTgt spid="35"/>
                                        </p:tgtEl>
                                        <p:attrNameLst>
                                          <p:attrName>r</p:attrName>
                                        </p:attrNameLst>
                                      </p:cBhvr>
                                    </p:animRot>
                                  </p:childTnLst>
                                </p:cTn>
                              </p:par>
                              <p:par>
                                <p:cTn id="58" presetID="26" presetClass="emph" presetSubtype="0" repeatCount="indefinite" fill="hold" nodeType="withEffect">
                                  <p:stCondLst>
                                    <p:cond delay="1250"/>
                                  </p:stCondLst>
                                  <p:childTnLst>
                                    <p:animEffect transition="out" filter="fade">
                                      <p:cBhvr>
                                        <p:cTn id="59" dur="500" tmFilter="0, 0; .2, .5; .8, .5; 1, 0"/>
                                        <p:tgtEl>
                                          <p:spTgt spid="63"/>
                                        </p:tgtEl>
                                      </p:cBhvr>
                                    </p:animEffect>
                                    <p:animScale>
                                      <p:cBhvr>
                                        <p:cTn id="60" dur="250" autoRev="1" fill="hold"/>
                                        <p:tgtEl>
                                          <p:spTgt spid="63"/>
                                        </p:tgtEl>
                                      </p:cBhvr>
                                      <p:by x="105000" y="105000"/>
                                    </p:animScale>
                                  </p:childTnLst>
                                </p:cTn>
                              </p:par>
                              <p:par>
                                <p:cTn id="61" presetID="14" presetClass="entr" presetSubtype="10" fill="hold" nodeType="withEffect">
                                  <p:stCondLst>
                                    <p:cond delay="125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par>
                                <p:cTn id="64" presetID="14" presetClass="entr" presetSubtype="10" fill="hold" nodeType="withEffect">
                                  <p:stCondLst>
                                    <p:cond delay="1250"/>
                                  </p:stCondLst>
                                  <p:childTnLst>
                                    <p:set>
                                      <p:cBhvr>
                                        <p:cTn id="65" dur="1" fill="hold">
                                          <p:stCondLst>
                                            <p:cond delay="0"/>
                                          </p:stCondLst>
                                        </p:cTn>
                                        <p:tgtEl>
                                          <p:spTgt spid="5"/>
                                        </p:tgtEl>
                                        <p:attrNameLst>
                                          <p:attrName>style.visibility</p:attrName>
                                        </p:attrNameLst>
                                      </p:cBhvr>
                                      <p:to>
                                        <p:strVal val="visible"/>
                                      </p:to>
                                    </p:set>
                                    <p:animEffect transition="in" filter="randombar(horizontal)">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AE41-8B39-F74D-15DC-3002C4C02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771716" y="126458"/>
            <a:ext cx="8640352" cy="3312000"/>
            <a:chOff x="1775824" y="70497"/>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70497"/>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438713" y="586955"/>
              <a:ext cx="68869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66"/>
                  </a:solidFill>
                  <a:effectLst/>
                  <a:uLnTx/>
                  <a:uFillTx/>
                  <a:latin typeface="UVN Banh Mi" pitchFamily="2" charset="0"/>
                  <a:ea typeface="+mn-ea"/>
                  <a:cs typeface="+mn-cs"/>
                </a:rPr>
                <a:t>Câu hỏi 1: </a:t>
              </a:r>
              <a:r>
                <a:rPr kumimoji="0" lang="en-US" sz="3600" b="0" i="0" u="none" strike="noStrike" kern="1200" cap="none" spc="0" normalizeH="0" baseline="0" noProof="0">
                  <a:ln>
                    <a:noFill/>
                  </a:ln>
                  <a:solidFill>
                    <a:sysClr val="windowText" lastClr="000000"/>
                  </a:solidFill>
                  <a:effectLst/>
                  <a:uLnTx/>
                  <a:uFillTx/>
                  <a:latin typeface="UVN Banh Mi" pitchFamily="2" charset="0"/>
                  <a:ea typeface="+mn-ea"/>
                  <a:cs typeface="+mn-cs"/>
                </a:rPr>
                <a:t>Việt Nam chính thức tham gia Giờ Trái Đất từ năm 2009 với khẩu hiệu là gì ?</a:t>
              </a: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609600" y="3496002"/>
            <a:ext cx="4648200" cy="1317172"/>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glow>
                        <a:prstClr val="white"/>
                      </a:glow>
                      <a:outerShdw blurRad="38100" dist="38100" dir="2700000" algn="tl">
                        <a:srgbClr val="000000">
                          <a:alpha val="43137"/>
                        </a:srgbClr>
                      </a:outerShdw>
                    </a:effectLst>
                    <a:uLnTx/>
                    <a:uFillTx/>
                    <a:latin typeface="UVN Banh Mi" pitchFamily="2" charset="0"/>
                    <a:ea typeface="+mn-ea"/>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UVN Banh Mi" pitchFamily="2" charset="0"/>
                  <a:ea typeface="+mn-ea"/>
                  <a:cs typeface="+mn-cs"/>
                </a:rPr>
                <a:t>Tắt đèn </a:t>
              </a: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vì</a:t>
              </a:r>
              <a:r>
                <a:rPr kumimoji="0" lang="vi-VN" sz="3200" b="0" i="0" u="none" strike="noStrike" kern="1200" cap="none" spc="0" normalizeH="0" baseline="0" noProof="0">
                  <a:ln>
                    <a:noFill/>
                  </a:ln>
                  <a:solidFill>
                    <a:srgbClr val="FF0000"/>
                  </a:solidFill>
                  <a:effectLst/>
                  <a:uLnTx/>
                  <a:uFillTx/>
                  <a:latin typeface="UVN Banh Mi" pitchFamily="2" charset="0"/>
                  <a:ea typeface="+mn-ea"/>
                  <a:cs typeface="+mn-cs"/>
                </a:rPr>
                <a:t> </a:t>
              </a: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ngày mai</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609600" y="5177001"/>
            <a:ext cx="4648200" cy="1317172"/>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Tiết kiệm điện</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6847114" y="3496001"/>
            <a:ext cx="4648200" cy="1317173"/>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VN Banh Mi" pitchFamily="2" charset="0"/>
                  <a:ea typeface="+mn-ea"/>
                  <a:cs typeface="+mn-cs"/>
                </a:rPr>
                <a:t>Tắt đèn vì tương lai</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6847114" y="5177000"/>
            <a:ext cx="4648200" cy="1317173"/>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7"/>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UVN Banh Mi" pitchFamily="2" charset="0"/>
                  <a:ea typeface="+mn-ea"/>
                  <a:cs typeface="+mn-cs"/>
                </a:rPr>
                <a:t>Tắt đèn bật tương lai</a:t>
              </a:r>
              <a:endParaRPr kumimoji="0" lang="en-US" sz="3200" b="0" i="0" u="none" strike="noStrike" kern="1200" cap="none" spc="0" normalizeH="0" baseline="0" noProof="0">
                <a:ln>
                  <a:noFill/>
                </a:ln>
                <a:solidFill>
                  <a:srgbClr val="FF0000"/>
                </a:solidFill>
                <a:effectLst/>
                <a:uLnTx/>
                <a:uFillTx/>
                <a:latin typeface="UVN Banh Mi" pitchFamily="2" charset="0"/>
                <a:ea typeface="+mn-ea"/>
                <a:cs typeface="+mn-cs"/>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88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5" name="Picture 2" descr="Pin on Cony brown">
            <a:extLst>
              <a:ext uri="{FF2B5EF4-FFF2-40B4-BE49-F238E27FC236}">
                <a16:creationId xmlns:a16="http://schemas.microsoft.com/office/drawing/2014/main" id="{2BD6FF1F-E49E-C51A-E10F-D94569072B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9772"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6" name="Picture 2" descr="Pin on Cony brown">
            <a:extLst>
              <a:ext uri="{FF2B5EF4-FFF2-40B4-BE49-F238E27FC236}">
                <a16:creationId xmlns:a16="http://schemas.microsoft.com/office/drawing/2014/main" id="{F034613D-C55C-AA14-9453-A65762E0B9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88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9772" y="2234942"/>
            <a:ext cx="444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8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5"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5"/>
                                        </p:tgtEl>
                                      </p:cBhvr>
                                    </p:animEffect>
                                    <p:anim calcmode="lin" valueType="num">
                                      <p:cBhvr>
                                        <p:cTn id="58" dur="750"/>
                                        <p:tgtEl>
                                          <p:spTgt spid="35"/>
                                        </p:tgtEl>
                                        <p:attrNameLst>
                                          <p:attrName>ppt_x</p:attrName>
                                        </p:attrNameLst>
                                      </p:cBhvr>
                                      <p:tavLst>
                                        <p:tav tm="0">
                                          <p:val>
                                            <p:strVal val="ppt_x"/>
                                          </p:val>
                                        </p:tav>
                                        <p:tav tm="100000">
                                          <p:val>
                                            <p:strVal val="ppt_x"/>
                                          </p:val>
                                        </p:tav>
                                      </p:tavLst>
                                    </p:anim>
                                    <p:anim calcmode="lin" valueType="num">
                                      <p:cBhvr>
                                        <p:cTn id="59" dur="750"/>
                                        <p:tgtEl>
                                          <p:spTgt spid="35"/>
                                        </p:tgtEl>
                                        <p:attrNameLst>
                                          <p:attrName>ppt_y</p:attrName>
                                        </p:attrNameLst>
                                      </p:cBhvr>
                                      <p:tavLst>
                                        <p:tav tm="0">
                                          <p:val>
                                            <p:strVal val="ppt_y"/>
                                          </p:val>
                                        </p:tav>
                                        <p:tav tm="100000">
                                          <p:val>
                                            <p:strVal val="ppt_y+.1"/>
                                          </p:val>
                                        </p:tav>
                                      </p:tavLst>
                                    </p:anim>
                                    <p:set>
                                      <p:cBhvr>
                                        <p:cTn id="60"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6"/>
                                        </p:tgtEl>
                                      </p:cBhvr>
                                    </p:animEffect>
                                    <p:anim calcmode="lin" valueType="num">
                                      <p:cBhvr>
                                        <p:cTn id="74" dur="750"/>
                                        <p:tgtEl>
                                          <p:spTgt spid="36"/>
                                        </p:tgtEl>
                                        <p:attrNameLst>
                                          <p:attrName>ppt_x</p:attrName>
                                        </p:attrNameLst>
                                      </p:cBhvr>
                                      <p:tavLst>
                                        <p:tav tm="0">
                                          <p:val>
                                            <p:strVal val="ppt_x"/>
                                          </p:val>
                                        </p:tav>
                                        <p:tav tm="100000">
                                          <p:val>
                                            <p:strVal val="ppt_x"/>
                                          </p:val>
                                        </p:tav>
                                      </p:tavLst>
                                    </p:anim>
                                    <p:anim calcmode="lin" valueType="num">
                                      <p:cBhvr>
                                        <p:cTn id="75" dur="750"/>
                                        <p:tgtEl>
                                          <p:spTgt spid="36"/>
                                        </p:tgtEl>
                                        <p:attrNameLst>
                                          <p:attrName>ppt_y</p:attrName>
                                        </p:attrNameLst>
                                      </p:cBhvr>
                                      <p:tavLst>
                                        <p:tav tm="0">
                                          <p:val>
                                            <p:strVal val="ppt_y"/>
                                          </p:val>
                                        </p:tav>
                                        <p:tav tm="100000">
                                          <p:val>
                                            <p:strVal val="ppt_y+.1"/>
                                          </p:val>
                                        </p:tav>
                                      </p:tavLst>
                                    </p:anim>
                                    <p:set>
                                      <p:cBhvr>
                                        <p:cTn id="76" dur="1" fill="hold">
                                          <p:stCondLst>
                                            <p:cond delay="7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subTnLst>
                                    <p:audio>
                                      <p:cMediaNode>
                                        <p:cTn display="0" masterRel="sameClick">
                                          <p:stCondLst>
                                            <p:cond evt="begin" delay="0">
                                              <p:tn val="84"/>
                                            </p:cond>
                                          </p:stCondLst>
                                          <p:endCondLst>
                                            <p:cond evt="onStopAudio" delay="0">
                                              <p:tgtEl>
                                                <p:sldTgt/>
                                              </p:tgtEl>
                                            </p:cond>
                                          </p:endCondLst>
                                        </p:cTn>
                                        <p:tgtEl>
                                          <p:sndTgt r:embed="rId6" name="trả-lời-đúng.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7"/>
                                        </p:tgtEl>
                                      </p:cBhvr>
                                    </p:animEffect>
                                    <p:anim calcmode="lin" valueType="num">
                                      <p:cBhvr>
                                        <p:cTn id="90" dur="750"/>
                                        <p:tgtEl>
                                          <p:spTgt spid="37"/>
                                        </p:tgtEl>
                                        <p:attrNameLst>
                                          <p:attrName>ppt_x</p:attrName>
                                        </p:attrNameLst>
                                      </p:cBhvr>
                                      <p:tavLst>
                                        <p:tav tm="0">
                                          <p:val>
                                            <p:strVal val="ppt_x"/>
                                          </p:val>
                                        </p:tav>
                                        <p:tav tm="100000">
                                          <p:val>
                                            <p:strVal val="ppt_x"/>
                                          </p:val>
                                        </p:tav>
                                      </p:tavLst>
                                    </p:anim>
                                    <p:anim calcmode="lin" valueType="num">
                                      <p:cBhvr>
                                        <p:cTn id="91" dur="750"/>
                                        <p:tgtEl>
                                          <p:spTgt spid="37"/>
                                        </p:tgtEl>
                                        <p:attrNameLst>
                                          <p:attrName>ppt_y</p:attrName>
                                        </p:attrNameLst>
                                      </p:cBhvr>
                                      <p:tavLst>
                                        <p:tav tm="0">
                                          <p:val>
                                            <p:strVal val="ppt_y"/>
                                          </p:val>
                                        </p:tav>
                                        <p:tav tm="100000">
                                          <p:val>
                                            <p:strVal val="ppt_y+.1"/>
                                          </p:val>
                                        </p:tav>
                                      </p:tavLst>
                                    </p:anim>
                                    <p:set>
                                      <p:cBhvr>
                                        <p:cTn id="92"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9F961-A902-1AA7-DD3F-F261612B3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2817" y="2025396"/>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1327" y="2055164"/>
            <a:ext cx="3960000" cy="396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3939112" y="4863705"/>
            <a:ext cx="1259191" cy="1584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6"/>
            <a:stretch>
              <a:fillRect/>
            </a:stretch>
          </p:blipFill>
          <p:spPr>
            <a:xfrm>
              <a:off x="3939112" y="4863705"/>
              <a:ext cx="1259191" cy="1584000"/>
            </a:xfrm>
            <a:prstGeom prst="rect">
              <a:avLst/>
            </a:prstGeom>
          </p:spPr>
        </p:pic>
        <p:sp>
          <p:nvSpPr>
            <p:cNvPr id="59" name="TextBox 58">
              <a:extLst>
                <a:ext uri="{FF2B5EF4-FFF2-40B4-BE49-F238E27FC236}">
                  <a16:creationId xmlns:a16="http://schemas.microsoft.com/office/drawing/2014/main" id="{39392513-994A-4539-A583-B660BF0026A2}"/>
                </a:ext>
              </a:extLst>
            </p:cNvPr>
            <p:cNvSpPr txBox="1"/>
            <p:nvPr/>
          </p:nvSpPr>
          <p:spPr>
            <a:xfrm>
              <a:off x="4133112" y="5399950"/>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5449781" y="4814543"/>
            <a:ext cx="915484" cy="972271"/>
            <a:chOff x="4728297" y="4035164"/>
            <a:chExt cx="915484" cy="972271"/>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7"/>
            <a:stretch>
              <a:fillRect/>
            </a:stretch>
          </p:blipFill>
          <p:spPr>
            <a:xfrm>
              <a:off x="4925089" y="4035164"/>
              <a:ext cx="718692" cy="756000"/>
            </a:xfrm>
            <a:prstGeom prst="rect">
              <a:avLst/>
            </a:prstGeom>
          </p:spPr>
        </p:pic>
        <p:sp>
          <p:nvSpPr>
            <p:cNvPr id="65" name="TextBox 64">
              <a:hlinkClick r:id="rId8" action="ppaction://hlinksldjump"/>
              <a:extLst>
                <a:ext uri="{FF2B5EF4-FFF2-40B4-BE49-F238E27FC236}">
                  <a16:creationId xmlns:a16="http://schemas.microsoft.com/office/drawing/2014/main" id="{C5B7BFE4-807C-4EA4-B00C-08E4A1C60FD6}"/>
                </a:ext>
              </a:extLst>
            </p:cNvPr>
            <p:cNvSpPr txBox="1"/>
            <p:nvPr/>
          </p:nvSpPr>
          <p:spPr>
            <a:xfrm>
              <a:off x="4728297" y="4098571"/>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8015011" y="5127125"/>
            <a:ext cx="1009536" cy="1181689"/>
            <a:chOff x="8015011" y="5127125"/>
            <a:chExt cx="1009536"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9"/>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7" y="512712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8350149" y="3306605"/>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BAF014C4-8C54-9A7E-B2AC-93103AF87F88}"/>
              </a:ext>
            </a:extLst>
          </p:cNvPr>
          <p:cNvPicPr>
            <a:picLocks noChangeAspect="1"/>
          </p:cNvPicPr>
          <p:nvPr/>
        </p:nvPicPr>
        <p:blipFill>
          <a:blip r:embed="rId11"/>
          <a:stretch>
            <a:fillRect/>
          </a:stretch>
        </p:blipFill>
        <p:spPr>
          <a:xfrm>
            <a:off x="8586128" y="999754"/>
            <a:ext cx="3603048" cy="3596952"/>
          </a:xfrm>
          <a:prstGeom prst="rect">
            <a:avLst/>
          </a:prstGeom>
        </p:spPr>
      </p:pic>
      <p:pic>
        <p:nvPicPr>
          <p:cNvPr id="4" name="Picture 3">
            <a:extLst>
              <a:ext uri="{FF2B5EF4-FFF2-40B4-BE49-F238E27FC236}">
                <a16:creationId xmlns:a16="http://schemas.microsoft.com/office/drawing/2014/main" id="{B9C19D6F-FCC4-8DFC-A664-992447162A5C}"/>
              </a:ext>
            </a:extLst>
          </p:cNvPr>
          <p:cNvPicPr>
            <a:picLocks noChangeAspect="1"/>
          </p:cNvPicPr>
          <p:nvPr/>
        </p:nvPicPr>
        <p:blipFill>
          <a:blip r:embed="rId12"/>
          <a:stretch>
            <a:fillRect/>
          </a:stretch>
        </p:blipFill>
        <p:spPr>
          <a:xfrm>
            <a:off x="5696462" y="2078637"/>
            <a:ext cx="3853006" cy="3853006"/>
          </a:xfrm>
          <a:prstGeom prst="rect">
            <a:avLst/>
          </a:prstGeom>
        </p:spPr>
      </p:pic>
    </p:spTree>
    <p:extLst>
      <p:ext uri="{BB962C8B-B14F-4D97-AF65-F5344CB8AC3E}">
        <p14:creationId xmlns:p14="http://schemas.microsoft.com/office/powerpoint/2010/main" val="773388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4.16667E-7 1.48148E-6 L 4.16667E-7 -0.13866 C 4.16667E-7 -0.20093 -0.03099 -0.27662 -0.05612 -0.27662 L -0.11224 -0.27662 " pathEditMode="relative" rAng="0" ptsTypes="AAAA">
                                      <p:cBhvr>
                                        <p:cTn id="6" dur="1250" fill="hold"/>
                                        <p:tgtEl>
                                          <p:spTgt spid="63"/>
                                        </p:tgtEl>
                                        <p:attrNameLst>
                                          <p:attrName>ppt_x</p:attrName>
                                          <p:attrName>ppt_y</p:attrName>
                                        </p:attrNameLst>
                                      </p:cBhvr>
                                      <p:rCtr x="-5612" y="-13843"/>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0"/>
                                  </p:stCondLst>
                                  <p:childTnLst>
                                    <p:animScale>
                                      <p:cBhvr>
                                        <p:cTn id="8" dur="1250" fill="hold"/>
                                        <p:tgtEl>
                                          <p:spTgt spid="63"/>
                                        </p:tgtEl>
                                      </p:cBhvr>
                                      <p:by x="75000" y="75000"/>
                                    </p:animScale>
                                  </p:childTnLst>
                                </p:cTn>
                              </p:par>
                            </p:childTnLst>
                          </p:cTn>
                        </p:par>
                        <p:par>
                          <p:cTn id="9" fill="hold">
                            <p:stCondLst>
                              <p:cond delay="1250"/>
                            </p:stCondLst>
                            <p:childTnLst>
                              <p:par>
                                <p:cTn id="10" presetID="42" presetClass="exit" presetSubtype="0" fill="hold" nodeType="afterEffect">
                                  <p:stCondLst>
                                    <p:cond delay="0"/>
                                  </p:stCondLst>
                                  <p:childTnLst>
                                    <p:animEffect transition="out" filter="fade">
                                      <p:cBhvr>
                                        <p:cTn id="11" dur="500"/>
                                        <p:tgtEl>
                                          <p:spTgt spid="63"/>
                                        </p:tgtEl>
                                      </p:cBhvr>
                                    </p:animEffect>
                                    <p:anim calcmode="lin" valueType="num">
                                      <p:cBhvr>
                                        <p:cTn id="12" dur="500"/>
                                        <p:tgtEl>
                                          <p:spTgt spid="63"/>
                                        </p:tgtEl>
                                        <p:attrNameLst>
                                          <p:attrName>ppt_x</p:attrName>
                                        </p:attrNameLst>
                                      </p:cBhvr>
                                      <p:tavLst>
                                        <p:tav tm="0">
                                          <p:val>
                                            <p:strVal val="ppt_x"/>
                                          </p:val>
                                        </p:tav>
                                        <p:tav tm="100000">
                                          <p:val>
                                            <p:strVal val="ppt_x"/>
                                          </p:val>
                                        </p:tav>
                                      </p:tavLst>
                                    </p:anim>
                                    <p:anim calcmode="lin" valueType="num">
                                      <p:cBhvr>
                                        <p:cTn id="13" dur="500"/>
                                        <p:tgtEl>
                                          <p:spTgt spid="63"/>
                                        </p:tgtEl>
                                        <p:attrNameLst>
                                          <p:attrName>ppt_y</p:attrName>
                                        </p:attrNameLst>
                                      </p:cBhvr>
                                      <p:tavLst>
                                        <p:tav tm="0">
                                          <p:val>
                                            <p:strVal val="ppt_y"/>
                                          </p:val>
                                        </p:tav>
                                        <p:tav tm="100000">
                                          <p:val>
                                            <p:strVal val="ppt_y+.1"/>
                                          </p:val>
                                        </p:tav>
                                      </p:tavLst>
                                    </p:anim>
                                    <p:set>
                                      <p:cBhvr>
                                        <p:cTn id="14" dur="1" fill="hold">
                                          <p:stCondLst>
                                            <p:cond delay="499"/>
                                          </p:stCondLst>
                                        </p:cTn>
                                        <p:tgtEl>
                                          <p:spTgt spid="63"/>
                                        </p:tgtEl>
                                        <p:attrNameLst>
                                          <p:attrName>style.visibility</p:attrName>
                                        </p:attrNameLst>
                                      </p:cBhvr>
                                      <p:to>
                                        <p:strVal val="hidden"/>
                                      </p:to>
                                    </p:set>
                                  </p:childTnLst>
                                </p:cTn>
                              </p:par>
                            </p:childTnLst>
                          </p:cTn>
                        </p:par>
                        <p:par>
                          <p:cTn id="15" fill="hold">
                            <p:stCondLst>
                              <p:cond delay="175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4"/>
                                        </p:tgtEl>
                                      </p:cBhvr>
                                    </p:animEffect>
                                    <p:animScale>
                                      <p:cBhvr>
                                        <p:cTn id="18" dur="250" autoRev="1" fill="hold"/>
                                        <p:tgtEl>
                                          <p:spTgt spid="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D6768-AF49-FE4A-9669-9147A5386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775824" y="137759"/>
            <a:ext cx="8640352" cy="3312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6000" y="867978"/>
              <a:ext cx="7920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66"/>
                  </a:solidFill>
                  <a:effectLst/>
                  <a:uLnTx/>
                  <a:uFillTx/>
                  <a:latin typeface="UVN Banh Mi" pitchFamily="2" charset="0"/>
                  <a:ea typeface="+mn-ea"/>
                  <a:cs typeface="+mn-cs"/>
                </a:rPr>
                <a:t>Câu hỏi 2: </a:t>
              </a:r>
              <a:r>
                <a:rPr kumimoji="0" lang="vi-VN" sz="4000" b="0" i="0" u="none" strike="noStrike" kern="1200" cap="none" spc="0" normalizeH="0" baseline="0" noProof="0">
                  <a:ln>
                    <a:noFill/>
                  </a:ln>
                  <a:effectLst/>
                  <a:uLnTx/>
                  <a:uFillTx/>
                  <a:latin typeface="UVN Banh Mi" pitchFamily="2" charset="0"/>
                  <a:ea typeface="+mn-ea"/>
                  <a:cs typeface="+mn-cs"/>
                </a:rPr>
                <a:t>Ngày Trái Đất được đề xuất lần đầu ở </a:t>
              </a:r>
              <a:r>
                <a:rPr lang="en-US" sz="4000">
                  <a:latin typeface="UVN Banh Mi" pitchFamily="2" charset="0"/>
                </a:rPr>
                <a:t>đâu ?</a:t>
              </a:r>
              <a:endParaRPr kumimoji="0" lang="en-US" sz="4000" b="0" i="0" u="none" strike="noStrike" kern="1200" cap="none" spc="0" normalizeH="0" baseline="0" noProof="0">
                <a:ln>
                  <a:noFill/>
                </a:ln>
                <a:effectLst/>
                <a:uLnTx/>
                <a:uFillTx/>
                <a:latin typeface="UVN Banh Mi" pitchFamily="2" charset="0"/>
                <a:ea typeface="+mn-ea"/>
                <a:cs typeface="+mn-cs"/>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609600" y="3496002"/>
            <a:ext cx="4648200" cy="1317172"/>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glow>
                        <a:prstClr val="white"/>
                      </a:glow>
                      <a:outerShdw blurRad="38100" dist="38100" dir="2700000" algn="tl">
                        <a:srgbClr val="000000">
                          <a:alpha val="43137"/>
                        </a:srgbClr>
                      </a:outerShdw>
                    </a:effectLst>
                    <a:uLnTx/>
                    <a:uFillTx/>
                    <a:latin typeface="UVN Banh Mi" pitchFamily="2" charset="0"/>
                    <a:ea typeface="+mn-ea"/>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VN Banh Mi" pitchFamily="2" charset="0"/>
                  <a:ea typeface="+mn-ea"/>
                  <a:cs typeface="+mn-cs"/>
                </a:rPr>
                <a:t>Việt Nam</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609600" y="5177001"/>
            <a:ext cx="4648200" cy="1317172"/>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VN Banh Mi" pitchFamily="2" charset="0"/>
                  <a:ea typeface="+mn-ea"/>
                  <a:cs typeface="+mn-cs"/>
                </a:rPr>
                <a:t>Liên Hợp Quốc</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6847114" y="3496001"/>
            <a:ext cx="4648200" cy="1317173"/>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FF0000"/>
                  </a:solidFill>
                  <a:latin typeface="UVN Banh Mi" pitchFamily="2" charset="0"/>
                </a:rPr>
                <a:t>Mỹ</a:t>
              </a:r>
              <a:endParaRPr kumimoji="0" lang="en-US" sz="4000" b="0" i="0" u="none" strike="noStrike" kern="1200" cap="none" spc="0" normalizeH="0" baseline="0" noProof="0">
                <a:ln>
                  <a:noFill/>
                </a:ln>
                <a:solidFill>
                  <a:srgbClr val="FF0000"/>
                </a:solidFill>
                <a:effectLst/>
                <a:uLnTx/>
                <a:uFillTx/>
                <a:latin typeface="UVN Banh Mi" pitchFamily="2" charset="0"/>
                <a:ea typeface="+mn-ea"/>
                <a:cs typeface="+mn-cs"/>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6847114" y="5177000"/>
            <a:ext cx="4648200" cy="1317173"/>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7"/>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VN Banh Mi" pitchFamily="2" charset="0"/>
                  <a:ea typeface="+mn-ea"/>
                  <a:cs typeface="+mn-cs"/>
                </a:rPr>
                <a:t>Thế giới</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88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5319"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532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880" y="2235586"/>
            <a:ext cx="444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35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đúng.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7"/>
                                        </p:tgtEl>
                                      </p:cBhvr>
                                    </p:animEffect>
                                    <p:anim calcmode="lin" valueType="num">
                                      <p:cBhvr>
                                        <p:cTn id="58" dur="750"/>
                                        <p:tgtEl>
                                          <p:spTgt spid="37"/>
                                        </p:tgtEl>
                                        <p:attrNameLst>
                                          <p:attrName>ppt_x</p:attrName>
                                        </p:attrNameLst>
                                      </p:cBhvr>
                                      <p:tavLst>
                                        <p:tav tm="0">
                                          <p:val>
                                            <p:strVal val="ppt_x"/>
                                          </p:val>
                                        </p:tav>
                                        <p:tav tm="100000">
                                          <p:val>
                                            <p:strVal val="ppt_x"/>
                                          </p:val>
                                        </p:tav>
                                      </p:tavLst>
                                    </p:anim>
                                    <p:anim calcmode="lin" valueType="num">
                                      <p:cBhvr>
                                        <p:cTn id="59" dur="750"/>
                                        <p:tgtEl>
                                          <p:spTgt spid="37"/>
                                        </p:tgtEl>
                                        <p:attrNameLst>
                                          <p:attrName>ppt_y</p:attrName>
                                        </p:attrNameLst>
                                      </p:cBhvr>
                                      <p:tavLst>
                                        <p:tav tm="0">
                                          <p:val>
                                            <p:strVal val="ppt_y"/>
                                          </p:val>
                                        </p:tav>
                                        <p:tav tm="100000">
                                          <p:val>
                                            <p:strVal val="ppt_y+.1"/>
                                          </p:val>
                                        </p:tav>
                                      </p:tavLst>
                                    </p:anim>
                                    <p:set>
                                      <p:cBhvr>
                                        <p:cTn id="60"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4"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8"/>
                                        </p:tgtEl>
                                      </p:cBhvr>
                                    </p:animEffect>
                                    <p:anim calcmode="lin" valueType="num">
                                      <p:cBhvr>
                                        <p:cTn id="74" dur="750"/>
                                        <p:tgtEl>
                                          <p:spTgt spid="38"/>
                                        </p:tgtEl>
                                        <p:attrNameLst>
                                          <p:attrName>ppt_x</p:attrName>
                                        </p:attrNameLst>
                                      </p:cBhvr>
                                      <p:tavLst>
                                        <p:tav tm="0">
                                          <p:val>
                                            <p:strVal val="ppt_x"/>
                                          </p:val>
                                        </p:tav>
                                        <p:tav tm="100000">
                                          <p:val>
                                            <p:strVal val="ppt_x"/>
                                          </p:val>
                                        </p:tav>
                                      </p:tavLst>
                                    </p:anim>
                                    <p:anim calcmode="lin" valueType="num">
                                      <p:cBhvr>
                                        <p:cTn id="75" dur="750"/>
                                        <p:tgtEl>
                                          <p:spTgt spid="38"/>
                                        </p:tgtEl>
                                        <p:attrNameLst>
                                          <p:attrName>ppt_y</p:attrName>
                                        </p:attrNameLst>
                                      </p:cBhvr>
                                      <p:tavLst>
                                        <p:tav tm="0">
                                          <p:val>
                                            <p:strVal val="ppt_y"/>
                                          </p:val>
                                        </p:tav>
                                        <p:tav tm="100000">
                                          <p:val>
                                            <p:strVal val="ppt_y+.1"/>
                                          </p:val>
                                        </p:tav>
                                      </p:tavLst>
                                    </p:anim>
                                    <p:set>
                                      <p:cBhvr>
                                        <p:cTn id="76"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4" name="trả-lời-sai.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9"/>
                                        </p:tgtEl>
                                      </p:cBhvr>
                                    </p:animEffect>
                                    <p:anim calcmode="lin" valueType="num">
                                      <p:cBhvr>
                                        <p:cTn id="90" dur="750"/>
                                        <p:tgtEl>
                                          <p:spTgt spid="39"/>
                                        </p:tgtEl>
                                        <p:attrNameLst>
                                          <p:attrName>ppt_x</p:attrName>
                                        </p:attrNameLst>
                                      </p:cBhvr>
                                      <p:tavLst>
                                        <p:tav tm="0">
                                          <p:val>
                                            <p:strVal val="ppt_x"/>
                                          </p:val>
                                        </p:tav>
                                        <p:tav tm="100000">
                                          <p:val>
                                            <p:strVal val="ppt_x"/>
                                          </p:val>
                                        </p:tav>
                                      </p:tavLst>
                                    </p:anim>
                                    <p:anim calcmode="lin" valueType="num">
                                      <p:cBhvr>
                                        <p:cTn id="91" dur="750"/>
                                        <p:tgtEl>
                                          <p:spTgt spid="39"/>
                                        </p:tgtEl>
                                        <p:attrNameLst>
                                          <p:attrName>ppt_y</p:attrName>
                                        </p:attrNameLst>
                                      </p:cBhvr>
                                      <p:tavLst>
                                        <p:tav tm="0">
                                          <p:val>
                                            <p:strVal val="ppt_y"/>
                                          </p:val>
                                        </p:tav>
                                        <p:tav tm="100000">
                                          <p:val>
                                            <p:strVal val="ppt_y+.1"/>
                                          </p:val>
                                        </p:tav>
                                      </p:tavLst>
                                    </p:anim>
                                    <p:set>
                                      <p:cBhvr>
                                        <p:cTn id="92"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1216</TotalTime>
  <Words>1126</Words>
  <PresentationFormat>Widescreen</PresentationFormat>
  <Paragraphs>164</Paragraphs>
  <Slides>49</Slides>
  <Notes>2</Notes>
  <HiddenSlides>0</HiddenSlides>
  <MMClips>2</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49</vt:i4>
      </vt:variant>
    </vt:vector>
  </HeadingPairs>
  <TitlesOfParts>
    <vt:vector size="72" baseType="lpstr">
      <vt:lpstr>UTM Avo</vt:lpstr>
      <vt:lpstr>SVN-Franko</vt:lpstr>
      <vt:lpstr>Times New Roman</vt:lpstr>
      <vt:lpstr>Calibri</vt:lpstr>
      <vt:lpstr>Roboto</vt:lpstr>
      <vt:lpstr>iCiel Nabila</vt:lpstr>
      <vt:lpstr>Calibri </vt:lpstr>
      <vt:lpstr>iCiel Baliho Script</vt:lpstr>
      <vt:lpstr>UVN Bai Sau Nang</vt:lpstr>
      <vt:lpstr>iCiel Soup of Justice</vt:lpstr>
      <vt:lpstr>Wingdings</vt:lpstr>
      <vt:lpstr>iCiel Pequena</vt:lpstr>
      <vt:lpstr>#9Slide05 SVNClementine</vt:lpstr>
      <vt:lpstr>SVN-Poky's</vt:lpstr>
      <vt:lpstr>Calibri Light</vt:lpstr>
      <vt:lpstr>UVN Banh Mi</vt:lpstr>
      <vt:lpstr>Arial</vt:lpstr>
      <vt:lpstr>Office Theme</vt:lpstr>
      <vt:lpstr>1_Office Theme</vt:lpstr>
      <vt:lpstr>2_Office Theme</vt:lpstr>
      <vt:lpstr>Chủ đề Office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 các ý kiến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các trường hợp và trả lời câu hỏi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Xử lí tình huống</vt:lpstr>
      <vt:lpstr>PowerPoint Presentation</vt:lpstr>
      <vt:lpstr>PowerPoint Presentation</vt:lpstr>
      <vt:lpstr>PowerPoint Presentation</vt:lpstr>
      <vt:lpstr>PowerPoint Presentation</vt:lpstr>
      <vt:lpstr>PowerPoint Presentation</vt:lpstr>
      <vt:lpstr>Chia sẻ</vt:lpstr>
      <vt:lpstr>PowerPoint Presentation</vt:lpstr>
      <vt:lpstr>Nhắc nhở</vt:lpstr>
      <vt:lpstr>PowerPoint Presentation</vt:lpstr>
      <vt:lpstr>Thực hành</vt:lpstr>
      <vt:lpstr>PowerPoint Presentation</vt:lpstr>
      <vt:lpstr>PowerPoint Presentation</vt:lpstr>
      <vt:lpstr>PowerPoint Presentation</vt:lpstr>
      <vt:lpstr>PowerPoint Presentation</vt:lpstr>
      <vt:lpstr>PowerPoint Presentation</vt:lpstr>
      <vt:lpstr>CHÚC CÁC BẠN HỌC TỐT! TẠM BIỆT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2024-01-31T17:25:34Z</dcterms:created>
  <dcterms:modified xsi:type="dcterms:W3CDTF">2024-08-03T14:26:35Z</dcterms:modified>
</cp:coreProperties>
</file>