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8" r:id="rId1"/>
    <p:sldMasterId id="2147483720" r:id="rId2"/>
  </p:sldMasterIdLst>
  <p:notesMasterIdLst>
    <p:notesMasterId r:id="rId49"/>
  </p:notesMasterIdLst>
  <p:sldIdLst>
    <p:sldId id="308" r:id="rId3"/>
    <p:sldId id="309" r:id="rId4"/>
    <p:sldId id="349" r:id="rId5"/>
    <p:sldId id="351" r:id="rId6"/>
    <p:sldId id="469" r:id="rId7"/>
    <p:sldId id="470" r:id="rId8"/>
    <p:sldId id="471" r:id="rId9"/>
    <p:sldId id="472" r:id="rId10"/>
    <p:sldId id="355" r:id="rId11"/>
    <p:sldId id="392" r:id="rId12"/>
    <p:sldId id="393" r:id="rId13"/>
    <p:sldId id="473" r:id="rId14"/>
    <p:sldId id="474" r:id="rId15"/>
    <p:sldId id="396" r:id="rId16"/>
    <p:sldId id="397" r:id="rId17"/>
    <p:sldId id="475" r:id="rId18"/>
    <p:sldId id="476" r:id="rId19"/>
    <p:sldId id="398" r:id="rId20"/>
    <p:sldId id="477" r:id="rId21"/>
    <p:sldId id="478" r:id="rId22"/>
    <p:sldId id="362" r:id="rId23"/>
    <p:sldId id="365" r:id="rId24"/>
    <p:sldId id="405" r:id="rId25"/>
    <p:sldId id="403" r:id="rId26"/>
    <p:sldId id="439" r:id="rId27"/>
    <p:sldId id="406" r:id="rId28"/>
    <p:sldId id="415" r:id="rId29"/>
    <p:sldId id="458" r:id="rId30"/>
    <p:sldId id="479" r:id="rId31"/>
    <p:sldId id="460" r:id="rId32"/>
    <p:sldId id="481" r:id="rId33"/>
    <p:sldId id="480" r:id="rId34"/>
    <p:sldId id="482" r:id="rId35"/>
    <p:sldId id="379" r:id="rId36"/>
    <p:sldId id="483" r:id="rId37"/>
    <p:sldId id="421" r:id="rId38"/>
    <p:sldId id="484" r:id="rId39"/>
    <p:sldId id="383" r:id="rId40"/>
    <p:sldId id="467" r:id="rId41"/>
    <p:sldId id="468" r:id="rId42"/>
    <p:sldId id="485" r:id="rId43"/>
    <p:sldId id="486" r:id="rId44"/>
    <p:sldId id="487" r:id="rId45"/>
    <p:sldId id="488" r:id="rId46"/>
    <p:sldId id="304" r:id="rId47"/>
    <p:sldId id="389" r:id="rId48"/>
  </p:sldIdLst>
  <p:sldSz cx="9144000" cy="5143500" type="screen16x9"/>
  <p:notesSz cx="6858000" cy="9144000"/>
  <p:embeddedFontLst>
    <p:embeddedFont>
      <p:font typeface="#9Slide05 Phobia" charset="0"/>
      <p:regular r:id="rId50"/>
    </p:embeddedFont>
    <p:embeddedFont>
      <p:font typeface="SVN-Poky's" charset="0"/>
      <p:regular r:id="rId51"/>
    </p:embeddedFont>
    <p:embeddedFont>
      <p:font typeface="#9Slide05 SVNClementine" charset="0"/>
      <p:regular r:id="rId52"/>
    </p:embeddedFont>
    <p:embeddedFont>
      <p:font typeface="Calibri" pitchFamily="34" charset="0"/>
      <p:regular r:id="rId53"/>
      <p:bold r:id="rId54"/>
      <p:italic r:id="rId55"/>
      <p:boldItalic r:id="rId56"/>
    </p:embeddedFont>
  </p:embeddedFontLst>
  <p:custDataLst>
    <p:tags r:id="rId5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F1FF"/>
    <a:srgbClr val="FFFFFF"/>
    <a:srgbClr val="FF0000"/>
    <a:srgbClr val="E7C367"/>
    <a:srgbClr val="191337"/>
    <a:srgbClr val="FFCCCC"/>
    <a:srgbClr val="CC99FF"/>
    <a:srgbClr val="FF0066"/>
    <a:srgbClr val="00FF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99" d="100"/>
          <a:sy n="99" d="100"/>
        </p:scale>
        <p:origin x="-534" y="-84"/>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tags" Target="tags/tag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44863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C9FB33-BFF0-81CF-2A61-FDF0EE2477F1}"/>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9703341-62CF-F89B-FFCE-F52C41266F15}"/>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B83F345-59BD-5D68-0EB5-2D33296CC1E6}"/>
              </a:ext>
            </a:extLst>
          </p:cNvPr>
          <p:cNvSpPr>
            <a:spLocks noGrp="1"/>
          </p:cNvSpPr>
          <p:nvPr>
            <p:ph type="dt" sz="half" idx="10"/>
          </p:nvPr>
        </p:nvSpPr>
        <p:spPr/>
        <p:txBody>
          <a:bodyPr/>
          <a:lstStyle/>
          <a:p>
            <a:fld id="{FC9ABF94-1DF3-45F2-8DD1-86B4FE0196E7}" type="datetimeFigureOut">
              <a:rPr lang="en-US" smtClean="0"/>
              <a:t>03/02/2025</a:t>
            </a:fld>
            <a:endParaRPr lang="en-US"/>
          </a:p>
        </p:txBody>
      </p:sp>
      <p:sp>
        <p:nvSpPr>
          <p:cNvPr id="5" name="Footer Placeholder 4">
            <a:extLst>
              <a:ext uri="{FF2B5EF4-FFF2-40B4-BE49-F238E27FC236}">
                <a16:creationId xmlns="" xmlns:a16="http://schemas.microsoft.com/office/drawing/2014/main" id="{80AE6F09-4210-00E2-1F6F-AC85E78C3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2EED30B-6119-5BAD-103B-531151B0ECAE}"/>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69636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112E11-09AC-3396-1431-2A1158C572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3C0DC3B-2A61-D431-458D-8CC86AF253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B8B85C7-F99A-70C5-A184-5EC4C9DBFB9A}"/>
              </a:ext>
            </a:extLst>
          </p:cNvPr>
          <p:cNvSpPr>
            <a:spLocks noGrp="1"/>
          </p:cNvSpPr>
          <p:nvPr>
            <p:ph type="dt" sz="half" idx="10"/>
          </p:nvPr>
        </p:nvSpPr>
        <p:spPr/>
        <p:txBody>
          <a:bodyPr/>
          <a:lstStyle/>
          <a:p>
            <a:fld id="{FC9ABF94-1DF3-45F2-8DD1-86B4FE0196E7}" type="datetimeFigureOut">
              <a:rPr lang="en-US" smtClean="0"/>
              <a:t>03/02/2025</a:t>
            </a:fld>
            <a:endParaRPr lang="en-US"/>
          </a:p>
        </p:txBody>
      </p:sp>
      <p:sp>
        <p:nvSpPr>
          <p:cNvPr id="5" name="Footer Placeholder 4">
            <a:extLst>
              <a:ext uri="{FF2B5EF4-FFF2-40B4-BE49-F238E27FC236}">
                <a16:creationId xmlns="" xmlns:a16="http://schemas.microsoft.com/office/drawing/2014/main" id="{1DFCF7D1-558D-B9A8-D41F-6FB5D0667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2AAC471-8C9D-35D6-0C2A-D98D649637A8}"/>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78278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6137CE7-7A4E-105A-3DCF-61B2D45823C3}"/>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121DE6E-5074-4266-72F5-1958F8D38D1D}"/>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2579027-0F26-64F2-E523-0DA92619C7AA}"/>
              </a:ext>
            </a:extLst>
          </p:cNvPr>
          <p:cNvSpPr>
            <a:spLocks noGrp="1"/>
          </p:cNvSpPr>
          <p:nvPr>
            <p:ph type="dt" sz="half" idx="10"/>
          </p:nvPr>
        </p:nvSpPr>
        <p:spPr/>
        <p:txBody>
          <a:bodyPr/>
          <a:lstStyle/>
          <a:p>
            <a:fld id="{FC9ABF94-1DF3-45F2-8DD1-86B4FE0196E7}" type="datetimeFigureOut">
              <a:rPr lang="en-US" smtClean="0"/>
              <a:t>03/02/2025</a:t>
            </a:fld>
            <a:endParaRPr lang="en-US"/>
          </a:p>
        </p:txBody>
      </p:sp>
      <p:sp>
        <p:nvSpPr>
          <p:cNvPr id="5" name="Footer Placeholder 4">
            <a:extLst>
              <a:ext uri="{FF2B5EF4-FFF2-40B4-BE49-F238E27FC236}">
                <a16:creationId xmlns="" xmlns:a16="http://schemas.microsoft.com/office/drawing/2014/main" id="{CAC69970-0E68-7F29-5820-E27ED79B2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3434D16-6034-AAD0-78E7-A8C81D87E3BE}"/>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82449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C836BF-6640-BC28-F5EC-EF01515EA2A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59AA23A0-6F4F-5AAB-70B2-30272A1B062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03/02/2025</a:t>
            </a:fld>
            <a:endParaRPr lang="en-US"/>
          </a:p>
        </p:txBody>
      </p:sp>
      <p:sp>
        <p:nvSpPr>
          <p:cNvPr id="5" name="Footer Placeholder 4">
            <a:extLst>
              <a:ext uri="{FF2B5EF4-FFF2-40B4-BE49-F238E27FC236}">
                <a16:creationId xmlns=""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549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03/02/2025</a:t>
            </a:fld>
            <a:endParaRPr lang="en-US"/>
          </a:p>
        </p:txBody>
      </p:sp>
      <p:sp>
        <p:nvSpPr>
          <p:cNvPr id="5" name="Footer Placeholder 4">
            <a:extLst>
              <a:ext uri="{FF2B5EF4-FFF2-40B4-BE49-F238E27FC236}">
                <a16:creationId xmlns=""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8035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32EEA4-7ACF-A48F-3624-56F9FFE432F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5EDB19A1-8BC2-4536-2ED2-FAD9733A7F1F}"/>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03/02/2025</a:t>
            </a:fld>
            <a:endParaRPr lang="en-US"/>
          </a:p>
        </p:txBody>
      </p:sp>
      <p:sp>
        <p:nvSpPr>
          <p:cNvPr id="5" name="Footer Placeholder 4">
            <a:extLst>
              <a:ext uri="{FF2B5EF4-FFF2-40B4-BE49-F238E27FC236}">
                <a16:creationId xmlns=""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9409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7058BC9-1913-A28E-AB7F-66821912A2E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78CA3E2-B14B-21D4-0590-A4A2F958EE5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03/02/2025</a:t>
            </a:fld>
            <a:endParaRPr lang="en-US"/>
          </a:p>
        </p:txBody>
      </p:sp>
      <p:sp>
        <p:nvSpPr>
          <p:cNvPr id="6" name="Footer Placeholder 5">
            <a:extLst>
              <a:ext uri="{FF2B5EF4-FFF2-40B4-BE49-F238E27FC236}">
                <a16:creationId xmlns=""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1469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5D2FB5-ACEA-23D3-F5FA-5E5AB5EF68D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5DB29F8-2C6F-5A87-F37D-03783C939FE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93E7CF6-DB36-3194-8357-AC79DEC5167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BD75393-9048-94BE-6F55-1CA186CA2A7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DFB38E7-CCE6-11AF-EC14-8231E8BF5C8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03/02/2025</a:t>
            </a:fld>
            <a:endParaRPr lang="en-US"/>
          </a:p>
        </p:txBody>
      </p:sp>
      <p:sp>
        <p:nvSpPr>
          <p:cNvPr id="8" name="Footer Placeholder 7">
            <a:extLst>
              <a:ext uri="{FF2B5EF4-FFF2-40B4-BE49-F238E27FC236}">
                <a16:creationId xmlns=""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1232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03/02/2025</a:t>
            </a:fld>
            <a:endParaRPr lang="en-US"/>
          </a:p>
        </p:txBody>
      </p:sp>
      <p:sp>
        <p:nvSpPr>
          <p:cNvPr id="4" name="Footer Placeholder 3">
            <a:extLst>
              <a:ext uri="{FF2B5EF4-FFF2-40B4-BE49-F238E27FC236}">
                <a16:creationId xmlns=""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90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03/02/2025</a:t>
            </a:fld>
            <a:endParaRPr lang="en-US"/>
          </a:p>
        </p:txBody>
      </p:sp>
      <p:sp>
        <p:nvSpPr>
          <p:cNvPr id="3" name="Footer Placeholder 2">
            <a:extLst>
              <a:ext uri="{FF2B5EF4-FFF2-40B4-BE49-F238E27FC236}">
                <a16:creationId xmlns=""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1501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564E4-B489-9A64-80F7-03520B8D45A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1C575035-56CA-D083-DF9F-003B64ABBA5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72A20DF-FDBA-F59C-23D4-3D8CFC80BFF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03/02/2025</a:t>
            </a:fld>
            <a:endParaRPr lang="en-US"/>
          </a:p>
        </p:txBody>
      </p:sp>
      <p:sp>
        <p:nvSpPr>
          <p:cNvPr id="6" name="Footer Placeholder 5">
            <a:extLst>
              <a:ext uri="{FF2B5EF4-FFF2-40B4-BE49-F238E27FC236}">
                <a16:creationId xmlns=""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13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F08B2C-44FC-7854-2E4A-2B1989AAE4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7B8D5C1-BFFD-1794-2053-FAE4A6567B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AC17FD-1E82-FC59-FE59-293C8A78D14A}"/>
              </a:ext>
            </a:extLst>
          </p:cNvPr>
          <p:cNvSpPr>
            <a:spLocks noGrp="1"/>
          </p:cNvSpPr>
          <p:nvPr>
            <p:ph type="dt" sz="half" idx="10"/>
          </p:nvPr>
        </p:nvSpPr>
        <p:spPr/>
        <p:txBody>
          <a:bodyPr/>
          <a:lstStyle/>
          <a:p>
            <a:fld id="{FC9ABF94-1DF3-45F2-8DD1-86B4FE0196E7}" type="datetimeFigureOut">
              <a:rPr lang="en-US" smtClean="0"/>
              <a:t>03/02/2025</a:t>
            </a:fld>
            <a:endParaRPr lang="en-US"/>
          </a:p>
        </p:txBody>
      </p:sp>
      <p:sp>
        <p:nvSpPr>
          <p:cNvPr id="5" name="Footer Placeholder 4">
            <a:extLst>
              <a:ext uri="{FF2B5EF4-FFF2-40B4-BE49-F238E27FC236}">
                <a16:creationId xmlns="" xmlns:a16="http://schemas.microsoft.com/office/drawing/2014/main" id="{31E4E9F0-4387-9689-8860-765D88E77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E4A3E38-2975-D713-7CEF-2CBC64D93ACD}"/>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0094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1E9467-FE29-CA2A-E01C-5CA7178D226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61D99E53-0DBF-52F4-052B-BFE84C8A5D5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3C5F3B43-A0F5-DB27-CE27-BCABB178D21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03/02/2025</a:t>
            </a:fld>
            <a:endParaRPr lang="en-US"/>
          </a:p>
        </p:txBody>
      </p:sp>
      <p:sp>
        <p:nvSpPr>
          <p:cNvPr id="6" name="Footer Placeholder 5">
            <a:extLst>
              <a:ext uri="{FF2B5EF4-FFF2-40B4-BE49-F238E27FC236}">
                <a16:creationId xmlns=""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5118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03/02/2025</a:t>
            </a:fld>
            <a:endParaRPr lang="en-US"/>
          </a:p>
        </p:txBody>
      </p:sp>
      <p:sp>
        <p:nvSpPr>
          <p:cNvPr id="5" name="Footer Placeholder 4">
            <a:extLst>
              <a:ext uri="{FF2B5EF4-FFF2-40B4-BE49-F238E27FC236}">
                <a16:creationId xmlns=""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8219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A1BBA1F-C4C2-FF94-86DD-C20E376D570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8BBCCC9-ADD3-FED2-D398-30B04D6A6AD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03/02/2025</a:t>
            </a:fld>
            <a:endParaRPr lang="en-US"/>
          </a:p>
        </p:txBody>
      </p:sp>
      <p:sp>
        <p:nvSpPr>
          <p:cNvPr id="5" name="Footer Placeholder 4">
            <a:extLst>
              <a:ext uri="{FF2B5EF4-FFF2-40B4-BE49-F238E27FC236}">
                <a16:creationId xmlns=""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700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562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9F8B92-4201-11D6-8D07-A9E540649248}"/>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64C3076-69B1-E138-37C6-1BF6DDD791B4}"/>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1919D56-9FE6-A1AE-6C64-BEE413B522ED}"/>
              </a:ext>
            </a:extLst>
          </p:cNvPr>
          <p:cNvSpPr>
            <a:spLocks noGrp="1"/>
          </p:cNvSpPr>
          <p:nvPr>
            <p:ph type="dt" sz="half" idx="10"/>
          </p:nvPr>
        </p:nvSpPr>
        <p:spPr/>
        <p:txBody>
          <a:bodyPr/>
          <a:lstStyle/>
          <a:p>
            <a:fld id="{FC9ABF94-1DF3-45F2-8DD1-86B4FE0196E7}" type="datetimeFigureOut">
              <a:rPr lang="en-US" smtClean="0"/>
              <a:t>03/02/2025</a:t>
            </a:fld>
            <a:endParaRPr lang="en-US"/>
          </a:p>
        </p:txBody>
      </p:sp>
      <p:sp>
        <p:nvSpPr>
          <p:cNvPr id="5" name="Footer Placeholder 4">
            <a:extLst>
              <a:ext uri="{FF2B5EF4-FFF2-40B4-BE49-F238E27FC236}">
                <a16:creationId xmlns="" xmlns:a16="http://schemas.microsoft.com/office/drawing/2014/main" id="{41A660FC-8992-474E-6348-64E73D318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54757DD-3B5D-E02E-837D-15A1D35B3377}"/>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699914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5EC18C-AD95-A2D4-4E48-972FF0F1F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89619A7-B3D8-9B53-AE59-1C4CB2D8BC18}"/>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A288A41-0F54-1683-8B98-918DC8D61888}"/>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E706A76-8BA2-0B36-5324-584C7473110F}"/>
              </a:ext>
            </a:extLst>
          </p:cNvPr>
          <p:cNvSpPr>
            <a:spLocks noGrp="1"/>
          </p:cNvSpPr>
          <p:nvPr>
            <p:ph type="dt" sz="half" idx="10"/>
          </p:nvPr>
        </p:nvSpPr>
        <p:spPr/>
        <p:txBody>
          <a:bodyPr/>
          <a:lstStyle/>
          <a:p>
            <a:fld id="{FC9ABF94-1DF3-45F2-8DD1-86B4FE0196E7}" type="datetimeFigureOut">
              <a:rPr lang="en-US" smtClean="0"/>
              <a:t>03/02/2025</a:t>
            </a:fld>
            <a:endParaRPr lang="en-US"/>
          </a:p>
        </p:txBody>
      </p:sp>
      <p:sp>
        <p:nvSpPr>
          <p:cNvPr id="6" name="Footer Placeholder 5">
            <a:extLst>
              <a:ext uri="{FF2B5EF4-FFF2-40B4-BE49-F238E27FC236}">
                <a16:creationId xmlns="" xmlns:a16="http://schemas.microsoft.com/office/drawing/2014/main" id="{5A2F468A-C867-3F5D-7653-8E1893959F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8F60580-7E74-AA1A-56E3-B6659BCEF553}"/>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172910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C0CD65-0266-1D87-0EA6-FC47BBD039CB}"/>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4E94FCD-2C07-3714-6894-6DF266D200F4}"/>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5073339-A660-1867-27A5-5AEB472E525E}"/>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C3C0F02-B523-7417-9BEC-533B2E9AE9FE}"/>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D931C28-1CC0-DA55-6C0C-937DF26147AE}"/>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403C3BE-4DA0-A526-214F-197C8EBE5684}"/>
              </a:ext>
            </a:extLst>
          </p:cNvPr>
          <p:cNvSpPr>
            <a:spLocks noGrp="1"/>
          </p:cNvSpPr>
          <p:nvPr>
            <p:ph type="dt" sz="half" idx="10"/>
          </p:nvPr>
        </p:nvSpPr>
        <p:spPr/>
        <p:txBody>
          <a:bodyPr/>
          <a:lstStyle/>
          <a:p>
            <a:fld id="{FC9ABF94-1DF3-45F2-8DD1-86B4FE0196E7}" type="datetimeFigureOut">
              <a:rPr lang="en-US" smtClean="0"/>
              <a:t>03/02/2025</a:t>
            </a:fld>
            <a:endParaRPr lang="en-US"/>
          </a:p>
        </p:txBody>
      </p:sp>
      <p:sp>
        <p:nvSpPr>
          <p:cNvPr id="8" name="Footer Placeholder 7">
            <a:extLst>
              <a:ext uri="{FF2B5EF4-FFF2-40B4-BE49-F238E27FC236}">
                <a16:creationId xmlns="" xmlns:a16="http://schemas.microsoft.com/office/drawing/2014/main" id="{6DBFBF63-6BE6-D84C-A033-D6F1DB723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5AE7FB4E-E95C-9126-2894-B5A01E4A1D78}"/>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04401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94BE01-301A-B357-C9BD-9BE5B041D1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9B16C20-8E99-35A8-7A3C-416BD3F3402E}"/>
              </a:ext>
            </a:extLst>
          </p:cNvPr>
          <p:cNvSpPr>
            <a:spLocks noGrp="1"/>
          </p:cNvSpPr>
          <p:nvPr>
            <p:ph type="dt" sz="half" idx="10"/>
          </p:nvPr>
        </p:nvSpPr>
        <p:spPr/>
        <p:txBody>
          <a:bodyPr/>
          <a:lstStyle/>
          <a:p>
            <a:fld id="{FC9ABF94-1DF3-45F2-8DD1-86B4FE0196E7}" type="datetimeFigureOut">
              <a:rPr lang="en-US" smtClean="0"/>
              <a:t>03/02/2025</a:t>
            </a:fld>
            <a:endParaRPr lang="en-US"/>
          </a:p>
        </p:txBody>
      </p:sp>
      <p:sp>
        <p:nvSpPr>
          <p:cNvPr id="4" name="Footer Placeholder 3">
            <a:extLst>
              <a:ext uri="{FF2B5EF4-FFF2-40B4-BE49-F238E27FC236}">
                <a16:creationId xmlns="" xmlns:a16="http://schemas.microsoft.com/office/drawing/2014/main" id="{AC8B6450-4DF1-4F50-4731-120FEFE740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5BE72CF-DDB4-7D93-FFF9-8338A222BC1D}"/>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02191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79456E1-A929-E6BC-E1A4-F9D398A4313C}"/>
              </a:ext>
            </a:extLst>
          </p:cNvPr>
          <p:cNvSpPr>
            <a:spLocks noGrp="1"/>
          </p:cNvSpPr>
          <p:nvPr>
            <p:ph type="dt" sz="half" idx="10"/>
          </p:nvPr>
        </p:nvSpPr>
        <p:spPr/>
        <p:txBody>
          <a:bodyPr/>
          <a:lstStyle/>
          <a:p>
            <a:fld id="{FC9ABF94-1DF3-45F2-8DD1-86B4FE0196E7}" type="datetimeFigureOut">
              <a:rPr lang="en-US" smtClean="0"/>
              <a:t>03/02/2025</a:t>
            </a:fld>
            <a:endParaRPr lang="en-US"/>
          </a:p>
        </p:txBody>
      </p:sp>
      <p:sp>
        <p:nvSpPr>
          <p:cNvPr id="3" name="Footer Placeholder 2">
            <a:extLst>
              <a:ext uri="{FF2B5EF4-FFF2-40B4-BE49-F238E27FC236}">
                <a16:creationId xmlns="" xmlns:a16="http://schemas.microsoft.com/office/drawing/2014/main" id="{0C750704-CC74-8636-39AE-1A60E39C16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B528067-8305-34DC-7ABC-FE4633F3891B}"/>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40186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826188-C69B-5ECF-77CB-FCAF37AF9F26}"/>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1BED801-661D-F3BF-649E-867DC4BC9892}"/>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6698591-D92A-A21F-5F9A-D1EB43EAAFD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4BC6F04-3606-4E2E-A7BD-0E72835B0984}"/>
              </a:ext>
            </a:extLst>
          </p:cNvPr>
          <p:cNvSpPr>
            <a:spLocks noGrp="1"/>
          </p:cNvSpPr>
          <p:nvPr>
            <p:ph type="dt" sz="half" idx="10"/>
          </p:nvPr>
        </p:nvSpPr>
        <p:spPr/>
        <p:txBody>
          <a:bodyPr/>
          <a:lstStyle/>
          <a:p>
            <a:fld id="{FC9ABF94-1DF3-45F2-8DD1-86B4FE0196E7}" type="datetimeFigureOut">
              <a:rPr lang="en-US" smtClean="0"/>
              <a:t>03/02/2025</a:t>
            </a:fld>
            <a:endParaRPr lang="en-US"/>
          </a:p>
        </p:txBody>
      </p:sp>
      <p:sp>
        <p:nvSpPr>
          <p:cNvPr id="6" name="Footer Placeholder 5">
            <a:extLst>
              <a:ext uri="{FF2B5EF4-FFF2-40B4-BE49-F238E27FC236}">
                <a16:creationId xmlns="" xmlns:a16="http://schemas.microsoft.com/office/drawing/2014/main" id="{5045B937-B992-5F0E-BEA3-EF6FB1E4FE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AA71C26-6A47-0326-FC5C-BC2D3F403E4B}"/>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0225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2F1DFA-25EA-59AD-C151-95485E842E20}"/>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C341842-1A9C-3C3A-3494-511E4C153822}"/>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4611043-23D0-3BD5-7CF8-AD5AF00844A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11E21CB-0462-BAD1-AA27-2E335FCD81E2}"/>
              </a:ext>
            </a:extLst>
          </p:cNvPr>
          <p:cNvSpPr>
            <a:spLocks noGrp="1"/>
          </p:cNvSpPr>
          <p:nvPr>
            <p:ph type="dt" sz="half" idx="10"/>
          </p:nvPr>
        </p:nvSpPr>
        <p:spPr/>
        <p:txBody>
          <a:bodyPr/>
          <a:lstStyle/>
          <a:p>
            <a:fld id="{FC9ABF94-1DF3-45F2-8DD1-86B4FE0196E7}" type="datetimeFigureOut">
              <a:rPr lang="en-US" smtClean="0"/>
              <a:t>03/02/2025</a:t>
            </a:fld>
            <a:endParaRPr lang="en-US"/>
          </a:p>
        </p:txBody>
      </p:sp>
      <p:sp>
        <p:nvSpPr>
          <p:cNvPr id="6" name="Footer Placeholder 5">
            <a:extLst>
              <a:ext uri="{FF2B5EF4-FFF2-40B4-BE49-F238E27FC236}">
                <a16:creationId xmlns="" xmlns:a16="http://schemas.microsoft.com/office/drawing/2014/main" id="{B9238A43-6210-E596-7B0E-E68A7B8889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3ED2A07-4821-282C-36D0-A6BC0A241440}"/>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14465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F7915992-E909-A6E1-2413-4BB363817DF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 xmlns:a16="http://schemas.microsoft.com/office/drawing/2014/main" id="{DBDC94D3-B661-184D-EA08-91F3513485EC}"/>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7BC1ED7-A69B-8E59-7D6C-57D73A1A7A9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5EDB6EF-385A-1C91-2948-2010F0723028}"/>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FC9ABF94-1DF3-45F2-8DD1-86B4FE0196E7}" type="datetimeFigureOut">
              <a:rPr lang="en-US" smtClean="0"/>
              <a:t>03/02/2025</a:t>
            </a:fld>
            <a:endParaRPr lang="en-US"/>
          </a:p>
        </p:txBody>
      </p:sp>
      <p:sp>
        <p:nvSpPr>
          <p:cNvPr id="5" name="Footer Placeholder 4">
            <a:extLst>
              <a:ext uri="{FF2B5EF4-FFF2-40B4-BE49-F238E27FC236}">
                <a16:creationId xmlns="" xmlns:a16="http://schemas.microsoft.com/office/drawing/2014/main" id="{21843198-AC7A-5939-1F74-15AA525E1EC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B6AD6CB0-1F1B-1654-9928-F7AA3117DFE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480769EC-12DA-4E33-A8F3-766C936F2DBF}" type="slidenum">
              <a:rPr lang="en-US" smtClean="0"/>
              <a:t>‹#›</a:t>
            </a:fld>
            <a:endParaRPr lang="en-US"/>
          </a:p>
        </p:txBody>
      </p:sp>
      <p:pic>
        <p:nvPicPr>
          <p:cNvPr id="8" name="Picture 7">
            <a:extLst>
              <a:ext uri="{FF2B5EF4-FFF2-40B4-BE49-F238E27FC236}">
                <a16:creationId xmlns="" xmlns:a16="http://schemas.microsoft.com/office/drawing/2014/main" id="{2D18D678-8E45-8C27-6DCA-7646E9D14547}"/>
              </a:ext>
            </a:extLst>
          </p:cNvPr>
          <p:cNvPicPr>
            <a:picLocks noChangeAspect="1"/>
          </p:cNvPicPr>
          <p:nvPr userDrawn="1"/>
        </p:nvPicPr>
        <p:blipFill rotWithShape="1">
          <a:blip r:embed="rId13"/>
          <a:srcRect l="1369"/>
          <a:stretch/>
        </p:blipFill>
        <p:spPr>
          <a:xfrm>
            <a:off x="0" y="0"/>
            <a:ext cx="9018647" cy="5143500"/>
          </a:xfrm>
          <a:prstGeom prst="rect">
            <a:avLst/>
          </a:prstGeom>
        </p:spPr>
      </p:pic>
    </p:spTree>
    <p:extLst>
      <p:ext uri="{BB962C8B-B14F-4D97-AF65-F5344CB8AC3E}">
        <p14:creationId xmlns:p14="http://schemas.microsoft.com/office/powerpoint/2010/main" val="15909129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F8D58DCD-BD18-E4E7-2F03-B4F1C2F4E55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 xmlns:a16="http://schemas.microsoft.com/office/drawing/2014/main" id="{EB1F35BC-FFC4-3130-BFC6-379BC31C33B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9FC8303-A8B5-07DE-6D52-2103E2AFC2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53EDD5A-2F3F-F56C-A720-D57C4798009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22C5AE06-28D5-4F22-973B-2A07B6E547CE}" type="datetimeFigureOut">
              <a:rPr lang="en-US" smtClean="0"/>
              <a:t>03/02/2025</a:t>
            </a:fld>
            <a:endParaRPr lang="en-US"/>
          </a:p>
        </p:txBody>
      </p:sp>
      <p:sp>
        <p:nvSpPr>
          <p:cNvPr id="5" name="Footer Placeholder 4">
            <a:extLst>
              <a:ext uri="{FF2B5EF4-FFF2-40B4-BE49-F238E27FC236}">
                <a16:creationId xmlns="" xmlns:a16="http://schemas.microsoft.com/office/drawing/2014/main" id="{873E3AD6-5A13-B96C-974D-152D1272FF4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F054A2CD-8830-B48C-AB38-18EC092D747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6525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wmf"/><Relationship Id="rId2" Type="http://schemas.openxmlformats.org/officeDocument/2006/relationships/control" Target="../activeX/activeX1.xml"/><Relationship Id="rId1" Type="http://schemas.openxmlformats.org/officeDocument/2006/relationships/vmlDrawing" Target="../drawings/vmlDrawing1.v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jpg"/><Relationship Id="rId9" Type="http://schemas.openxmlformats.org/officeDocument/2006/relationships/audio" Target="../media/audio5.wa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1.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6.png"/><Relationship Id="rId4" Type="http://schemas.microsoft.com/office/2007/relationships/hdphoto" Target="../media/hdphoto3.wdp"/><Relationship Id="rId9"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 xmlns:a16="http://schemas.microsoft.com/office/drawing/2014/main" id="{402A03AE-5B01-4BB9-B7DB-A7DE04F678FB}"/>
              </a:ext>
            </a:extLst>
          </p:cNvPr>
          <p:cNvSpPr txBox="1"/>
          <p:nvPr/>
        </p:nvSpPr>
        <p:spPr>
          <a:xfrm>
            <a:off x="977173" y="130632"/>
            <a:ext cx="6358144" cy="523220"/>
          </a:xfrm>
          <a:prstGeom prst="rect">
            <a:avLst/>
          </a:prstGeom>
          <a:noFill/>
        </p:spPr>
        <p:txBody>
          <a:bodyPr wrap="square" rtlCol="0">
            <a:spAutoFit/>
          </a:bodyPr>
          <a:lstStyle/>
          <a:p>
            <a:pPr algn="ctr"/>
            <a:r>
              <a:rPr lang="en-US" sz="2800" b="1" dirty="0" err="1">
                <a:solidFill>
                  <a:schemeClr val="bg1">
                    <a:lumMod val="10000"/>
                  </a:schemeClr>
                </a:solidFill>
                <a:latin typeface="UTM Edwardian" panose="02040603050506020204" pitchFamily="18" charset="0"/>
              </a:rPr>
              <a:t>Thứ</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ngày</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tháng</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năm</a:t>
            </a:r>
            <a:r>
              <a:rPr lang="en-US" sz="2800" b="1" dirty="0">
                <a:solidFill>
                  <a:schemeClr val="bg1">
                    <a:lumMod val="10000"/>
                  </a:schemeClr>
                </a:solidFill>
                <a:latin typeface="UTM Edwardian" panose="02040603050506020204" pitchFamily="18" charset="0"/>
              </a:rPr>
              <a:t> …</a:t>
            </a:r>
          </a:p>
        </p:txBody>
      </p:sp>
      <p:sp>
        <p:nvSpPr>
          <p:cNvPr id="15" name="TextBox 14">
            <a:extLst>
              <a:ext uri="{FF2B5EF4-FFF2-40B4-BE49-F238E27FC236}">
                <a16:creationId xmlns="" xmlns:a16="http://schemas.microsoft.com/office/drawing/2014/main" id="{AED621F9-DB7D-4407-B298-04556434132C}"/>
              </a:ext>
            </a:extLst>
          </p:cNvPr>
          <p:cNvSpPr txBox="1"/>
          <p:nvPr/>
        </p:nvSpPr>
        <p:spPr>
          <a:xfrm>
            <a:off x="977173" y="653852"/>
            <a:ext cx="6358144" cy="584775"/>
          </a:xfrm>
          <a:prstGeom prst="rect">
            <a:avLst/>
          </a:prstGeom>
          <a:noFill/>
        </p:spPr>
        <p:txBody>
          <a:bodyPr wrap="square" rtlCol="0">
            <a:spAutoFit/>
          </a:bodyP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Tiếng</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Việt</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17" name="TextBox 16">
            <a:extLst>
              <a:ext uri="{FF2B5EF4-FFF2-40B4-BE49-F238E27FC236}">
                <a16:creationId xmlns="" xmlns:a16="http://schemas.microsoft.com/office/drawing/2014/main" id="{42725E57-A347-4B64-ABD3-595C6E691CE5}"/>
              </a:ext>
            </a:extLst>
          </p:cNvPr>
          <p:cNvSpPr txBox="1"/>
          <p:nvPr/>
        </p:nvSpPr>
        <p:spPr>
          <a:xfrm>
            <a:off x="2285273" y="1413875"/>
            <a:ext cx="4128227" cy="523220"/>
          </a:xfrm>
          <a:prstGeom prst="rect">
            <a:avLst/>
          </a:prstGeom>
          <a:noFill/>
        </p:spPr>
        <p:txBody>
          <a:bodyPr wrap="square">
            <a:spAutoFit/>
          </a:bodyPr>
          <a:lstStyle/>
          <a:p>
            <a:pPr algn="ctr"/>
            <a:r>
              <a:rPr lang="en-US" sz="28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Bài</a:t>
            </a:r>
            <a:r>
              <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a:t>
            </a:r>
            <a:r>
              <a:rPr lang="vi-VN"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5</a:t>
            </a:r>
            <a:r>
              <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 </a:t>
            </a:r>
            <a:r>
              <a:rPr lang="en-US" sz="28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Tiết</a:t>
            </a:r>
            <a:r>
              <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a:t>
            </a:r>
            <a:r>
              <a:rPr lang="vi-VN"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1,2</a:t>
            </a:r>
            <a:endPar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endParaRPr>
          </a:p>
        </p:txBody>
      </p:sp>
      <p:pic>
        <p:nvPicPr>
          <p:cNvPr id="2" name="Picture 1">
            <a:extLst>
              <a:ext uri="{FF2B5EF4-FFF2-40B4-BE49-F238E27FC236}">
                <a16:creationId xmlns="" xmlns:a16="http://schemas.microsoft.com/office/drawing/2014/main" id="{CEBB5D77-A1C5-41A9-4C44-901CF3C1AF86}"/>
              </a:ext>
            </a:extLst>
          </p:cNvPr>
          <p:cNvPicPr>
            <a:picLocks noChangeAspect="1"/>
          </p:cNvPicPr>
          <p:nvPr/>
        </p:nvPicPr>
        <p:blipFill>
          <a:blip r:embed="rId2"/>
          <a:stretch>
            <a:fillRect/>
          </a:stretch>
        </p:blipFill>
        <p:spPr>
          <a:xfrm>
            <a:off x="600021" y="1991276"/>
            <a:ext cx="7498730" cy="816935"/>
          </a:xfrm>
          <a:prstGeom prst="rect">
            <a:avLst/>
          </a:prstGeom>
        </p:spPr>
      </p:pic>
    </p:spTree>
    <p:extLst>
      <p:ext uri="{BB962C8B-B14F-4D97-AF65-F5344CB8AC3E}">
        <p14:creationId xmlns:p14="http://schemas.microsoft.com/office/powerpoint/2010/main" val="2613821171"/>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26C7CD17-C451-4521-BA7A-A11D00D1F667}"/>
              </a:ext>
            </a:extLst>
          </p:cNvPr>
          <p:cNvGrpSpPr/>
          <p:nvPr/>
        </p:nvGrpSpPr>
        <p:grpSpPr>
          <a:xfrm>
            <a:off x="529353" y="968210"/>
            <a:ext cx="2231083" cy="1162566"/>
            <a:chOff x="139959" y="1387023"/>
            <a:chExt cx="3172408" cy="1636095"/>
          </a:xfrm>
        </p:grpSpPr>
        <p:sp>
          <p:nvSpPr>
            <p:cNvPr id="11" name="Rectangle: Rounded Corners 14">
              <a:extLst>
                <a:ext uri="{FF2B5EF4-FFF2-40B4-BE49-F238E27FC236}">
                  <a16:creationId xmlns=""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Duepuntozero" panose="02040603050506020204" pitchFamily="18" charset="0"/>
                </a:rPr>
                <a:t>Mắt</a:t>
              </a:r>
              <a:r>
                <a:rPr lang="en-US" sz="4000" b="1" dirty="0">
                  <a:solidFill>
                    <a:srgbClr val="002060"/>
                  </a:solidFill>
                  <a:latin typeface="UTM Duepuntozero" panose="02040603050506020204" pitchFamily="18" charset="0"/>
                </a:rPr>
                <a:t> </a:t>
              </a:r>
              <a:r>
                <a:rPr lang="en-US" sz="4000" b="1" dirty="0" err="1">
                  <a:solidFill>
                    <a:srgbClr val="002060"/>
                  </a:solidFill>
                  <a:latin typeface="UTM Duepuntozero" panose="02040603050506020204" pitchFamily="18" charset="0"/>
                </a:rPr>
                <a:t>dõi</a:t>
              </a:r>
              <a:endParaRPr lang="en-US" sz="4000" b="1" dirty="0">
                <a:solidFill>
                  <a:srgbClr val="002060"/>
                </a:solidFill>
                <a:latin typeface="UTM Duepuntozero" panose="02040603050506020204" pitchFamily="18" charset="0"/>
              </a:endParaRPr>
            </a:p>
          </p:txBody>
        </p:sp>
        <p:pic>
          <p:nvPicPr>
            <p:cNvPr id="12" name="Picture 11">
              <a:extLst>
                <a:ext uri="{FF2B5EF4-FFF2-40B4-BE49-F238E27FC236}">
                  <a16:creationId xmlns="" xmlns:a16="http://schemas.microsoft.com/office/drawing/2014/main" id="{D11DC2E7-50E3-43D4-A1A2-044AF5DA424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13" name="Group 12">
            <a:extLst>
              <a:ext uri="{FF2B5EF4-FFF2-40B4-BE49-F238E27FC236}">
                <a16:creationId xmlns="" xmlns:a16="http://schemas.microsoft.com/office/drawing/2014/main" id="{FCB9CDC0-D5AD-4343-857F-6E402A06E74E}"/>
              </a:ext>
            </a:extLst>
          </p:cNvPr>
          <p:cNvGrpSpPr/>
          <p:nvPr/>
        </p:nvGrpSpPr>
        <p:grpSpPr>
          <a:xfrm>
            <a:off x="5312884" y="1087166"/>
            <a:ext cx="2738655" cy="1107996"/>
            <a:chOff x="4424729" y="3902060"/>
            <a:chExt cx="3397434" cy="1559458"/>
          </a:xfrm>
        </p:grpSpPr>
        <p:sp>
          <p:nvSpPr>
            <p:cNvPr id="18" name="Rectangle: Rounded Corners 20">
              <a:extLst>
                <a:ext uri="{FF2B5EF4-FFF2-40B4-BE49-F238E27FC236}">
                  <a16:creationId xmlns=""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Tai </a:t>
              </a:r>
              <a:r>
                <a:rPr lang="en-US" sz="4000" b="1" dirty="0" err="1">
                  <a:solidFill>
                    <a:srgbClr val="002060"/>
                  </a:solidFill>
                  <a:latin typeface="UTM Duepuntozero" panose="02040603050506020204" pitchFamily="18" charset="0"/>
                </a:rPr>
                <a:t>nghe</a:t>
              </a:r>
              <a:endParaRPr lang="en-US" sz="4000" b="1" dirty="0">
                <a:solidFill>
                  <a:srgbClr val="002060"/>
                </a:solidFill>
                <a:latin typeface="UTM Duepuntozero" panose="02040603050506020204" pitchFamily="18" charset="0"/>
              </a:endParaRPr>
            </a:p>
          </p:txBody>
        </p:sp>
        <p:pic>
          <p:nvPicPr>
            <p:cNvPr id="19" name="Picture 18">
              <a:extLst>
                <a:ext uri="{FF2B5EF4-FFF2-40B4-BE49-F238E27FC236}">
                  <a16:creationId xmlns="" xmlns:a16="http://schemas.microsoft.com/office/drawing/2014/main" id="{4AA6C160-0DDC-4CFB-A9E6-1DD2E27F086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20" name="Group 19">
            <a:extLst>
              <a:ext uri="{FF2B5EF4-FFF2-40B4-BE49-F238E27FC236}">
                <a16:creationId xmlns="" xmlns:a16="http://schemas.microsoft.com/office/drawing/2014/main" id="{2D9C5B47-1E42-41AE-AF1C-6CF146061E4D}"/>
              </a:ext>
            </a:extLst>
          </p:cNvPr>
          <p:cNvGrpSpPr/>
          <p:nvPr/>
        </p:nvGrpSpPr>
        <p:grpSpPr>
          <a:xfrm>
            <a:off x="2949193" y="1595513"/>
            <a:ext cx="2470787" cy="1042826"/>
            <a:chOff x="8110962" y="1828720"/>
            <a:chExt cx="3329164" cy="1371679"/>
          </a:xfrm>
        </p:grpSpPr>
        <p:sp>
          <p:nvSpPr>
            <p:cNvPr id="21" name="Rectangle: Rounded Corners 26">
              <a:extLst>
                <a:ext uri="{FF2B5EF4-FFF2-40B4-BE49-F238E27FC236}">
                  <a16:creationId xmlns=""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Tay </a:t>
              </a:r>
              <a:r>
                <a:rPr lang="en-US" sz="4000" b="1" dirty="0" err="1">
                  <a:solidFill>
                    <a:srgbClr val="002060"/>
                  </a:solidFill>
                  <a:latin typeface="UTM Duepuntozero" panose="02040603050506020204" pitchFamily="18" charset="0"/>
                </a:rPr>
                <a:t>dò</a:t>
              </a:r>
              <a:endParaRPr lang="en-US" sz="4000" b="1" dirty="0">
                <a:solidFill>
                  <a:srgbClr val="002060"/>
                </a:solidFill>
                <a:latin typeface="UTM Duepuntozero" panose="02040603050506020204" pitchFamily="18" charset="0"/>
              </a:endParaRPr>
            </a:p>
          </p:txBody>
        </p:sp>
        <p:pic>
          <p:nvPicPr>
            <p:cNvPr id="22" name="Picture 21">
              <a:extLst>
                <a:ext uri="{FF2B5EF4-FFF2-40B4-BE49-F238E27FC236}">
                  <a16:creationId xmlns="" xmlns:a16="http://schemas.microsoft.com/office/drawing/2014/main" id="{55EFC3D1-4107-4160-9354-68E65B63E48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23" name="Picture 22">
            <a:extLst>
              <a:ext uri="{FF2B5EF4-FFF2-40B4-BE49-F238E27FC236}">
                <a16:creationId xmlns="" xmlns:a16="http://schemas.microsoft.com/office/drawing/2014/main" id="{D1A487D1-A729-41C9-B4E9-EE1553EA5E5E}"/>
              </a:ext>
            </a:extLst>
          </p:cNvPr>
          <p:cNvPicPr>
            <a:picLocks noChangeAspect="1"/>
          </p:cNvPicPr>
          <p:nvPr/>
        </p:nvPicPr>
        <p:blipFill>
          <a:blip r:embed="rId5"/>
          <a:stretch>
            <a:fillRect/>
          </a:stretch>
        </p:blipFill>
        <p:spPr>
          <a:xfrm>
            <a:off x="2080885" y="122140"/>
            <a:ext cx="3954746" cy="1182547"/>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 xmlns:a16="http://schemas.microsoft.com/office/drawing/2014/main" id="{C6F4A8E7-46B3-4EEE-B282-CF386B335E61}"/>
              </a:ext>
            </a:extLst>
          </p:cNvPr>
          <p:cNvSpPr/>
          <p:nvPr/>
        </p:nvSpPr>
        <p:spPr>
          <a:xfrm>
            <a:off x="2612046" y="285750"/>
            <a:ext cx="3999915" cy="646331"/>
          </a:xfrm>
          <a:prstGeom prst="rect">
            <a:avLst/>
          </a:prstGeom>
        </p:spPr>
        <p:txBody>
          <a:bodyPr wrap="square">
            <a:spAutoFit/>
          </a:bodyPr>
          <a:lstStyle/>
          <a:p>
            <a:pPr algn="ctr"/>
            <a:r>
              <a:rPr lang="vi-VN" sz="3600" b="1">
                <a:solidFill>
                  <a:srgbClr val="0070C0"/>
                </a:solidFill>
                <a:latin typeface="Calibri" panose="020F0502020204030204" pitchFamily="34" charset="0"/>
                <a:cs typeface="Calibri" panose="020F0502020204030204" pitchFamily="34" charset="0"/>
              </a:rPr>
              <a:t>Bầy chim mùa xuân</a:t>
            </a:r>
            <a:endParaRPr lang="vi-VN" sz="3600" b="1" dirty="0">
              <a:solidFill>
                <a:srgbClr val="0070C0"/>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 xmlns:a16="http://schemas.microsoft.com/office/drawing/2014/main" id="{6DC8F866-97FA-A51F-AC70-7A758626A89E}"/>
              </a:ext>
            </a:extLst>
          </p:cNvPr>
          <p:cNvSpPr/>
          <p:nvPr/>
        </p:nvSpPr>
        <p:spPr>
          <a:xfrm>
            <a:off x="568974" y="802968"/>
            <a:ext cx="8086061" cy="4154984"/>
          </a:xfrm>
          <a:prstGeom prst="rect">
            <a:avLst/>
          </a:prstGeom>
        </p:spPr>
        <p:txBody>
          <a:bodyPr wrap="square">
            <a:spAutoFit/>
          </a:bodyPr>
          <a:lstStyle/>
          <a:p>
            <a:pPr algn="just"/>
            <a:r>
              <a:rPr lang="en-US" sz="2400">
                <a:solidFill>
                  <a:schemeClr val="tx1"/>
                </a:solidFill>
                <a:latin typeface="Calibri" panose="020F0502020204030204" pitchFamily="34" charset="0"/>
                <a:cs typeface="Calibri" panose="020F0502020204030204" pitchFamily="34" charset="0"/>
              </a:rPr>
              <a:t>	</a:t>
            </a:r>
            <a:r>
              <a:rPr lang="vi-VN" sz="2400">
                <a:solidFill>
                  <a:schemeClr val="tx1"/>
                </a:solidFill>
                <a:latin typeface="Calibri" panose="020F0502020204030204" pitchFamily="34" charset="0"/>
                <a:cs typeface="Calibri" panose="020F0502020204030204" pitchFamily="34" charset="0"/>
              </a:rPr>
              <a:t>Tháng Giêng! Tôi nhớ những hạt cây vừa nảy mầm trên mặt đất. Chúng xanh tươi, non nớt, tuy run rẩy yếu đuối nhưng cũng đầy kiêu hãnh. Chúng xuyên qua những vụn đất để trồi lên. </a:t>
            </a:r>
          </a:p>
          <a:p>
            <a:pPr algn="just"/>
            <a:r>
              <a:rPr lang="en-US" sz="2400">
                <a:solidFill>
                  <a:schemeClr val="tx1"/>
                </a:solidFill>
                <a:latin typeface="Calibri" panose="020F0502020204030204" pitchFamily="34" charset="0"/>
                <a:cs typeface="Calibri" panose="020F0502020204030204" pitchFamily="34" charset="0"/>
              </a:rPr>
              <a:t>	</a:t>
            </a:r>
            <a:r>
              <a:rPr lang="vi-VN" sz="2400">
                <a:solidFill>
                  <a:schemeClr val="tx1"/>
                </a:solidFill>
                <a:latin typeface="Calibri" panose="020F0502020204030204" pitchFamily="34" charset="0"/>
                <a:cs typeface="Calibri" panose="020F0502020204030204" pitchFamily="34" charset="0"/>
              </a:rPr>
              <a:t>Hôm ấy, chúng tôi cùng bố mẹ ra vườn. Tôi vẫn còn bé nên mẹ nói: “Con hãy đi dép vào!”. Nhưng tôi xin mẹ cho đi chân đất bởi tôi thích cái cảm giác đất vườn ẩm ướt, mềm mại ôm lấy hai bàn chân thật dịu dàng. Bố tôi là người bổ xuống đất nhát cuốc đầu tiên còn anh trai tôi thì hát. Anh ấy luôn hát mỗi khi ra vườn. Khu vườn dường như là cả thế giới tuyệt diệu của chúng tôi. </a:t>
            </a:r>
            <a:endParaRPr lang="vi-VN"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229943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1">
            <a:extLst>
              <a:ext uri="{FF2B5EF4-FFF2-40B4-BE49-F238E27FC236}">
                <a16:creationId xmlns="" xmlns:a16="http://schemas.microsoft.com/office/drawing/2014/main" id="{6DC8F866-97FA-A51F-AC70-7A758626A89E}"/>
              </a:ext>
            </a:extLst>
          </p:cNvPr>
          <p:cNvSpPr/>
          <p:nvPr/>
        </p:nvSpPr>
        <p:spPr>
          <a:xfrm>
            <a:off x="528969" y="446708"/>
            <a:ext cx="8086061" cy="44012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ngồi thụp xuống dưới gốc cây hồng xiêm rất to và ngắm mấy cái hạt mầm. Gió xuân phảng phất bên tai tôi, trên má tôi. Tôi đã luôn nghĩ rằng mọi cây cối trong vườn, mọi chiếc lá hay mỗi bông hoa, chúng đều biết vui buồn. </a:t>
            </a:r>
            <a:endPar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Anh tôi chợt dừng hát, ngồi xuống bên cạnh tôi và thì thào: </a:t>
            </a:r>
            <a:endPar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a:t>
            </a:r>
            <a:r>
              <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Này, anh vừa nhìn thấy đàn chim “Mùa Xuân” đấy.</a:t>
            </a:r>
            <a:endPar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prstClr val="black"/>
                </a:solidFill>
                <a:latin typeface="Calibri" panose="020F0502020204030204" pitchFamily="34" charset="0"/>
                <a:cs typeface="Calibri" panose="020F0502020204030204" pitchFamily="34" charset="0"/>
              </a:rPr>
              <a:t>	</a:t>
            </a:r>
            <a:r>
              <a:rPr kumimoji="0" lang="vi-VN"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quay phắt sang:</a:t>
            </a:r>
            <a:endParaRPr kumimoji="0" lang="fr-FR"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Thật ư?</a:t>
            </a:r>
            <a:endParaRPr kumimoji="0" lang="vi-VN"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95510573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1">
            <a:extLst>
              <a:ext uri="{FF2B5EF4-FFF2-40B4-BE49-F238E27FC236}">
                <a16:creationId xmlns="" xmlns:a16="http://schemas.microsoft.com/office/drawing/2014/main" id="{6DC8F866-97FA-A51F-AC70-7A758626A89E}"/>
              </a:ext>
            </a:extLst>
          </p:cNvPr>
          <p:cNvSpPr/>
          <p:nvPr/>
        </p:nvSpPr>
        <p:spPr>
          <a:xfrm>
            <a:off x="528969" y="544359"/>
            <a:ext cx="8086061"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Một tay anh đưa lên miệng, tay kia anh chỉ cho tôi thấy. Ôi chao, đúng</a:t>
            </a: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là một đàn đến hàng trăm con, loài chim mà chúng tôi đặt tên là “Mùa Xuân”. Bởi vì chúng chỉ trở về vào mùa xuân, làm tổ khắp vườn và rồi sẽ bay đi khi những tia nắng đầu tiên của mùa hè chiếu xuống. Chúng có màu đỏ. Tất cả chúng đều có màu đỏ. Chúng đậu trên những vòm cây như quả chín.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nhìn thấy bố vẫy tay và chúng tôi rón rén trở về nhà, nhường cả khu vườn đang đâm chồi mướt mát cho bầy chim ấy. </a:t>
            </a:r>
            <a:endPar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Đỗ Bích Thuý</a:t>
            </a:r>
            <a:endParaRPr kumimoji="0" lang="vi-VN" sz="24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28873713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17A1BF16-FC37-4FC9-90EA-1CFBE3BAAA94}"/>
              </a:ext>
            </a:extLst>
          </p:cNvPr>
          <p:cNvGrpSpPr/>
          <p:nvPr/>
        </p:nvGrpSpPr>
        <p:grpSpPr>
          <a:xfrm>
            <a:off x="201348" y="1333648"/>
            <a:ext cx="8695583" cy="3568169"/>
            <a:chOff x="-2522969" y="1836235"/>
            <a:chExt cx="14277139" cy="4799523"/>
          </a:xfrm>
        </p:grpSpPr>
        <p:grpSp>
          <p:nvGrpSpPr>
            <p:cNvPr id="32" name="Group 31">
              <a:extLst>
                <a:ext uri="{FF2B5EF4-FFF2-40B4-BE49-F238E27FC236}">
                  <a16:creationId xmlns="" xmlns:a16="http://schemas.microsoft.com/office/drawing/2014/main" id="{22C46F20-CE4B-4766-B1E0-4036CA0E0064}"/>
                </a:ext>
              </a:extLst>
            </p:cNvPr>
            <p:cNvGrpSpPr/>
            <p:nvPr/>
          </p:nvGrpSpPr>
          <p:grpSpPr>
            <a:xfrm>
              <a:off x="-2522969" y="1836235"/>
              <a:ext cx="14277139" cy="4799523"/>
              <a:chOff x="-2522969" y="1595435"/>
              <a:chExt cx="14277139" cy="4799523"/>
            </a:xfrm>
          </p:grpSpPr>
          <p:sp>
            <p:nvSpPr>
              <p:cNvPr id="36" name="Rectangle: Rounded Corners 35">
                <a:extLst>
                  <a:ext uri="{FF2B5EF4-FFF2-40B4-BE49-F238E27FC236}">
                    <a16:creationId xmlns="" xmlns:a16="http://schemas.microsoft.com/office/drawing/2014/main" id="{7AEBEE56-AFE6-410B-BBCD-A3F1C07C8EF3}"/>
                  </a:ext>
                </a:extLst>
              </p:cNvPr>
              <p:cNvSpPr/>
              <p:nvPr/>
            </p:nvSpPr>
            <p:spPr>
              <a:xfrm>
                <a:off x="-2522969" y="1595435"/>
                <a:ext cx="14277139" cy="4799523"/>
              </a:xfrm>
              <a:prstGeom prst="roundRect">
                <a:avLst/>
              </a:prstGeom>
              <a:solidFill>
                <a:srgbClr val="FFFFFF"/>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 xmlns:a16="http://schemas.microsoft.com/office/drawing/2014/main" id="{65A9DB5D-015C-44B8-A7DA-FFDA7595882E}"/>
                  </a:ext>
                </a:extLst>
              </p:cNvPr>
              <p:cNvSpPr txBox="1"/>
              <p:nvPr/>
            </p:nvSpPr>
            <p:spPr>
              <a:xfrm>
                <a:off x="-1489465" y="3859366"/>
                <a:ext cx="13072137" cy="1283364"/>
              </a:xfrm>
              <a:prstGeom prst="rect">
                <a:avLst/>
              </a:prstGeom>
              <a:noFill/>
            </p:spPr>
            <p:txBody>
              <a:bodyPr wrap="square" rtlCol="0">
                <a:spAutoFit/>
              </a:bodyPr>
              <a:lstStyle/>
              <a:p>
                <a:pPr algn="just"/>
                <a:r>
                  <a:rPr lang="en-US" sz="2700" b="1">
                    <a:latin typeface="Calibri" panose="020F0502020204030204" pitchFamily="34" charset="0"/>
                    <a:cs typeface="Calibri" panose="020F0502020204030204" pitchFamily="34" charset="0"/>
                  </a:rPr>
                  <a:t>Nhấn giọng ở những từ ngữ chỉ hoạt động, trạng thái của các nhân vật, từ ngữ miêu tả cảnh vật,...</a:t>
                </a:r>
                <a:endParaRPr lang="vi-VN" sz="2700"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 xmlns:a16="http://schemas.microsoft.com/office/drawing/2014/main" id="{2E71FDC8-15DF-4739-80EA-4E6549C456F5}"/>
                  </a:ext>
                </a:extLst>
              </p:cNvPr>
              <p:cNvSpPr txBox="1"/>
              <p:nvPr/>
            </p:nvSpPr>
            <p:spPr>
              <a:xfrm>
                <a:off x="-1374226" y="2159052"/>
                <a:ext cx="13072137" cy="1241966"/>
              </a:xfrm>
              <a:prstGeom prst="rect">
                <a:avLst/>
              </a:prstGeom>
              <a:noFill/>
            </p:spPr>
            <p:txBody>
              <a:bodyPr wrap="square" rtlCol="0">
                <a:spAutoFit/>
              </a:bodyPr>
              <a:lstStyle/>
              <a:p>
                <a:pPr algn="just"/>
                <a:r>
                  <a:rPr lang="vi-VN" sz="2700" b="1">
                    <a:latin typeface="Calibri" panose="020F0502020204030204" pitchFamily="34" charset="0"/>
                    <a:cs typeface="Calibri" panose="020F0502020204030204" pitchFamily="34" charset="0"/>
                  </a:rPr>
                  <a:t>Giọng đọc cả bài tươi vui, giọng người dẫn chuyện thong thả.</a:t>
                </a:r>
                <a:endParaRPr lang="vi-VN" sz="2700" b="1" dirty="0">
                  <a:latin typeface="Calibri" panose="020F0502020204030204" pitchFamily="34" charset="0"/>
                  <a:cs typeface="Calibri" panose="020F0502020204030204" pitchFamily="34" charset="0"/>
                </a:endParaRPr>
              </a:p>
            </p:txBody>
          </p:sp>
        </p:grpSp>
        <p:pic>
          <p:nvPicPr>
            <p:cNvPr id="34" name="Picture 33">
              <a:extLst>
                <a:ext uri="{FF2B5EF4-FFF2-40B4-BE49-F238E27FC236}">
                  <a16:creationId xmlns="" xmlns:a16="http://schemas.microsoft.com/office/drawing/2014/main" id="{B9AD5A10-0EF2-4722-85A1-FBA0BBF0B6F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2259448" y="2454704"/>
              <a:ext cx="882708" cy="1146646"/>
            </a:xfrm>
            <a:prstGeom prst="rect">
              <a:avLst/>
            </a:prstGeom>
          </p:spPr>
        </p:pic>
        <p:pic>
          <p:nvPicPr>
            <p:cNvPr id="3" name="Picture 2">
              <a:extLst>
                <a:ext uri="{FF2B5EF4-FFF2-40B4-BE49-F238E27FC236}">
                  <a16:creationId xmlns="" xmlns:a16="http://schemas.microsoft.com/office/drawing/2014/main" id="{FD9CFB7B-95F8-73A0-D592-79928A23964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2238119" y="3893556"/>
              <a:ext cx="882708" cy="1146646"/>
            </a:xfrm>
            <a:prstGeom prst="rect">
              <a:avLst/>
            </a:prstGeom>
          </p:spPr>
        </p:pic>
      </p:grpSp>
      <p:pic>
        <p:nvPicPr>
          <p:cNvPr id="4" name="Picture 3">
            <a:extLst>
              <a:ext uri="{FF2B5EF4-FFF2-40B4-BE49-F238E27FC236}">
                <a16:creationId xmlns="" xmlns:a16="http://schemas.microsoft.com/office/drawing/2014/main" id="{CE3A7E52-1273-2B6C-3973-3F185F32BFE2}"/>
              </a:ext>
            </a:extLst>
          </p:cNvPr>
          <p:cNvPicPr>
            <a:picLocks noChangeAspect="1"/>
          </p:cNvPicPr>
          <p:nvPr/>
        </p:nvPicPr>
        <p:blipFill>
          <a:blip r:embed="rId4"/>
          <a:stretch>
            <a:fillRect/>
          </a:stretch>
        </p:blipFill>
        <p:spPr>
          <a:xfrm>
            <a:off x="1934169" y="86087"/>
            <a:ext cx="5584420" cy="1457070"/>
          </a:xfrm>
          <a:prstGeom prst="rect">
            <a:avLst/>
          </a:prstGeom>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F6560D31-3E44-43D0-A138-AEDC74D7B2A1}"/>
              </a:ext>
            </a:extLst>
          </p:cNvPr>
          <p:cNvSpPr txBox="1"/>
          <p:nvPr/>
        </p:nvSpPr>
        <p:spPr>
          <a:xfrm>
            <a:off x="964923" y="1508619"/>
            <a:ext cx="6879026"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1</a:t>
            </a:r>
            <a:r>
              <a:rPr lang="en-US" sz="2800" b="1">
                <a:latin typeface="Calibri" panose="020F0502020204030204" pitchFamily="34" charset="0"/>
                <a:ea typeface="Roboto" panose="02000000000000000000" pitchFamily="2" charset="0"/>
                <a:cs typeface="Calibri" panose="020F0502020204030204" pitchFamily="34" charset="0"/>
              </a:rPr>
              <a:t>: </a:t>
            </a:r>
            <a:r>
              <a:rPr lang="en-US" sz="2800">
                <a:latin typeface="Calibri" panose="020F0502020204030204" pitchFamily="34" charset="0"/>
                <a:ea typeface="Roboto" panose="02000000000000000000" pitchFamily="2" charset="0"/>
                <a:cs typeface="Calibri" panose="020F0502020204030204" pitchFamily="34" charset="0"/>
              </a:rPr>
              <a:t>Từ đầu đến “trồi lên”.</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
        <p:nvSpPr>
          <p:cNvPr id="20" name="TextBox 19">
            <a:extLst>
              <a:ext uri="{FF2B5EF4-FFF2-40B4-BE49-F238E27FC236}">
                <a16:creationId xmlns="" xmlns:a16="http://schemas.microsoft.com/office/drawing/2014/main" id="{7CFC9F57-6FA1-4520-839B-247D0530F47E}"/>
              </a:ext>
            </a:extLst>
          </p:cNvPr>
          <p:cNvSpPr txBox="1"/>
          <p:nvPr/>
        </p:nvSpPr>
        <p:spPr>
          <a:xfrm>
            <a:off x="1033187" y="2610133"/>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a:t>
            </a:r>
            <a:r>
              <a:rPr lang="vi-VN" sz="2800" b="1" dirty="0">
                <a:latin typeface="Calibri" panose="020F0502020204030204" pitchFamily="34" charset="0"/>
                <a:ea typeface="Roboto" panose="02000000000000000000" pitchFamily="2" charset="0"/>
                <a:cs typeface="Calibri" panose="020F0502020204030204" pitchFamily="34" charset="0"/>
              </a:rPr>
              <a:t>2</a:t>
            </a:r>
            <a:r>
              <a:rPr lang="en-US" sz="2800" b="1">
                <a:latin typeface="Calibri" panose="020F0502020204030204" pitchFamily="34" charset="0"/>
                <a:ea typeface="Roboto" panose="02000000000000000000" pitchFamily="2" charset="0"/>
                <a:cs typeface="Calibri" panose="020F0502020204030204" pitchFamily="34" charset="0"/>
              </a:rPr>
              <a:t>: </a:t>
            </a:r>
            <a:r>
              <a:rPr lang="vi-VN" sz="2800">
                <a:latin typeface="Calibri" panose="020F0502020204030204" pitchFamily="34" charset="0"/>
                <a:ea typeface="Roboto" panose="02000000000000000000" pitchFamily="2" charset="0"/>
                <a:cs typeface="Calibri" panose="020F0502020204030204" pitchFamily="34" charset="0"/>
              </a:rPr>
              <a:t>Tiếp theo đến “vui buồn”.</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grpSp>
        <p:nvGrpSpPr>
          <p:cNvPr id="24" name="Group 23">
            <a:extLst>
              <a:ext uri="{FF2B5EF4-FFF2-40B4-BE49-F238E27FC236}">
                <a16:creationId xmlns="" xmlns:a16="http://schemas.microsoft.com/office/drawing/2014/main" id="{A8590D52-3D50-4D11-81EC-230E621DEE08}"/>
              </a:ext>
            </a:extLst>
          </p:cNvPr>
          <p:cNvGrpSpPr/>
          <p:nvPr/>
        </p:nvGrpSpPr>
        <p:grpSpPr>
          <a:xfrm>
            <a:off x="1033503" y="547717"/>
            <a:ext cx="6557152" cy="653215"/>
            <a:chOff x="1507322" y="860201"/>
            <a:chExt cx="8173942" cy="653215"/>
          </a:xfrm>
        </p:grpSpPr>
        <p:sp>
          <p:nvSpPr>
            <p:cNvPr id="25" name="TextBox 24">
              <a:extLst>
                <a:ext uri="{FF2B5EF4-FFF2-40B4-BE49-F238E27FC236}">
                  <a16:creationId xmlns="" xmlns:a16="http://schemas.microsoft.com/office/drawing/2014/main" id="{01858E4A-7D7B-4F86-8324-CD5878C972F6}"/>
                </a:ext>
              </a:extLst>
            </p:cNvPr>
            <p:cNvSpPr txBox="1"/>
            <p:nvPr/>
          </p:nvSpPr>
          <p:spPr>
            <a:xfrm>
              <a:off x="1907773" y="926145"/>
              <a:ext cx="7773491"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tập</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8" name="TextBox 27">
            <a:extLst>
              <a:ext uri="{FF2B5EF4-FFF2-40B4-BE49-F238E27FC236}">
                <a16:creationId xmlns="" xmlns:a16="http://schemas.microsoft.com/office/drawing/2014/main" id="{9E08392F-0AD6-4641-99D8-659865E854F3}"/>
              </a:ext>
            </a:extLst>
          </p:cNvPr>
          <p:cNvSpPr txBox="1"/>
          <p:nvPr/>
        </p:nvSpPr>
        <p:spPr>
          <a:xfrm>
            <a:off x="1033503" y="3711648"/>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err="1">
                <a:latin typeface="Calibri" panose="020F0502020204030204" pitchFamily="34" charset="0"/>
                <a:ea typeface="Roboto" panose="02000000000000000000" pitchFamily="2" charset="0"/>
                <a:cs typeface="Calibri" panose="020F0502020204030204" pitchFamily="34" charset="0"/>
              </a:rPr>
              <a:t>Đoạn</a:t>
            </a:r>
            <a:r>
              <a:rPr lang="en-US" sz="2800" b="1">
                <a:latin typeface="Calibri" panose="020F0502020204030204" pitchFamily="34" charset="0"/>
                <a:ea typeface="Roboto" panose="02000000000000000000" pitchFamily="2" charset="0"/>
                <a:cs typeface="Calibri" panose="020F0502020204030204" pitchFamily="34" charset="0"/>
              </a:rPr>
              <a:t> 3:</a:t>
            </a:r>
            <a:r>
              <a:rPr lang="vi-VN" sz="2800">
                <a:latin typeface="Calibri" panose="020F0502020204030204" pitchFamily="34" charset="0"/>
                <a:ea typeface="Roboto" panose="02000000000000000000" pitchFamily="2" charset="0"/>
                <a:cs typeface="Calibri" panose="020F0502020204030204" pitchFamily="34" charset="0"/>
              </a:rPr>
              <a:t> </a:t>
            </a:r>
            <a:r>
              <a:rPr lang="vi-VN" sz="2800" dirty="0">
                <a:latin typeface="Calibri" panose="020F0502020204030204" pitchFamily="34" charset="0"/>
                <a:ea typeface="Roboto" panose="02000000000000000000" pitchFamily="2" charset="0"/>
                <a:cs typeface="Calibri" panose="020F0502020204030204" pitchFamily="34" charset="0"/>
              </a:rPr>
              <a:t>Còn lại</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F6560D31-3E44-43D0-A138-AEDC74D7B2A1}"/>
              </a:ext>
            </a:extLst>
          </p:cNvPr>
          <p:cNvSpPr txBox="1"/>
          <p:nvPr/>
        </p:nvSpPr>
        <p:spPr>
          <a:xfrm>
            <a:off x="739292" y="1485011"/>
            <a:ext cx="3063484"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run rẩy</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 xmlns:a16="http://schemas.microsoft.com/office/drawing/2014/main" id="{7CFC9F57-6FA1-4520-839B-247D0530F47E}"/>
              </a:ext>
            </a:extLst>
          </p:cNvPr>
          <p:cNvSpPr txBox="1"/>
          <p:nvPr/>
        </p:nvSpPr>
        <p:spPr>
          <a:xfrm>
            <a:off x="4273492" y="2214205"/>
            <a:ext cx="3063484"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phắt</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 xmlns:a16="http://schemas.microsoft.com/office/drawing/2014/main" id="{A8590D52-3D50-4D11-81EC-230E621DEE08}"/>
              </a:ext>
            </a:extLst>
          </p:cNvPr>
          <p:cNvGrpSpPr/>
          <p:nvPr/>
        </p:nvGrpSpPr>
        <p:grpSpPr>
          <a:xfrm>
            <a:off x="1845162" y="417045"/>
            <a:ext cx="4856659" cy="783193"/>
            <a:chOff x="1966228" y="622652"/>
            <a:chExt cx="6054160" cy="783193"/>
          </a:xfrm>
        </p:grpSpPr>
        <p:sp>
          <p:nvSpPr>
            <p:cNvPr id="25" name="TextBox 24">
              <a:extLst>
                <a:ext uri="{FF2B5EF4-FFF2-40B4-BE49-F238E27FC236}">
                  <a16:creationId xmlns=""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từ khó</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
        <p:nvSpPr>
          <p:cNvPr id="28" name="TextBox 27">
            <a:extLst>
              <a:ext uri="{FF2B5EF4-FFF2-40B4-BE49-F238E27FC236}">
                <a16:creationId xmlns="" xmlns:a16="http://schemas.microsoft.com/office/drawing/2014/main" id="{9E08392F-0AD6-4641-99D8-659865E854F3}"/>
              </a:ext>
            </a:extLst>
          </p:cNvPr>
          <p:cNvSpPr txBox="1"/>
          <p:nvPr/>
        </p:nvSpPr>
        <p:spPr>
          <a:xfrm>
            <a:off x="5189517" y="3814750"/>
            <a:ext cx="3384468"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ngồi thụp xuống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8979991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F6560D31-3E44-43D0-A138-AEDC74D7B2A1}"/>
              </a:ext>
            </a:extLst>
          </p:cNvPr>
          <p:cNvSpPr txBox="1"/>
          <p:nvPr/>
        </p:nvSpPr>
        <p:spPr>
          <a:xfrm>
            <a:off x="832783" y="1781894"/>
            <a:ext cx="7478433" cy="2553891"/>
          </a:xfrm>
          <a:prstGeom prst="roundRect">
            <a:avLst/>
          </a:prstGeom>
          <a:solidFill>
            <a:schemeClr val="bg1"/>
          </a:solidFill>
          <a:ln w="38100">
            <a:solidFill>
              <a:srgbClr val="FFC000"/>
            </a:solidFill>
            <a:prstDash val="dash"/>
          </a:ln>
        </p:spPr>
        <p:txBody>
          <a:bodyPr wrap="square" rtlCol="0">
            <a:spAutoFit/>
          </a:bodyPr>
          <a:lstStyle/>
          <a:p>
            <a:pPr lvl="0" algn="just"/>
            <a:r>
              <a:rPr lang="vi-VN" sz="3600">
                <a:latin typeface="Calibri" panose="020F0502020204030204" pitchFamily="34" charset="0"/>
                <a:ea typeface="Roboto" panose="02000000000000000000" pitchFamily="2" charset="0"/>
                <a:cs typeface="Calibri" panose="020F0502020204030204" pitchFamily="34" charset="0"/>
              </a:rPr>
              <a:t>Nhưng tôi xin mẹ cho đi chân đất</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vi-VN" sz="3600">
                <a:latin typeface="Calibri" panose="020F0502020204030204" pitchFamily="34" charset="0"/>
                <a:ea typeface="Roboto" panose="02000000000000000000" pitchFamily="2" charset="0"/>
                <a:cs typeface="Calibri" panose="020F0502020204030204" pitchFamily="34" charset="0"/>
              </a:rPr>
              <a:t>bởi tôi thích cái cảm giác đất vườn ẩm ướt,</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mềm mại</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ôm lấy hai bàn chân thật dịu dàng.</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 xmlns:a16="http://schemas.microsoft.com/office/drawing/2014/main" id="{A8590D52-3D50-4D11-81EC-230E621DEE08}"/>
              </a:ext>
            </a:extLst>
          </p:cNvPr>
          <p:cNvGrpSpPr/>
          <p:nvPr/>
        </p:nvGrpSpPr>
        <p:grpSpPr>
          <a:xfrm>
            <a:off x="1512653" y="523923"/>
            <a:ext cx="4856659" cy="783193"/>
            <a:chOff x="1966228" y="622652"/>
            <a:chExt cx="6054160" cy="783193"/>
          </a:xfrm>
        </p:grpSpPr>
        <p:sp>
          <p:nvSpPr>
            <p:cNvPr id="25" name="TextBox 24">
              <a:extLst>
                <a:ext uri="{FF2B5EF4-FFF2-40B4-BE49-F238E27FC236}">
                  <a16:creationId xmlns=""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câu dài</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
        <p:nvSpPr>
          <p:cNvPr id="2" name="TextBox 1">
            <a:extLst>
              <a:ext uri="{FF2B5EF4-FFF2-40B4-BE49-F238E27FC236}">
                <a16:creationId xmlns="" xmlns:a16="http://schemas.microsoft.com/office/drawing/2014/main" id="{0FF4666B-017D-6314-6A89-418115367403}"/>
              </a:ext>
            </a:extLst>
          </p:cNvPr>
          <p:cNvSpPr txBox="1"/>
          <p:nvPr/>
        </p:nvSpPr>
        <p:spPr>
          <a:xfrm>
            <a:off x="832782" y="1781894"/>
            <a:ext cx="7478433" cy="2553891"/>
          </a:xfrm>
          <a:prstGeom prst="roundRect">
            <a:avLst/>
          </a:prstGeom>
          <a:solidFill>
            <a:schemeClr val="bg1"/>
          </a:solidFill>
          <a:ln w="38100">
            <a:solidFill>
              <a:srgbClr val="FFC000"/>
            </a:solidFill>
            <a:prstDash val="dash"/>
          </a:ln>
        </p:spPr>
        <p:txBody>
          <a:bodyPr wrap="square" rtlCol="0">
            <a:spAutoFit/>
          </a:bodyPr>
          <a:lstStyle/>
          <a:p>
            <a:pPr lvl="0" algn="just"/>
            <a:r>
              <a:rPr lang="vi-VN" sz="3600">
                <a:latin typeface="Calibri" panose="020F0502020204030204" pitchFamily="34" charset="0"/>
                <a:ea typeface="Roboto" panose="02000000000000000000" pitchFamily="2" charset="0"/>
                <a:cs typeface="Calibri" panose="020F0502020204030204" pitchFamily="34" charset="0"/>
              </a:rPr>
              <a:t>Tôi đã luôn nghĩ rằng</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mọi cây cối trong vườn,</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mọi chiếc lá hay mỗi bông hoa,</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chúng đều biết vui buồn.</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3" name="TextBox 2">
            <a:extLst>
              <a:ext uri="{FF2B5EF4-FFF2-40B4-BE49-F238E27FC236}">
                <a16:creationId xmlns="" xmlns:a16="http://schemas.microsoft.com/office/drawing/2014/main" id="{2C6A086D-6CBC-8BE0-E5DF-1FD4D27BBA41}"/>
              </a:ext>
            </a:extLst>
          </p:cNvPr>
          <p:cNvSpPr txBox="1"/>
          <p:nvPr/>
        </p:nvSpPr>
        <p:spPr>
          <a:xfrm>
            <a:off x="832782" y="1781893"/>
            <a:ext cx="7478433" cy="2553891"/>
          </a:xfrm>
          <a:prstGeom prst="roundRect">
            <a:avLst/>
          </a:prstGeom>
          <a:solidFill>
            <a:schemeClr val="bg1"/>
          </a:solidFill>
          <a:ln w="38100">
            <a:solidFill>
              <a:srgbClr val="FFC000"/>
            </a:solidFill>
            <a:prstDash val="dash"/>
          </a:ln>
        </p:spPr>
        <p:txBody>
          <a:bodyPr wrap="square" rtlCol="0">
            <a:spAutoFit/>
          </a:bodyPr>
          <a:lstStyle/>
          <a:p>
            <a:pPr lvl="0" algn="just"/>
            <a:r>
              <a:rPr lang="vi-VN" sz="3600">
                <a:latin typeface="Calibri" panose="020F0502020204030204" pitchFamily="34" charset="0"/>
                <a:ea typeface="Roboto" panose="02000000000000000000" pitchFamily="2" charset="0"/>
                <a:cs typeface="Calibri" panose="020F0502020204030204" pitchFamily="34" charset="0"/>
              </a:rPr>
              <a:t>Bởi vì chúng chỉ trở về vào mùa xuân,</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làm tổ khắp vườn</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và rồi sẽ bay đi khi những tia nắng đầu tiên của mùa hè chiếu xuống.</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024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 xmlns:a16="http://schemas.microsoft.com/office/drawing/2014/main" id="{9A51C450-8375-4BA7-B459-975F3A8D27CC}"/>
              </a:ext>
            </a:extLst>
          </p:cNvPr>
          <p:cNvGrpSpPr/>
          <p:nvPr/>
        </p:nvGrpSpPr>
        <p:grpSpPr>
          <a:xfrm>
            <a:off x="0" y="0"/>
            <a:ext cx="9144000" cy="5143500"/>
            <a:chOff x="0" y="0"/>
            <a:chExt cx="9144000" cy="5143500"/>
          </a:xfrm>
        </p:grpSpPr>
        <p:pic>
          <p:nvPicPr>
            <p:cNvPr id="23" name="Picture 22">
              <a:extLst>
                <a:ext uri="{FF2B5EF4-FFF2-40B4-BE49-F238E27FC236}">
                  <a16:creationId xmlns="" xmlns:a16="http://schemas.microsoft.com/office/drawing/2014/main" id="{BCF4C6B0-4988-4813-AB7C-A5F83B48BA64}"/>
                </a:ext>
              </a:extLst>
            </p:cNvPr>
            <p:cNvPicPr>
              <a:picLocks noChangeAspect="1"/>
            </p:cNvPicPr>
            <p:nvPr/>
          </p:nvPicPr>
          <p:blipFill rotWithShape="1">
            <a:blip r:embed="rId4"/>
            <a:srcRect r="72444"/>
            <a:stretch/>
          </p:blipFill>
          <p:spPr>
            <a:xfrm>
              <a:off x="0" y="0"/>
              <a:ext cx="3463290" cy="5143500"/>
            </a:xfrm>
            <a:prstGeom prst="rect">
              <a:avLst/>
            </a:prstGeom>
          </p:spPr>
        </p:pic>
        <p:pic>
          <p:nvPicPr>
            <p:cNvPr id="29" name="Picture 28">
              <a:extLst>
                <a:ext uri="{FF2B5EF4-FFF2-40B4-BE49-F238E27FC236}">
                  <a16:creationId xmlns="" xmlns:a16="http://schemas.microsoft.com/office/drawing/2014/main" id="{1C1C7B67-3E6E-4A60-8AF4-B89012D03178}"/>
                </a:ext>
              </a:extLst>
            </p:cNvPr>
            <p:cNvPicPr>
              <a:picLocks noChangeAspect="1"/>
            </p:cNvPicPr>
            <p:nvPr/>
          </p:nvPicPr>
          <p:blipFill rotWithShape="1">
            <a:blip r:embed="rId4"/>
            <a:srcRect l="28222"/>
            <a:stretch/>
          </p:blipFill>
          <p:spPr>
            <a:xfrm>
              <a:off x="3451860" y="0"/>
              <a:ext cx="5692140" cy="5143500"/>
            </a:xfrm>
            <a:prstGeom prst="rect">
              <a:avLst/>
            </a:prstGeom>
          </p:spPr>
        </p:pic>
      </p:grpSp>
      <p:pic>
        <p:nvPicPr>
          <p:cNvPr id="30" name="Picture 29">
            <a:extLst>
              <a:ext uri="{FF2B5EF4-FFF2-40B4-BE49-F238E27FC236}">
                <a16:creationId xmlns="" xmlns:a16="http://schemas.microsoft.com/office/drawing/2014/main" id="{1778811D-4269-4A1F-B3D4-C7228CBFC49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83" b="97750" l="417" r="90000">
                        <a14:foregroundMark x1="6917" y1="32667" x2="6917" y2="57333"/>
                        <a14:foregroundMark x1="6917" y1="57333" x2="18000" y2="86917"/>
                        <a14:foregroundMark x1="8667" y1="85583" x2="46000" y2="94250"/>
                        <a14:foregroundMark x1="9333" y1="94917" x2="40250" y2="94917"/>
                        <a14:foregroundMark x1="8250" y1="70417" x2="5083" y2="97750"/>
                        <a14:foregroundMark x1="2250" y1="70417" x2="417" y2="81083"/>
                        <a14:foregroundMark x1="4250" y1="1583" x2="20667" y2="2667"/>
                        <a14:foregroundMark x1="39334" y1="2820" x2="51083" y2="2917"/>
                        <a14:foregroundMark x1="20667" y1="2667" x2="37839" y2="2808"/>
                        <a14:foregroundMark x1="25750" y1="7333" x2="10250" y2="8417"/>
                        <a14:foregroundMark x1="3083" y1="4250" x2="11333" y2="11750"/>
                        <a14:foregroundMark x1="1333" y1="14417" x2="3083" y2="16417"/>
                        <a14:foregroundMark x1="22417" y1="36667" x2="17083" y2="47583"/>
                        <a14:foregroundMark x1="26667" y1="37583" x2="35333" y2="44417"/>
                        <a14:foregroundMark x1="9750" y1="49583" x2="18333" y2="55250"/>
                        <a14:foregroundMark x1="18333" y1="55250" x2="18917" y2="55333"/>
                        <a14:foregroundMark x1="48917" y1="62417" x2="48917" y2="62417"/>
                        <a14:foregroundMark x1="51583" y1="65083" x2="51583" y2="65083"/>
                        <a14:foregroundMark x1="42917" y1="36000" x2="42917" y2="36000"/>
                        <a14:foregroundMark x1="41083" y1="36417" x2="41083" y2="36417"/>
                        <a14:foregroundMark x1="41583" y1="36417" x2="42250" y2="36417"/>
                        <a14:foregroundMark x1="42667" y1="36417" x2="42667" y2="36417"/>
                        <a14:foregroundMark x1="42250" y1="36417" x2="42667" y2="36417"/>
                        <a14:foregroundMark x1="54000" y1="66250" x2="54207" y2="65955"/>
                        <a14:backgroundMark x1="37333" y1="2667" x2="37333" y2="2667"/>
                        <a14:backgroundMark x1="37750" y1="2917" x2="38917" y2="3333"/>
                        <a14:backgroundMark x1="50667" y1="4000" x2="69333" y2="42667"/>
                        <a14:backgroundMark x1="77333" y1="7583" x2="75833" y2="45083"/>
                        <a14:backgroundMark x1="75833" y1="45083" x2="81083" y2="68917"/>
                        <a14:backgroundMark x1="47083" y1="20667" x2="80000" y2="69583"/>
                        <a14:backgroundMark x1="30417" y1="10667" x2="30417" y2="10667"/>
                        <a14:backgroundMark x1="28250" y1="9750" x2="52917" y2="33750"/>
                        <a14:backgroundMark x1="26917" y1="13750" x2="26917" y2="16917"/>
                        <a14:backgroundMark x1="42391" y1="36417" x2="42917" y2="40000"/>
                        <a14:backgroundMark x1="42215" y1="35221" x2="42391" y2="36417"/>
                        <a14:backgroundMark x1="42000" y1="33750" x2="42240" y2="35385"/>
                        <a14:backgroundMark x1="55333" y1="64250" x2="57750" y2="62417"/>
                      </a14:backgroundRemoval>
                    </a14:imgEffect>
                    <a14:imgEffect>
                      <a14:sharpenSoften amount="25000"/>
                    </a14:imgEffect>
                    <a14:imgEffect>
                      <a14:saturation sat="200000"/>
                    </a14:imgEffect>
                  </a14:imgLayer>
                </a14:imgProps>
              </a:ext>
            </a:extLst>
          </a:blip>
          <a:srcRect r="36100" b="80053"/>
          <a:stretch/>
        </p:blipFill>
        <p:spPr>
          <a:xfrm>
            <a:off x="0" y="0"/>
            <a:ext cx="4540534" cy="1417320"/>
          </a:xfrm>
          <a:prstGeom prst="rect">
            <a:avLst/>
          </a:prstGeom>
        </p:spPr>
      </p:pic>
      <p:sp>
        <p:nvSpPr>
          <p:cNvPr id="17" name="Rectangle: Rounded Corners 1">
            <a:extLst>
              <a:ext uri="{FF2B5EF4-FFF2-40B4-BE49-F238E27FC236}">
                <a16:creationId xmlns="" xmlns:a16="http://schemas.microsoft.com/office/drawing/2014/main" id="{4402107E-4BA1-404A-AC81-3C5232E14429}"/>
              </a:ext>
            </a:extLst>
          </p:cNvPr>
          <p:cNvSpPr/>
          <p:nvPr/>
        </p:nvSpPr>
        <p:spPr>
          <a:xfrm>
            <a:off x="342900" y="167431"/>
            <a:ext cx="8412480" cy="4633169"/>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 xmlns:a16="http://schemas.microsoft.com/office/drawing/2014/main" id="{297F5A59-663A-46D5-AB80-2547AE0541DF}"/>
              </a:ext>
            </a:extLst>
          </p:cNvPr>
          <p:cNvSpPr txBox="1"/>
          <p:nvPr/>
        </p:nvSpPr>
        <p:spPr>
          <a:xfrm>
            <a:off x="774369" y="242112"/>
            <a:ext cx="7889965" cy="646331"/>
          </a:xfrm>
          <a:prstGeom prst="rect">
            <a:avLst/>
          </a:prstGeom>
          <a:noFill/>
        </p:spPr>
        <p:txBody>
          <a:bodyPr wrap="square" rtlCol="0">
            <a:spAutoFit/>
          </a:bodyPr>
          <a:lstStyle/>
          <a:p>
            <a:pPr algn="ctr"/>
            <a:r>
              <a:rPr lang="en-US" sz="3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25" name="Rectangle: Rounded Corners 24">
            <a:extLst>
              <a:ext uri="{FF2B5EF4-FFF2-40B4-BE49-F238E27FC236}">
                <a16:creationId xmlns="" xmlns:a16="http://schemas.microsoft.com/office/drawing/2014/main" id="{F623A4B9-4FE9-48A1-9BCB-BB745BBE078A}"/>
              </a:ext>
            </a:extLst>
          </p:cNvPr>
          <p:cNvSpPr/>
          <p:nvPr/>
        </p:nvSpPr>
        <p:spPr>
          <a:xfrm>
            <a:off x="388621" y="963124"/>
            <a:ext cx="1714500" cy="512932"/>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1</a:t>
            </a:r>
          </a:p>
        </p:txBody>
      </p:sp>
      <p:sp>
        <p:nvSpPr>
          <p:cNvPr id="27" name="Rectangle 26">
            <a:extLst>
              <a:ext uri="{FF2B5EF4-FFF2-40B4-BE49-F238E27FC236}">
                <a16:creationId xmlns="" xmlns:a16="http://schemas.microsoft.com/office/drawing/2014/main" id="{06BAD9B2-E1C1-44FC-9F5C-92E6AD562FF5}"/>
              </a:ext>
            </a:extLst>
          </p:cNvPr>
          <p:cNvSpPr/>
          <p:nvPr/>
        </p:nvSpPr>
        <p:spPr>
          <a:xfrm>
            <a:off x="525780" y="1825961"/>
            <a:ext cx="8058150" cy="2862322"/>
          </a:xfrm>
          <a:prstGeom prst="rect">
            <a:avLst/>
          </a:prstGeom>
        </p:spPr>
        <p:txBody>
          <a:bodyPr wrap="square">
            <a:spAutoFit/>
          </a:bodyPr>
          <a:lstStyle/>
          <a:p>
            <a:pPr algn="just"/>
            <a:r>
              <a:rPr lang="en-US"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Tháng Giêng! Tôi nhớ những hạt cây vừa nảy mầm trên mặt đất. Chúng xanh tươi, non nớt, tuy run rẩy yếu đuối nhưng cũng đầy kiêu hãnh. Chúng xuyên qua những vụn đất để trồi lên. </a:t>
            </a:r>
            <a:endParaRPr lang="vi-VN" sz="3600"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spid="1027" r:id="rId2" imgW="5057640" imgH="647640"/>
        </mc:Choice>
        <mc:Fallback>
          <p:control r:id="rId2" imgW="5057640" imgH="6476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3527425" y="955675"/>
                  <a:ext cx="5056188" cy="6477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248433793"/>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66000">
                                          <p:cBhvr additive="base">
                                            <p:cTn id="11"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9" name="arrow.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9"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1">
            <a:extLst>
              <a:ext uri="{FF2B5EF4-FFF2-40B4-BE49-F238E27FC236}">
                <a16:creationId xmlns="" xmlns:a16="http://schemas.microsoft.com/office/drawing/2014/main" id="{6DC8F866-97FA-A51F-AC70-7A758626A89E}"/>
              </a:ext>
            </a:extLst>
          </p:cNvPr>
          <p:cNvSpPr/>
          <p:nvPr/>
        </p:nvSpPr>
        <p:spPr>
          <a:xfrm>
            <a:off x="568974" y="285750"/>
            <a:ext cx="8086061"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endPar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Hôm ấy, chúng tôi cùng bố mẹ ra vườn. Tôi vẫn còn bé nên mẹ nói: “Con hãy đi dép vào!”. Nhưng tôi xin mẹ cho đi chân đất bởi tôi thích cái cảm giác đất vườn ẩm ướt, mềm mại ôm lấy hai bàn chân thật dịu dàng. Bố tôi là người bổ xuống đất nhát cuốc đầu tiên còn anh trai tôi thì hát. Anh ấy luôn hát mỗi khi ra vườn. Khu vườn dường như là cả thế giới tuyệt diệu của chúng tôi. </a:t>
            </a:r>
            <a:endPar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ngồi thụp xuống dưới gốc cây hồng xiêm rất to và ngắm mấy cái hạt mầm. Gió xuân phảng phất bên tai tôi, trên má tôi. Tôi đã luôn nghĩ rằng mọi cây cối trong vườn, mọi chiếc lá hay mỗi bông hoa, chúng đều biết vui buồn. </a:t>
            </a:r>
            <a:endParaRPr kumimoji="0" lang="vi-VN" sz="24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 xmlns:a16="http://schemas.microsoft.com/office/drawing/2014/main" id="{43C5BF5B-C15D-5B8F-BA20-DCCA536F889A}"/>
              </a:ext>
            </a:extLst>
          </p:cNvPr>
          <p:cNvSpPr/>
          <p:nvPr/>
        </p:nvSpPr>
        <p:spPr>
          <a:xfrm>
            <a:off x="109478" y="185548"/>
            <a:ext cx="1714500" cy="512932"/>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2</a:t>
            </a:r>
            <a:endPar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310868478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 xmlns:a16="http://schemas.microsoft.com/office/drawing/2014/main" id="{5E3F609D-214B-455C-ACD1-1E2D83DB69A2}"/>
              </a:ext>
            </a:extLst>
          </p:cNvPr>
          <p:cNvSpPr/>
          <p:nvPr/>
        </p:nvSpPr>
        <p:spPr>
          <a:xfrm>
            <a:off x="253917" y="825500"/>
            <a:ext cx="8382166" cy="395109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r>
              <a:rPr lang="vi-VN" sz="2200" b="1">
                <a:solidFill>
                  <a:schemeClr val="bg1">
                    <a:lumMod val="10000"/>
                  </a:schemeClr>
                </a:solidFill>
                <a:latin typeface="Calibri" panose="020F0502020204030204" pitchFamily="34" charset="0"/>
                <a:cs typeface="Calibri" panose="020F0502020204030204" pitchFamily="34" charset="0"/>
              </a:rPr>
              <a:t>–	Nêu được phỏng đoán về nội dung bài đọc qua tên bài, hoạt động khởi động và tranh minh hoạ.</a:t>
            </a:r>
          </a:p>
          <a:p>
            <a:pPr marL="457200" algn="just">
              <a:spcBef>
                <a:spcPts val="1200"/>
              </a:spcBef>
            </a:pPr>
            <a:r>
              <a:rPr lang="vi-VN" sz="2200" b="1">
                <a:solidFill>
                  <a:schemeClr val="bg1">
                    <a:lumMod val="10000"/>
                  </a:schemeClr>
                </a:solidFill>
                <a:latin typeface="Calibri" panose="020F0502020204030204" pitchFamily="34" charset="0"/>
                <a:cs typeface="Calibri" panose="020F0502020204030204" pitchFamily="34" charset="0"/>
              </a:rPr>
              <a:t>–	Đọc trôi chảy bài đọc, ngắt nghỉ đúng dấu câu, đúng logic ngữ nghĩa; phân biệt được lời nhân vật và lời người dẫn chuyện; trả lời được các câu hỏi tìm hiểu bài. Hiểu được nội dung của bài đọc: </a:t>
            </a:r>
            <a:r>
              <a:rPr lang="vi-VN" sz="2200" i="1">
                <a:solidFill>
                  <a:schemeClr val="bg1">
                    <a:lumMod val="10000"/>
                  </a:schemeClr>
                </a:solidFill>
                <a:latin typeface="Calibri" panose="020F0502020204030204" pitchFamily="34" charset="0"/>
                <a:cs typeface="Calibri" panose="020F0502020204030204" pitchFamily="34" charset="0"/>
              </a:rPr>
              <a:t>Kể về hoạt động của các thành viên gia đình nhân vật tôi trong vườn nhà vào những ngày đầu xuân.</a:t>
            </a:r>
            <a:r>
              <a:rPr lang="vi-VN" sz="2200" b="1" i="1">
                <a:solidFill>
                  <a:schemeClr val="bg1">
                    <a:lumMod val="10000"/>
                  </a:schemeClr>
                </a:solidFill>
                <a:latin typeface="Calibri" panose="020F0502020204030204" pitchFamily="34" charset="0"/>
                <a:cs typeface="Calibri" panose="020F0502020204030204" pitchFamily="34" charset="0"/>
              </a:rPr>
              <a:t> T</a:t>
            </a:r>
            <a:r>
              <a:rPr lang="vi-VN" sz="2200" b="1">
                <a:solidFill>
                  <a:schemeClr val="bg1">
                    <a:lumMod val="10000"/>
                  </a:schemeClr>
                </a:solidFill>
                <a:latin typeface="Calibri" panose="020F0502020204030204" pitchFamily="34" charset="0"/>
                <a:cs typeface="Calibri" panose="020F0502020204030204" pitchFamily="34" charset="0"/>
              </a:rPr>
              <a:t>ừ đó, rút ra được ý nghĩa: </a:t>
            </a:r>
            <a:r>
              <a:rPr lang="vi-VN" sz="2200" i="1">
                <a:solidFill>
                  <a:schemeClr val="bg1">
                    <a:lumMod val="10000"/>
                  </a:schemeClr>
                </a:solidFill>
                <a:latin typeface="Calibri" panose="020F0502020204030204" pitchFamily="34" charset="0"/>
                <a:cs typeface="Calibri" panose="020F0502020204030204" pitchFamily="34" charset="0"/>
              </a:rPr>
              <a:t>Tình yêu và sự gắn bó của gia đình nhân vật tôi với khu vườn và bầy chim mùa xuân, đó cũng là tình yêu và ý thức bảo vệ thiên nhi</a:t>
            </a:r>
            <a:r>
              <a:rPr lang="vi-VN" sz="2200">
                <a:solidFill>
                  <a:schemeClr val="bg1">
                    <a:lumMod val="10000"/>
                  </a:schemeClr>
                </a:solidFill>
                <a:latin typeface="Calibri" panose="020F0502020204030204" pitchFamily="34" charset="0"/>
                <a:cs typeface="Calibri" panose="020F0502020204030204" pitchFamily="34" charset="0"/>
              </a:rPr>
              <a:t>ên, môi trường.</a:t>
            </a:r>
            <a:endParaRPr lang="vi-VN" sz="2200" dirty="0">
              <a:solidFill>
                <a:schemeClr val="bg1">
                  <a:lumMod val="10000"/>
                </a:schemeClr>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 xmlns:a16="http://schemas.microsoft.com/office/drawing/2014/main" id="{579ED4A3-5270-730A-C4F2-16BE8AA1BEF9}"/>
              </a:ext>
            </a:extLst>
          </p:cNvPr>
          <p:cNvPicPr>
            <a:picLocks noChangeAspect="1"/>
          </p:cNvPicPr>
          <p:nvPr/>
        </p:nvPicPr>
        <p:blipFill>
          <a:blip r:embed="rId2"/>
          <a:stretch>
            <a:fillRect/>
          </a:stretch>
        </p:blipFill>
        <p:spPr>
          <a:xfrm>
            <a:off x="1792516" y="0"/>
            <a:ext cx="4974767" cy="707197"/>
          </a:xfrm>
          <a:prstGeom prst="rect">
            <a:avLst/>
          </a:prstGeom>
        </p:spPr>
      </p:pic>
    </p:spTree>
    <p:extLst>
      <p:ext uri="{BB962C8B-B14F-4D97-AF65-F5344CB8AC3E}">
        <p14:creationId xmlns:p14="http://schemas.microsoft.com/office/powerpoint/2010/main" val="15109614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1">
            <a:extLst>
              <a:ext uri="{FF2B5EF4-FFF2-40B4-BE49-F238E27FC236}">
                <a16:creationId xmlns="" xmlns:a16="http://schemas.microsoft.com/office/drawing/2014/main" id="{6DC8F866-97FA-A51F-AC70-7A758626A89E}"/>
              </a:ext>
            </a:extLst>
          </p:cNvPr>
          <p:cNvSpPr/>
          <p:nvPr/>
        </p:nvSpPr>
        <p:spPr>
          <a:xfrm>
            <a:off x="528969" y="375456"/>
            <a:ext cx="8086061" cy="504753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Anh tôi chợt dừng hát, ngồi xuống bên cạnh tôi và thì thào: </a:t>
            </a:r>
            <a:endPar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a:t>
            </a: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Này, anh vừa nhìn thấy đàn chim “Mùa Xuân” đấy.</a:t>
            </a:r>
            <a:endPar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quay phắt sang:</a:t>
            </a:r>
            <a:endParaRPr kumimoji="0" lang="fr-FR"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Thật ư?</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Một tay anh đưa lên miệng, tay kia anh chỉ cho tôi thấy. Ôi chao, đúng</a:t>
            </a: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là một đàn đến hàng trăm con, loài chim mà chúng tôi đặt tên là “Mùa Xuân”. Bởi vì chúng chỉ trở về vào mùa xuân, làm tổ khắp vườn và rồi sẽ bay đi khi những tia nắng đầu tiên của mùa hè chiếu xuống. Chúng có màu đỏ. Tất cả chúng đều có màu đỏ. Chúng đậu trên những vòm cây như quả chín.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300">
                <a:solidFill>
                  <a:prstClr val="black"/>
                </a:solidFill>
                <a:latin typeface="Calibri" panose="020F0502020204030204" pitchFamily="34" charset="0"/>
                <a:cs typeface="Calibri" panose="020F0502020204030204" pitchFamily="34" charset="0"/>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nhìn thấy bố vẫy tay và chúng tôi rón rén trở về nhà, nhường cả khu vườn đang đâm chồi mướt mát cho bầy chim ấy. </a:t>
            </a:r>
            <a:endPar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Đỗ Bích Thuý</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3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5" name="Rectangle: Rounded Corners 24">
            <a:extLst>
              <a:ext uri="{FF2B5EF4-FFF2-40B4-BE49-F238E27FC236}">
                <a16:creationId xmlns="" xmlns:a16="http://schemas.microsoft.com/office/drawing/2014/main" id="{F623A4B9-4FE9-48A1-9BCB-BB745BBE078A}"/>
              </a:ext>
            </a:extLst>
          </p:cNvPr>
          <p:cNvSpPr/>
          <p:nvPr/>
        </p:nvSpPr>
        <p:spPr>
          <a:xfrm>
            <a:off x="7033570" y="1014887"/>
            <a:ext cx="1714500" cy="512932"/>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3</a:t>
            </a:r>
            <a:endPar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2497347650"/>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636DC5A4-355F-4798-BBFF-73EE77768341}"/>
              </a:ext>
            </a:extLst>
          </p:cNvPr>
          <p:cNvGrpSpPr/>
          <p:nvPr/>
        </p:nvGrpSpPr>
        <p:grpSpPr>
          <a:xfrm>
            <a:off x="4696037" y="148540"/>
            <a:ext cx="4325245" cy="2530788"/>
            <a:chOff x="3075433" y="1255651"/>
            <a:chExt cx="4325245" cy="2530788"/>
          </a:xfrm>
        </p:grpSpPr>
        <p:sp>
          <p:nvSpPr>
            <p:cNvPr id="12" name="Rectangle: Rounded Corners 6">
              <a:extLst>
                <a:ext uri="{FF2B5EF4-FFF2-40B4-BE49-F238E27FC236}">
                  <a16:creationId xmlns=""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 xmlns:a16="http://schemas.microsoft.com/office/drawing/2014/main" id="{5960124D-772E-4A64-8C2E-6390DFBCC6AA}"/>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16" name="Picture 15">
              <a:extLst>
                <a:ext uri="{FF2B5EF4-FFF2-40B4-BE49-F238E27FC236}">
                  <a16:creationId xmlns="" xmlns:a16="http://schemas.microsoft.com/office/drawing/2014/main" id="{5A5D5912-F5CB-488F-A8A0-EC29081D8946}"/>
                </a:ext>
              </a:extLst>
            </p:cNvPr>
            <p:cNvPicPr>
              <a:picLocks noChangeAspect="1"/>
            </p:cNvPicPr>
            <p:nvPr/>
          </p:nvPicPr>
          <p:blipFill>
            <a:blip r:embed="rId2"/>
            <a:stretch>
              <a:fillRect/>
            </a:stretch>
          </p:blipFill>
          <p:spPr>
            <a:xfrm flipH="1">
              <a:off x="3152674" y="3159614"/>
              <a:ext cx="570470" cy="570470"/>
            </a:xfrm>
            <a:prstGeom prst="rect">
              <a:avLst/>
            </a:prstGeom>
          </p:spPr>
        </p:pic>
      </p:grpSp>
      <p:pic>
        <p:nvPicPr>
          <p:cNvPr id="33" name="Picture 29">
            <a:extLst>
              <a:ext uri="{FF2B5EF4-FFF2-40B4-BE49-F238E27FC236}">
                <a16:creationId xmlns=""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94197" y="384041"/>
            <a:ext cx="3690048" cy="1620214"/>
          </a:xfrm>
          <a:prstGeom prst="rect">
            <a:avLst/>
          </a:prstGeom>
        </p:spPr>
      </p:pic>
      <p:grpSp>
        <p:nvGrpSpPr>
          <p:cNvPr id="17" name="Group 16">
            <a:extLst>
              <a:ext uri="{FF2B5EF4-FFF2-40B4-BE49-F238E27FC236}">
                <a16:creationId xmlns="" xmlns:a16="http://schemas.microsoft.com/office/drawing/2014/main" id="{E8EDED5C-77E4-4CC4-8342-75D084A7CCC6}"/>
              </a:ext>
            </a:extLst>
          </p:cNvPr>
          <p:cNvGrpSpPr/>
          <p:nvPr/>
        </p:nvGrpSpPr>
        <p:grpSpPr>
          <a:xfrm>
            <a:off x="99136" y="2468773"/>
            <a:ext cx="5445754" cy="2437071"/>
            <a:chOff x="5189220" y="3812803"/>
            <a:chExt cx="5445754" cy="2437071"/>
          </a:xfrm>
        </p:grpSpPr>
        <p:grpSp>
          <p:nvGrpSpPr>
            <p:cNvPr id="18" name="Group 17">
              <a:extLst>
                <a:ext uri="{FF2B5EF4-FFF2-40B4-BE49-F238E27FC236}">
                  <a16:creationId xmlns=""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 xmlns:a16="http://schemas.microsoft.com/office/drawing/2014/main" id="{96A81430-563D-4429-89CD-CA916B250AAD}"/>
                </a:ext>
              </a:extLst>
            </p:cNvPr>
            <p:cNvPicPr>
              <a:picLocks noChangeAspect="1"/>
            </p:cNvPicPr>
            <p:nvPr/>
          </p:nvPicPr>
          <p:blipFill>
            <a:blip r:embed="rId5"/>
            <a:stretch>
              <a:fillRect/>
            </a:stretch>
          </p:blipFill>
          <p:spPr>
            <a:xfrm>
              <a:off x="7431925" y="4690660"/>
              <a:ext cx="469963" cy="469963"/>
            </a:xfrm>
            <a:prstGeom prst="rect">
              <a:avLst/>
            </a:prstGeom>
          </p:spPr>
        </p:pic>
        <p:pic>
          <p:nvPicPr>
            <p:cNvPr id="20" name="Picture 19">
              <a:extLst>
                <a:ext uri="{FF2B5EF4-FFF2-40B4-BE49-F238E27FC236}">
                  <a16:creationId xmlns="" xmlns:a16="http://schemas.microsoft.com/office/drawing/2014/main" id="{8FB4676E-57B5-45B1-A0C0-D2AF977B7C1A}"/>
                </a:ext>
              </a:extLst>
            </p:cNvPr>
            <p:cNvPicPr>
              <a:picLocks noChangeAspect="1"/>
            </p:cNvPicPr>
            <p:nvPr/>
          </p:nvPicPr>
          <p:blipFill>
            <a:blip r:embed="rId6"/>
            <a:stretch>
              <a:fillRect/>
            </a:stretch>
          </p:blipFill>
          <p:spPr>
            <a:xfrm>
              <a:off x="6875251" y="4690660"/>
              <a:ext cx="469963" cy="469963"/>
            </a:xfrm>
            <a:prstGeom prst="rect">
              <a:avLst/>
            </a:prstGeom>
          </p:spPr>
        </p:pic>
        <p:pic>
          <p:nvPicPr>
            <p:cNvPr id="21" name="Picture 20">
              <a:extLst>
                <a:ext uri="{FF2B5EF4-FFF2-40B4-BE49-F238E27FC236}">
                  <a16:creationId xmlns="" xmlns:a16="http://schemas.microsoft.com/office/drawing/2014/main" id="{8AE7CEA4-2702-47E7-81AB-CBC3116C2F25}"/>
                </a:ext>
              </a:extLst>
            </p:cNvPr>
            <p:cNvPicPr>
              <a:picLocks noChangeAspect="1"/>
            </p:cNvPicPr>
            <p:nvPr/>
          </p:nvPicPr>
          <p:blipFill>
            <a:blip r:embed="rId7"/>
            <a:stretch>
              <a:fillRect/>
            </a:stretch>
          </p:blipFill>
          <p:spPr>
            <a:xfrm>
              <a:off x="7988599" y="4690660"/>
              <a:ext cx="469963" cy="469963"/>
            </a:xfrm>
            <a:prstGeom prst="rect">
              <a:avLst/>
            </a:prstGeom>
          </p:spPr>
        </p:pic>
        <p:pic>
          <p:nvPicPr>
            <p:cNvPr id="22" name="Picture 21">
              <a:extLst>
                <a:ext uri="{FF2B5EF4-FFF2-40B4-BE49-F238E27FC236}">
                  <a16:creationId xmlns="" xmlns:a16="http://schemas.microsoft.com/office/drawing/2014/main" id="{1F7687FA-4F35-4B03-98D1-7C8D7650616E}"/>
                </a:ext>
              </a:extLst>
            </p:cNvPr>
            <p:cNvPicPr>
              <a:picLocks noChangeAspect="1"/>
            </p:cNvPicPr>
            <p:nvPr/>
          </p:nvPicPr>
          <p:blipFill>
            <a:blip r:embed="rId5"/>
            <a:stretch>
              <a:fillRect/>
            </a:stretch>
          </p:blipFill>
          <p:spPr>
            <a:xfrm>
              <a:off x="7666906" y="5309947"/>
              <a:ext cx="469963" cy="469963"/>
            </a:xfrm>
            <a:prstGeom prst="rect">
              <a:avLst/>
            </a:prstGeom>
          </p:spPr>
        </p:pic>
        <p:pic>
          <p:nvPicPr>
            <p:cNvPr id="23" name="Picture 22">
              <a:extLst>
                <a:ext uri="{FF2B5EF4-FFF2-40B4-BE49-F238E27FC236}">
                  <a16:creationId xmlns="" xmlns:a16="http://schemas.microsoft.com/office/drawing/2014/main" id="{2340C855-4F0D-4D25-A7E8-27F24D052248}"/>
                </a:ext>
              </a:extLst>
            </p:cNvPr>
            <p:cNvPicPr>
              <a:picLocks noChangeAspect="1"/>
            </p:cNvPicPr>
            <p:nvPr/>
          </p:nvPicPr>
          <p:blipFill>
            <a:blip r:embed="rId6"/>
            <a:stretch>
              <a:fillRect/>
            </a:stretch>
          </p:blipFill>
          <p:spPr>
            <a:xfrm>
              <a:off x="7110232" y="5309947"/>
              <a:ext cx="469963" cy="469963"/>
            </a:xfrm>
            <a:prstGeom prst="rect">
              <a:avLst/>
            </a:prstGeom>
          </p:spPr>
        </p:pic>
        <p:pic>
          <p:nvPicPr>
            <p:cNvPr id="24" name="Picture 23">
              <a:extLst>
                <a:ext uri="{FF2B5EF4-FFF2-40B4-BE49-F238E27FC236}">
                  <a16:creationId xmlns="" xmlns:a16="http://schemas.microsoft.com/office/drawing/2014/main" id="{5C9AEEEF-1E6D-490C-A627-1FC81FB6F03E}"/>
                </a:ext>
              </a:extLst>
            </p:cNvPr>
            <p:cNvPicPr>
              <a:picLocks noChangeAspect="1"/>
            </p:cNvPicPr>
            <p:nvPr/>
          </p:nvPicPr>
          <p:blipFill>
            <a:blip r:embed="rId7"/>
            <a:stretch>
              <a:fillRect/>
            </a:stretch>
          </p:blipFill>
          <p:spPr>
            <a:xfrm>
              <a:off x="8223580" y="5309947"/>
              <a:ext cx="469963" cy="469963"/>
            </a:xfrm>
            <a:prstGeom prst="rect">
              <a:avLst/>
            </a:prstGeom>
          </p:spPr>
        </p:pic>
        <p:pic>
          <p:nvPicPr>
            <p:cNvPr id="25" name="Picture 24">
              <a:extLst>
                <a:ext uri="{FF2B5EF4-FFF2-40B4-BE49-F238E27FC236}">
                  <a16:creationId xmlns="" xmlns:a16="http://schemas.microsoft.com/office/drawing/2014/main" id="{C696EB35-6E54-4544-A3D1-4DFC8CABEC5C}"/>
                </a:ext>
              </a:extLst>
            </p:cNvPr>
            <p:cNvPicPr>
              <a:picLocks noChangeAspect="1"/>
            </p:cNvPicPr>
            <p:nvPr/>
          </p:nvPicPr>
          <p:blipFill>
            <a:blip r:embed="rId5"/>
            <a:stretch>
              <a:fillRect/>
            </a:stretch>
          </p:blipFill>
          <p:spPr>
            <a:xfrm>
              <a:off x="9373355" y="5728371"/>
              <a:ext cx="469963" cy="469963"/>
            </a:xfrm>
            <a:prstGeom prst="rect">
              <a:avLst/>
            </a:prstGeom>
          </p:spPr>
        </p:pic>
        <p:pic>
          <p:nvPicPr>
            <p:cNvPr id="26" name="Picture 25">
              <a:extLst>
                <a:ext uri="{FF2B5EF4-FFF2-40B4-BE49-F238E27FC236}">
                  <a16:creationId xmlns="" xmlns:a16="http://schemas.microsoft.com/office/drawing/2014/main" id="{0797F12C-9C18-4A23-9620-5F3D4C5D3786}"/>
                </a:ext>
              </a:extLst>
            </p:cNvPr>
            <p:cNvPicPr>
              <a:picLocks noChangeAspect="1"/>
            </p:cNvPicPr>
            <p:nvPr/>
          </p:nvPicPr>
          <p:blipFill>
            <a:blip r:embed="rId6"/>
            <a:stretch>
              <a:fillRect/>
            </a:stretch>
          </p:blipFill>
          <p:spPr>
            <a:xfrm>
              <a:off x="8816681" y="5728371"/>
              <a:ext cx="469963" cy="469963"/>
            </a:xfrm>
            <a:prstGeom prst="rect">
              <a:avLst/>
            </a:prstGeom>
          </p:spPr>
        </p:pic>
        <p:pic>
          <p:nvPicPr>
            <p:cNvPr id="27" name="Picture 26">
              <a:extLst>
                <a:ext uri="{FF2B5EF4-FFF2-40B4-BE49-F238E27FC236}">
                  <a16:creationId xmlns="" xmlns:a16="http://schemas.microsoft.com/office/drawing/2014/main" id="{E5FEA0C2-C466-41D1-BD19-A96547C706B8}"/>
                </a:ext>
              </a:extLst>
            </p:cNvPr>
            <p:cNvPicPr>
              <a:picLocks noChangeAspect="1"/>
            </p:cNvPicPr>
            <p:nvPr/>
          </p:nvPicPr>
          <p:blipFill>
            <a:blip r:embed="rId7"/>
            <a:stretch>
              <a:fillRect/>
            </a:stretch>
          </p:blipFill>
          <p:spPr>
            <a:xfrm>
              <a:off x="9930029" y="5728371"/>
              <a:ext cx="469963" cy="469963"/>
            </a:xfrm>
            <a:prstGeom prst="rect">
              <a:avLst/>
            </a:prstGeom>
          </p:spPr>
        </p:pic>
      </p:grpSp>
      <p:sp>
        <p:nvSpPr>
          <p:cNvPr id="32" name="TextBox 31">
            <a:extLst>
              <a:ext uri="{FF2B5EF4-FFF2-40B4-BE49-F238E27FC236}">
                <a16:creationId xmlns="" xmlns:a16="http://schemas.microsoft.com/office/drawing/2014/main" id="{85D9A454-0436-4727-BBDA-961E85FA2638}"/>
              </a:ext>
            </a:extLst>
          </p:cNvPr>
          <p:cNvSpPr txBox="1"/>
          <p:nvPr/>
        </p:nvSpPr>
        <p:spPr>
          <a:xfrm>
            <a:off x="-1545512" y="462325"/>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 xmlns:a16="http://schemas.microsoft.com/office/drawing/2014/main"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 xmlns:a16="http://schemas.microsoft.com/office/drawing/2014/main" id="{86D04A23-A49E-4EC2-81DE-6E53CC2618C4}"/>
              </a:ext>
            </a:extLst>
          </p:cNvPr>
          <p:cNvGrpSpPr/>
          <p:nvPr/>
        </p:nvGrpSpPr>
        <p:grpSpPr>
          <a:xfrm>
            <a:off x="1193281" y="1337717"/>
            <a:ext cx="6835138" cy="3278244"/>
            <a:chOff x="5145935" y="3870562"/>
            <a:chExt cx="5299991" cy="2541963"/>
          </a:xfrm>
        </p:grpSpPr>
        <p:grpSp>
          <p:nvGrpSpPr>
            <p:cNvPr id="33" name="Group 32">
              <a:extLst>
                <a:ext uri="{FF2B5EF4-FFF2-40B4-BE49-F238E27FC236}">
                  <a16:creationId xmlns=""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 xmlns:a16="http://schemas.microsoft.com/office/drawing/2014/main" id="{FA45A2EB-198E-41B4-9848-2F5A34AC4B4A}"/>
                </a:ext>
              </a:extLst>
            </p:cNvPr>
            <p:cNvPicPr>
              <a:picLocks noChangeAspect="1"/>
            </p:cNvPicPr>
            <p:nvPr/>
          </p:nvPicPr>
          <p:blipFill>
            <a:blip r:embed="rId4"/>
            <a:stretch>
              <a:fillRect/>
            </a:stretch>
          </p:blipFill>
          <p:spPr>
            <a:xfrm>
              <a:off x="7376080" y="4821443"/>
              <a:ext cx="469963" cy="469963"/>
            </a:xfrm>
            <a:prstGeom prst="rect">
              <a:avLst/>
            </a:prstGeom>
          </p:spPr>
        </p:pic>
        <p:pic>
          <p:nvPicPr>
            <p:cNvPr id="35" name="Picture 34">
              <a:extLst>
                <a:ext uri="{FF2B5EF4-FFF2-40B4-BE49-F238E27FC236}">
                  <a16:creationId xmlns="" xmlns:a16="http://schemas.microsoft.com/office/drawing/2014/main" id="{54548DA5-F8CA-4C4E-B089-621398931608}"/>
                </a:ext>
              </a:extLst>
            </p:cNvPr>
            <p:cNvPicPr>
              <a:picLocks noChangeAspect="1"/>
            </p:cNvPicPr>
            <p:nvPr/>
          </p:nvPicPr>
          <p:blipFill>
            <a:blip r:embed="rId5"/>
            <a:stretch>
              <a:fillRect/>
            </a:stretch>
          </p:blipFill>
          <p:spPr>
            <a:xfrm>
              <a:off x="6819410" y="4821443"/>
              <a:ext cx="469963" cy="469963"/>
            </a:xfrm>
            <a:prstGeom prst="rect">
              <a:avLst/>
            </a:prstGeom>
          </p:spPr>
        </p:pic>
        <p:pic>
          <p:nvPicPr>
            <p:cNvPr id="36" name="Picture 35">
              <a:extLst>
                <a:ext uri="{FF2B5EF4-FFF2-40B4-BE49-F238E27FC236}">
                  <a16:creationId xmlns="" xmlns:a16="http://schemas.microsoft.com/office/drawing/2014/main" id="{0F4D2842-7CE7-4CF4-A011-476B2C4B5C49}"/>
                </a:ext>
              </a:extLst>
            </p:cNvPr>
            <p:cNvPicPr>
              <a:picLocks noChangeAspect="1"/>
            </p:cNvPicPr>
            <p:nvPr/>
          </p:nvPicPr>
          <p:blipFill>
            <a:blip r:embed="rId6"/>
            <a:stretch>
              <a:fillRect/>
            </a:stretch>
          </p:blipFill>
          <p:spPr>
            <a:xfrm>
              <a:off x="7932754" y="4821443"/>
              <a:ext cx="469963" cy="469963"/>
            </a:xfrm>
            <a:prstGeom prst="rect">
              <a:avLst/>
            </a:prstGeom>
          </p:spPr>
        </p:pic>
        <p:pic>
          <p:nvPicPr>
            <p:cNvPr id="37" name="Picture 36">
              <a:extLst>
                <a:ext uri="{FF2B5EF4-FFF2-40B4-BE49-F238E27FC236}">
                  <a16:creationId xmlns="" xmlns:a16="http://schemas.microsoft.com/office/drawing/2014/main" id="{BA620E73-FCE7-4823-A137-DCB1609E15E9}"/>
                </a:ext>
              </a:extLst>
            </p:cNvPr>
            <p:cNvPicPr>
              <a:picLocks noChangeAspect="1"/>
            </p:cNvPicPr>
            <p:nvPr/>
          </p:nvPicPr>
          <p:blipFill>
            <a:blip r:embed="rId4"/>
            <a:stretch>
              <a:fillRect/>
            </a:stretch>
          </p:blipFill>
          <p:spPr>
            <a:xfrm>
              <a:off x="7376080" y="5402382"/>
              <a:ext cx="469963" cy="469963"/>
            </a:xfrm>
            <a:prstGeom prst="rect">
              <a:avLst/>
            </a:prstGeom>
          </p:spPr>
        </p:pic>
        <p:pic>
          <p:nvPicPr>
            <p:cNvPr id="38" name="Picture 37">
              <a:extLst>
                <a:ext uri="{FF2B5EF4-FFF2-40B4-BE49-F238E27FC236}">
                  <a16:creationId xmlns="" xmlns:a16="http://schemas.microsoft.com/office/drawing/2014/main" id="{3DDE3EB8-19F1-40FF-BAE2-38FC877389FE}"/>
                </a:ext>
              </a:extLst>
            </p:cNvPr>
            <p:cNvPicPr>
              <a:picLocks noChangeAspect="1"/>
            </p:cNvPicPr>
            <p:nvPr/>
          </p:nvPicPr>
          <p:blipFill>
            <a:blip r:embed="rId5"/>
            <a:stretch>
              <a:fillRect/>
            </a:stretch>
          </p:blipFill>
          <p:spPr>
            <a:xfrm>
              <a:off x="6819410" y="5402382"/>
              <a:ext cx="469963" cy="469963"/>
            </a:xfrm>
            <a:prstGeom prst="rect">
              <a:avLst/>
            </a:prstGeom>
          </p:spPr>
        </p:pic>
        <p:pic>
          <p:nvPicPr>
            <p:cNvPr id="39" name="Picture 38">
              <a:extLst>
                <a:ext uri="{FF2B5EF4-FFF2-40B4-BE49-F238E27FC236}">
                  <a16:creationId xmlns="" xmlns:a16="http://schemas.microsoft.com/office/drawing/2014/main" id="{D3F7BAE5-28C5-4CED-B35D-EA2FCE07C136}"/>
                </a:ext>
              </a:extLst>
            </p:cNvPr>
            <p:cNvPicPr>
              <a:picLocks noChangeAspect="1"/>
            </p:cNvPicPr>
            <p:nvPr/>
          </p:nvPicPr>
          <p:blipFill>
            <a:blip r:embed="rId6"/>
            <a:stretch>
              <a:fillRect/>
            </a:stretch>
          </p:blipFill>
          <p:spPr>
            <a:xfrm>
              <a:off x="7932754" y="5402382"/>
              <a:ext cx="469963" cy="469963"/>
            </a:xfrm>
            <a:prstGeom prst="rect">
              <a:avLst/>
            </a:prstGeom>
          </p:spPr>
        </p:pic>
        <p:pic>
          <p:nvPicPr>
            <p:cNvPr id="40" name="Picture 39">
              <a:extLst>
                <a:ext uri="{FF2B5EF4-FFF2-40B4-BE49-F238E27FC236}">
                  <a16:creationId xmlns="" xmlns:a16="http://schemas.microsoft.com/office/drawing/2014/main" id="{BE484DED-582E-46E7-A563-D8E3FF9D978B}"/>
                </a:ext>
              </a:extLst>
            </p:cNvPr>
            <p:cNvPicPr>
              <a:picLocks noChangeAspect="1"/>
            </p:cNvPicPr>
            <p:nvPr/>
          </p:nvPicPr>
          <p:blipFill>
            <a:blip r:embed="rId4"/>
            <a:stretch>
              <a:fillRect/>
            </a:stretch>
          </p:blipFill>
          <p:spPr>
            <a:xfrm>
              <a:off x="9271720" y="5885485"/>
              <a:ext cx="469963" cy="469963"/>
            </a:xfrm>
            <a:prstGeom prst="rect">
              <a:avLst/>
            </a:prstGeom>
          </p:spPr>
        </p:pic>
        <p:pic>
          <p:nvPicPr>
            <p:cNvPr id="41" name="Picture 40">
              <a:extLst>
                <a:ext uri="{FF2B5EF4-FFF2-40B4-BE49-F238E27FC236}">
                  <a16:creationId xmlns="" xmlns:a16="http://schemas.microsoft.com/office/drawing/2014/main" id="{5BED1090-EE60-4E07-9E9A-3BB741F64482}"/>
                </a:ext>
              </a:extLst>
            </p:cNvPr>
            <p:cNvPicPr>
              <a:picLocks noChangeAspect="1"/>
            </p:cNvPicPr>
            <p:nvPr/>
          </p:nvPicPr>
          <p:blipFill>
            <a:blip r:embed="rId5"/>
            <a:stretch>
              <a:fillRect/>
            </a:stretch>
          </p:blipFill>
          <p:spPr>
            <a:xfrm>
              <a:off x="8715047" y="5885485"/>
              <a:ext cx="469963" cy="469963"/>
            </a:xfrm>
            <a:prstGeom prst="rect">
              <a:avLst/>
            </a:prstGeom>
          </p:spPr>
        </p:pic>
        <p:pic>
          <p:nvPicPr>
            <p:cNvPr id="42" name="Picture 41">
              <a:extLst>
                <a:ext uri="{FF2B5EF4-FFF2-40B4-BE49-F238E27FC236}">
                  <a16:creationId xmlns="" xmlns:a16="http://schemas.microsoft.com/office/drawing/2014/main" id="{B3B416E6-DF74-40B5-8430-264A82B24585}"/>
                </a:ext>
              </a:extLst>
            </p:cNvPr>
            <p:cNvPicPr>
              <a:picLocks noChangeAspect="1"/>
            </p:cNvPicPr>
            <p:nvPr/>
          </p:nvPicPr>
          <p:blipFill>
            <a:blip r:embed="rId6"/>
            <a:stretch>
              <a:fillRect/>
            </a:stretch>
          </p:blipFill>
          <p:spPr>
            <a:xfrm>
              <a:off x="9828394" y="5885485"/>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 xmlns:a16="http://schemas.microsoft.com/office/drawing/2014/main" id="{B5D0971F-4D7F-4D37-9980-3EC1BCAD4767}"/>
              </a:ext>
            </a:extLst>
          </p:cNvPr>
          <p:cNvSpPr txBox="1"/>
          <p:nvPr/>
        </p:nvSpPr>
        <p:spPr>
          <a:xfrm>
            <a:off x="1978876" y="1216975"/>
            <a:ext cx="4703161" cy="664797"/>
          </a:xfrm>
          <a:prstGeom prst="rect">
            <a:avLst/>
          </a:prstGeom>
          <a:noFill/>
        </p:spPr>
        <p:txBody>
          <a:bodyPr wrap="square">
            <a:prstTxWarp prst="textArchUp">
              <a:avLst/>
            </a:prstTxWarp>
            <a:spAutoFit/>
          </a:bodyPr>
          <a:lstStyle/>
          <a:p>
            <a:pPr algn="ctr">
              <a:lnSpc>
                <a:spcPct val="80000"/>
              </a:lnSpc>
            </a:pP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4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Ể</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U</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nvGrpSpPr>
          <p:cNvPr id="9" name="Group 8">
            <a:extLst>
              <a:ext uri="{FF2B5EF4-FFF2-40B4-BE49-F238E27FC236}">
                <a16:creationId xmlns="" xmlns:a16="http://schemas.microsoft.com/office/drawing/2014/main" id="{CA7185D0-F79F-41F0-A722-1A4F7246DA59}"/>
              </a:ext>
            </a:extLst>
          </p:cNvPr>
          <p:cNvGrpSpPr/>
          <p:nvPr/>
        </p:nvGrpSpPr>
        <p:grpSpPr>
          <a:xfrm rot="962128">
            <a:off x="1258225" y="273326"/>
            <a:ext cx="4766572" cy="1097251"/>
            <a:chOff x="159959" y="912415"/>
            <a:chExt cx="6055113" cy="1097251"/>
          </a:xfrm>
        </p:grpSpPr>
        <p:sp>
          <p:nvSpPr>
            <p:cNvPr id="10" name="TextBox 9">
              <a:extLst>
                <a:ext uri="{FF2B5EF4-FFF2-40B4-BE49-F238E27FC236}">
                  <a16:creationId xmlns=""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solidFill>
                  <a:srgbClr val="FF0000"/>
                </a:solidFill>
                <a:latin typeface="#9Slide05 Phobia" panose="02000506000000020003" pitchFamily="2" charset="0"/>
              </a:endParaRPr>
            </a:p>
          </p:txBody>
        </p:sp>
        <p:sp>
          <p:nvSpPr>
            <p:cNvPr id="11" name="TextBox 10">
              <a:extLst>
                <a:ext uri="{FF2B5EF4-FFF2-40B4-BE49-F238E27FC236}">
                  <a16:creationId xmlns=""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4000" dirty="0" err="1">
                  <a:solidFill>
                    <a:srgbClr val="FF0000"/>
                  </a:solidFill>
                  <a:latin typeface="#9Slide05 Phobia" panose="02000506000000020003" pitchFamily="2" charset="0"/>
                </a:rPr>
                <a:t>Hoạt</a:t>
              </a:r>
              <a:r>
                <a:rPr lang="en-US" sz="4000" dirty="0">
                  <a:solidFill>
                    <a:srgbClr val="FF0000"/>
                  </a:solidFill>
                  <a:latin typeface="#9Slide05 Phobia" panose="02000506000000020003" pitchFamily="2" charset="0"/>
                </a:rPr>
                <a:t>  </a:t>
              </a:r>
              <a:r>
                <a:rPr lang="en-US" sz="4000" dirty="0" err="1">
                  <a:solidFill>
                    <a:srgbClr val="FF0000"/>
                  </a:solidFill>
                  <a:latin typeface="#9Slide05 Phobia" panose="02000506000000020003" pitchFamily="2" charset="0"/>
                </a:rPr>
                <a:t>Động</a:t>
              </a:r>
              <a:endParaRPr lang="en-US" sz="4000" dirty="0">
                <a:solidFill>
                  <a:srgbClr val="FF0000"/>
                </a:solidFill>
                <a:latin typeface="#9Slide05 Phobia" panose="02000506000000020003" pitchFamily="2" charset="0"/>
              </a:endParaRPr>
            </a:p>
          </p:txBody>
        </p:sp>
      </p:grpSp>
    </p:spTree>
    <p:extLst>
      <p:ext uri="{BB962C8B-B14F-4D97-AF65-F5344CB8AC3E}">
        <p14:creationId xmlns:p14="http://schemas.microsoft.com/office/powerpoint/2010/main" val="38447442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11111E-6 -4.5679E-6 L -1.11111E-6 -0.07222 " pathEditMode="relative" rAng="0" ptsTypes="AA">
                                      <p:cBhvr>
                                        <p:cTn id="13" dur="250" accel="50000" decel="50000" autoRev="1" fill="hold">
                                          <p:stCondLst>
                                            <p:cond delay="0"/>
                                          </p:stCondLst>
                                        </p:cTn>
                                        <p:tgtEl>
                                          <p:spTgt spid="17"/>
                                        </p:tgtEl>
                                        <p:attrNameLst>
                                          <p:attrName>ppt_x</p:attrName>
                                          <p:attrName>ppt_y</p:attrName>
                                        </p:attrNameLst>
                                      </p:cBhvr>
                                      <p:rCtr x="0" y="-3611"/>
                                    </p:animMotion>
                                    <p:animRot by="1500000">
                                      <p:cBhvr>
                                        <p:cTn id="14" dur="125" fill="hold">
                                          <p:stCondLst>
                                            <p:cond delay="0"/>
                                          </p:stCondLst>
                                        </p:cTn>
                                        <p:tgtEl>
                                          <p:spTgt spid="17"/>
                                        </p:tgtEl>
                                        <p:attrNameLst>
                                          <p:attrName>r</p:attrName>
                                        </p:attrNameLst>
                                      </p:cBhvr>
                                    </p:animRot>
                                    <p:animRot by="-1500000">
                                      <p:cBhvr>
                                        <p:cTn id="15" dur="125" fill="hold">
                                          <p:stCondLst>
                                            <p:cond delay="125"/>
                                          </p:stCondLst>
                                        </p:cTn>
                                        <p:tgtEl>
                                          <p:spTgt spid="17"/>
                                        </p:tgtEl>
                                        <p:attrNameLst>
                                          <p:attrName>r</p:attrName>
                                        </p:attrNameLst>
                                      </p:cBhvr>
                                    </p:animRot>
                                    <p:animRot by="-1500000">
                                      <p:cBhvr>
                                        <p:cTn id="16" dur="125" fill="hold">
                                          <p:stCondLst>
                                            <p:cond delay="250"/>
                                          </p:stCondLst>
                                        </p:cTn>
                                        <p:tgtEl>
                                          <p:spTgt spid="17"/>
                                        </p:tgtEl>
                                        <p:attrNameLst>
                                          <p:attrName>r</p:attrName>
                                        </p:attrNameLst>
                                      </p:cBhvr>
                                    </p:animRot>
                                    <p:animRot by="1500000">
                                      <p:cBhvr>
                                        <p:cTn id="17"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 xmlns:a16="http://schemas.microsoft.com/office/drawing/2014/main" id="{1ADB6D73-4871-4478-AA76-A56C0F06353B}"/>
              </a:ext>
            </a:extLst>
          </p:cNvPr>
          <p:cNvSpPr/>
          <p:nvPr/>
        </p:nvSpPr>
        <p:spPr>
          <a:xfrm>
            <a:off x="365760" y="579874"/>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 xmlns:a16="http://schemas.microsoft.com/office/drawing/2014/main" id="{97141687-71F7-41A5-B02A-8E7459A29A39}"/>
              </a:ext>
            </a:extLst>
          </p:cNvPr>
          <p:cNvPicPr>
            <a:picLocks noChangeAspect="1"/>
          </p:cNvPicPr>
          <p:nvPr/>
        </p:nvPicPr>
        <p:blipFill>
          <a:blip r:embed="rId2"/>
          <a:stretch>
            <a:fillRect/>
          </a:stretch>
        </p:blipFill>
        <p:spPr>
          <a:xfrm>
            <a:off x="1715749" y="182946"/>
            <a:ext cx="6027790" cy="1016113"/>
          </a:xfrm>
          <a:prstGeom prst="rect">
            <a:avLst/>
          </a:prstGeom>
        </p:spPr>
      </p:pic>
      <p:sp>
        <p:nvSpPr>
          <p:cNvPr id="12" name="TextBox 11">
            <a:extLst>
              <a:ext uri="{FF2B5EF4-FFF2-40B4-BE49-F238E27FC236}">
                <a16:creationId xmlns="" xmlns:a16="http://schemas.microsoft.com/office/drawing/2014/main" id="{3DEEB716-744D-4E0B-BD91-7889A04D2A91}"/>
              </a:ext>
            </a:extLst>
          </p:cNvPr>
          <p:cNvSpPr txBox="1"/>
          <p:nvPr/>
        </p:nvSpPr>
        <p:spPr>
          <a:xfrm>
            <a:off x="365760" y="3503989"/>
            <a:ext cx="3817620" cy="1384995"/>
          </a:xfrm>
          <a:prstGeom prst="rect">
            <a:avLst/>
          </a:prstGeom>
          <a:noFill/>
        </p:spPr>
        <p:txBody>
          <a:bodyPr wrap="square">
            <a:spAutoFit/>
          </a:bodyPr>
          <a:lstStyle/>
          <a:p>
            <a:pPr marL="457200" indent="-457200" algn="just">
              <a:buFont typeface="Arial" panose="020B0604020202020204" pitchFamily="34" charset="0"/>
              <a:buChar char="•"/>
            </a:pPr>
            <a:r>
              <a:rPr lang="vi-VN" sz="2800" b="1">
                <a:latin typeface="Calibri" panose="020F0502020204030204" pitchFamily="34" charset="0"/>
                <a:cs typeface="Calibri" panose="020F0502020204030204" pitchFamily="34" charset="0"/>
              </a:rPr>
              <a:t>ngồi thụp xuống: </a:t>
            </a:r>
            <a:r>
              <a:rPr lang="vi-VN" sz="2800" i="1">
                <a:latin typeface="Calibri" panose="020F0502020204030204" pitchFamily="34" charset="0"/>
                <a:cs typeface="Calibri" panose="020F0502020204030204" pitchFamily="34" charset="0"/>
              </a:rPr>
              <a:t>ngồi thấp xuống một cách đột ngột.</a:t>
            </a:r>
            <a:endParaRPr lang="vi-VN" sz="2800"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 xmlns:a16="http://schemas.microsoft.com/office/drawing/2014/main" id="{2D35815D-7A61-4FCD-ABC3-D2EFF7970D04}"/>
              </a:ext>
            </a:extLst>
          </p:cNvPr>
          <p:cNvSpPr txBox="1"/>
          <p:nvPr/>
        </p:nvSpPr>
        <p:spPr>
          <a:xfrm>
            <a:off x="4300394" y="3498311"/>
            <a:ext cx="4466416" cy="1384995"/>
          </a:xfrm>
          <a:prstGeom prst="rect">
            <a:avLst/>
          </a:prstGeom>
          <a:noFill/>
        </p:spPr>
        <p:txBody>
          <a:bodyPr wrap="square">
            <a:spAutoFit/>
          </a:bodyPr>
          <a:lstStyle/>
          <a:p>
            <a:pPr marL="457200" indent="-457200" algn="just">
              <a:buFont typeface="Arial" panose="020B0604020202020204" pitchFamily="34" charset="0"/>
              <a:buChar char="•"/>
            </a:pPr>
            <a:r>
              <a:rPr lang="vi-VN" sz="2800" b="1">
                <a:latin typeface="Calibri" panose="020F0502020204030204" pitchFamily="34" charset="0"/>
                <a:cs typeface="Calibri" panose="020F0502020204030204" pitchFamily="34" charset="0"/>
              </a:rPr>
              <a:t>phắt: </a:t>
            </a:r>
            <a:r>
              <a:rPr lang="vi-VN" sz="2800" i="1">
                <a:latin typeface="Calibri" panose="020F0502020204030204" pitchFamily="34" charset="0"/>
                <a:cs typeface="Calibri" panose="020F0502020204030204" pitchFamily="34" charset="0"/>
              </a:rPr>
              <a:t>một cách nhanh, gọn, ngay lập tức, với thái độ dứt khoát.</a:t>
            </a:r>
            <a:endParaRPr lang="vi-VN" sz="2800" i="1" dirty="0">
              <a:latin typeface="Calibri" panose="020F0502020204030204" pitchFamily="34" charset="0"/>
              <a:cs typeface="Calibri" panose="020F0502020204030204" pitchFamily="34" charset="0"/>
            </a:endParaRPr>
          </a:p>
        </p:txBody>
      </p:sp>
      <p:pic>
        <p:nvPicPr>
          <p:cNvPr id="60418" name="Picture 2" descr="Noo Phước Thịnh ngồi thụp xuống đất khi vừa tới sân bay - Sao việt - Việt  Giải Trí">
            <a:extLst>
              <a:ext uri="{FF2B5EF4-FFF2-40B4-BE49-F238E27FC236}">
                <a16:creationId xmlns="" xmlns:a16="http://schemas.microsoft.com/office/drawing/2014/main" id="{8416CBB9-7CEF-D282-357B-CD91B32737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02" t="25532" r="11558" b="6227"/>
          <a:stretch/>
        </p:blipFill>
        <p:spPr bwMode="auto">
          <a:xfrm>
            <a:off x="860675" y="1341912"/>
            <a:ext cx="3082825" cy="2156399"/>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Hình ảnh Đi Học Cùng Nhau PNG Miễn Phí Tải Về - Lovepik">
            <a:extLst>
              <a:ext uri="{FF2B5EF4-FFF2-40B4-BE49-F238E27FC236}">
                <a16:creationId xmlns="" xmlns:a16="http://schemas.microsoft.com/office/drawing/2014/main" id="{81BBCA63-138A-6B09-B0A6-85F780B239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86" b="90220" l="9681" r="91617">
                        <a14:foregroundMark x1="24551" y1="36527" x2="35529" y2="49002"/>
                        <a14:foregroundMark x1="47505" y1="21756" x2="53493" y2="33234"/>
                        <a14:foregroundMark x1="50699" y1="19062" x2="58383" y2="27844"/>
                        <a14:foregroundMark x1="51796" y1="11976" x2="67565" y2="14770"/>
                        <a14:foregroundMark x1="52894" y1="12575" x2="64371" y2="23952"/>
                        <a14:foregroundMark x1="55090" y1="63174" x2="55090" y2="63174"/>
                        <a14:foregroundMark x1="30040" y1="41417" x2="31138" y2="46806"/>
                        <a14:foregroundMark x1="37625" y1="70858" x2="40918" y2="74052"/>
                        <a14:foregroundMark x1="38224" y1="83333" x2="39820" y2="85529"/>
                        <a14:foregroundMark x1="39820" y1="88822" x2="63772" y2="90419"/>
                        <a14:foregroundMark x1="86627" y1="82236" x2="91617" y2="82236"/>
                        <a14:foregroundMark x1="31637" y1="8782" x2="39820" y2="9281"/>
                        <a14:foregroundMark x1="53493" y1="7086" x2="65968" y2="8184"/>
                      </a14:backgroundRemoval>
                    </a14:imgEffect>
                  </a14:imgLayer>
                </a14:imgProps>
              </a:ext>
              <a:ext uri="{28A0092B-C50C-407E-A947-70E740481C1C}">
                <a14:useLocalDpi xmlns:a14="http://schemas.microsoft.com/office/drawing/2010/main" val="0"/>
              </a:ext>
            </a:extLst>
          </a:blip>
          <a:srcRect/>
          <a:stretch>
            <a:fillRect/>
          </a:stretch>
        </p:blipFill>
        <p:spPr bwMode="auto">
          <a:xfrm>
            <a:off x="5626947" y="1258274"/>
            <a:ext cx="2180822" cy="218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0618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 xmlns:a16="http://schemas.microsoft.com/office/drawing/2014/main" id="{3DEEB716-744D-4E0B-BD91-7889A04D2A91}"/>
              </a:ext>
            </a:extLst>
          </p:cNvPr>
          <p:cNvSpPr txBox="1"/>
          <p:nvPr/>
        </p:nvSpPr>
        <p:spPr>
          <a:xfrm>
            <a:off x="714374" y="1086609"/>
            <a:ext cx="7562728" cy="954107"/>
          </a:xfrm>
          <a:prstGeom prst="rect">
            <a:avLst/>
          </a:prstGeom>
          <a:noFill/>
        </p:spPr>
        <p:txBody>
          <a:bodyPr wrap="square">
            <a:spAutoFit/>
          </a:bodyPr>
          <a:lstStyle/>
          <a:p>
            <a:pPr marL="457200" indent="-457200" algn="just">
              <a:buFont typeface="Arial" panose="020B0604020202020204" pitchFamily="34" charset="0"/>
              <a:buChar char="•"/>
            </a:pPr>
            <a:r>
              <a:rPr lang="vi-VN" sz="2800" b="1">
                <a:latin typeface="Calibri" panose="020F0502020204030204" pitchFamily="34" charset="0"/>
                <a:cs typeface="Calibri" panose="020F0502020204030204" pitchFamily="34" charset="0"/>
              </a:rPr>
              <a:t>Rón rén: </a:t>
            </a:r>
            <a:r>
              <a:rPr lang="vi-VN" sz="2800">
                <a:latin typeface="Calibri" panose="020F0502020204030204" pitchFamily="34" charset="0"/>
                <a:cs typeface="Calibri" panose="020F0502020204030204" pitchFamily="34" charset="0"/>
              </a:rPr>
              <a:t>(thường là đi đứng) cố làm cho thật nhẹ nhàng, thong thả vì sợ gây tiếng động.</a:t>
            </a:r>
            <a:endParaRPr lang="vi-VN" sz="2800" i="1" dirty="0">
              <a:latin typeface="Calibri" panose="020F0502020204030204" pitchFamily="34" charset="0"/>
              <a:cs typeface="Calibri" panose="020F0502020204030204" pitchFamily="34" charset="0"/>
            </a:endParaRPr>
          </a:p>
        </p:txBody>
      </p:sp>
      <p:pic>
        <p:nvPicPr>
          <p:cNvPr id="63490" name="Picture 2" descr="Hai Em Bé Đi Học - KhoThietKe.Net">
            <a:extLst>
              <a:ext uri="{FF2B5EF4-FFF2-40B4-BE49-F238E27FC236}">
                <a16:creationId xmlns="" xmlns:a16="http://schemas.microsoft.com/office/drawing/2014/main" id="{5B33E69F-22F7-7D12-DFE2-2E33D3F84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9804" y="1496115"/>
            <a:ext cx="3686695" cy="368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 xmlns:a16="http://schemas.microsoft.com/office/drawing/2014/main" id="{875B76DE-E9BB-4269-83A8-6B5100C619ED}"/>
              </a:ext>
            </a:extLst>
          </p:cNvPr>
          <p:cNvSpPr/>
          <p:nvPr/>
        </p:nvSpPr>
        <p:spPr>
          <a:xfrm>
            <a:off x="1868285" y="656167"/>
            <a:ext cx="5361709" cy="96219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lumMod val="25000"/>
                  </a:schemeClr>
                </a:solidFill>
                <a:latin typeface="Calibri" panose="020F0502020204030204" pitchFamily="34" charset="0"/>
                <a:cs typeface="Calibri" panose="020F0502020204030204" pitchFamily="34" charset="0"/>
              </a:rPr>
              <a:t>Câu 1. Tháng Giêng gợi cho nhân vật tôi nhớ về điều gì?</a:t>
            </a:r>
            <a:endParaRPr lang="en-US" sz="30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 xmlns:a16="http://schemas.microsoft.com/office/drawing/2014/main" id="{2F7D845D-5BCB-437A-90C0-CC62DE792BD4}"/>
              </a:ext>
            </a:extLst>
          </p:cNvPr>
          <p:cNvSpPr/>
          <p:nvPr/>
        </p:nvSpPr>
        <p:spPr>
          <a:xfrm>
            <a:off x="828304" y="2836680"/>
            <a:ext cx="7487392"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i="1">
                <a:solidFill>
                  <a:srgbClr val="C00000"/>
                </a:solidFill>
                <a:latin typeface="Calibri" panose="020F0502020204030204" pitchFamily="34" charset="0"/>
                <a:cs typeface="Calibri" panose="020F0502020204030204" pitchFamily="34" charset="0"/>
              </a:rPr>
              <a:t>Tháng Giêng gợi cho nhân vật tôi nhớ về những hạt cây vừa nảy mầm trên mặt đất. Chúng xanh tươi, non nớt, tuy run rẩy yếu đuối nhưng cũng đầy kiêu hãnh. Chúng xuyên qua những vụn đất để trồi lên.</a:t>
            </a:r>
            <a:endParaRPr lang="en-US" sz="3000"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12AA74C-FC6C-9BC8-99AB-7847018E680E}"/>
              </a:ext>
            </a:extLst>
          </p:cNvPr>
          <p:cNvPicPr>
            <a:picLocks noChangeAspect="1"/>
          </p:cNvPicPr>
          <p:nvPr/>
        </p:nvPicPr>
        <p:blipFill>
          <a:blip r:embed="rId2"/>
          <a:stretch>
            <a:fillRect/>
          </a:stretch>
        </p:blipFill>
        <p:spPr>
          <a:xfrm>
            <a:off x="0" y="96080"/>
            <a:ext cx="8803387" cy="1286367"/>
          </a:xfrm>
          <a:prstGeom prst="rect">
            <a:avLst/>
          </a:prstGeom>
        </p:spPr>
      </p:pic>
      <p:sp>
        <p:nvSpPr>
          <p:cNvPr id="3" name="Rectangle: Rounded Corners 1">
            <a:extLst>
              <a:ext uri="{FF2B5EF4-FFF2-40B4-BE49-F238E27FC236}">
                <a16:creationId xmlns="" xmlns:a16="http://schemas.microsoft.com/office/drawing/2014/main" id="{277405A1-58A9-9460-0999-841724F203D5}"/>
              </a:ext>
            </a:extLst>
          </p:cNvPr>
          <p:cNvSpPr/>
          <p:nvPr/>
        </p:nvSpPr>
        <p:spPr>
          <a:xfrm>
            <a:off x="2694720" y="1214117"/>
            <a:ext cx="4466101" cy="16306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3200" b="1">
                <a:solidFill>
                  <a:srgbClr val="C00000"/>
                </a:solidFill>
                <a:latin typeface="Calibri" panose="020F0502020204030204" pitchFamily="34" charset="0"/>
                <a:ea typeface="Roboto" panose="02000000000000000000" pitchFamily="2" charset="0"/>
                <a:cs typeface="Calibri" panose="020F0502020204030204" pitchFamily="34" charset="0"/>
              </a:rPr>
              <a:t>Vẻ đẹp của những mầm cây trong khu vườn.</a:t>
            </a:r>
            <a:endParaRPr lang="vi-VN" sz="3200" b="1" dirty="0">
              <a:solidFill>
                <a:srgbClr val="C00000"/>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330003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 xmlns:a16="http://schemas.microsoft.com/office/drawing/2014/main" id="{875B76DE-E9BB-4269-83A8-6B5100C619ED}"/>
              </a:ext>
            </a:extLst>
          </p:cNvPr>
          <p:cNvSpPr/>
          <p:nvPr/>
        </p:nvSpPr>
        <p:spPr>
          <a:xfrm>
            <a:off x="388620" y="244127"/>
            <a:ext cx="8183880" cy="834391"/>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lumMod val="25000"/>
                  </a:schemeClr>
                </a:solidFill>
                <a:latin typeface="Calibri" panose="020F0502020204030204" pitchFamily="34" charset="0"/>
                <a:cs typeface="Calibri" panose="020F0502020204030204" pitchFamily="34" charset="0"/>
              </a:rPr>
              <a:t>Câu 2. Tìm những chi tiết cho thấy sự gắn bó của mọi người trong gia đình nhân vật tôi với khu vườn.</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 xmlns:a16="http://schemas.microsoft.com/office/drawing/2014/main" id="{2F7D845D-5BCB-437A-90C0-CC62DE792BD4}"/>
              </a:ext>
            </a:extLst>
          </p:cNvPr>
          <p:cNvSpPr/>
          <p:nvPr/>
        </p:nvSpPr>
        <p:spPr>
          <a:xfrm>
            <a:off x="634364" y="2734968"/>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i="1">
                <a:solidFill>
                  <a:srgbClr val="FF0000"/>
                </a:solidFill>
                <a:latin typeface="Calibri" panose="020F0502020204030204" pitchFamily="34" charset="0"/>
                <a:cs typeface="Calibri" panose="020F0502020204030204" pitchFamily="34" charset="0"/>
              </a:rPr>
              <a:t>Vào ngày đầu xuân, cả nhà ra vườn. Bạn nhỏ đi chân đất vì thích cái cảm giác đất vườn ẩm ướt, mềm mại ôm lấy hai bàn chân thật dịu dàng. Bố bạn nhỏ là người bổ xuống nhát cuốc đầu tiên còn anh trai của bạn nhỏ thì hát. Bạn nhỏ ngồi thụp xuống dưới gốc cây hồng xiêm rất to và ngắm mấy cái hạt mầm. Cảm nhận cơn gió thổi qua tai, qua má và cho rằng mọi vật trong khu vườn đều có linh tính.</a:t>
            </a:r>
            <a:endParaRPr lang="en-US" sz="28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448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
            <a:extLst>
              <a:ext uri="{FF2B5EF4-FFF2-40B4-BE49-F238E27FC236}">
                <a16:creationId xmlns="" xmlns:a16="http://schemas.microsoft.com/office/drawing/2014/main" id="{277405A1-58A9-9460-0999-841724F203D5}"/>
              </a:ext>
            </a:extLst>
          </p:cNvPr>
          <p:cNvSpPr/>
          <p:nvPr/>
        </p:nvSpPr>
        <p:spPr>
          <a:xfrm>
            <a:off x="2694720" y="1214117"/>
            <a:ext cx="5047992" cy="16306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Sự gắn bó của mọi người trong gia đình với khu vườn.</a:t>
            </a:r>
            <a:endParaRPr kumimoji="0" lang="vi-VN" sz="3200" b="1" i="0" u="none" strike="noStrike" kern="0" cap="none" spc="0" normalizeH="0" baseline="0" noProof="0" dirty="0">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3">
            <a:extLst>
              <a:ext uri="{FF2B5EF4-FFF2-40B4-BE49-F238E27FC236}">
                <a16:creationId xmlns="" xmlns:a16="http://schemas.microsoft.com/office/drawing/2014/main" id="{C6D799FB-5050-B58C-EEC3-1026917BD3CA}"/>
              </a:ext>
            </a:extLst>
          </p:cNvPr>
          <p:cNvPicPr>
            <a:picLocks noChangeAspect="1"/>
          </p:cNvPicPr>
          <p:nvPr/>
        </p:nvPicPr>
        <p:blipFill>
          <a:blip r:embed="rId2"/>
          <a:stretch>
            <a:fillRect/>
          </a:stretch>
        </p:blipFill>
        <p:spPr>
          <a:xfrm>
            <a:off x="0" y="0"/>
            <a:ext cx="8803387" cy="1286367"/>
          </a:xfrm>
          <a:prstGeom prst="rect">
            <a:avLst/>
          </a:prstGeom>
        </p:spPr>
      </p:pic>
    </p:spTree>
    <p:extLst>
      <p:ext uri="{BB962C8B-B14F-4D97-AF65-F5344CB8AC3E}">
        <p14:creationId xmlns:p14="http://schemas.microsoft.com/office/powerpoint/2010/main" val="3571242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7C4D6F9-0549-53E9-B8AD-4E5C5BF3055B}"/>
              </a:ext>
            </a:extLst>
          </p:cNvPr>
          <p:cNvPicPr>
            <a:picLocks noChangeAspect="1"/>
          </p:cNvPicPr>
          <p:nvPr/>
        </p:nvPicPr>
        <p:blipFill>
          <a:blip r:embed="rId2"/>
          <a:stretch>
            <a:fillRect/>
          </a:stretch>
        </p:blipFill>
        <p:spPr>
          <a:xfrm>
            <a:off x="-342900" y="338938"/>
            <a:ext cx="9144000" cy="146842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 xmlns:a16="http://schemas.microsoft.com/office/drawing/2014/main" id="{875B76DE-E9BB-4269-83A8-6B5100C619ED}"/>
              </a:ext>
            </a:extLst>
          </p:cNvPr>
          <p:cNvSpPr/>
          <p:nvPr/>
        </p:nvSpPr>
        <p:spPr>
          <a:xfrm>
            <a:off x="1113311" y="640969"/>
            <a:ext cx="6917377" cy="1021576"/>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lumMod val="25000"/>
                  </a:schemeClr>
                </a:solidFill>
                <a:latin typeface="Calibri" panose="020F0502020204030204" pitchFamily="34" charset="0"/>
                <a:cs typeface="Calibri" panose="020F0502020204030204" pitchFamily="34" charset="0"/>
              </a:rPr>
              <a:t>Câu 3: Bầy chim mùa xuân được tả bằng những từ ngữ, hình ảnh nào?</a:t>
            </a:r>
            <a:endParaRPr lang="en-US" sz="30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 xmlns:a16="http://schemas.microsoft.com/office/drawing/2014/main" id="{2F7D845D-5BCB-437A-90C0-CC62DE792BD4}"/>
              </a:ext>
            </a:extLst>
          </p:cNvPr>
          <p:cNvSpPr/>
          <p:nvPr/>
        </p:nvSpPr>
        <p:spPr>
          <a:xfrm>
            <a:off x="661157" y="2799530"/>
            <a:ext cx="7821683"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a:solidFill>
                  <a:srgbClr val="C00000"/>
                </a:solidFill>
                <a:latin typeface="Calibri" panose="020F0502020204030204" pitchFamily="34" charset="0"/>
                <a:cs typeface="Calibri" panose="020F0502020204030204" pitchFamily="34" charset="0"/>
              </a:rPr>
              <a:t>Bầy chim mùa xuân được tả bằng những từ ngữ, hình ảnh: trở về vào mùa xuân, làm tổ khắp vườn, bay đi khi những tia nắng đầu tiên của mùa hè chiếu xuống, màu đỏ, đậu trên những vòm cây như quả chín.</a:t>
            </a:r>
            <a:endParaRPr lang="en-US" sz="3200"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2499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 xmlns:a16="http://schemas.microsoft.com/office/drawing/2014/main" id="{875B76DE-E9BB-4269-83A8-6B5100C619ED}"/>
              </a:ext>
            </a:extLst>
          </p:cNvPr>
          <p:cNvSpPr/>
          <p:nvPr/>
        </p:nvSpPr>
        <p:spPr>
          <a:xfrm>
            <a:off x="1087482" y="281330"/>
            <a:ext cx="6923315" cy="131846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Câu 4. Qua hai đoạn văn cuối bài, em cảm nhận được tình cảm của gia đình nhân vật tôi dành cho bầy chim như thế nào? Vì sao? </a:t>
            </a:r>
            <a:endPar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p:txBody>
      </p:sp>
      <p:sp>
        <p:nvSpPr>
          <p:cNvPr id="13" name="Rectangle 12">
            <a:extLst>
              <a:ext uri="{FF2B5EF4-FFF2-40B4-BE49-F238E27FC236}">
                <a16:creationId xmlns="" xmlns:a16="http://schemas.microsoft.com/office/drawing/2014/main" id="{2F7D845D-5BCB-437A-90C0-CC62DE792BD4}"/>
              </a:ext>
            </a:extLst>
          </p:cNvPr>
          <p:cNvSpPr/>
          <p:nvPr/>
        </p:nvSpPr>
        <p:spPr>
          <a:xfrm>
            <a:off x="616031" y="2910679"/>
            <a:ext cx="7911937"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a:solidFill>
                  <a:srgbClr val="C00000"/>
                </a:solidFill>
                <a:latin typeface="Calibri" panose="020F0502020204030204" pitchFamily="34" charset="0"/>
                <a:cs typeface="Calibri" panose="020F0502020204030204" pitchFamily="34" charset="0"/>
              </a:rPr>
              <a:t>Khi thấy bầy chim, gia đình nhân vật tôi đã rón rén trở về nhà, nhường cả khu vườn đang đâm chồi mướt mát cho bầy chim ấy. Việc làm đó thể hiện lòng quý mến đối với bầy chim và tình yêu thiên nhiên của gia đình bạn nhỏ.</a:t>
            </a:r>
            <a:endParaRPr kumimoji="0" lang="en-US" sz="3200" b="0" i="1"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942185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
            <a:extLst>
              <a:ext uri="{FF2B5EF4-FFF2-40B4-BE49-F238E27FC236}">
                <a16:creationId xmlns="" xmlns:a16="http://schemas.microsoft.com/office/drawing/2014/main" id="{277405A1-58A9-9460-0999-841724F203D5}"/>
              </a:ext>
            </a:extLst>
          </p:cNvPr>
          <p:cNvSpPr/>
          <p:nvPr/>
        </p:nvSpPr>
        <p:spPr>
          <a:xfrm>
            <a:off x="2694720" y="1214117"/>
            <a:ext cx="5047992" cy="16306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Vẻ đẹp của khu vườn khi bầy chim mùa xuân trở về.</a:t>
            </a:r>
            <a:endParaRPr kumimoji="0" lang="vi-VN" sz="3200" b="1" i="0" u="none" strike="noStrike" kern="0" cap="none" spc="0" normalizeH="0" baseline="0" noProof="0" dirty="0">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1">
            <a:extLst>
              <a:ext uri="{FF2B5EF4-FFF2-40B4-BE49-F238E27FC236}">
                <a16:creationId xmlns="" xmlns:a16="http://schemas.microsoft.com/office/drawing/2014/main" id="{29820A01-6933-9FA1-F5C6-AF995655439B}"/>
              </a:ext>
            </a:extLst>
          </p:cNvPr>
          <p:cNvPicPr>
            <a:picLocks noChangeAspect="1"/>
          </p:cNvPicPr>
          <p:nvPr/>
        </p:nvPicPr>
        <p:blipFill>
          <a:blip r:embed="rId2"/>
          <a:stretch>
            <a:fillRect/>
          </a:stretch>
        </p:blipFill>
        <p:spPr>
          <a:xfrm>
            <a:off x="170306" y="194769"/>
            <a:ext cx="8803387" cy="1286367"/>
          </a:xfrm>
          <a:prstGeom prst="rect">
            <a:avLst/>
          </a:prstGeom>
        </p:spPr>
      </p:pic>
    </p:spTree>
    <p:extLst>
      <p:ext uri="{BB962C8B-B14F-4D97-AF65-F5344CB8AC3E}">
        <p14:creationId xmlns:p14="http://schemas.microsoft.com/office/powerpoint/2010/main" val="4568964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 xmlns:a16="http://schemas.microsoft.com/office/drawing/2014/main" id="{875B76DE-E9BB-4269-83A8-6B5100C619ED}"/>
              </a:ext>
            </a:extLst>
          </p:cNvPr>
          <p:cNvSpPr/>
          <p:nvPr/>
        </p:nvSpPr>
        <p:spPr>
          <a:xfrm>
            <a:off x="1087482" y="281330"/>
            <a:ext cx="6382097" cy="131846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Câu 5: </a:t>
            </a: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Nói 2 – 3 câu về vẻ đẹp của khu vườn khi bầy chim mùa xuân trở về.</a:t>
            </a:r>
            <a:endPar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p:txBody>
      </p:sp>
      <p:sp>
        <p:nvSpPr>
          <p:cNvPr id="13" name="Rectangle 12">
            <a:extLst>
              <a:ext uri="{FF2B5EF4-FFF2-40B4-BE49-F238E27FC236}">
                <a16:creationId xmlns="" xmlns:a16="http://schemas.microsoft.com/office/drawing/2014/main" id="{2F7D845D-5BCB-437A-90C0-CC62DE792BD4}"/>
              </a:ext>
            </a:extLst>
          </p:cNvPr>
          <p:cNvSpPr/>
          <p:nvPr/>
        </p:nvSpPr>
        <p:spPr>
          <a:xfrm>
            <a:off x="616031" y="2910679"/>
            <a:ext cx="7911937"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a:solidFill>
                  <a:srgbClr val="C00000"/>
                </a:solidFill>
                <a:latin typeface="Calibri" panose="020F0502020204030204" pitchFamily="34" charset="0"/>
                <a:cs typeface="Calibri" panose="020F0502020204030204" pitchFamily="34" charset="0"/>
              </a:rPr>
              <a:t>Bầy chim màu đỏ trở về làm khu vườn xanh mướt thêm rực rỡ, thêm tươi vui và đầy sức sống. Chúng đậu trên những vòm cây xanh rì, từ xa trông chúng như những chùm quả chín mọng đỏ ối.</a:t>
            </a:r>
            <a:endParaRPr kumimoji="0" lang="en-US" sz="3200" b="0" i="1"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90675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 xmlns:a16="http://schemas.microsoft.com/office/drawing/2014/main" id="{5B2AD172-BE22-459A-BD50-ADEF8FE63D58}"/>
              </a:ext>
            </a:extLst>
          </p:cNvPr>
          <p:cNvSpPr/>
          <p:nvPr/>
        </p:nvSpPr>
        <p:spPr>
          <a:xfrm>
            <a:off x="2194560" y="1261774"/>
            <a:ext cx="5702531" cy="2219084"/>
          </a:xfrm>
          <a:custGeom>
            <a:avLst/>
            <a:gdLst>
              <a:gd name="connsiteX0" fmla="*/ 0 w 5702531"/>
              <a:gd name="connsiteY0" fmla="*/ 541923 h 2219084"/>
              <a:gd name="connsiteX1" fmla="*/ 541923 w 5702531"/>
              <a:gd name="connsiteY1" fmla="*/ 0 h 2219084"/>
              <a:gd name="connsiteX2" fmla="*/ 5160608 w 5702531"/>
              <a:gd name="connsiteY2" fmla="*/ 0 h 2219084"/>
              <a:gd name="connsiteX3" fmla="*/ 5702531 w 5702531"/>
              <a:gd name="connsiteY3" fmla="*/ 541923 h 2219084"/>
              <a:gd name="connsiteX4" fmla="*/ 5702531 w 5702531"/>
              <a:gd name="connsiteY4" fmla="*/ 1677161 h 2219084"/>
              <a:gd name="connsiteX5" fmla="*/ 5160608 w 5702531"/>
              <a:gd name="connsiteY5" fmla="*/ 2219084 h 2219084"/>
              <a:gd name="connsiteX6" fmla="*/ 541923 w 5702531"/>
              <a:gd name="connsiteY6" fmla="*/ 2219084 h 2219084"/>
              <a:gd name="connsiteX7" fmla="*/ 0 w 5702531"/>
              <a:gd name="connsiteY7" fmla="*/ 1677161 h 2219084"/>
              <a:gd name="connsiteX8" fmla="*/ 0 w 5702531"/>
              <a:gd name="connsiteY8" fmla="*/ 541923 h 221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2531" h="2219084" fill="none" extrusionOk="0">
                <a:moveTo>
                  <a:pt x="0" y="541923"/>
                </a:moveTo>
                <a:cubicBezTo>
                  <a:pt x="-10319" y="278786"/>
                  <a:pt x="207627" y="-23520"/>
                  <a:pt x="541923" y="0"/>
                </a:cubicBezTo>
                <a:cubicBezTo>
                  <a:pt x="1102787" y="-35273"/>
                  <a:pt x="4028168" y="-144294"/>
                  <a:pt x="5160608" y="0"/>
                </a:cubicBezTo>
                <a:cubicBezTo>
                  <a:pt x="5466436" y="1988"/>
                  <a:pt x="5691335" y="233188"/>
                  <a:pt x="5702531" y="541923"/>
                </a:cubicBezTo>
                <a:cubicBezTo>
                  <a:pt x="5708942" y="706071"/>
                  <a:pt x="5677944" y="1494666"/>
                  <a:pt x="5702531" y="1677161"/>
                </a:cubicBezTo>
                <a:cubicBezTo>
                  <a:pt x="5719558" y="1963581"/>
                  <a:pt x="5492898" y="2183315"/>
                  <a:pt x="5160608" y="2219084"/>
                </a:cubicBezTo>
                <a:cubicBezTo>
                  <a:pt x="3943074" y="2296609"/>
                  <a:pt x="2045246" y="2175381"/>
                  <a:pt x="541923" y="2219084"/>
                </a:cubicBezTo>
                <a:cubicBezTo>
                  <a:pt x="198399" y="2206830"/>
                  <a:pt x="-45112" y="1975840"/>
                  <a:pt x="0" y="1677161"/>
                </a:cubicBezTo>
                <a:cubicBezTo>
                  <a:pt x="-19144" y="1205177"/>
                  <a:pt x="32295" y="877237"/>
                  <a:pt x="0" y="541923"/>
                </a:cubicBezTo>
                <a:close/>
              </a:path>
              <a:path w="5702531" h="2219084" stroke="0" extrusionOk="0">
                <a:moveTo>
                  <a:pt x="0" y="541923"/>
                </a:moveTo>
                <a:cubicBezTo>
                  <a:pt x="-2780" y="233022"/>
                  <a:pt x="201963" y="32935"/>
                  <a:pt x="541923" y="0"/>
                </a:cubicBezTo>
                <a:cubicBezTo>
                  <a:pt x="1387449" y="-95379"/>
                  <a:pt x="3008012" y="58096"/>
                  <a:pt x="5160608" y="0"/>
                </a:cubicBezTo>
                <a:cubicBezTo>
                  <a:pt x="5454057" y="-4116"/>
                  <a:pt x="5682497" y="228229"/>
                  <a:pt x="5702531" y="541923"/>
                </a:cubicBezTo>
                <a:cubicBezTo>
                  <a:pt x="5617047" y="658279"/>
                  <a:pt x="5698152" y="1307421"/>
                  <a:pt x="5702531" y="1677161"/>
                </a:cubicBezTo>
                <a:cubicBezTo>
                  <a:pt x="5729974" y="1943836"/>
                  <a:pt x="5445149" y="2204386"/>
                  <a:pt x="5160608" y="2219084"/>
                </a:cubicBezTo>
                <a:cubicBezTo>
                  <a:pt x="4265597" y="2159178"/>
                  <a:pt x="2284622" y="2301598"/>
                  <a:pt x="541923" y="2219084"/>
                </a:cubicBezTo>
                <a:cubicBezTo>
                  <a:pt x="197122" y="2230333"/>
                  <a:pt x="-9558" y="1986158"/>
                  <a:pt x="0" y="1677161"/>
                </a:cubicBezTo>
                <a:cubicBezTo>
                  <a:pt x="49776" y="1412098"/>
                  <a:pt x="18242" y="659425"/>
                  <a:pt x="0" y="541923"/>
                </a:cubicBezTo>
                <a:close/>
              </a:path>
            </a:pathLst>
          </a:custGeom>
          <a:solidFill>
            <a:srgbClr val="FFFFFF"/>
          </a:solidFill>
          <a:ln>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r>
              <a:rPr lang="vi-VN" sz="3500" b="1" i="1">
                <a:solidFill>
                  <a:srgbClr val="0070C0"/>
                </a:solidFill>
                <a:latin typeface="Calibri" panose="020F0502020204030204" pitchFamily="34" charset="0"/>
                <a:cs typeface="Calibri" panose="020F0502020204030204" pitchFamily="34" charset="0"/>
              </a:rPr>
              <a:t>Kể về hoạt động của các thành viên gia đình nhân vật tôi trong vườn nhà vào những ngày đầu xuân. </a:t>
            </a:r>
            <a:endParaRPr lang="vi-VN" sz="3500" dirty="0">
              <a:solidFill>
                <a:srgbClr val="0070C0"/>
              </a:solidFill>
              <a:latin typeface="#9Slide05 Phobia" panose="02000506000000020003" pitchFamily="2" charset="0"/>
              <a:cs typeface="Calibri" panose="020F0502020204030204" pitchFamily="34" charset="0"/>
            </a:endParaRPr>
          </a:p>
        </p:txBody>
      </p:sp>
      <p:pic>
        <p:nvPicPr>
          <p:cNvPr id="2" name="Picture 1">
            <a:extLst>
              <a:ext uri="{FF2B5EF4-FFF2-40B4-BE49-F238E27FC236}">
                <a16:creationId xmlns="" xmlns:a16="http://schemas.microsoft.com/office/drawing/2014/main" id="{FCF06ACB-DD92-B722-A4DB-B4C54E673651}"/>
              </a:ext>
            </a:extLst>
          </p:cNvPr>
          <p:cNvPicPr>
            <a:picLocks noChangeAspect="1"/>
          </p:cNvPicPr>
          <p:nvPr/>
        </p:nvPicPr>
        <p:blipFill>
          <a:blip r:embed="rId2"/>
          <a:stretch>
            <a:fillRect/>
          </a:stretch>
        </p:blipFill>
        <p:spPr>
          <a:xfrm>
            <a:off x="1299508" y="437488"/>
            <a:ext cx="7492633" cy="658425"/>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 xmlns:a16="http://schemas.microsoft.com/office/drawing/2014/main" id="{5B2AD172-BE22-459A-BD50-ADEF8FE63D58}"/>
              </a:ext>
            </a:extLst>
          </p:cNvPr>
          <p:cNvSpPr/>
          <p:nvPr/>
        </p:nvSpPr>
        <p:spPr>
          <a:xfrm>
            <a:off x="795647" y="1261774"/>
            <a:ext cx="7137069" cy="2823338"/>
          </a:xfrm>
          <a:custGeom>
            <a:avLst/>
            <a:gdLst>
              <a:gd name="connsiteX0" fmla="*/ 0 w 7137069"/>
              <a:gd name="connsiteY0" fmla="*/ 689487 h 2823338"/>
              <a:gd name="connsiteX1" fmla="*/ 689487 w 7137069"/>
              <a:gd name="connsiteY1" fmla="*/ 0 h 2823338"/>
              <a:gd name="connsiteX2" fmla="*/ 6447582 w 7137069"/>
              <a:gd name="connsiteY2" fmla="*/ 0 h 2823338"/>
              <a:gd name="connsiteX3" fmla="*/ 7137069 w 7137069"/>
              <a:gd name="connsiteY3" fmla="*/ 689487 h 2823338"/>
              <a:gd name="connsiteX4" fmla="*/ 7137069 w 7137069"/>
              <a:gd name="connsiteY4" fmla="*/ 2133851 h 2823338"/>
              <a:gd name="connsiteX5" fmla="*/ 6447582 w 7137069"/>
              <a:gd name="connsiteY5" fmla="*/ 2823338 h 2823338"/>
              <a:gd name="connsiteX6" fmla="*/ 689487 w 7137069"/>
              <a:gd name="connsiteY6" fmla="*/ 2823338 h 2823338"/>
              <a:gd name="connsiteX7" fmla="*/ 0 w 7137069"/>
              <a:gd name="connsiteY7" fmla="*/ 2133851 h 2823338"/>
              <a:gd name="connsiteX8" fmla="*/ 0 w 7137069"/>
              <a:gd name="connsiteY8" fmla="*/ 689487 h 282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7069" h="2823338" fill="none" extrusionOk="0">
                <a:moveTo>
                  <a:pt x="0" y="689487"/>
                </a:moveTo>
                <a:cubicBezTo>
                  <a:pt x="-10114" y="344134"/>
                  <a:pt x="282825" y="-17385"/>
                  <a:pt x="689487" y="0"/>
                </a:cubicBezTo>
                <a:cubicBezTo>
                  <a:pt x="2096862" y="-35273"/>
                  <a:pt x="5657481" y="-144294"/>
                  <a:pt x="6447582" y="0"/>
                </a:cubicBezTo>
                <a:cubicBezTo>
                  <a:pt x="6875207" y="14255"/>
                  <a:pt x="7117554" y="292240"/>
                  <a:pt x="7137069" y="689487"/>
                </a:cubicBezTo>
                <a:cubicBezTo>
                  <a:pt x="7057304" y="1205343"/>
                  <a:pt x="7203051" y="1487065"/>
                  <a:pt x="7137069" y="2133851"/>
                </a:cubicBezTo>
                <a:cubicBezTo>
                  <a:pt x="7153667" y="2502093"/>
                  <a:pt x="6877091" y="2770525"/>
                  <a:pt x="6447582" y="2823338"/>
                </a:cubicBezTo>
                <a:cubicBezTo>
                  <a:pt x="5148551" y="2900863"/>
                  <a:pt x="2101998" y="2779635"/>
                  <a:pt x="689487" y="2823338"/>
                </a:cubicBezTo>
                <a:cubicBezTo>
                  <a:pt x="258893" y="2809540"/>
                  <a:pt x="-58760" y="2513841"/>
                  <a:pt x="0" y="2133851"/>
                </a:cubicBezTo>
                <a:cubicBezTo>
                  <a:pt x="65926" y="1623265"/>
                  <a:pt x="33128" y="1272647"/>
                  <a:pt x="0" y="689487"/>
                </a:cubicBezTo>
                <a:close/>
              </a:path>
              <a:path w="7137069" h="2823338" stroke="0" extrusionOk="0">
                <a:moveTo>
                  <a:pt x="0" y="689487"/>
                </a:moveTo>
                <a:cubicBezTo>
                  <a:pt x="-13396" y="262409"/>
                  <a:pt x="267116" y="33675"/>
                  <a:pt x="689487" y="0"/>
                </a:cubicBezTo>
                <a:cubicBezTo>
                  <a:pt x="3301593" y="-95379"/>
                  <a:pt x="3855917" y="58096"/>
                  <a:pt x="6447582" y="0"/>
                </a:cubicBezTo>
                <a:cubicBezTo>
                  <a:pt x="6770619" y="-40657"/>
                  <a:pt x="7079561" y="267364"/>
                  <a:pt x="7137069" y="689487"/>
                </a:cubicBezTo>
                <a:cubicBezTo>
                  <a:pt x="7098942" y="1282581"/>
                  <a:pt x="7262439" y="1599187"/>
                  <a:pt x="7137069" y="2133851"/>
                </a:cubicBezTo>
                <a:cubicBezTo>
                  <a:pt x="7181602" y="2461710"/>
                  <a:pt x="6779838" y="2774989"/>
                  <a:pt x="6447582" y="2823338"/>
                </a:cubicBezTo>
                <a:cubicBezTo>
                  <a:pt x="3964777" y="2763432"/>
                  <a:pt x="2268633" y="2905852"/>
                  <a:pt x="689487" y="2823338"/>
                </a:cubicBezTo>
                <a:cubicBezTo>
                  <a:pt x="272351" y="2832322"/>
                  <a:pt x="-33506" y="2548650"/>
                  <a:pt x="0" y="2133851"/>
                </a:cubicBezTo>
                <a:cubicBezTo>
                  <a:pt x="99313" y="1423441"/>
                  <a:pt x="46581" y="1214101"/>
                  <a:pt x="0" y="689487"/>
                </a:cubicBezTo>
                <a:close/>
              </a:path>
            </a:pathLst>
          </a:custGeom>
          <a:solidFill>
            <a:srgbClr val="FFFFFF"/>
          </a:solidFill>
          <a:ln>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lvl="0" algn="just"/>
            <a:r>
              <a:rPr lang="vi-VN" sz="3500" b="1" i="1">
                <a:solidFill>
                  <a:srgbClr val="0070C0"/>
                </a:solidFill>
                <a:latin typeface="Calibri" panose="020F0502020204030204" pitchFamily="34" charset="0"/>
                <a:cs typeface="Calibri" panose="020F0502020204030204" pitchFamily="34" charset="0"/>
              </a:rPr>
              <a:t>Tình yêu và sự gắn bó của gia đình nhân vật tôi với khu vườn và bầy chim mùa xuân, đó cũng là tình yêu và ý thức bảo vệ thiên nhiên, môi trường.</a:t>
            </a:r>
            <a:endParaRPr kumimoji="0" lang="vi-VN" sz="3500" b="0" i="0" u="none" strike="noStrike" kern="0" cap="none" spc="0" normalizeH="0" baseline="0" noProof="0" dirty="0">
              <a:ln>
                <a:noFill/>
              </a:ln>
              <a:solidFill>
                <a:srgbClr val="0070C0"/>
              </a:solidFill>
              <a:effectLst/>
              <a:uLnTx/>
              <a:uFillTx/>
              <a:latin typeface="#9Slide05 Phobia" panose="02000506000000020003" pitchFamily="2" charset="0"/>
              <a:cs typeface="Calibri" panose="020F0502020204030204" pitchFamily="34" charset="0"/>
              <a:sym typeface="Arial"/>
            </a:endParaRPr>
          </a:p>
        </p:txBody>
      </p:sp>
      <p:pic>
        <p:nvPicPr>
          <p:cNvPr id="2" name="Picture 1">
            <a:extLst>
              <a:ext uri="{FF2B5EF4-FFF2-40B4-BE49-F238E27FC236}">
                <a16:creationId xmlns="" xmlns:a16="http://schemas.microsoft.com/office/drawing/2014/main" id="{44AD3CB7-A96B-0605-1844-42183DDA541D}"/>
              </a:ext>
            </a:extLst>
          </p:cNvPr>
          <p:cNvPicPr>
            <a:picLocks noChangeAspect="1"/>
          </p:cNvPicPr>
          <p:nvPr/>
        </p:nvPicPr>
        <p:blipFill>
          <a:blip r:embed="rId2"/>
          <a:stretch>
            <a:fillRect/>
          </a:stretch>
        </p:blipFill>
        <p:spPr>
          <a:xfrm>
            <a:off x="440083" y="418253"/>
            <a:ext cx="7492633" cy="640135"/>
          </a:xfrm>
          <a:prstGeom prst="rect">
            <a:avLst/>
          </a:prstGeom>
        </p:spPr>
      </p:pic>
    </p:spTree>
    <p:extLst>
      <p:ext uri="{BB962C8B-B14F-4D97-AF65-F5344CB8AC3E}">
        <p14:creationId xmlns:p14="http://schemas.microsoft.com/office/powerpoint/2010/main" val="39821414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sp>
        <p:nvSpPr>
          <p:cNvPr id="12" name="TextBox 11">
            <a:extLst>
              <a:ext uri="{FF2B5EF4-FFF2-40B4-BE49-F238E27FC236}">
                <a16:creationId xmlns="" xmlns:a16="http://schemas.microsoft.com/office/drawing/2014/main" id="{CF88BB58-C3A4-4C5F-BF99-14326B3B73B7}"/>
              </a:ext>
            </a:extLst>
          </p:cNvPr>
          <p:cNvSpPr txBox="1"/>
          <p:nvPr/>
        </p:nvSpPr>
        <p:spPr>
          <a:xfrm>
            <a:off x="2483404" y="1660214"/>
            <a:ext cx="4177191" cy="757130"/>
          </a:xfrm>
          <a:prstGeom prst="rect">
            <a:avLst/>
          </a:prstGeom>
          <a:noFill/>
        </p:spPr>
        <p:txBody>
          <a:bodyPr wrap="square">
            <a:prstTxWarp prst="textArchUp">
              <a:avLst/>
            </a:prstTxWarp>
            <a:spAutoFit/>
          </a:bodyPr>
          <a:lstStyle/>
          <a:p>
            <a:pPr algn="ctr">
              <a:lnSpc>
                <a:spcPct val="80000"/>
              </a:lnSpc>
            </a:pP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Ạ</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I</a:t>
            </a:r>
            <a:endPar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9" name="Group 8">
            <a:extLst>
              <a:ext uri="{FF2B5EF4-FFF2-40B4-BE49-F238E27FC236}">
                <a16:creationId xmlns="" xmlns:a16="http://schemas.microsoft.com/office/drawing/2014/main" id="{CA7185D0-F79F-41F0-A722-1A4F7246DA59}"/>
              </a:ext>
            </a:extLst>
          </p:cNvPr>
          <p:cNvGrpSpPr/>
          <p:nvPr/>
        </p:nvGrpSpPr>
        <p:grpSpPr>
          <a:xfrm>
            <a:off x="1313400" y="672486"/>
            <a:ext cx="4637215" cy="1299976"/>
            <a:chOff x="159959" y="709690"/>
            <a:chExt cx="5890787" cy="1299976"/>
          </a:xfrm>
        </p:grpSpPr>
        <p:sp>
          <p:nvSpPr>
            <p:cNvPr id="10" name="TextBox 9">
              <a:extLst>
                <a:ext uri="{FF2B5EF4-FFF2-40B4-BE49-F238E27FC236}">
                  <a16:creationId xmlns=""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b="1" dirty="0">
                <a:ln w="127000">
                  <a:solidFill>
                    <a:schemeClr val="bg1"/>
                  </a:solidFill>
                </a:ln>
                <a:solidFill>
                  <a:srgbClr val="0070C0"/>
                </a:solidFill>
                <a:latin typeface="#9Slide05 Phobia" panose="02000506000000020003" pitchFamily="2" charset="0"/>
              </a:endParaRPr>
            </a:p>
          </p:txBody>
        </p:sp>
        <p:sp>
          <p:nvSpPr>
            <p:cNvPr id="11" name="TextBox 10">
              <a:extLst>
                <a:ext uri="{FF2B5EF4-FFF2-40B4-BE49-F238E27FC236}">
                  <a16:creationId xmlns="" xmlns:a16="http://schemas.microsoft.com/office/drawing/2014/main" id="{3647A462-3BD9-4541-8F11-D8990DDC5950}"/>
                </a:ext>
              </a:extLst>
            </p:cNvPr>
            <p:cNvSpPr txBox="1"/>
            <p:nvPr/>
          </p:nvSpPr>
          <p:spPr>
            <a:xfrm>
              <a:off x="1787085" y="709690"/>
              <a:ext cx="4263661" cy="1015663"/>
            </a:xfrm>
            <a:prstGeom prst="rect">
              <a:avLst/>
            </a:prstGeom>
            <a:noFill/>
          </p:spPr>
          <p:txBody>
            <a:bodyPr wrap="square" rtlCol="0">
              <a:prstTxWarp prst="textArchUp">
                <a:avLst/>
              </a:prstTxWarp>
              <a:spAutoFit/>
            </a:bodyPr>
            <a:lstStyle/>
            <a:p>
              <a:pPr algn="ctr"/>
              <a:r>
                <a:rPr lang="en-US" sz="4000" b="1" dirty="0" err="1">
                  <a:solidFill>
                    <a:srgbClr val="0070C0"/>
                  </a:solidFill>
                  <a:latin typeface="#9Slide05 Phobia" panose="02000506000000020003" pitchFamily="2" charset="0"/>
                </a:rPr>
                <a:t>Hoạt</a:t>
              </a:r>
              <a:r>
                <a:rPr lang="en-US" sz="4000" b="1" dirty="0">
                  <a:solidFill>
                    <a:srgbClr val="0070C0"/>
                  </a:solidFill>
                  <a:latin typeface="#9Slide05 Phobia" panose="02000506000000020003" pitchFamily="2" charset="0"/>
                </a:rPr>
                <a:t>  </a:t>
              </a:r>
              <a:r>
                <a:rPr lang="en-US" sz="4000" b="1" dirty="0" err="1">
                  <a:solidFill>
                    <a:srgbClr val="0070C0"/>
                  </a:solidFill>
                  <a:latin typeface="#9Slide05 Phobia" panose="02000506000000020003" pitchFamily="2" charset="0"/>
                </a:rPr>
                <a:t>Động</a:t>
              </a:r>
              <a:endParaRPr lang="en-US" sz="4000" b="1" dirty="0">
                <a:solidFill>
                  <a:srgbClr val="0070C0"/>
                </a:solidFill>
                <a:latin typeface="#9Slide05 Phobia" panose="02000506000000020003" pitchFamily="2" charset="0"/>
              </a:endParaRPr>
            </a:p>
          </p:txBody>
        </p:sp>
      </p:grpSp>
    </p:spTree>
    <p:extLst>
      <p:ext uri="{BB962C8B-B14F-4D97-AF65-F5344CB8AC3E}">
        <p14:creationId xmlns:p14="http://schemas.microsoft.com/office/powerpoint/2010/main" val="934486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 3.7037E-6 L 0 -0.07223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17A1BF16-FC37-4FC9-90EA-1CFBE3BAAA94}"/>
              </a:ext>
            </a:extLst>
          </p:cNvPr>
          <p:cNvGrpSpPr/>
          <p:nvPr/>
        </p:nvGrpSpPr>
        <p:grpSpPr>
          <a:xfrm>
            <a:off x="201348" y="1333648"/>
            <a:ext cx="8695583" cy="3568169"/>
            <a:chOff x="-2522969" y="1836235"/>
            <a:chExt cx="14277139" cy="4799523"/>
          </a:xfrm>
        </p:grpSpPr>
        <p:grpSp>
          <p:nvGrpSpPr>
            <p:cNvPr id="32" name="Group 31">
              <a:extLst>
                <a:ext uri="{FF2B5EF4-FFF2-40B4-BE49-F238E27FC236}">
                  <a16:creationId xmlns="" xmlns:a16="http://schemas.microsoft.com/office/drawing/2014/main" id="{22C46F20-CE4B-4766-B1E0-4036CA0E0064}"/>
                </a:ext>
              </a:extLst>
            </p:cNvPr>
            <p:cNvGrpSpPr/>
            <p:nvPr/>
          </p:nvGrpSpPr>
          <p:grpSpPr>
            <a:xfrm>
              <a:off x="-2522969" y="1836235"/>
              <a:ext cx="14277139" cy="4799523"/>
              <a:chOff x="-2522969" y="1595435"/>
              <a:chExt cx="14277139" cy="4799523"/>
            </a:xfrm>
          </p:grpSpPr>
          <p:sp>
            <p:nvSpPr>
              <p:cNvPr id="36" name="Rectangle: Rounded Corners 35">
                <a:extLst>
                  <a:ext uri="{FF2B5EF4-FFF2-40B4-BE49-F238E27FC236}">
                    <a16:creationId xmlns="" xmlns:a16="http://schemas.microsoft.com/office/drawing/2014/main" id="{7AEBEE56-AFE6-410B-BBCD-A3F1C07C8EF3}"/>
                  </a:ext>
                </a:extLst>
              </p:cNvPr>
              <p:cNvSpPr/>
              <p:nvPr/>
            </p:nvSpPr>
            <p:spPr>
              <a:xfrm>
                <a:off x="-2522969" y="1595435"/>
                <a:ext cx="14277139" cy="4799523"/>
              </a:xfrm>
              <a:prstGeom prst="roundRect">
                <a:avLst/>
              </a:prstGeom>
              <a:solidFill>
                <a:srgbClr val="FFFFFF"/>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7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2" name="TextBox 41">
                <a:extLst>
                  <a:ext uri="{FF2B5EF4-FFF2-40B4-BE49-F238E27FC236}">
                    <a16:creationId xmlns="" xmlns:a16="http://schemas.microsoft.com/office/drawing/2014/main" id="{65A9DB5D-015C-44B8-A7DA-FFDA7595882E}"/>
                  </a:ext>
                </a:extLst>
              </p:cNvPr>
              <p:cNvSpPr txBox="1"/>
              <p:nvPr/>
            </p:nvSpPr>
            <p:spPr>
              <a:xfrm>
                <a:off x="-1489465" y="3859366"/>
                <a:ext cx="13072137" cy="12833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Nhấn giọng ở những từ ngữ chỉ hoạt động, trạng thái của các nhân vật, từ ngữ miêu tả cảnh vật,...</a:t>
                </a:r>
                <a:endParaRPr kumimoji="0" lang="vi-VN" sz="27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TextBox 39">
                <a:extLst>
                  <a:ext uri="{FF2B5EF4-FFF2-40B4-BE49-F238E27FC236}">
                    <a16:creationId xmlns="" xmlns:a16="http://schemas.microsoft.com/office/drawing/2014/main" id="{2E71FDC8-15DF-4739-80EA-4E6549C456F5}"/>
                  </a:ext>
                </a:extLst>
              </p:cNvPr>
              <p:cNvSpPr txBox="1"/>
              <p:nvPr/>
            </p:nvSpPr>
            <p:spPr>
              <a:xfrm>
                <a:off x="-1374226" y="2159052"/>
                <a:ext cx="13072137" cy="12419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7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Giọng đọc cả bài tươi vui, giọng người dẫn chuyện thong thả.</a:t>
                </a:r>
                <a:endParaRPr kumimoji="0" lang="vi-VN" sz="27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34" name="Picture 33">
              <a:extLst>
                <a:ext uri="{FF2B5EF4-FFF2-40B4-BE49-F238E27FC236}">
                  <a16:creationId xmlns="" xmlns:a16="http://schemas.microsoft.com/office/drawing/2014/main" id="{B9AD5A10-0EF2-4722-85A1-FBA0BBF0B6F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2259448" y="2454704"/>
              <a:ext cx="882708" cy="1146646"/>
            </a:xfrm>
            <a:prstGeom prst="rect">
              <a:avLst/>
            </a:prstGeom>
          </p:spPr>
        </p:pic>
        <p:pic>
          <p:nvPicPr>
            <p:cNvPr id="3" name="Picture 2">
              <a:extLst>
                <a:ext uri="{FF2B5EF4-FFF2-40B4-BE49-F238E27FC236}">
                  <a16:creationId xmlns="" xmlns:a16="http://schemas.microsoft.com/office/drawing/2014/main" id="{FD9CFB7B-95F8-73A0-D592-79928A23964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2238119" y="3893556"/>
              <a:ext cx="882708" cy="1146646"/>
            </a:xfrm>
            <a:prstGeom prst="rect">
              <a:avLst/>
            </a:prstGeom>
          </p:spPr>
        </p:pic>
      </p:grpSp>
      <p:pic>
        <p:nvPicPr>
          <p:cNvPr id="4" name="Picture 3">
            <a:extLst>
              <a:ext uri="{FF2B5EF4-FFF2-40B4-BE49-F238E27FC236}">
                <a16:creationId xmlns="" xmlns:a16="http://schemas.microsoft.com/office/drawing/2014/main" id="{CE3A7E52-1273-2B6C-3973-3F185F32BFE2}"/>
              </a:ext>
            </a:extLst>
          </p:cNvPr>
          <p:cNvPicPr>
            <a:picLocks noChangeAspect="1"/>
          </p:cNvPicPr>
          <p:nvPr/>
        </p:nvPicPr>
        <p:blipFill>
          <a:blip r:embed="rId4"/>
          <a:stretch>
            <a:fillRect/>
          </a:stretch>
        </p:blipFill>
        <p:spPr>
          <a:xfrm>
            <a:off x="1934169" y="86087"/>
            <a:ext cx="5584420" cy="1457070"/>
          </a:xfrm>
          <a:prstGeom prst="rect">
            <a:avLst/>
          </a:prstGeom>
        </p:spPr>
      </p:pic>
    </p:spTree>
    <p:extLst>
      <p:ext uri="{BB962C8B-B14F-4D97-AF65-F5344CB8AC3E}">
        <p14:creationId xmlns:p14="http://schemas.microsoft.com/office/powerpoint/2010/main" val="9870600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6">
            <a:extLst>
              <a:ext uri="{FF2B5EF4-FFF2-40B4-BE49-F238E27FC236}">
                <a16:creationId xmlns="" xmlns:a16="http://schemas.microsoft.com/office/drawing/2014/main" id="{F4129291-3243-4FAB-AE47-6375F7890F6A}"/>
              </a:ext>
            </a:extLst>
          </p:cNvPr>
          <p:cNvSpPr/>
          <p:nvPr/>
        </p:nvSpPr>
        <p:spPr>
          <a:xfrm>
            <a:off x="217170" y="816930"/>
            <a:ext cx="8766810" cy="3984266"/>
          </a:xfrm>
          <a:custGeom>
            <a:avLst/>
            <a:gdLst>
              <a:gd name="connsiteX0" fmla="*/ 0 w 8766810"/>
              <a:gd name="connsiteY0" fmla="*/ 499268 h 3984266"/>
              <a:gd name="connsiteX1" fmla="*/ 499268 w 8766810"/>
              <a:gd name="connsiteY1" fmla="*/ 0 h 3984266"/>
              <a:gd name="connsiteX2" fmla="*/ 991259 w 8766810"/>
              <a:gd name="connsiteY2" fmla="*/ 0 h 3984266"/>
              <a:gd name="connsiteX3" fmla="*/ 1716298 w 8766810"/>
              <a:gd name="connsiteY3" fmla="*/ 0 h 3984266"/>
              <a:gd name="connsiteX4" fmla="*/ 2363654 w 8766810"/>
              <a:gd name="connsiteY4" fmla="*/ 0 h 3984266"/>
              <a:gd name="connsiteX5" fmla="*/ 2933327 w 8766810"/>
              <a:gd name="connsiteY5" fmla="*/ 0 h 3984266"/>
              <a:gd name="connsiteX6" fmla="*/ 3503001 w 8766810"/>
              <a:gd name="connsiteY6" fmla="*/ 0 h 3984266"/>
              <a:gd name="connsiteX7" fmla="*/ 3917309 w 8766810"/>
              <a:gd name="connsiteY7" fmla="*/ 0 h 3984266"/>
              <a:gd name="connsiteX8" fmla="*/ 4486982 w 8766810"/>
              <a:gd name="connsiteY8" fmla="*/ 0 h 3984266"/>
              <a:gd name="connsiteX9" fmla="*/ 4978973 w 8766810"/>
              <a:gd name="connsiteY9" fmla="*/ 0 h 3984266"/>
              <a:gd name="connsiteX10" fmla="*/ 5393281 w 8766810"/>
              <a:gd name="connsiteY10" fmla="*/ 0 h 3984266"/>
              <a:gd name="connsiteX11" fmla="*/ 6196002 w 8766810"/>
              <a:gd name="connsiteY11" fmla="*/ 0 h 3984266"/>
              <a:gd name="connsiteX12" fmla="*/ 6843358 w 8766810"/>
              <a:gd name="connsiteY12" fmla="*/ 0 h 3984266"/>
              <a:gd name="connsiteX13" fmla="*/ 7413032 w 8766810"/>
              <a:gd name="connsiteY13" fmla="*/ 0 h 3984266"/>
              <a:gd name="connsiteX14" fmla="*/ 8267542 w 8766810"/>
              <a:gd name="connsiteY14" fmla="*/ 0 h 3984266"/>
              <a:gd name="connsiteX15" fmla="*/ 8766810 w 8766810"/>
              <a:gd name="connsiteY15" fmla="*/ 499268 h 3984266"/>
              <a:gd name="connsiteX16" fmla="*/ 8766810 w 8766810"/>
              <a:gd name="connsiteY16" fmla="*/ 1126271 h 3984266"/>
              <a:gd name="connsiteX17" fmla="*/ 8766810 w 8766810"/>
              <a:gd name="connsiteY17" fmla="*/ 1693560 h 3984266"/>
              <a:gd name="connsiteX18" fmla="*/ 8766810 w 8766810"/>
              <a:gd name="connsiteY18" fmla="*/ 2260849 h 3984266"/>
              <a:gd name="connsiteX19" fmla="*/ 8766810 w 8766810"/>
              <a:gd name="connsiteY19" fmla="*/ 2768423 h 3984266"/>
              <a:gd name="connsiteX20" fmla="*/ 8766810 w 8766810"/>
              <a:gd name="connsiteY20" fmla="*/ 3484998 h 3984266"/>
              <a:gd name="connsiteX21" fmla="*/ 8267542 w 8766810"/>
              <a:gd name="connsiteY21" fmla="*/ 3984266 h 3984266"/>
              <a:gd name="connsiteX22" fmla="*/ 7542503 w 8766810"/>
              <a:gd name="connsiteY22" fmla="*/ 3984266 h 3984266"/>
              <a:gd name="connsiteX23" fmla="*/ 7050512 w 8766810"/>
              <a:gd name="connsiteY23" fmla="*/ 3984266 h 3984266"/>
              <a:gd name="connsiteX24" fmla="*/ 6247791 w 8766810"/>
              <a:gd name="connsiteY24" fmla="*/ 3984266 h 3984266"/>
              <a:gd name="connsiteX25" fmla="*/ 5833483 w 8766810"/>
              <a:gd name="connsiteY25" fmla="*/ 3984266 h 3984266"/>
              <a:gd name="connsiteX26" fmla="*/ 5108444 w 8766810"/>
              <a:gd name="connsiteY26" fmla="*/ 3984266 h 3984266"/>
              <a:gd name="connsiteX27" fmla="*/ 4461088 w 8766810"/>
              <a:gd name="connsiteY27" fmla="*/ 3984266 h 3984266"/>
              <a:gd name="connsiteX28" fmla="*/ 3736049 w 8766810"/>
              <a:gd name="connsiteY28" fmla="*/ 3984266 h 3984266"/>
              <a:gd name="connsiteX29" fmla="*/ 3011010 w 8766810"/>
              <a:gd name="connsiteY29" fmla="*/ 3984266 h 3984266"/>
              <a:gd name="connsiteX30" fmla="*/ 2519019 w 8766810"/>
              <a:gd name="connsiteY30" fmla="*/ 3984266 h 3984266"/>
              <a:gd name="connsiteX31" fmla="*/ 2104711 w 8766810"/>
              <a:gd name="connsiteY31" fmla="*/ 3984266 h 3984266"/>
              <a:gd name="connsiteX32" fmla="*/ 1301990 w 8766810"/>
              <a:gd name="connsiteY32" fmla="*/ 3984266 h 3984266"/>
              <a:gd name="connsiteX33" fmla="*/ 499268 w 8766810"/>
              <a:gd name="connsiteY33" fmla="*/ 3984266 h 3984266"/>
              <a:gd name="connsiteX34" fmla="*/ 0 w 8766810"/>
              <a:gd name="connsiteY34" fmla="*/ 3484998 h 3984266"/>
              <a:gd name="connsiteX35" fmla="*/ 0 w 8766810"/>
              <a:gd name="connsiteY35" fmla="*/ 2828137 h 3984266"/>
              <a:gd name="connsiteX36" fmla="*/ 0 w 8766810"/>
              <a:gd name="connsiteY36" fmla="*/ 2260849 h 3984266"/>
              <a:gd name="connsiteX37" fmla="*/ 0 w 8766810"/>
              <a:gd name="connsiteY37" fmla="*/ 1663703 h 3984266"/>
              <a:gd name="connsiteX38" fmla="*/ 0 w 8766810"/>
              <a:gd name="connsiteY38" fmla="*/ 1096414 h 3984266"/>
              <a:gd name="connsiteX39" fmla="*/ 0 w 8766810"/>
              <a:gd name="connsiteY39" fmla="*/ 499268 h 398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66810" h="3984266" fill="none" extrusionOk="0">
                <a:moveTo>
                  <a:pt x="0" y="499268"/>
                </a:moveTo>
                <a:cubicBezTo>
                  <a:pt x="24668" y="170458"/>
                  <a:pt x="232406" y="-63572"/>
                  <a:pt x="499268" y="0"/>
                </a:cubicBezTo>
                <a:cubicBezTo>
                  <a:pt x="601022" y="7127"/>
                  <a:pt x="764676" y="19221"/>
                  <a:pt x="991259" y="0"/>
                </a:cubicBezTo>
                <a:cubicBezTo>
                  <a:pt x="1217842" y="-19221"/>
                  <a:pt x="1514569" y="16481"/>
                  <a:pt x="1716298" y="0"/>
                </a:cubicBezTo>
                <a:cubicBezTo>
                  <a:pt x="1918027" y="-16481"/>
                  <a:pt x="2121950" y="25355"/>
                  <a:pt x="2363654" y="0"/>
                </a:cubicBezTo>
                <a:cubicBezTo>
                  <a:pt x="2605358" y="-25355"/>
                  <a:pt x="2661497" y="6597"/>
                  <a:pt x="2933327" y="0"/>
                </a:cubicBezTo>
                <a:cubicBezTo>
                  <a:pt x="3205157" y="-6597"/>
                  <a:pt x="3330904" y="-20052"/>
                  <a:pt x="3503001" y="0"/>
                </a:cubicBezTo>
                <a:cubicBezTo>
                  <a:pt x="3675098" y="20052"/>
                  <a:pt x="3723168" y="-1278"/>
                  <a:pt x="3917309" y="0"/>
                </a:cubicBezTo>
                <a:cubicBezTo>
                  <a:pt x="4111450" y="1278"/>
                  <a:pt x="4332188" y="25616"/>
                  <a:pt x="4486982" y="0"/>
                </a:cubicBezTo>
                <a:cubicBezTo>
                  <a:pt x="4641776" y="-25616"/>
                  <a:pt x="4772731" y="6531"/>
                  <a:pt x="4978973" y="0"/>
                </a:cubicBezTo>
                <a:cubicBezTo>
                  <a:pt x="5185215" y="-6531"/>
                  <a:pt x="5301422" y="9338"/>
                  <a:pt x="5393281" y="0"/>
                </a:cubicBezTo>
                <a:cubicBezTo>
                  <a:pt x="5485140" y="-9338"/>
                  <a:pt x="5937920" y="-5686"/>
                  <a:pt x="6196002" y="0"/>
                </a:cubicBezTo>
                <a:cubicBezTo>
                  <a:pt x="6454084" y="5686"/>
                  <a:pt x="6593274" y="-4763"/>
                  <a:pt x="6843358" y="0"/>
                </a:cubicBezTo>
                <a:cubicBezTo>
                  <a:pt x="7093442" y="4763"/>
                  <a:pt x="7267955" y="16109"/>
                  <a:pt x="7413032" y="0"/>
                </a:cubicBezTo>
                <a:cubicBezTo>
                  <a:pt x="7558109" y="-16109"/>
                  <a:pt x="7920940" y="-37309"/>
                  <a:pt x="8267542" y="0"/>
                </a:cubicBezTo>
                <a:cubicBezTo>
                  <a:pt x="8562580" y="57164"/>
                  <a:pt x="8786937" y="185962"/>
                  <a:pt x="8766810" y="499268"/>
                </a:cubicBezTo>
                <a:cubicBezTo>
                  <a:pt x="8758157" y="772989"/>
                  <a:pt x="8793063" y="975217"/>
                  <a:pt x="8766810" y="1126271"/>
                </a:cubicBezTo>
                <a:cubicBezTo>
                  <a:pt x="8740557" y="1277325"/>
                  <a:pt x="8767849" y="1486530"/>
                  <a:pt x="8766810" y="1693560"/>
                </a:cubicBezTo>
                <a:cubicBezTo>
                  <a:pt x="8765771" y="1900590"/>
                  <a:pt x="8745868" y="2025891"/>
                  <a:pt x="8766810" y="2260849"/>
                </a:cubicBezTo>
                <a:cubicBezTo>
                  <a:pt x="8787752" y="2495807"/>
                  <a:pt x="8774642" y="2571446"/>
                  <a:pt x="8766810" y="2768423"/>
                </a:cubicBezTo>
                <a:cubicBezTo>
                  <a:pt x="8758978" y="2965400"/>
                  <a:pt x="8738376" y="3214373"/>
                  <a:pt x="8766810" y="3484998"/>
                </a:cubicBezTo>
                <a:cubicBezTo>
                  <a:pt x="8763041" y="3766497"/>
                  <a:pt x="8547699" y="4006799"/>
                  <a:pt x="8267542" y="3984266"/>
                </a:cubicBezTo>
                <a:cubicBezTo>
                  <a:pt x="8032095" y="3965953"/>
                  <a:pt x="7718485" y="3995668"/>
                  <a:pt x="7542503" y="3984266"/>
                </a:cubicBezTo>
                <a:cubicBezTo>
                  <a:pt x="7366521" y="3972864"/>
                  <a:pt x="7255131" y="3985867"/>
                  <a:pt x="7050512" y="3984266"/>
                </a:cubicBezTo>
                <a:cubicBezTo>
                  <a:pt x="6845893" y="3982665"/>
                  <a:pt x="6460266" y="3989825"/>
                  <a:pt x="6247791" y="3984266"/>
                </a:cubicBezTo>
                <a:cubicBezTo>
                  <a:pt x="6035316" y="3978707"/>
                  <a:pt x="6007220" y="3987827"/>
                  <a:pt x="5833483" y="3984266"/>
                </a:cubicBezTo>
                <a:cubicBezTo>
                  <a:pt x="5659746" y="3980705"/>
                  <a:pt x="5403055" y="3963873"/>
                  <a:pt x="5108444" y="3984266"/>
                </a:cubicBezTo>
                <a:cubicBezTo>
                  <a:pt x="4813833" y="4004659"/>
                  <a:pt x="4609652" y="3955237"/>
                  <a:pt x="4461088" y="3984266"/>
                </a:cubicBezTo>
                <a:cubicBezTo>
                  <a:pt x="4312524" y="4013295"/>
                  <a:pt x="3887326" y="4009003"/>
                  <a:pt x="3736049" y="3984266"/>
                </a:cubicBezTo>
                <a:cubicBezTo>
                  <a:pt x="3584772" y="3959529"/>
                  <a:pt x="3230413" y="4020208"/>
                  <a:pt x="3011010" y="3984266"/>
                </a:cubicBezTo>
                <a:cubicBezTo>
                  <a:pt x="2791607" y="3948324"/>
                  <a:pt x="2672916" y="3983171"/>
                  <a:pt x="2519019" y="3984266"/>
                </a:cubicBezTo>
                <a:cubicBezTo>
                  <a:pt x="2365122" y="3985361"/>
                  <a:pt x="2307508" y="3974700"/>
                  <a:pt x="2104711" y="3984266"/>
                </a:cubicBezTo>
                <a:cubicBezTo>
                  <a:pt x="1901914" y="3993832"/>
                  <a:pt x="1606598" y="4013437"/>
                  <a:pt x="1301990" y="3984266"/>
                </a:cubicBezTo>
                <a:cubicBezTo>
                  <a:pt x="997382" y="3955095"/>
                  <a:pt x="800237" y="4017257"/>
                  <a:pt x="499268" y="3984266"/>
                </a:cubicBezTo>
                <a:cubicBezTo>
                  <a:pt x="171423" y="3973714"/>
                  <a:pt x="2735" y="3749132"/>
                  <a:pt x="0" y="3484998"/>
                </a:cubicBezTo>
                <a:cubicBezTo>
                  <a:pt x="-18683" y="3337721"/>
                  <a:pt x="-16299" y="3085370"/>
                  <a:pt x="0" y="2828137"/>
                </a:cubicBezTo>
                <a:cubicBezTo>
                  <a:pt x="16299" y="2570904"/>
                  <a:pt x="-21221" y="2512114"/>
                  <a:pt x="0" y="2260849"/>
                </a:cubicBezTo>
                <a:cubicBezTo>
                  <a:pt x="21221" y="2009584"/>
                  <a:pt x="21229" y="1854336"/>
                  <a:pt x="0" y="1663703"/>
                </a:cubicBezTo>
                <a:cubicBezTo>
                  <a:pt x="-21229" y="1473070"/>
                  <a:pt x="-17425" y="1214061"/>
                  <a:pt x="0" y="1096414"/>
                </a:cubicBezTo>
                <a:cubicBezTo>
                  <a:pt x="17425" y="978767"/>
                  <a:pt x="18393" y="687787"/>
                  <a:pt x="0" y="499268"/>
                </a:cubicBezTo>
                <a:close/>
              </a:path>
              <a:path w="8766810" h="3984266" stroke="0" extrusionOk="0">
                <a:moveTo>
                  <a:pt x="0" y="499268"/>
                </a:moveTo>
                <a:cubicBezTo>
                  <a:pt x="2059" y="286480"/>
                  <a:pt x="231625" y="14466"/>
                  <a:pt x="499268" y="0"/>
                </a:cubicBezTo>
                <a:cubicBezTo>
                  <a:pt x="647396" y="-28448"/>
                  <a:pt x="865055" y="25537"/>
                  <a:pt x="1224307" y="0"/>
                </a:cubicBezTo>
                <a:cubicBezTo>
                  <a:pt x="1583559" y="-25537"/>
                  <a:pt x="1550488" y="14376"/>
                  <a:pt x="1716298" y="0"/>
                </a:cubicBezTo>
                <a:cubicBezTo>
                  <a:pt x="1882108" y="-14376"/>
                  <a:pt x="2100506" y="-10770"/>
                  <a:pt x="2208288" y="0"/>
                </a:cubicBezTo>
                <a:cubicBezTo>
                  <a:pt x="2316070" y="10770"/>
                  <a:pt x="2767489" y="-19344"/>
                  <a:pt x="2933327" y="0"/>
                </a:cubicBezTo>
                <a:cubicBezTo>
                  <a:pt x="3099165" y="19344"/>
                  <a:pt x="3373799" y="-16530"/>
                  <a:pt x="3503001" y="0"/>
                </a:cubicBezTo>
                <a:cubicBezTo>
                  <a:pt x="3632203" y="16530"/>
                  <a:pt x="4137701" y="-18500"/>
                  <a:pt x="4305722" y="0"/>
                </a:cubicBezTo>
                <a:cubicBezTo>
                  <a:pt x="4473743" y="18500"/>
                  <a:pt x="4836280" y="11075"/>
                  <a:pt x="5108444" y="0"/>
                </a:cubicBezTo>
                <a:cubicBezTo>
                  <a:pt x="5380608" y="-11075"/>
                  <a:pt x="5492904" y="-31755"/>
                  <a:pt x="5833483" y="0"/>
                </a:cubicBezTo>
                <a:cubicBezTo>
                  <a:pt x="6174062" y="31755"/>
                  <a:pt x="6199529" y="7903"/>
                  <a:pt x="6325473" y="0"/>
                </a:cubicBezTo>
                <a:cubicBezTo>
                  <a:pt x="6451417" y="-7903"/>
                  <a:pt x="6625739" y="-16862"/>
                  <a:pt x="6739781" y="0"/>
                </a:cubicBezTo>
                <a:cubicBezTo>
                  <a:pt x="6853823" y="16862"/>
                  <a:pt x="7227773" y="-22072"/>
                  <a:pt x="7542503" y="0"/>
                </a:cubicBezTo>
                <a:cubicBezTo>
                  <a:pt x="7857233" y="22072"/>
                  <a:pt x="8055952" y="-34247"/>
                  <a:pt x="8267542" y="0"/>
                </a:cubicBezTo>
                <a:cubicBezTo>
                  <a:pt x="8545240" y="-25417"/>
                  <a:pt x="8737600" y="168087"/>
                  <a:pt x="8766810" y="499268"/>
                </a:cubicBezTo>
                <a:cubicBezTo>
                  <a:pt x="8780933" y="622989"/>
                  <a:pt x="8753232" y="824603"/>
                  <a:pt x="8766810" y="1006842"/>
                </a:cubicBezTo>
                <a:cubicBezTo>
                  <a:pt x="8780388" y="1189081"/>
                  <a:pt x="8738124" y="1350646"/>
                  <a:pt x="8766810" y="1663703"/>
                </a:cubicBezTo>
                <a:cubicBezTo>
                  <a:pt x="8795496" y="1976760"/>
                  <a:pt x="8783674" y="1960150"/>
                  <a:pt x="8766810" y="2230991"/>
                </a:cubicBezTo>
                <a:cubicBezTo>
                  <a:pt x="8749946" y="2501832"/>
                  <a:pt x="8760164" y="2544552"/>
                  <a:pt x="8766810" y="2798280"/>
                </a:cubicBezTo>
                <a:cubicBezTo>
                  <a:pt x="8773456" y="3052008"/>
                  <a:pt x="8793496" y="3184917"/>
                  <a:pt x="8766810" y="3484998"/>
                </a:cubicBezTo>
                <a:cubicBezTo>
                  <a:pt x="8760828" y="3744009"/>
                  <a:pt x="8578386" y="3958599"/>
                  <a:pt x="8267542" y="3984266"/>
                </a:cubicBezTo>
                <a:cubicBezTo>
                  <a:pt x="8123532" y="3975640"/>
                  <a:pt x="7960042" y="3997775"/>
                  <a:pt x="7775551" y="3984266"/>
                </a:cubicBezTo>
                <a:cubicBezTo>
                  <a:pt x="7591060" y="3970757"/>
                  <a:pt x="7419345" y="3990474"/>
                  <a:pt x="7283561" y="3984266"/>
                </a:cubicBezTo>
                <a:cubicBezTo>
                  <a:pt x="7147777" y="3978059"/>
                  <a:pt x="6865864" y="4002273"/>
                  <a:pt x="6480839" y="3984266"/>
                </a:cubicBezTo>
                <a:cubicBezTo>
                  <a:pt x="6095814" y="3966259"/>
                  <a:pt x="6148437" y="3973109"/>
                  <a:pt x="5911166" y="3984266"/>
                </a:cubicBezTo>
                <a:cubicBezTo>
                  <a:pt x="5673895" y="3995423"/>
                  <a:pt x="5339721" y="4008781"/>
                  <a:pt x="5108444" y="3984266"/>
                </a:cubicBezTo>
                <a:cubicBezTo>
                  <a:pt x="4877167" y="3959751"/>
                  <a:pt x="4472616" y="3975494"/>
                  <a:pt x="4305722" y="3984266"/>
                </a:cubicBezTo>
                <a:cubicBezTo>
                  <a:pt x="4138828" y="3993038"/>
                  <a:pt x="3967933" y="3974612"/>
                  <a:pt x="3736049" y="3984266"/>
                </a:cubicBezTo>
                <a:cubicBezTo>
                  <a:pt x="3504165" y="3993920"/>
                  <a:pt x="3464889" y="3985241"/>
                  <a:pt x="3321741" y="3984266"/>
                </a:cubicBezTo>
                <a:cubicBezTo>
                  <a:pt x="3178593" y="3983291"/>
                  <a:pt x="3057095" y="3964528"/>
                  <a:pt x="2829750" y="3984266"/>
                </a:cubicBezTo>
                <a:cubicBezTo>
                  <a:pt x="2602405" y="4004004"/>
                  <a:pt x="2468473" y="3999501"/>
                  <a:pt x="2337760" y="3984266"/>
                </a:cubicBezTo>
                <a:cubicBezTo>
                  <a:pt x="2207047" y="3969032"/>
                  <a:pt x="1831684" y="3985456"/>
                  <a:pt x="1612721" y="3984266"/>
                </a:cubicBezTo>
                <a:cubicBezTo>
                  <a:pt x="1393758" y="3983076"/>
                  <a:pt x="1381332" y="3996074"/>
                  <a:pt x="1198413" y="3984266"/>
                </a:cubicBezTo>
                <a:cubicBezTo>
                  <a:pt x="1015494" y="3972458"/>
                  <a:pt x="750232" y="3989362"/>
                  <a:pt x="499268" y="3984266"/>
                </a:cubicBezTo>
                <a:cubicBezTo>
                  <a:pt x="179797" y="3961424"/>
                  <a:pt x="5671" y="3804329"/>
                  <a:pt x="0" y="3484998"/>
                </a:cubicBezTo>
                <a:cubicBezTo>
                  <a:pt x="-8931" y="3206265"/>
                  <a:pt x="-12313" y="3142119"/>
                  <a:pt x="0" y="2857995"/>
                </a:cubicBezTo>
                <a:cubicBezTo>
                  <a:pt x="12313" y="2573871"/>
                  <a:pt x="-22269" y="2596317"/>
                  <a:pt x="0" y="2350421"/>
                </a:cubicBezTo>
                <a:cubicBezTo>
                  <a:pt x="22269" y="2104525"/>
                  <a:pt x="-19554" y="1955605"/>
                  <a:pt x="0" y="1753275"/>
                </a:cubicBezTo>
                <a:cubicBezTo>
                  <a:pt x="19554" y="1550945"/>
                  <a:pt x="28326" y="1287572"/>
                  <a:pt x="0" y="1156129"/>
                </a:cubicBezTo>
                <a:cubicBezTo>
                  <a:pt x="-28326" y="1024686"/>
                  <a:pt x="-11256" y="636140"/>
                  <a:pt x="0" y="499268"/>
                </a:cubicBezTo>
                <a:close/>
              </a:path>
            </a:pathLst>
          </a:custGeom>
          <a:solidFill>
            <a:srgbClr val="FFFFFF"/>
          </a:solidFill>
          <a:ln>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endParaRPr lang="vi-VN" sz="3600"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 xmlns:a16="http://schemas.microsoft.com/office/drawing/2014/main" id="{68A29C10-E32A-45CA-A8C5-C8D53E45B810}"/>
              </a:ext>
            </a:extLst>
          </p:cNvPr>
          <p:cNvPicPr>
            <a:picLocks noChangeAspect="1"/>
          </p:cNvPicPr>
          <p:nvPr/>
        </p:nvPicPr>
        <p:blipFill>
          <a:blip r:embed="rId2"/>
          <a:stretch>
            <a:fillRect/>
          </a:stretch>
        </p:blipFill>
        <p:spPr>
          <a:xfrm>
            <a:off x="1731485" y="113234"/>
            <a:ext cx="4999074" cy="727477"/>
          </a:xfrm>
          <a:prstGeom prst="rect">
            <a:avLst/>
          </a:prstGeom>
        </p:spPr>
      </p:pic>
      <p:sp>
        <p:nvSpPr>
          <p:cNvPr id="60" name="Rectangle 59">
            <a:extLst>
              <a:ext uri="{FF2B5EF4-FFF2-40B4-BE49-F238E27FC236}">
                <a16:creationId xmlns="" xmlns:a16="http://schemas.microsoft.com/office/drawing/2014/main" id="{DBCA7F26-DD75-417D-A794-9240A241FF1C}"/>
              </a:ext>
            </a:extLst>
          </p:cNvPr>
          <p:cNvSpPr/>
          <p:nvPr/>
        </p:nvSpPr>
        <p:spPr>
          <a:xfrm>
            <a:off x="329889" y="951599"/>
            <a:ext cx="8596941" cy="3714928"/>
          </a:xfrm>
          <a:prstGeom prst="rect">
            <a:avLst/>
          </a:prstGeom>
        </p:spPr>
        <p:txBody>
          <a:bodyPr wrap="square">
            <a:spAutoFit/>
          </a:bodyPr>
          <a:lstStyle/>
          <a:p>
            <a:pPr marL="67945" marR="60960" indent="89535" algn="just">
              <a:lnSpc>
                <a:spcPct val="115000"/>
              </a:lnSpc>
              <a:spcBef>
                <a:spcPts val="210"/>
              </a:spcBef>
              <a:spcAft>
                <a:spcPts val="0"/>
              </a:spcAft>
            </a:pPr>
            <a:r>
              <a:rPr lang="vi-VN" sz="2000" i="1">
                <a:effectLst/>
                <a:latin typeface="Times New Roman" panose="02020603050405020304" pitchFamily="18" charset="0"/>
                <a:ea typeface="Times New Roman" panose="02020603050405020304" pitchFamily="18" charset="0"/>
              </a:rPr>
              <a:t>Anh tôi chợt </a:t>
            </a:r>
            <a:r>
              <a:rPr lang="vi-VN" sz="2000" i="1" u="sng">
                <a:effectLst/>
                <a:latin typeface="Times New Roman" panose="02020603050405020304" pitchFamily="18" charset="0"/>
                <a:ea typeface="Times New Roman" panose="02020603050405020304" pitchFamily="18" charset="0"/>
              </a:rPr>
              <a:t>dừng hát</a:t>
            </a:r>
            <a:r>
              <a:rPr lang="vi-VN" sz="2000" i="1">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ngồi xuống</a:t>
            </a:r>
            <a:r>
              <a:rPr lang="vi-VN" sz="2000" i="1">
                <a:effectLst/>
                <a:latin typeface="Times New Roman" panose="02020603050405020304" pitchFamily="18" charset="0"/>
                <a:ea typeface="Times New Roman" panose="02020603050405020304" pitchFamily="18" charset="0"/>
              </a:rPr>
              <a:t> bên cạnh tôi và </a:t>
            </a:r>
            <a:r>
              <a:rPr lang="vi-VN" sz="2000" i="1" u="sng">
                <a:effectLst/>
                <a:latin typeface="Times New Roman" panose="02020603050405020304" pitchFamily="18" charset="0"/>
                <a:ea typeface="Times New Roman" panose="02020603050405020304" pitchFamily="18" charset="0"/>
              </a:rPr>
              <a:t>thì</a:t>
            </a:r>
            <a:r>
              <a:rPr lang="vi-VN" sz="2000" i="1">
                <a:effectLst/>
                <a:latin typeface="Times New Roman" panose="02020603050405020304" pitchFamily="18" charset="0"/>
                <a:ea typeface="Times New Roman" panose="02020603050405020304" pitchFamily="18" charset="0"/>
              </a:rPr>
              <a:t> </a:t>
            </a:r>
            <a:r>
              <a:rPr lang="vi-VN" sz="2000" i="1" u="sng" spc="-10">
                <a:effectLst/>
                <a:latin typeface="Times New Roman" panose="02020603050405020304" pitchFamily="18" charset="0"/>
                <a:ea typeface="Times New Roman" panose="02020603050405020304" pitchFamily="18" charset="0"/>
              </a:rPr>
              <a:t>thào</a:t>
            </a:r>
            <a:r>
              <a:rPr lang="vi-VN" sz="2000" i="1" spc="-10">
                <a:effectLst/>
                <a:latin typeface="Times New Roman" panose="02020603050405020304" pitchFamily="18" charset="0"/>
                <a:ea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endParaRPr>
          </a:p>
          <a:p>
            <a:pPr algn="just">
              <a:lnSpc>
                <a:spcPct val="120000"/>
              </a:lnSpc>
            </a:pPr>
            <a:r>
              <a:rPr lang="en-US" sz="2000" i="1">
                <a:effectLst/>
                <a:latin typeface="Times New Roman" panose="02020603050405020304" pitchFamily="18" charset="0"/>
                <a:ea typeface="Calibri" panose="020F0502020204030204" pitchFamily="34" charset="0"/>
              </a:rPr>
              <a:t>–</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Này,/</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anh</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vừa</a:t>
            </a:r>
            <a:r>
              <a:rPr lang="en-US" sz="2000" i="1" spc="-20">
                <a:effectLst/>
                <a:latin typeface="Times New Roman" panose="02020603050405020304" pitchFamily="18" charset="0"/>
                <a:ea typeface="Calibri" panose="020F0502020204030204" pitchFamily="34" charset="0"/>
              </a:rPr>
              <a:t> </a:t>
            </a:r>
            <a:r>
              <a:rPr lang="en-US" sz="2000" i="1" u="sng">
                <a:effectLst/>
                <a:latin typeface="Times New Roman" panose="02020603050405020304" pitchFamily="18" charset="0"/>
                <a:ea typeface="Calibri" panose="020F0502020204030204" pitchFamily="34" charset="0"/>
              </a:rPr>
              <a:t>nhìn</a:t>
            </a:r>
            <a:r>
              <a:rPr lang="en-US" sz="2000" i="1" u="sng" spc="-20">
                <a:effectLst/>
                <a:latin typeface="Times New Roman" panose="02020603050405020304" pitchFamily="18" charset="0"/>
                <a:ea typeface="Calibri" panose="020F0502020204030204" pitchFamily="34" charset="0"/>
              </a:rPr>
              <a:t> </a:t>
            </a:r>
            <a:r>
              <a:rPr lang="en-US" sz="2000" i="1" u="sng">
                <a:effectLst/>
                <a:latin typeface="Times New Roman" panose="02020603050405020304" pitchFamily="18" charset="0"/>
                <a:ea typeface="Calibri" panose="020F0502020204030204" pitchFamily="34" charset="0"/>
              </a:rPr>
              <a:t>thấy</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đàn</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chim</a:t>
            </a:r>
            <a:r>
              <a:rPr lang="en-US" sz="2000" i="1" spc="-25">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“Mùa</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Xuân”</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đấy.// Tôi </a:t>
            </a:r>
            <a:r>
              <a:rPr lang="en-US" sz="2000" i="1" u="sng">
                <a:effectLst/>
                <a:latin typeface="Times New Roman" panose="02020603050405020304" pitchFamily="18" charset="0"/>
                <a:ea typeface="Calibri" panose="020F0502020204030204" pitchFamily="34" charset="0"/>
              </a:rPr>
              <a:t>quay phắt </a:t>
            </a:r>
            <a:r>
              <a:rPr lang="en-US" sz="2000" i="1">
                <a:effectLst/>
                <a:latin typeface="Times New Roman" panose="02020603050405020304" pitchFamily="18" charset="0"/>
                <a:ea typeface="Calibri" panose="020F0502020204030204" pitchFamily="34" charset="0"/>
              </a:rPr>
              <a:t>sang://</a:t>
            </a:r>
            <a:endParaRPr lang="en-US" sz="2000">
              <a:effectLst/>
              <a:latin typeface="Times New Roman" panose="02020603050405020304" pitchFamily="18" charset="0"/>
              <a:ea typeface="Calibri" panose="020F0502020204030204" pitchFamily="34" charset="0"/>
            </a:endParaRPr>
          </a:p>
          <a:p>
            <a:pPr marL="158115" algn="just"/>
            <a:r>
              <a:rPr lang="vi-VN" sz="2000" i="1">
                <a:effectLst/>
                <a:latin typeface="Times New Roman" panose="02020603050405020304" pitchFamily="18" charset="0"/>
                <a:ea typeface="Times New Roman" panose="02020603050405020304" pitchFamily="18" charset="0"/>
              </a:rPr>
              <a:t>–</a:t>
            </a:r>
            <a:r>
              <a:rPr lang="vi-VN" sz="2000" i="1" spc="-1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Thật </a:t>
            </a:r>
            <a:r>
              <a:rPr lang="vi-VN" sz="2000" i="1" spc="-20">
                <a:effectLst/>
                <a:latin typeface="Times New Roman" panose="02020603050405020304" pitchFamily="18" charset="0"/>
                <a:ea typeface="Times New Roman" panose="02020603050405020304" pitchFamily="18" charset="0"/>
              </a:rPr>
              <a:t>ư?//</a:t>
            </a:r>
            <a:endParaRPr lang="en-US" sz="1600">
              <a:effectLst/>
              <a:latin typeface="Times New Roman" panose="02020603050405020304" pitchFamily="18" charset="0"/>
              <a:ea typeface="Times New Roman" panose="02020603050405020304" pitchFamily="18" charset="0"/>
            </a:endParaRPr>
          </a:p>
          <a:p>
            <a:pPr marL="67945" marR="60325" indent="89535" algn="just">
              <a:lnSpc>
                <a:spcPct val="120000"/>
              </a:lnSpc>
              <a:spcBef>
                <a:spcPts val="275"/>
              </a:spcBef>
              <a:spcAft>
                <a:spcPts val="0"/>
              </a:spcAft>
            </a:pPr>
            <a:r>
              <a:rPr lang="vi-VN" sz="2000" i="1">
                <a:effectLst/>
                <a:latin typeface="Times New Roman" panose="02020603050405020304" pitchFamily="18" charset="0"/>
                <a:ea typeface="Times New Roman" panose="02020603050405020304" pitchFamily="18" charset="0"/>
              </a:rPr>
              <a:t>Một</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tay</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anh</a:t>
            </a:r>
            <a:r>
              <a:rPr lang="vi-VN" sz="2000" i="1"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đưa</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lên</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miệng,/</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tay</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kia</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anh</a:t>
            </a:r>
            <a:r>
              <a:rPr lang="vi-VN" sz="2000" i="1" spc="-30">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chỉ</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cho</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tôi</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thấy.// Ôi chao,/ đúng là một đàn đến hàng trăm con,/ loài chim mà</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chúng</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tôi</a:t>
            </a:r>
            <a:r>
              <a:rPr lang="vi-VN" sz="2000" i="1"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đặt</a:t>
            </a:r>
            <a:r>
              <a:rPr lang="vi-VN" sz="2000" i="1" u="sng"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tên</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là</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a:t>
            </a:r>
            <a:r>
              <a:rPr lang="vi-VN" sz="2000" i="1" u="sng">
                <a:effectLst/>
                <a:latin typeface="Times New Roman" panose="02020603050405020304" pitchFamily="18" charset="0"/>
                <a:ea typeface="Times New Roman" panose="02020603050405020304" pitchFamily="18" charset="0"/>
              </a:rPr>
              <a:t>Mùa</a:t>
            </a:r>
            <a:r>
              <a:rPr lang="vi-VN" sz="2000" i="1" u="sng"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Xuân</a:t>
            </a:r>
            <a:r>
              <a:rPr lang="vi-VN" sz="2000" i="1">
                <a:effectLst/>
                <a:latin typeface="Times New Roman" panose="02020603050405020304" pitchFamily="18" charset="0"/>
                <a:ea typeface="Times New Roman" panose="02020603050405020304" pitchFamily="18" charset="0"/>
              </a:rPr>
              <a:t>”.//</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Bởi</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vì</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chúng</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chỉ</a:t>
            </a:r>
            <a:r>
              <a:rPr lang="vi-VN" sz="2000" i="1"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trở</a:t>
            </a:r>
            <a:r>
              <a:rPr lang="vi-VN" sz="2000" i="1">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về</a:t>
            </a:r>
            <a:r>
              <a:rPr lang="vi-VN" sz="2000" i="1">
                <a:effectLst/>
                <a:latin typeface="Times New Roman" panose="02020603050405020304" pitchFamily="18" charset="0"/>
                <a:ea typeface="Times New Roman" panose="02020603050405020304" pitchFamily="18" charset="0"/>
              </a:rPr>
              <a:t> vào mùa xuân,/ </a:t>
            </a:r>
            <a:r>
              <a:rPr lang="vi-VN" sz="2000" i="1" u="sng">
                <a:effectLst/>
                <a:latin typeface="Times New Roman" panose="02020603050405020304" pitchFamily="18" charset="0"/>
                <a:ea typeface="Times New Roman" panose="02020603050405020304" pitchFamily="18" charset="0"/>
              </a:rPr>
              <a:t>làm tổ</a:t>
            </a:r>
            <a:r>
              <a:rPr lang="vi-VN" sz="2000" i="1">
                <a:effectLst/>
                <a:latin typeface="Times New Roman" panose="02020603050405020304" pitchFamily="18" charset="0"/>
                <a:ea typeface="Times New Roman" panose="02020603050405020304" pitchFamily="18" charset="0"/>
              </a:rPr>
              <a:t> khắp vườn/ và rồi sẽ </a:t>
            </a:r>
            <a:r>
              <a:rPr lang="vi-VN" sz="2000" i="1" u="sng">
                <a:effectLst/>
                <a:latin typeface="Times New Roman" panose="02020603050405020304" pitchFamily="18" charset="0"/>
                <a:ea typeface="Times New Roman" panose="02020603050405020304" pitchFamily="18" charset="0"/>
              </a:rPr>
              <a:t>bay đi</a:t>
            </a:r>
            <a:r>
              <a:rPr lang="vi-VN" sz="2000" i="1">
                <a:effectLst/>
                <a:latin typeface="Times New Roman" panose="02020603050405020304" pitchFamily="18" charset="0"/>
                <a:ea typeface="Times New Roman" panose="02020603050405020304" pitchFamily="18" charset="0"/>
              </a:rPr>
              <a:t> khi những tia nắng đầu tiên của mùa hè </a:t>
            </a:r>
            <a:r>
              <a:rPr lang="vi-VN" sz="2000" i="1" u="sng">
                <a:effectLst/>
                <a:latin typeface="Times New Roman" panose="02020603050405020304" pitchFamily="18" charset="0"/>
                <a:ea typeface="Times New Roman" panose="02020603050405020304" pitchFamily="18" charset="0"/>
              </a:rPr>
              <a:t>chiếu xuống</a:t>
            </a:r>
            <a:r>
              <a:rPr lang="vi-VN" sz="2000" i="1">
                <a:effectLst/>
                <a:latin typeface="Times New Roman" panose="02020603050405020304" pitchFamily="18" charset="0"/>
                <a:ea typeface="Times New Roman" panose="02020603050405020304" pitchFamily="18" charset="0"/>
              </a:rPr>
              <a:t>.// Chúng có</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màu</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đỏ.//</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Tất</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cả</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chúng</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đều</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có</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màu</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đỏ.//</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Chúng</a:t>
            </a:r>
            <a:r>
              <a:rPr lang="vi-VN" sz="2000" i="1"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đậu</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trên những vòm cây như quả </a:t>
            </a:r>
            <a:r>
              <a:rPr lang="vi-VN" sz="2000" i="1" u="sng">
                <a:effectLst/>
                <a:latin typeface="Times New Roman" panose="02020603050405020304" pitchFamily="18" charset="0"/>
                <a:ea typeface="Times New Roman" panose="02020603050405020304" pitchFamily="18" charset="0"/>
              </a:rPr>
              <a:t>chín</a:t>
            </a:r>
            <a:r>
              <a:rPr lang="vi-VN" sz="2000" i="1">
                <a:effectLst/>
                <a:latin typeface="Times New Roman" panose="02020603050405020304" pitchFamily="18" charset="0"/>
                <a:ea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endParaRPr>
          </a:p>
          <a:p>
            <a:pPr marL="67945" marR="59690" indent="89535" algn="just">
              <a:lnSpc>
                <a:spcPct val="120000"/>
              </a:lnSpc>
            </a:pPr>
            <a:r>
              <a:rPr lang="vi-VN" sz="2000" i="1">
                <a:effectLst/>
                <a:latin typeface="Times New Roman" panose="02020603050405020304" pitchFamily="18" charset="0"/>
                <a:ea typeface="Times New Roman" panose="02020603050405020304" pitchFamily="18" charset="0"/>
              </a:rPr>
              <a:t>Tôi</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nhìn</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thấy</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bố</a:t>
            </a:r>
            <a:r>
              <a:rPr lang="vi-VN" sz="2000" i="1" spc="-2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vẫy</a:t>
            </a:r>
            <a:r>
              <a:rPr lang="vi-VN" sz="2000" i="1" u="sng" spc="-2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tay</a:t>
            </a:r>
            <a:r>
              <a:rPr lang="vi-VN" sz="2000" i="1">
                <a:effectLst/>
                <a:latin typeface="Times New Roman" panose="02020603050405020304" pitchFamily="18" charset="0"/>
                <a:ea typeface="Times New Roman" panose="02020603050405020304" pitchFamily="18" charset="0"/>
              </a:rPr>
              <a:t>/</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và</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chúng</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tôi</a:t>
            </a:r>
            <a:r>
              <a:rPr lang="vi-VN" sz="2000" i="1" spc="-2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rón</a:t>
            </a:r>
            <a:r>
              <a:rPr lang="vi-VN" sz="2000" i="1" u="sng" spc="-2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rén</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trở</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về</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nhà,/ </a:t>
            </a:r>
            <a:r>
              <a:rPr lang="vi-VN" sz="2000" i="1" u="sng">
                <a:effectLst/>
                <a:latin typeface="Times New Roman" panose="02020603050405020304" pitchFamily="18" charset="0"/>
                <a:ea typeface="Times New Roman" panose="02020603050405020304" pitchFamily="18" charset="0"/>
              </a:rPr>
              <a:t>nhường</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cả</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khu</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vườn</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đang</a:t>
            </a:r>
            <a:r>
              <a:rPr lang="vi-VN" sz="2000" i="1" spc="-60">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đâm</a:t>
            </a:r>
            <a:r>
              <a:rPr lang="vi-VN" sz="2000" i="1" u="sng" spc="-60">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chồi</a:t>
            </a:r>
            <a:r>
              <a:rPr lang="vi-VN" sz="2000" i="1" u="sng" spc="-5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mướt</a:t>
            </a:r>
            <a:r>
              <a:rPr lang="vi-VN" sz="2000" i="1" u="sng" spc="-60">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mát</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cho</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bầy</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chim </a:t>
            </a:r>
            <a:r>
              <a:rPr lang="vi-VN" sz="2000" i="1" spc="-10">
                <a:effectLst/>
                <a:latin typeface="Times New Roman" panose="02020603050405020304" pitchFamily="18" charset="0"/>
                <a:ea typeface="Times New Roman" panose="02020603050405020304" pitchFamily="18" charset="0"/>
              </a:rPr>
              <a:t>ấy.//</a:t>
            </a:r>
            <a:endParaRPr lang="en-US" sz="1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2393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636DC5A4-355F-4798-BBFF-73EE77768341}"/>
              </a:ext>
            </a:extLst>
          </p:cNvPr>
          <p:cNvGrpSpPr/>
          <p:nvPr/>
        </p:nvGrpSpPr>
        <p:grpSpPr>
          <a:xfrm>
            <a:off x="4696037" y="148540"/>
            <a:ext cx="4325245" cy="2530788"/>
            <a:chOff x="3075433" y="1255651"/>
            <a:chExt cx="4325245" cy="2530788"/>
          </a:xfrm>
        </p:grpSpPr>
        <p:sp>
          <p:nvSpPr>
            <p:cNvPr id="12" name="Rectangle: Rounded Corners 6">
              <a:extLst>
                <a:ext uri="{FF2B5EF4-FFF2-40B4-BE49-F238E27FC236}">
                  <a16:creationId xmlns=""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 xmlns:a16="http://schemas.microsoft.com/office/drawing/2014/main" id="{5960124D-772E-4A64-8C2E-6390DFBCC6AA}"/>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16" name="Picture 15">
              <a:extLst>
                <a:ext uri="{FF2B5EF4-FFF2-40B4-BE49-F238E27FC236}">
                  <a16:creationId xmlns="" xmlns:a16="http://schemas.microsoft.com/office/drawing/2014/main" id="{5A5D5912-F5CB-488F-A8A0-EC29081D8946}"/>
                </a:ext>
              </a:extLst>
            </p:cNvPr>
            <p:cNvPicPr>
              <a:picLocks noChangeAspect="1"/>
            </p:cNvPicPr>
            <p:nvPr/>
          </p:nvPicPr>
          <p:blipFill>
            <a:blip r:embed="rId2"/>
            <a:stretch>
              <a:fillRect/>
            </a:stretch>
          </p:blipFill>
          <p:spPr>
            <a:xfrm flipH="1">
              <a:off x="3152674" y="3159614"/>
              <a:ext cx="570470" cy="570470"/>
            </a:xfrm>
            <a:prstGeom prst="rect">
              <a:avLst/>
            </a:prstGeom>
          </p:spPr>
        </p:pic>
      </p:grpSp>
      <p:pic>
        <p:nvPicPr>
          <p:cNvPr id="33" name="Picture 29">
            <a:extLst>
              <a:ext uri="{FF2B5EF4-FFF2-40B4-BE49-F238E27FC236}">
                <a16:creationId xmlns=""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94197" y="384041"/>
            <a:ext cx="3690048" cy="1620214"/>
          </a:xfrm>
          <a:prstGeom prst="rect">
            <a:avLst/>
          </a:prstGeom>
        </p:spPr>
      </p:pic>
      <p:grpSp>
        <p:nvGrpSpPr>
          <p:cNvPr id="17" name="Group 16">
            <a:extLst>
              <a:ext uri="{FF2B5EF4-FFF2-40B4-BE49-F238E27FC236}">
                <a16:creationId xmlns="" xmlns:a16="http://schemas.microsoft.com/office/drawing/2014/main" id="{E8EDED5C-77E4-4CC4-8342-75D084A7CCC6}"/>
              </a:ext>
            </a:extLst>
          </p:cNvPr>
          <p:cNvGrpSpPr/>
          <p:nvPr/>
        </p:nvGrpSpPr>
        <p:grpSpPr>
          <a:xfrm>
            <a:off x="99136" y="2468773"/>
            <a:ext cx="5445754" cy="2437071"/>
            <a:chOff x="5189220" y="3812803"/>
            <a:chExt cx="5445754" cy="2437071"/>
          </a:xfrm>
        </p:grpSpPr>
        <p:grpSp>
          <p:nvGrpSpPr>
            <p:cNvPr id="18" name="Group 17">
              <a:extLst>
                <a:ext uri="{FF2B5EF4-FFF2-40B4-BE49-F238E27FC236}">
                  <a16:creationId xmlns=""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 xmlns:a16="http://schemas.microsoft.com/office/drawing/2014/main" id="{96A81430-563D-4429-89CD-CA916B250AAD}"/>
                </a:ext>
              </a:extLst>
            </p:cNvPr>
            <p:cNvPicPr>
              <a:picLocks noChangeAspect="1"/>
            </p:cNvPicPr>
            <p:nvPr/>
          </p:nvPicPr>
          <p:blipFill>
            <a:blip r:embed="rId5"/>
            <a:stretch>
              <a:fillRect/>
            </a:stretch>
          </p:blipFill>
          <p:spPr>
            <a:xfrm>
              <a:off x="7431925" y="4690660"/>
              <a:ext cx="469963" cy="469963"/>
            </a:xfrm>
            <a:prstGeom prst="rect">
              <a:avLst/>
            </a:prstGeom>
          </p:spPr>
        </p:pic>
        <p:pic>
          <p:nvPicPr>
            <p:cNvPr id="20" name="Picture 19">
              <a:extLst>
                <a:ext uri="{FF2B5EF4-FFF2-40B4-BE49-F238E27FC236}">
                  <a16:creationId xmlns="" xmlns:a16="http://schemas.microsoft.com/office/drawing/2014/main" id="{8FB4676E-57B5-45B1-A0C0-D2AF977B7C1A}"/>
                </a:ext>
              </a:extLst>
            </p:cNvPr>
            <p:cNvPicPr>
              <a:picLocks noChangeAspect="1"/>
            </p:cNvPicPr>
            <p:nvPr/>
          </p:nvPicPr>
          <p:blipFill>
            <a:blip r:embed="rId6"/>
            <a:stretch>
              <a:fillRect/>
            </a:stretch>
          </p:blipFill>
          <p:spPr>
            <a:xfrm>
              <a:off x="6875251" y="4690660"/>
              <a:ext cx="469963" cy="469963"/>
            </a:xfrm>
            <a:prstGeom prst="rect">
              <a:avLst/>
            </a:prstGeom>
          </p:spPr>
        </p:pic>
        <p:pic>
          <p:nvPicPr>
            <p:cNvPr id="21" name="Picture 20">
              <a:extLst>
                <a:ext uri="{FF2B5EF4-FFF2-40B4-BE49-F238E27FC236}">
                  <a16:creationId xmlns="" xmlns:a16="http://schemas.microsoft.com/office/drawing/2014/main" id="{8AE7CEA4-2702-47E7-81AB-CBC3116C2F25}"/>
                </a:ext>
              </a:extLst>
            </p:cNvPr>
            <p:cNvPicPr>
              <a:picLocks noChangeAspect="1"/>
            </p:cNvPicPr>
            <p:nvPr/>
          </p:nvPicPr>
          <p:blipFill>
            <a:blip r:embed="rId7"/>
            <a:stretch>
              <a:fillRect/>
            </a:stretch>
          </p:blipFill>
          <p:spPr>
            <a:xfrm>
              <a:off x="7988599" y="4690660"/>
              <a:ext cx="469963" cy="469963"/>
            </a:xfrm>
            <a:prstGeom prst="rect">
              <a:avLst/>
            </a:prstGeom>
          </p:spPr>
        </p:pic>
        <p:pic>
          <p:nvPicPr>
            <p:cNvPr id="22" name="Picture 21">
              <a:extLst>
                <a:ext uri="{FF2B5EF4-FFF2-40B4-BE49-F238E27FC236}">
                  <a16:creationId xmlns="" xmlns:a16="http://schemas.microsoft.com/office/drawing/2014/main" id="{1F7687FA-4F35-4B03-98D1-7C8D7650616E}"/>
                </a:ext>
              </a:extLst>
            </p:cNvPr>
            <p:cNvPicPr>
              <a:picLocks noChangeAspect="1"/>
            </p:cNvPicPr>
            <p:nvPr/>
          </p:nvPicPr>
          <p:blipFill>
            <a:blip r:embed="rId5"/>
            <a:stretch>
              <a:fillRect/>
            </a:stretch>
          </p:blipFill>
          <p:spPr>
            <a:xfrm>
              <a:off x="7666906" y="5309947"/>
              <a:ext cx="469963" cy="469963"/>
            </a:xfrm>
            <a:prstGeom prst="rect">
              <a:avLst/>
            </a:prstGeom>
          </p:spPr>
        </p:pic>
        <p:pic>
          <p:nvPicPr>
            <p:cNvPr id="23" name="Picture 22">
              <a:extLst>
                <a:ext uri="{FF2B5EF4-FFF2-40B4-BE49-F238E27FC236}">
                  <a16:creationId xmlns="" xmlns:a16="http://schemas.microsoft.com/office/drawing/2014/main" id="{2340C855-4F0D-4D25-A7E8-27F24D052248}"/>
                </a:ext>
              </a:extLst>
            </p:cNvPr>
            <p:cNvPicPr>
              <a:picLocks noChangeAspect="1"/>
            </p:cNvPicPr>
            <p:nvPr/>
          </p:nvPicPr>
          <p:blipFill>
            <a:blip r:embed="rId6"/>
            <a:stretch>
              <a:fillRect/>
            </a:stretch>
          </p:blipFill>
          <p:spPr>
            <a:xfrm>
              <a:off x="7110232" y="5309947"/>
              <a:ext cx="469963" cy="469963"/>
            </a:xfrm>
            <a:prstGeom prst="rect">
              <a:avLst/>
            </a:prstGeom>
          </p:spPr>
        </p:pic>
        <p:pic>
          <p:nvPicPr>
            <p:cNvPr id="24" name="Picture 23">
              <a:extLst>
                <a:ext uri="{FF2B5EF4-FFF2-40B4-BE49-F238E27FC236}">
                  <a16:creationId xmlns="" xmlns:a16="http://schemas.microsoft.com/office/drawing/2014/main" id="{5C9AEEEF-1E6D-490C-A627-1FC81FB6F03E}"/>
                </a:ext>
              </a:extLst>
            </p:cNvPr>
            <p:cNvPicPr>
              <a:picLocks noChangeAspect="1"/>
            </p:cNvPicPr>
            <p:nvPr/>
          </p:nvPicPr>
          <p:blipFill>
            <a:blip r:embed="rId7"/>
            <a:stretch>
              <a:fillRect/>
            </a:stretch>
          </p:blipFill>
          <p:spPr>
            <a:xfrm>
              <a:off x="8223580" y="5309947"/>
              <a:ext cx="469963" cy="469963"/>
            </a:xfrm>
            <a:prstGeom prst="rect">
              <a:avLst/>
            </a:prstGeom>
          </p:spPr>
        </p:pic>
        <p:pic>
          <p:nvPicPr>
            <p:cNvPr id="25" name="Picture 24">
              <a:extLst>
                <a:ext uri="{FF2B5EF4-FFF2-40B4-BE49-F238E27FC236}">
                  <a16:creationId xmlns="" xmlns:a16="http://schemas.microsoft.com/office/drawing/2014/main" id="{C696EB35-6E54-4544-A3D1-4DFC8CABEC5C}"/>
                </a:ext>
              </a:extLst>
            </p:cNvPr>
            <p:cNvPicPr>
              <a:picLocks noChangeAspect="1"/>
            </p:cNvPicPr>
            <p:nvPr/>
          </p:nvPicPr>
          <p:blipFill>
            <a:blip r:embed="rId5"/>
            <a:stretch>
              <a:fillRect/>
            </a:stretch>
          </p:blipFill>
          <p:spPr>
            <a:xfrm>
              <a:off x="9373355" y="5728371"/>
              <a:ext cx="469963" cy="469963"/>
            </a:xfrm>
            <a:prstGeom prst="rect">
              <a:avLst/>
            </a:prstGeom>
          </p:spPr>
        </p:pic>
        <p:pic>
          <p:nvPicPr>
            <p:cNvPr id="26" name="Picture 25">
              <a:extLst>
                <a:ext uri="{FF2B5EF4-FFF2-40B4-BE49-F238E27FC236}">
                  <a16:creationId xmlns="" xmlns:a16="http://schemas.microsoft.com/office/drawing/2014/main" id="{0797F12C-9C18-4A23-9620-5F3D4C5D3786}"/>
                </a:ext>
              </a:extLst>
            </p:cNvPr>
            <p:cNvPicPr>
              <a:picLocks noChangeAspect="1"/>
            </p:cNvPicPr>
            <p:nvPr/>
          </p:nvPicPr>
          <p:blipFill>
            <a:blip r:embed="rId6"/>
            <a:stretch>
              <a:fillRect/>
            </a:stretch>
          </p:blipFill>
          <p:spPr>
            <a:xfrm>
              <a:off x="8816681" y="5728371"/>
              <a:ext cx="469963" cy="469963"/>
            </a:xfrm>
            <a:prstGeom prst="rect">
              <a:avLst/>
            </a:prstGeom>
          </p:spPr>
        </p:pic>
        <p:pic>
          <p:nvPicPr>
            <p:cNvPr id="27" name="Picture 26">
              <a:extLst>
                <a:ext uri="{FF2B5EF4-FFF2-40B4-BE49-F238E27FC236}">
                  <a16:creationId xmlns="" xmlns:a16="http://schemas.microsoft.com/office/drawing/2014/main" id="{E5FEA0C2-C466-41D1-BD19-A96547C706B8}"/>
                </a:ext>
              </a:extLst>
            </p:cNvPr>
            <p:cNvPicPr>
              <a:picLocks noChangeAspect="1"/>
            </p:cNvPicPr>
            <p:nvPr/>
          </p:nvPicPr>
          <p:blipFill>
            <a:blip r:embed="rId7"/>
            <a:stretch>
              <a:fillRect/>
            </a:stretch>
          </p:blipFill>
          <p:spPr>
            <a:xfrm>
              <a:off x="9930029" y="5728371"/>
              <a:ext cx="469963" cy="469963"/>
            </a:xfrm>
            <a:prstGeom prst="rect">
              <a:avLst/>
            </a:prstGeom>
          </p:spPr>
        </p:pic>
      </p:grpSp>
      <p:sp>
        <p:nvSpPr>
          <p:cNvPr id="32" name="TextBox 31">
            <a:extLst>
              <a:ext uri="{FF2B5EF4-FFF2-40B4-BE49-F238E27FC236}">
                <a16:creationId xmlns="" xmlns:a16="http://schemas.microsoft.com/office/drawing/2014/main" id="{85D9A454-0436-4727-BBDA-961E85FA2638}"/>
              </a:ext>
            </a:extLst>
          </p:cNvPr>
          <p:cNvSpPr txBox="1"/>
          <p:nvPr/>
        </p:nvSpPr>
        <p:spPr>
          <a:xfrm>
            <a:off x="-1545512" y="462325"/>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extLst>
      <p:ext uri="{BB962C8B-B14F-4D97-AF65-F5344CB8AC3E}">
        <p14:creationId xmlns:p14="http://schemas.microsoft.com/office/powerpoint/2010/main" val="346725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 xmlns:a16="http://schemas.microsoft.com/office/drawing/2014/main"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 xmlns:a16="http://schemas.microsoft.com/office/drawing/2014/main" id="{95A4495E-9847-40C8-93A8-842DDF516261}"/>
              </a:ext>
            </a:extLst>
          </p:cNvPr>
          <p:cNvGrpSpPr/>
          <p:nvPr/>
        </p:nvGrpSpPr>
        <p:grpSpPr>
          <a:xfrm>
            <a:off x="140855" y="59897"/>
            <a:ext cx="7923645" cy="1813674"/>
            <a:chOff x="-1566300" y="953981"/>
            <a:chExt cx="7923645" cy="1813674"/>
          </a:xfrm>
        </p:grpSpPr>
        <p:sp>
          <p:nvSpPr>
            <p:cNvPr id="18" name="TextBox 17">
              <a:extLst>
                <a:ext uri="{FF2B5EF4-FFF2-40B4-BE49-F238E27FC236}">
                  <a16:creationId xmlns="" xmlns:a16="http://schemas.microsoft.com/office/drawing/2014/main" id="{5858172E-E445-4BAE-BF96-1CE790619EB3}"/>
                </a:ext>
              </a:extLst>
            </p:cNvPr>
            <p:cNvSpPr txBox="1"/>
            <p:nvPr/>
          </p:nvSpPr>
          <p:spPr>
            <a:xfrm>
              <a:off x="-818155" y="1235321"/>
              <a:ext cx="7175500" cy="1532334"/>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2800">
                  <a:latin typeface="Calibri" panose="020F0502020204030204" pitchFamily="34" charset="0"/>
                  <a:ea typeface="Roboto" panose="02000000000000000000" pitchFamily="2" charset="0"/>
                  <a:cs typeface="Calibri" panose="020F0502020204030204" pitchFamily="34" charset="0"/>
                </a:rPr>
                <a:t>Chia sẻ với bạn về một việc làm thể hiện sự gắn bó của con người</a:t>
              </a:r>
              <a:r>
                <a:rPr lang="en-US" sz="2800">
                  <a:latin typeface="Calibri" panose="020F0502020204030204" pitchFamily="34" charset="0"/>
                  <a:ea typeface="Roboto" panose="02000000000000000000" pitchFamily="2" charset="0"/>
                  <a:cs typeface="Calibri" panose="020F0502020204030204" pitchFamily="34" charset="0"/>
                </a:rPr>
                <a:t> </a:t>
              </a:r>
              <a:r>
                <a:rPr lang="vi-VN" sz="2800">
                  <a:latin typeface="Calibri" panose="020F0502020204030204" pitchFamily="34" charset="0"/>
                  <a:ea typeface="Roboto" panose="02000000000000000000" pitchFamily="2" charset="0"/>
                  <a:cs typeface="Calibri" panose="020F0502020204030204" pitchFamily="34" charset="0"/>
                </a:rPr>
                <a:t>với thiên nhiên mà em biết dựa vào gợi ý:</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 xmlns:a16="http://schemas.microsoft.com/office/drawing/2014/main" id="{466AB993-CE90-45C0-BD78-BEFC03C6FA27}"/>
                </a:ext>
              </a:extLst>
            </p:cNvPr>
            <p:cNvPicPr>
              <a:picLocks noChangeAspect="1"/>
            </p:cNvPicPr>
            <p:nvPr/>
          </p:nvPicPr>
          <p:blipFill>
            <a:blip r:embed="rId2"/>
            <a:stretch>
              <a:fillRect/>
            </a:stretch>
          </p:blipFill>
          <p:spPr>
            <a:xfrm>
              <a:off x="-1566300" y="953981"/>
              <a:ext cx="887562" cy="802640"/>
            </a:xfrm>
            <a:prstGeom prst="rect">
              <a:avLst/>
            </a:prstGeom>
          </p:spPr>
        </p:pic>
      </p:grpSp>
      <p:pic>
        <p:nvPicPr>
          <p:cNvPr id="41988" name="Picture 4" descr="Premium Vector | Couple of children talking among themselves">
            <a:extLst>
              <a:ext uri="{FF2B5EF4-FFF2-40B4-BE49-F238E27FC236}">
                <a16:creationId xmlns="" xmlns:a16="http://schemas.microsoft.com/office/drawing/2014/main" id="{444355B3-6FFB-4B14-AEBA-D1E327B51D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110486" y="2808070"/>
            <a:ext cx="3620751" cy="2604930"/>
          </a:xfrm>
          <a:prstGeom prst="rect">
            <a:avLst/>
          </a:prstGeom>
          <a:noFill/>
          <a:extLst>
            <a:ext uri="{909E8E84-426E-40DD-AFC4-6F175D3DCCD1}">
              <a14:hiddenFill xmlns:a14="http://schemas.microsoft.com/office/drawing/2010/main">
                <a:solidFill>
                  <a:srgbClr val="FFFFFF"/>
                </a:solidFill>
              </a14:hiddenFill>
            </a:ext>
          </a:extLst>
        </p:spPr>
      </p:pic>
      <p:sp>
        <p:nvSpPr>
          <p:cNvPr id="5" name="Wave 4">
            <a:extLst>
              <a:ext uri="{FF2B5EF4-FFF2-40B4-BE49-F238E27FC236}">
                <a16:creationId xmlns="" xmlns:a16="http://schemas.microsoft.com/office/drawing/2014/main" id="{F523BC2B-626A-229C-E1A2-1CC95035F74F}"/>
              </a:ext>
            </a:extLst>
          </p:cNvPr>
          <p:cNvSpPr/>
          <p:nvPr/>
        </p:nvSpPr>
        <p:spPr>
          <a:xfrm>
            <a:off x="1432225" y="2003425"/>
            <a:ext cx="2280085" cy="1136650"/>
          </a:xfrm>
          <a:prstGeom prst="wave">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Chăm sóc cây xanh</a:t>
            </a:r>
          </a:p>
        </p:txBody>
      </p:sp>
      <p:sp>
        <p:nvSpPr>
          <p:cNvPr id="6" name="Wave 5">
            <a:extLst>
              <a:ext uri="{FF2B5EF4-FFF2-40B4-BE49-F238E27FC236}">
                <a16:creationId xmlns="" xmlns:a16="http://schemas.microsoft.com/office/drawing/2014/main" id="{F4836C8B-434C-657D-E1D5-A64493DCF1EE}"/>
              </a:ext>
            </a:extLst>
          </p:cNvPr>
          <p:cNvSpPr/>
          <p:nvPr/>
        </p:nvSpPr>
        <p:spPr>
          <a:xfrm>
            <a:off x="3611288" y="2540000"/>
            <a:ext cx="3380609" cy="1136650"/>
          </a:xfrm>
          <a:prstGeom prst="wave">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rPr>
              <a:t>Chăm sóc, chơi đùa với loài vật</a:t>
            </a:r>
            <a:endParaRPr lang="en-US" sz="2800">
              <a:solidFill>
                <a:schemeClr val="tx1"/>
              </a:solidFill>
            </a:endParaRPr>
          </a:p>
        </p:txBody>
      </p:sp>
      <p:sp>
        <p:nvSpPr>
          <p:cNvPr id="7" name="Wave 6">
            <a:extLst>
              <a:ext uri="{FF2B5EF4-FFF2-40B4-BE49-F238E27FC236}">
                <a16:creationId xmlns="" xmlns:a16="http://schemas.microsoft.com/office/drawing/2014/main" id="{6895E12A-DE6E-95A6-7C14-1821FD56631B}"/>
              </a:ext>
            </a:extLst>
          </p:cNvPr>
          <p:cNvSpPr/>
          <p:nvPr/>
        </p:nvSpPr>
        <p:spPr>
          <a:xfrm>
            <a:off x="6517747" y="3342667"/>
            <a:ext cx="1794315" cy="1136650"/>
          </a:xfrm>
          <a:prstGeom prst="wave">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a:t>
            </a:r>
          </a:p>
        </p:txBody>
      </p:sp>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C5EA54AE-8C04-4E15-926B-9BD395476867}"/>
              </a:ext>
            </a:extLst>
          </p:cNvPr>
          <p:cNvGrpSpPr/>
          <p:nvPr/>
        </p:nvGrpSpPr>
        <p:grpSpPr>
          <a:xfrm>
            <a:off x="0" y="0"/>
            <a:ext cx="9144000" cy="5143500"/>
            <a:chOff x="0" y="0"/>
            <a:chExt cx="9144000" cy="5143500"/>
          </a:xfrm>
        </p:grpSpPr>
        <p:pic>
          <p:nvPicPr>
            <p:cNvPr id="23" name="Picture 22">
              <a:extLst>
                <a:ext uri="{FF2B5EF4-FFF2-40B4-BE49-F238E27FC236}">
                  <a16:creationId xmlns="" xmlns:a16="http://schemas.microsoft.com/office/drawing/2014/main" id="{7C1FF16E-F28B-4C3C-B311-99DA2C001CEF}"/>
                </a:ext>
              </a:extLst>
            </p:cNvPr>
            <p:cNvPicPr>
              <a:picLocks noChangeAspect="1"/>
            </p:cNvPicPr>
            <p:nvPr/>
          </p:nvPicPr>
          <p:blipFill rotWithShape="1">
            <a:blip r:embed="rId2"/>
            <a:srcRect r="72444"/>
            <a:stretch/>
          </p:blipFill>
          <p:spPr>
            <a:xfrm>
              <a:off x="0" y="0"/>
              <a:ext cx="3463290" cy="5143500"/>
            </a:xfrm>
            <a:prstGeom prst="rect">
              <a:avLst/>
            </a:prstGeom>
          </p:spPr>
        </p:pic>
        <p:pic>
          <p:nvPicPr>
            <p:cNvPr id="24" name="Picture 23">
              <a:extLst>
                <a:ext uri="{FF2B5EF4-FFF2-40B4-BE49-F238E27FC236}">
                  <a16:creationId xmlns="" xmlns:a16="http://schemas.microsoft.com/office/drawing/2014/main" id="{2CE5E37E-BCF7-4ADC-B782-EC4C2A25620A}"/>
                </a:ext>
              </a:extLst>
            </p:cNvPr>
            <p:cNvPicPr>
              <a:picLocks noChangeAspect="1"/>
            </p:cNvPicPr>
            <p:nvPr/>
          </p:nvPicPr>
          <p:blipFill rotWithShape="1">
            <a:blip r:embed="rId2"/>
            <a:srcRect l="28222"/>
            <a:stretch/>
          </p:blipFill>
          <p:spPr>
            <a:xfrm>
              <a:off x="3451860" y="0"/>
              <a:ext cx="5692140" cy="5143500"/>
            </a:xfrm>
            <a:prstGeom prst="rect">
              <a:avLst/>
            </a:prstGeom>
          </p:spPr>
        </p:pic>
      </p:grpSp>
      <p:pic>
        <p:nvPicPr>
          <p:cNvPr id="25" name="Picture 24">
            <a:extLst>
              <a:ext uri="{FF2B5EF4-FFF2-40B4-BE49-F238E27FC236}">
                <a16:creationId xmlns="" xmlns:a16="http://schemas.microsoft.com/office/drawing/2014/main" id="{220737A4-BA0C-4910-AFDA-FEB7D0025E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83" b="97750" l="417" r="90000">
                        <a14:foregroundMark x1="6917" y1="32667" x2="6917" y2="57333"/>
                        <a14:foregroundMark x1="6917" y1="57333" x2="18000" y2="86917"/>
                        <a14:foregroundMark x1="8667" y1="85583" x2="46000" y2="94250"/>
                        <a14:foregroundMark x1="9333" y1="94917" x2="40250" y2="94917"/>
                        <a14:foregroundMark x1="8250" y1="70417" x2="5083" y2="97750"/>
                        <a14:foregroundMark x1="2250" y1="70417" x2="417" y2="81083"/>
                        <a14:foregroundMark x1="4250" y1="1583" x2="20667" y2="2667"/>
                        <a14:foregroundMark x1="39334" y1="2820" x2="51083" y2="2917"/>
                        <a14:foregroundMark x1="20667" y1="2667" x2="37839" y2="2808"/>
                        <a14:foregroundMark x1="25750" y1="7333" x2="10250" y2="8417"/>
                        <a14:foregroundMark x1="3083" y1="4250" x2="11333" y2="11750"/>
                        <a14:foregroundMark x1="1333" y1="14417" x2="3083" y2="16417"/>
                        <a14:foregroundMark x1="22417" y1="36667" x2="17083" y2="47583"/>
                        <a14:foregroundMark x1="26667" y1="37583" x2="35333" y2="44417"/>
                        <a14:foregroundMark x1="9750" y1="49583" x2="18333" y2="55250"/>
                        <a14:foregroundMark x1="18333" y1="55250" x2="18917" y2="55333"/>
                        <a14:foregroundMark x1="48917" y1="62417" x2="48917" y2="62417"/>
                        <a14:foregroundMark x1="51583" y1="65083" x2="51583" y2="65083"/>
                        <a14:foregroundMark x1="42917" y1="36000" x2="42917" y2="36000"/>
                        <a14:foregroundMark x1="41083" y1="36417" x2="41083" y2="36417"/>
                        <a14:foregroundMark x1="41583" y1="36417" x2="42250" y2="36417"/>
                        <a14:foregroundMark x1="42667" y1="36417" x2="42667" y2="36417"/>
                        <a14:foregroundMark x1="42250" y1="36417" x2="42667" y2="36417"/>
                        <a14:foregroundMark x1="54000" y1="66250" x2="54207" y2="65955"/>
                        <a14:backgroundMark x1="37333" y1="2667" x2="37333" y2="2667"/>
                        <a14:backgroundMark x1="37750" y1="2917" x2="38917" y2="3333"/>
                        <a14:backgroundMark x1="50667" y1="4000" x2="69333" y2="42667"/>
                        <a14:backgroundMark x1="77333" y1="7583" x2="75833" y2="45083"/>
                        <a14:backgroundMark x1="75833" y1="45083" x2="81083" y2="68917"/>
                        <a14:backgroundMark x1="47083" y1="20667" x2="80000" y2="69583"/>
                        <a14:backgroundMark x1="30417" y1="10667" x2="30417" y2="10667"/>
                        <a14:backgroundMark x1="28250" y1="9750" x2="52917" y2="33750"/>
                        <a14:backgroundMark x1="26917" y1="13750" x2="26917" y2="16917"/>
                        <a14:backgroundMark x1="42391" y1="36417" x2="42917" y2="40000"/>
                        <a14:backgroundMark x1="42215" y1="35221" x2="42391" y2="36417"/>
                        <a14:backgroundMark x1="42000" y1="33750" x2="42240" y2="35385"/>
                        <a14:backgroundMark x1="55333" y1="64250" x2="57750" y2="62417"/>
                        <a14:backgroundMark x1="16417" y1="20250" x2="24833" y2="19333"/>
                        <a14:backgroundMark x1="24833" y1="19333" x2="37167" y2="19667"/>
                        <a14:backgroundMark x1="15250" y1="18333" x2="33333" y2="20250"/>
                        <a14:backgroundMark x1="33333" y1="20250" x2="41917" y2="19917"/>
                        <a14:backgroundMark x1="41917" y1="19917" x2="42667" y2="19667"/>
                        <a14:backgroundMark x1="24583" y1="19000" x2="38083" y2="21417"/>
                      </a14:backgroundRemoval>
                    </a14:imgEffect>
                    <a14:imgEffect>
                      <a14:sharpenSoften amount="25000"/>
                    </a14:imgEffect>
                    <a14:imgEffect>
                      <a14:saturation sat="200000"/>
                    </a14:imgEffect>
                  </a14:imgLayer>
                </a14:imgProps>
              </a:ext>
            </a:extLst>
          </a:blip>
          <a:srcRect r="36100" b="80053"/>
          <a:stretch/>
        </p:blipFill>
        <p:spPr>
          <a:xfrm>
            <a:off x="0" y="0"/>
            <a:ext cx="4540534" cy="1417320"/>
          </a:xfrm>
          <a:prstGeom prst="rect">
            <a:avLst/>
          </a:prstGeom>
        </p:spPr>
      </p:pic>
      <p:pic>
        <p:nvPicPr>
          <p:cNvPr id="19" name="Picture 29">
            <a:extLst>
              <a:ext uri="{FF2B5EF4-FFF2-40B4-BE49-F238E27FC236}">
                <a16:creationId xmlns="" xmlns:a16="http://schemas.microsoft.com/office/drawing/2014/main" id="{835CA420-068A-49C6-A29F-EB70877F8B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 xmlns:a16="http://schemas.microsoft.com/office/drawing/2014/main"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 xmlns:a16="http://schemas.microsoft.com/office/drawing/2014/main" id="{86D04A23-A49E-4EC2-81DE-6E53CC2618C4}"/>
              </a:ext>
            </a:extLst>
          </p:cNvPr>
          <p:cNvGrpSpPr/>
          <p:nvPr/>
        </p:nvGrpSpPr>
        <p:grpSpPr>
          <a:xfrm>
            <a:off x="1193281" y="1337717"/>
            <a:ext cx="6835138" cy="3278244"/>
            <a:chOff x="5145935" y="3870562"/>
            <a:chExt cx="5299991" cy="2541963"/>
          </a:xfrm>
        </p:grpSpPr>
        <p:grpSp>
          <p:nvGrpSpPr>
            <p:cNvPr id="33" name="Group 32">
              <a:extLst>
                <a:ext uri="{FF2B5EF4-FFF2-40B4-BE49-F238E27FC236}">
                  <a16:creationId xmlns=""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 xmlns:a16="http://schemas.microsoft.com/office/drawing/2014/main" id="{FA45A2EB-198E-41B4-9848-2F5A34AC4B4A}"/>
                </a:ext>
              </a:extLst>
            </p:cNvPr>
            <p:cNvPicPr>
              <a:picLocks noChangeAspect="1"/>
            </p:cNvPicPr>
            <p:nvPr/>
          </p:nvPicPr>
          <p:blipFill>
            <a:blip r:embed="rId7"/>
            <a:stretch>
              <a:fillRect/>
            </a:stretch>
          </p:blipFill>
          <p:spPr>
            <a:xfrm>
              <a:off x="7376080" y="4821443"/>
              <a:ext cx="469963" cy="469963"/>
            </a:xfrm>
            <a:prstGeom prst="rect">
              <a:avLst/>
            </a:prstGeom>
          </p:spPr>
        </p:pic>
        <p:pic>
          <p:nvPicPr>
            <p:cNvPr id="35" name="Picture 34">
              <a:extLst>
                <a:ext uri="{FF2B5EF4-FFF2-40B4-BE49-F238E27FC236}">
                  <a16:creationId xmlns="" xmlns:a16="http://schemas.microsoft.com/office/drawing/2014/main" id="{54548DA5-F8CA-4C4E-B089-621398931608}"/>
                </a:ext>
              </a:extLst>
            </p:cNvPr>
            <p:cNvPicPr>
              <a:picLocks noChangeAspect="1"/>
            </p:cNvPicPr>
            <p:nvPr/>
          </p:nvPicPr>
          <p:blipFill>
            <a:blip r:embed="rId8"/>
            <a:stretch>
              <a:fillRect/>
            </a:stretch>
          </p:blipFill>
          <p:spPr>
            <a:xfrm>
              <a:off x="6819410" y="4821443"/>
              <a:ext cx="469963" cy="469963"/>
            </a:xfrm>
            <a:prstGeom prst="rect">
              <a:avLst/>
            </a:prstGeom>
          </p:spPr>
        </p:pic>
        <p:pic>
          <p:nvPicPr>
            <p:cNvPr id="36" name="Picture 35">
              <a:extLst>
                <a:ext uri="{FF2B5EF4-FFF2-40B4-BE49-F238E27FC236}">
                  <a16:creationId xmlns="" xmlns:a16="http://schemas.microsoft.com/office/drawing/2014/main" id="{0F4D2842-7CE7-4CF4-A011-476B2C4B5C49}"/>
                </a:ext>
              </a:extLst>
            </p:cNvPr>
            <p:cNvPicPr>
              <a:picLocks noChangeAspect="1"/>
            </p:cNvPicPr>
            <p:nvPr/>
          </p:nvPicPr>
          <p:blipFill>
            <a:blip r:embed="rId9"/>
            <a:stretch>
              <a:fillRect/>
            </a:stretch>
          </p:blipFill>
          <p:spPr>
            <a:xfrm>
              <a:off x="7932754" y="4821443"/>
              <a:ext cx="469963" cy="469963"/>
            </a:xfrm>
            <a:prstGeom prst="rect">
              <a:avLst/>
            </a:prstGeom>
          </p:spPr>
        </p:pic>
        <p:pic>
          <p:nvPicPr>
            <p:cNvPr id="37" name="Picture 36">
              <a:extLst>
                <a:ext uri="{FF2B5EF4-FFF2-40B4-BE49-F238E27FC236}">
                  <a16:creationId xmlns="" xmlns:a16="http://schemas.microsoft.com/office/drawing/2014/main" id="{BA620E73-FCE7-4823-A137-DCB1609E15E9}"/>
                </a:ext>
              </a:extLst>
            </p:cNvPr>
            <p:cNvPicPr>
              <a:picLocks noChangeAspect="1"/>
            </p:cNvPicPr>
            <p:nvPr/>
          </p:nvPicPr>
          <p:blipFill>
            <a:blip r:embed="rId7"/>
            <a:stretch>
              <a:fillRect/>
            </a:stretch>
          </p:blipFill>
          <p:spPr>
            <a:xfrm>
              <a:off x="7376080" y="5402382"/>
              <a:ext cx="469963" cy="469963"/>
            </a:xfrm>
            <a:prstGeom prst="rect">
              <a:avLst/>
            </a:prstGeom>
          </p:spPr>
        </p:pic>
        <p:pic>
          <p:nvPicPr>
            <p:cNvPr id="38" name="Picture 37">
              <a:extLst>
                <a:ext uri="{FF2B5EF4-FFF2-40B4-BE49-F238E27FC236}">
                  <a16:creationId xmlns="" xmlns:a16="http://schemas.microsoft.com/office/drawing/2014/main" id="{3DDE3EB8-19F1-40FF-BAE2-38FC877389FE}"/>
                </a:ext>
              </a:extLst>
            </p:cNvPr>
            <p:cNvPicPr>
              <a:picLocks noChangeAspect="1"/>
            </p:cNvPicPr>
            <p:nvPr/>
          </p:nvPicPr>
          <p:blipFill>
            <a:blip r:embed="rId8"/>
            <a:stretch>
              <a:fillRect/>
            </a:stretch>
          </p:blipFill>
          <p:spPr>
            <a:xfrm>
              <a:off x="6819410" y="5402382"/>
              <a:ext cx="469963" cy="469963"/>
            </a:xfrm>
            <a:prstGeom prst="rect">
              <a:avLst/>
            </a:prstGeom>
          </p:spPr>
        </p:pic>
        <p:pic>
          <p:nvPicPr>
            <p:cNvPr id="39" name="Picture 38">
              <a:extLst>
                <a:ext uri="{FF2B5EF4-FFF2-40B4-BE49-F238E27FC236}">
                  <a16:creationId xmlns="" xmlns:a16="http://schemas.microsoft.com/office/drawing/2014/main" id="{D3F7BAE5-28C5-4CED-B35D-EA2FCE07C136}"/>
                </a:ext>
              </a:extLst>
            </p:cNvPr>
            <p:cNvPicPr>
              <a:picLocks noChangeAspect="1"/>
            </p:cNvPicPr>
            <p:nvPr/>
          </p:nvPicPr>
          <p:blipFill>
            <a:blip r:embed="rId9"/>
            <a:stretch>
              <a:fillRect/>
            </a:stretch>
          </p:blipFill>
          <p:spPr>
            <a:xfrm>
              <a:off x="7932754" y="5402382"/>
              <a:ext cx="469963" cy="469963"/>
            </a:xfrm>
            <a:prstGeom prst="rect">
              <a:avLst/>
            </a:prstGeom>
          </p:spPr>
        </p:pic>
        <p:pic>
          <p:nvPicPr>
            <p:cNvPr id="40" name="Picture 39">
              <a:extLst>
                <a:ext uri="{FF2B5EF4-FFF2-40B4-BE49-F238E27FC236}">
                  <a16:creationId xmlns="" xmlns:a16="http://schemas.microsoft.com/office/drawing/2014/main" id="{BE484DED-582E-46E7-A563-D8E3FF9D978B}"/>
                </a:ext>
              </a:extLst>
            </p:cNvPr>
            <p:cNvPicPr>
              <a:picLocks noChangeAspect="1"/>
            </p:cNvPicPr>
            <p:nvPr/>
          </p:nvPicPr>
          <p:blipFill>
            <a:blip r:embed="rId7"/>
            <a:stretch>
              <a:fillRect/>
            </a:stretch>
          </p:blipFill>
          <p:spPr>
            <a:xfrm>
              <a:off x="9271720" y="5885485"/>
              <a:ext cx="469963" cy="469963"/>
            </a:xfrm>
            <a:prstGeom prst="rect">
              <a:avLst/>
            </a:prstGeom>
          </p:spPr>
        </p:pic>
        <p:pic>
          <p:nvPicPr>
            <p:cNvPr id="41" name="Picture 40">
              <a:extLst>
                <a:ext uri="{FF2B5EF4-FFF2-40B4-BE49-F238E27FC236}">
                  <a16:creationId xmlns="" xmlns:a16="http://schemas.microsoft.com/office/drawing/2014/main" id="{5BED1090-EE60-4E07-9E9A-3BB741F64482}"/>
                </a:ext>
              </a:extLst>
            </p:cNvPr>
            <p:cNvPicPr>
              <a:picLocks noChangeAspect="1"/>
            </p:cNvPicPr>
            <p:nvPr/>
          </p:nvPicPr>
          <p:blipFill>
            <a:blip r:embed="rId8"/>
            <a:stretch>
              <a:fillRect/>
            </a:stretch>
          </p:blipFill>
          <p:spPr>
            <a:xfrm>
              <a:off x="8715047" y="5885485"/>
              <a:ext cx="469963" cy="469963"/>
            </a:xfrm>
            <a:prstGeom prst="rect">
              <a:avLst/>
            </a:prstGeom>
          </p:spPr>
        </p:pic>
        <p:pic>
          <p:nvPicPr>
            <p:cNvPr id="42" name="Picture 41">
              <a:extLst>
                <a:ext uri="{FF2B5EF4-FFF2-40B4-BE49-F238E27FC236}">
                  <a16:creationId xmlns="" xmlns:a16="http://schemas.microsoft.com/office/drawing/2014/main" id="{B3B416E6-DF74-40B5-8430-264A82B24585}"/>
                </a:ext>
              </a:extLst>
            </p:cNvPr>
            <p:cNvPicPr>
              <a:picLocks noChangeAspect="1"/>
            </p:cNvPicPr>
            <p:nvPr/>
          </p:nvPicPr>
          <p:blipFill>
            <a:blip r:embed="rId9"/>
            <a:stretch>
              <a:fillRect/>
            </a:stretch>
          </p:blipFill>
          <p:spPr>
            <a:xfrm>
              <a:off x="9828394" y="5885485"/>
              <a:ext cx="469963" cy="469963"/>
            </a:xfrm>
            <a:prstGeom prst="rect">
              <a:avLst/>
            </a:prstGeom>
          </p:spPr>
        </p:pic>
      </p:grpSp>
    </p:spTree>
    <p:extLst>
      <p:ext uri="{BB962C8B-B14F-4D97-AF65-F5344CB8AC3E}">
        <p14:creationId xmlns:p14="http://schemas.microsoft.com/office/powerpoint/2010/main" val="3547418735"/>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endParaRPr kumimoji="0" lang="en-US" sz="6600" b="0" i="0" u="none" strike="noStrike" kern="0" cap="none" spc="0" normalizeH="0" baseline="0" noProof="0" dirty="0">
              <a:ln w="295275">
                <a:solidFill>
                  <a:prstClr val="white"/>
                </a:solidFill>
              </a:ln>
              <a:solidFill>
                <a:srgbClr val="FFFFFF"/>
              </a:solidFill>
              <a:effectLst/>
              <a:uLnTx/>
              <a:uFillTx/>
              <a:latin typeface="SVN-Poky's" panose="020B0606040200020203" pitchFamily="34" charset="0"/>
              <a:cs typeface="Arial"/>
              <a:sym typeface="Arial"/>
            </a:endParaRPr>
          </a:p>
        </p:txBody>
      </p:sp>
      <p:sp>
        <p:nvSpPr>
          <p:cNvPr id="12" name="TextBox 11">
            <a:extLst>
              <a:ext uri="{FF2B5EF4-FFF2-40B4-BE49-F238E27FC236}">
                <a16:creationId xmlns="" xmlns:a16="http://schemas.microsoft.com/office/drawing/2014/main" id="{CF88BB58-C3A4-4C5F-BF99-14326B3B73B7}"/>
              </a:ext>
            </a:extLst>
          </p:cNvPr>
          <p:cNvSpPr txBox="1"/>
          <p:nvPr/>
        </p:nvSpPr>
        <p:spPr>
          <a:xfrm>
            <a:off x="2483404" y="1660214"/>
            <a:ext cx="4177191" cy="757130"/>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4800" b="1" i="0" u="none" strike="noStrike" kern="0" cap="none" spc="0" normalizeH="0" baseline="0" noProof="0">
                <a:ln w="28575">
                  <a:solidFill>
                    <a:srgbClr val="002060"/>
                  </a:solidFill>
                  <a:prstDash val="solid"/>
                </a:ln>
                <a:solidFill>
                  <a:srgbClr val="99FF99"/>
                </a:solidFill>
                <a:effectLst>
                  <a:outerShdw blurRad="12700" dist="38100" dir="2700000" algn="tl" rotWithShape="0">
                    <a:srgbClr val="A02B93">
                      <a:lumMod val="60000"/>
                      <a:lumOff val="40000"/>
                    </a:srgbClr>
                  </a:outerShdw>
                </a:effectLst>
                <a:uLnTx/>
                <a:uFillTx/>
                <a:latin typeface="UVN Banh Mi" pitchFamily="2" charset="0"/>
                <a:cs typeface="Arial"/>
                <a:sym typeface="Arial"/>
              </a:rPr>
              <a:t>CÙNG</a:t>
            </a:r>
            <a:r>
              <a:rPr kumimoji="0" lang="en-US" sz="4800" b="1" i="0" u="none" strike="noStrike" kern="0" cap="none" spc="0" normalizeH="0" noProof="0">
                <a:ln w="28575">
                  <a:solidFill>
                    <a:srgbClr val="002060"/>
                  </a:solidFill>
                  <a:prstDash val="solid"/>
                </a:ln>
                <a:solidFill>
                  <a:srgbClr val="99FF99"/>
                </a:solidFill>
                <a:effectLst>
                  <a:outerShdw blurRad="12700" dist="38100" dir="2700000" algn="tl" rotWithShape="0">
                    <a:srgbClr val="A02B93">
                      <a:lumMod val="60000"/>
                      <a:lumOff val="40000"/>
                    </a:srgbClr>
                  </a:outerShdw>
                </a:effectLst>
                <a:uLnTx/>
                <a:uFillTx/>
                <a:latin typeface="UVN Banh Mi" pitchFamily="2" charset="0"/>
                <a:cs typeface="Arial"/>
                <a:sym typeface="Arial"/>
              </a:rPr>
              <a:t> SÁNG TẠO</a:t>
            </a:r>
            <a:endParaRPr kumimoji="0" lang="en-US" sz="4800" b="1" i="0" u="none" strike="noStrike" kern="0" cap="none" spc="0" normalizeH="0" baseline="0" noProof="0" dirty="0">
              <a:ln w="28575">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UVN Banh Mi" pitchFamily="2" charset="0"/>
              <a:cs typeface="Arial"/>
              <a:sym typeface="Arial"/>
            </a:endParaRPr>
          </a:p>
        </p:txBody>
      </p:sp>
      <p:grpSp>
        <p:nvGrpSpPr>
          <p:cNvPr id="9" name="Group 8">
            <a:extLst>
              <a:ext uri="{FF2B5EF4-FFF2-40B4-BE49-F238E27FC236}">
                <a16:creationId xmlns="" xmlns:a16="http://schemas.microsoft.com/office/drawing/2014/main" id="{CA7185D0-F79F-41F0-A722-1A4F7246DA59}"/>
              </a:ext>
            </a:extLst>
          </p:cNvPr>
          <p:cNvGrpSpPr/>
          <p:nvPr/>
        </p:nvGrpSpPr>
        <p:grpSpPr>
          <a:xfrm>
            <a:off x="1313400" y="672486"/>
            <a:ext cx="4637215" cy="1299976"/>
            <a:chOff x="159959" y="709690"/>
            <a:chExt cx="5890787" cy="1299976"/>
          </a:xfrm>
        </p:grpSpPr>
        <p:sp>
          <p:nvSpPr>
            <p:cNvPr id="10" name="TextBox 9">
              <a:extLst>
                <a:ext uri="{FF2B5EF4-FFF2-40B4-BE49-F238E27FC236}">
                  <a16:creationId xmlns=""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w="127000">
                  <a:solidFill>
                    <a:prstClr val="white"/>
                  </a:solidFill>
                </a:ln>
                <a:solidFill>
                  <a:srgbClr val="0070C0"/>
                </a:solidFill>
                <a:effectLst/>
                <a:uLnTx/>
                <a:uFillTx/>
                <a:latin typeface="#9Slide05 Phobia" panose="02000506000000020003" pitchFamily="2" charset="0"/>
                <a:cs typeface="Arial"/>
                <a:sym typeface="Arial"/>
              </a:endParaRPr>
            </a:p>
          </p:txBody>
        </p:sp>
        <p:sp>
          <p:nvSpPr>
            <p:cNvPr id="11" name="TextBox 10">
              <a:extLst>
                <a:ext uri="{FF2B5EF4-FFF2-40B4-BE49-F238E27FC236}">
                  <a16:creationId xmlns="" xmlns:a16="http://schemas.microsoft.com/office/drawing/2014/main" id="{3647A462-3BD9-4541-8F11-D8990DDC5950}"/>
                </a:ext>
              </a:extLst>
            </p:cNvPr>
            <p:cNvSpPr txBox="1"/>
            <p:nvPr/>
          </p:nvSpPr>
          <p:spPr>
            <a:xfrm>
              <a:off x="1787085" y="709690"/>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70C0"/>
                  </a:solidFill>
                  <a:effectLst/>
                  <a:uLnTx/>
                  <a:uFillTx/>
                  <a:latin typeface="#9Slide05 Phobia" panose="02000506000000020003" pitchFamily="2" charset="0"/>
                  <a:cs typeface="Arial"/>
                  <a:sym typeface="Arial"/>
                </a:rPr>
                <a:t>Hoạt</a:t>
              </a:r>
              <a:r>
                <a:rPr kumimoji="0" lang="en-US" sz="4000" b="1" i="0" u="none" strike="noStrike" kern="0" cap="none" spc="0" normalizeH="0" baseline="0" noProof="0" dirty="0">
                  <a:ln>
                    <a:noFill/>
                  </a:ln>
                  <a:solidFill>
                    <a:srgbClr val="0070C0"/>
                  </a:solidFill>
                  <a:effectLst/>
                  <a:uLnTx/>
                  <a:uFillTx/>
                  <a:latin typeface="#9Slide05 Phobia" panose="02000506000000020003" pitchFamily="2" charset="0"/>
                  <a:cs typeface="Arial"/>
                  <a:sym typeface="Arial"/>
                </a:rPr>
                <a:t>  </a:t>
              </a:r>
              <a:r>
                <a:rPr kumimoji="0" lang="en-US" sz="4000" b="1" i="0" u="none" strike="noStrike" kern="0" cap="none" spc="0" normalizeH="0" baseline="0" noProof="0" dirty="0" err="1">
                  <a:ln>
                    <a:noFill/>
                  </a:ln>
                  <a:solidFill>
                    <a:srgbClr val="0070C0"/>
                  </a:solidFill>
                  <a:effectLst/>
                  <a:uLnTx/>
                  <a:uFillTx/>
                  <a:latin typeface="#9Slide05 Phobia" panose="02000506000000020003" pitchFamily="2" charset="0"/>
                  <a:cs typeface="Arial"/>
                  <a:sym typeface="Arial"/>
                </a:rPr>
                <a:t>Động</a:t>
              </a:r>
              <a:endParaRPr kumimoji="0" lang="en-US" sz="4000" b="1" i="0" u="none" strike="noStrike" kern="0" cap="none" spc="0" normalizeH="0" baseline="0" noProof="0" dirty="0">
                <a:ln>
                  <a:noFill/>
                </a:ln>
                <a:solidFill>
                  <a:srgbClr val="0070C0"/>
                </a:solidFill>
                <a:effectLst/>
                <a:uLnTx/>
                <a:uFillTx/>
                <a:latin typeface="#9Slide05 Phobia" panose="02000506000000020003" pitchFamily="2" charset="0"/>
                <a:cs typeface="Arial"/>
                <a:sym typeface="Arial"/>
              </a:endParaRPr>
            </a:p>
          </p:txBody>
        </p:sp>
      </p:grpSp>
    </p:spTree>
    <p:extLst>
      <p:ext uri="{BB962C8B-B14F-4D97-AF65-F5344CB8AC3E}">
        <p14:creationId xmlns:p14="http://schemas.microsoft.com/office/powerpoint/2010/main" val="6416199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 3.7037E-6 L 0 -0.07223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 xmlns:a16="http://schemas.microsoft.com/office/drawing/2014/main" id="{875B76DE-E9BB-4269-83A8-6B5100C619ED}"/>
              </a:ext>
            </a:extLst>
          </p:cNvPr>
          <p:cNvSpPr/>
          <p:nvPr/>
        </p:nvSpPr>
        <p:spPr>
          <a:xfrm>
            <a:off x="722762" y="673215"/>
            <a:ext cx="7652756" cy="131846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prstClr val="white">
                    <a:lumMod val="25000"/>
                  </a:prstClr>
                </a:solidFill>
                <a:latin typeface="Calibri" panose="020F0502020204030204" pitchFamily="34" charset="0"/>
                <a:cs typeface="Calibri" panose="020F0502020204030204" pitchFamily="34" charset="0"/>
              </a:rPr>
              <a:t>Tưởng tượng, viết 3 – 4 câu kể về hoạt động của bầy chim “Mùa Xuân” khi trở về khu vườn.</a:t>
            </a:r>
            <a:endPar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 xmlns:a16="http://schemas.microsoft.com/office/drawing/2014/main" id="{6D9E88AA-FDA9-F93F-BDDF-E28254C8B86D}"/>
              </a:ext>
            </a:extLst>
          </p:cNvPr>
          <p:cNvPicPr>
            <a:picLocks noChangeAspect="1"/>
          </p:cNvPicPr>
          <p:nvPr/>
        </p:nvPicPr>
        <p:blipFill rotWithShape="1">
          <a:blip r:embed="rId2"/>
          <a:srcRect l="1818" t="3453"/>
          <a:stretch/>
        </p:blipFill>
        <p:spPr>
          <a:xfrm>
            <a:off x="1638794" y="2217983"/>
            <a:ext cx="6033484" cy="2525467"/>
          </a:xfrm>
          <a:prstGeom prst="rect">
            <a:avLst/>
          </a:prstGeom>
        </p:spPr>
      </p:pic>
    </p:spTree>
    <p:extLst>
      <p:ext uri="{BB962C8B-B14F-4D97-AF65-F5344CB8AC3E}">
        <p14:creationId xmlns:p14="http://schemas.microsoft.com/office/powerpoint/2010/main" val="652094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 xmlns:a16="http://schemas.microsoft.com/office/drawing/2014/main" id="{875B76DE-E9BB-4269-83A8-6B5100C619ED}"/>
              </a:ext>
            </a:extLst>
          </p:cNvPr>
          <p:cNvSpPr/>
          <p:nvPr/>
        </p:nvSpPr>
        <p:spPr>
          <a:xfrm>
            <a:off x="722762" y="673215"/>
            <a:ext cx="7652756" cy="381565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1"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Gợi ý:</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Theo em, khi bầy chim: Mùa xuân” trở về, khung cảnh khu vườn trong như thế nào?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Bầy chim làm gì sau khi trở về khu vườn?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Em cảm nhận được những âm thanh nào có trong khu vườn khi bầy chim trở về?</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p>
        </p:txBody>
      </p:sp>
    </p:spTree>
    <p:extLst>
      <p:ext uri="{BB962C8B-B14F-4D97-AF65-F5344CB8AC3E}">
        <p14:creationId xmlns:p14="http://schemas.microsoft.com/office/powerpoint/2010/main" val="1002935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 xmlns:a16="http://schemas.microsoft.com/office/drawing/2014/main" id="{875B76DE-E9BB-4269-83A8-6B5100C619ED}"/>
              </a:ext>
            </a:extLst>
          </p:cNvPr>
          <p:cNvSpPr/>
          <p:nvPr/>
        </p:nvSpPr>
        <p:spPr>
          <a:xfrm>
            <a:off x="687952" y="972514"/>
            <a:ext cx="7722375" cy="3301341"/>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u="none" strike="noStrike" kern="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sym typeface="Arial"/>
              </a:rPr>
              <a:t>Bầy chim "Mùa Xuân" tung tăng bay lượn khắp khu vườn, chao lượn trên những cành cây cao. Tiếng hót líu lo vang vọng khắp nơi, như một bản nhạc chào mừng mùa xuân. Lũ chim nhỏ ríu rít chuyền cành, tìm kiếm thức ăn và bắt đầu xây tổ. Vườn cây như bừng tỉnh sau một mùa đông dài, trở nên rộn ràng và náo nhiệt hơn bao giờ hết.</a:t>
            </a:r>
          </a:p>
        </p:txBody>
      </p:sp>
    </p:spTree>
    <p:extLst>
      <p:ext uri="{BB962C8B-B14F-4D97-AF65-F5344CB8AC3E}">
        <p14:creationId xmlns:p14="http://schemas.microsoft.com/office/powerpoint/2010/main" val="2576436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 xmlns:a16="http://schemas.microsoft.com/office/drawing/2014/main"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 xmlns:a16="http://schemas.microsoft.com/office/drawing/2014/main"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 xmlns:a16="http://schemas.microsoft.com/office/drawing/2014/main"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 xmlns:a16="http://schemas.microsoft.com/office/drawing/2014/main"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 xmlns:a16="http://schemas.microsoft.com/office/drawing/2014/main"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 xmlns:a16="http://schemas.microsoft.com/office/drawing/2014/main" id="{19C9B947-BFE4-9AA2-4F10-0A73C9EF7C2F}"/>
              </a:ext>
            </a:extLst>
          </p:cNvPr>
          <p:cNvPicPr>
            <a:picLocks noChangeAspect="1"/>
          </p:cNvPicPr>
          <p:nvPr/>
        </p:nvPicPr>
        <p:blipFill>
          <a:blip r:embed="rId2"/>
          <a:stretch>
            <a:fillRect/>
          </a:stretch>
        </p:blipFill>
        <p:spPr>
          <a:xfrm rot="737208" flipH="1">
            <a:off x="503437" y="1288549"/>
            <a:ext cx="689997" cy="689997"/>
          </a:xfrm>
          <a:prstGeom prst="rect">
            <a:avLst/>
          </a:prstGeom>
        </p:spPr>
      </p:pic>
      <p:sp>
        <p:nvSpPr>
          <p:cNvPr id="12" name="TextBox 11">
            <a:extLst>
              <a:ext uri="{FF2B5EF4-FFF2-40B4-BE49-F238E27FC236}">
                <a16:creationId xmlns="" xmlns:a16="http://schemas.microsoft.com/office/drawing/2014/main"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 xmlns:a16="http://schemas.microsoft.com/office/drawing/2014/main" id="{5C4888CD-0113-D401-F78D-2F6BA0FA8D66}"/>
              </a:ext>
            </a:extLst>
          </p:cNvPr>
          <p:cNvPicPr>
            <a:picLocks noChangeAspect="1"/>
          </p:cNvPicPr>
          <p:nvPr/>
        </p:nvPicPr>
        <p:blipFill>
          <a:blip r:embed="rId2"/>
          <a:stretch>
            <a:fillRect/>
          </a:stretch>
        </p:blipFill>
        <p:spPr>
          <a:xfrm rot="737208" flipH="1">
            <a:off x="503437" y="2024308"/>
            <a:ext cx="689997" cy="689997"/>
          </a:xfrm>
          <a:prstGeom prst="rect">
            <a:avLst/>
          </a:prstGeom>
        </p:spPr>
      </p:pic>
      <p:sp>
        <p:nvSpPr>
          <p:cNvPr id="14" name="TextBox 13">
            <a:extLst>
              <a:ext uri="{FF2B5EF4-FFF2-40B4-BE49-F238E27FC236}">
                <a16:creationId xmlns="" xmlns:a16="http://schemas.microsoft.com/office/drawing/2014/main"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 xmlns:a16="http://schemas.microsoft.com/office/drawing/2014/main" id="{C39969AC-0165-DC26-F658-3522BD53F85C}"/>
              </a:ext>
            </a:extLst>
          </p:cNvPr>
          <p:cNvPicPr>
            <a:picLocks noChangeAspect="1"/>
          </p:cNvPicPr>
          <p:nvPr/>
        </p:nvPicPr>
        <p:blipFill>
          <a:blip r:embed="rId2"/>
          <a:stretch>
            <a:fillRect/>
          </a:stretch>
        </p:blipFill>
        <p:spPr>
          <a:xfrm rot="737208" flipH="1">
            <a:off x="503437" y="2760067"/>
            <a:ext cx="689997" cy="689997"/>
          </a:xfrm>
          <a:prstGeom prst="rect">
            <a:avLst/>
          </a:prstGeom>
        </p:spPr>
      </p:pic>
      <p:sp>
        <p:nvSpPr>
          <p:cNvPr id="16" name="TextBox 15">
            <a:extLst>
              <a:ext uri="{FF2B5EF4-FFF2-40B4-BE49-F238E27FC236}">
                <a16:creationId xmlns="" xmlns:a16="http://schemas.microsoft.com/office/drawing/2014/main"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 xmlns:a16="http://schemas.microsoft.com/office/drawing/2014/main" id="{894E3436-9E74-0186-B311-DB02007F3EB4}"/>
              </a:ext>
            </a:extLst>
          </p:cNvPr>
          <p:cNvPicPr>
            <a:picLocks noChangeAspect="1"/>
          </p:cNvPicPr>
          <p:nvPr/>
        </p:nvPicPr>
        <p:blipFill>
          <a:blip r:embed="rId2"/>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25BCBB6-21BF-962C-FC5E-2FF3F0A366B4}"/>
              </a:ext>
            </a:extLst>
          </p:cNvPr>
          <p:cNvPicPr>
            <a:picLocks noChangeAspect="1"/>
          </p:cNvPicPr>
          <p:nvPr/>
        </p:nvPicPr>
        <p:blipFill>
          <a:blip r:embed="rId2"/>
          <a:stretch>
            <a:fillRect/>
          </a:stretch>
        </p:blipFill>
        <p:spPr>
          <a:xfrm>
            <a:off x="649907" y="445033"/>
            <a:ext cx="7084166" cy="1902117"/>
          </a:xfrm>
          <a:prstGeom prst="rect">
            <a:avLst/>
          </a:prstGeom>
        </p:spPr>
      </p:pic>
    </p:spTree>
    <p:extLst>
      <p:ext uri="{BB962C8B-B14F-4D97-AF65-F5344CB8AC3E}">
        <p14:creationId xmlns:p14="http://schemas.microsoft.com/office/powerpoint/2010/main" val="181881388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DFCD9AD-FE30-C6EB-522C-6A05244DC9DB}"/>
              </a:ext>
            </a:extLst>
          </p:cNvPr>
          <p:cNvPicPr>
            <a:picLocks noChangeAspect="1"/>
          </p:cNvPicPr>
          <p:nvPr/>
        </p:nvPicPr>
        <p:blipFill>
          <a:blip r:embed="rId2"/>
          <a:stretch>
            <a:fillRect/>
          </a:stretch>
        </p:blipFill>
        <p:spPr>
          <a:xfrm>
            <a:off x="254000" y="177800"/>
            <a:ext cx="4090894" cy="3259931"/>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 xmlns:a16="http://schemas.microsoft.com/office/drawing/2014/main" id="{10F75DCA-1820-7C6B-4B72-60AE7B8F6B90}"/>
              </a:ext>
            </a:extLst>
          </p:cNvPr>
          <p:cNvPicPr>
            <a:picLocks noChangeAspect="1"/>
          </p:cNvPicPr>
          <p:nvPr/>
        </p:nvPicPr>
        <p:blipFill>
          <a:blip r:embed="rId3"/>
          <a:stretch>
            <a:fillRect/>
          </a:stretch>
        </p:blipFill>
        <p:spPr>
          <a:xfrm>
            <a:off x="4482296" y="1629965"/>
            <a:ext cx="4203651" cy="32599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4323071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CC8DB15-3EC2-00B0-9700-2B3E88F1BA20}"/>
              </a:ext>
            </a:extLst>
          </p:cNvPr>
          <p:cNvPicPr>
            <a:picLocks noChangeAspect="1"/>
          </p:cNvPicPr>
          <p:nvPr/>
        </p:nvPicPr>
        <p:blipFill rotWithShape="1">
          <a:blip r:embed="rId2"/>
          <a:srcRect l="1528" t="4178"/>
          <a:stretch/>
        </p:blipFill>
        <p:spPr>
          <a:xfrm>
            <a:off x="0" y="1413875"/>
            <a:ext cx="9004300" cy="3729625"/>
          </a:xfrm>
          <a:prstGeom prst="rect">
            <a:avLst/>
          </a:prstGeom>
          <a:ln>
            <a:noFill/>
          </a:ln>
          <a:effectLst>
            <a:softEdge rad="112500"/>
          </a:effectLst>
        </p:spPr>
      </p:pic>
      <p:sp>
        <p:nvSpPr>
          <p:cNvPr id="14" name="TextBox 13">
            <a:extLst>
              <a:ext uri="{FF2B5EF4-FFF2-40B4-BE49-F238E27FC236}">
                <a16:creationId xmlns="" xmlns:a16="http://schemas.microsoft.com/office/drawing/2014/main" id="{402A03AE-5B01-4BB9-B7DB-A7DE04F678FB}"/>
              </a:ext>
            </a:extLst>
          </p:cNvPr>
          <p:cNvSpPr txBox="1"/>
          <p:nvPr/>
        </p:nvSpPr>
        <p:spPr>
          <a:xfrm>
            <a:off x="977173" y="130632"/>
            <a:ext cx="63581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prstClr val="white">
                    <a:lumMod val="10000"/>
                  </a:prstClr>
                </a:solidFill>
                <a:effectLst/>
                <a:uLnTx/>
                <a:uFillTx/>
                <a:latin typeface="UTM Edwardian" panose="02040603050506020204" pitchFamily="18" charset="0"/>
                <a:cs typeface="Arial"/>
                <a:sym typeface="Arial"/>
              </a:rPr>
              <a:t>Thứ</a:t>
            </a:r>
            <a:r>
              <a:rPr kumimoji="0" lang="en-US" sz="2800" b="1" i="0" u="none" strike="noStrike" kern="0" cap="none" spc="0" normalizeH="0" baseline="0" noProof="0" dirty="0">
                <a:ln>
                  <a:noFill/>
                </a:ln>
                <a:solidFill>
                  <a:prstClr val="white">
                    <a:lumMod val="10000"/>
                  </a:prst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prstClr val="white">
                    <a:lumMod val="10000"/>
                  </a:prstClr>
                </a:solidFill>
                <a:effectLst/>
                <a:uLnTx/>
                <a:uFillTx/>
                <a:latin typeface="UTM Edwardian" panose="02040603050506020204" pitchFamily="18" charset="0"/>
                <a:cs typeface="Arial"/>
                <a:sym typeface="Arial"/>
              </a:rPr>
              <a:t>ngày</a:t>
            </a:r>
            <a:r>
              <a:rPr kumimoji="0" lang="en-US" sz="2800" b="1" i="0" u="none" strike="noStrike" kern="0" cap="none" spc="0" normalizeH="0" baseline="0" noProof="0" dirty="0">
                <a:ln>
                  <a:noFill/>
                </a:ln>
                <a:solidFill>
                  <a:prstClr val="white">
                    <a:lumMod val="10000"/>
                  </a:prst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prstClr val="white">
                    <a:lumMod val="10000"/>
                  </a:prstClr>
                </a:solidFill>
                <a:effectLst/>
                <a:uLnTx/>
                <a:uFillTx/>
                <a:latin typeface="UTM Edwardian" panose="02040603050506020204" pitchFamily="18" charset="0"/>
                <a:cs typeface="Arial"/>
                <a:sym typeface="Arial"/>
              </a:rPr>
              <a:t>tháng</a:t>
            </a:r>
            <a:r>
              <a:rPr kumimoji="0" lang="en-US" sz="2800" b="1" i="0" u="none" strike="noStrike" kern="0" cap="none" spc="0" normalizeH="0" baseline="0" noProof="0" dirty="0">
                <a:ln>
                  <a:noFill/>
                </a:ln>
                <a:solidFill>
                  <a:prstClr val="white">
                    <a:lumMod val="10000"/>
                  </a:prst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prstClr val="white">
                    <a:lumMod val="10000"/>
                  </a:prstClr>
                </a:solidFill>
                <a:effectLst/>
                <a:uLnTx/>
                <a:uFillTx/>
                <a:latin typeface="UTM Edwardian" panose="02040603050506020204" pitchFamily="18" charset="0"/>
                <a:cs typeface="Arial"/>
                <a:sym typeface="Arial"/>
              </a:rPr>
              <a:t>năm</a:t>
            </a:r>
            <a:r>
              <a:rPr kumimoji="0" lang="en-US" sz="2800" b="1" i="0" u="none" strike="noStrike" kern="0" cap="none" spc="0" normalizeH="0" baseline="0" noProof="0" dirty="0">
                <a:ln>
                  <a:noFill/>
                </a:ln>
                <a:solidFill>
                  <a:prstClr val="white">
                    <a:lumMod val="10000"/>
                  </a:prstClr>
                </a:solidFill>
                <a:effectLst/>
                <a:uLnTx/>
                <a:uFillTx/>
                <a:latin typeface="UTM Edwardian" panose="02040603050506020204" pitchFamily="18" charset="0"/>
                <a:cs typeface="Arial"/>
                <a:sym typeface="Arial"/>
              </a:rPr>
              <a:t> …</a:t>
            </a:r>
          </a:p>
        </p:txBody>
      </p:sp>
      <p:sp>
        <p:nvSpPr>
          <p:cNvPr id="15" name="TextBox 14">
            <a:extLst>
              <a:ext uri="{FF2B5EF4-FFF2-40B4-BE49-F238E27FC236}">
                <a16:creationId xmlns="" xmlns:a16="http://schemas.microsoft.com/office/drawing/2014/main" id="{AED621F9-DB7D-4407-B298-04556434132C}"/>
              </a:ext>
            </a:extLst>
          </p:cNvPr>
          <p:cNvSpPr txBox="1"/>
          <p:nvPr/>
        </p:nvSpPr>
        <p:spPr>
          <a:xfrm>
            <a:off x="977173" y="653852"/>
            <a:ext cx="63581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VN Banh Mi" pitchFamily="2" charset="0"/>
                <a:cs typeface="Arial"/>
                <a:sym typeface="Arial"/>
              </a:rPr>
              <a:t>Tiếng</a:t>
            </a:r>
            <a:r>
              <a:rPr kumimoji="0" lang="en-US" sz="32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VN Banh Mi" pitchFamily="2" charset="0"/>
                <a:cs typeface="Arial"/>
                <a:sym typeface="Arial"/>
              </a:rPr>
              <a:t> </a:t>
            </a:r>
            <a:r>
              <a:rPr kumimoji="0" lang="en-US" sz="32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VN Banh Mi" pitchFamily="2" charset="0"/>
                <a:cs typeface="Arial"/>
                <a:sym typeface="Arial"/>
              </a:rPr>
              <a:t>Việt</a:t>
            </a:r>
            <a:endParaRPr kumimoji="0" lang="en-US" sz="32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VN Banh Mi" pitchFamily="2" charset="0"/>
              <a:cs typeface="Arial"/>
              <a:sym typeface="Arial"/>
            </a:endParaRPr>
          </a:p>
        </p:txBody>
      </p:sp>
      <p:sp>
        <p:nvSpPr>
          <p:cNvPr id="17" name="TextBox 16">
            <a:extLst>
              <a:ext uri="{FF2B5EF4-FFF2-40B4-BE49-F238E27FC236}">
                <a16:creationId xmlns="" xmlns:a16="http://schemas.microsoft.com/office/drawing/2014/main" id="{42725E57-A347-4B64-ABD3-595C6E691CE5}"/>
              </a:ext>
            </a:extLst>
          </p:cNvPr>
          <p:cNvSpPr txBox="1"/>
          <p:nvPr/>
        </p:nvSpPr>
        <p:spPr>
          <a:xfrm>
            <a:off x="-691008" y="801829"/>
            <a:ext cx="412822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Bài</a:t>
            </a:r>
            <a:r>
              <a:rPr kumimoji="0" lang="en-US"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 </a:t>
            </a:r>
            <a:r>
              <a:rPr kumimoji="0" lang="vi-VN"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5</a:t>
            </a:r>
            <a:r>
              <a:rPr kumimoji="0" lang="en-US"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 – </a:t>
            </a:r>
            <a:r>
              <a:rPr kumimoji="0" lang="en-US" sz="2800" b="1" i="0" u="none" strike="noStrike" kern="0" cap="none" spc="0" normalizeH="0" baseline="0" noProof="0" dirty="0" err="1">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Tiết</a:t>
            </a:r>
            <a:r>
              <a:rPr kumimoji="0" lang="en-US"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 </a:t>
            </a:r>
            <a:r>
              <a:rPr kumimoji="0" lang="vi-VN"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1,2</a:t>
            </a:r>
            <a:endParaRPr kumimoji="0" lang="en-US"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endParaRPr>
          </a:p>
        </p:txBody>
      </p:sp>
      <p:pic>
        <p:nvPicPr>
          <p:cNvPr id="4" name="Picture 3">
            <a:extLst>
              <a:ext uri="{FF2B5EF4-FFF2-40B4-BE49-F238E27FC236}">
                <a16:creationId xmlns="" xmlns:a16="http://schemas.microsoft.com/office/drawing/2014/main" id="{59531F85-252E-7D21-3345-DAE9400BE9E5}"/>
              </a:ext>
            </a:extLst>
          </p:cNvPr>
          <p:cNvPicPr>
            <a:picLocks noChangeAspect="1"/>
          </p:cNvPicPr>
          <p:nvPr/>
        </p:nvPicPr>
        <p:blipFill>
          <a:blip r:embed="rId3"/>
          <a:stretch>
            <a:fillRect/>
          </a:stretch>
        </p:blipFill>
        <p:spPr>
          <a:xfrm>
            <a:off x="525752" y="1353379"/>
            <a:ext cx="7498730" cy="816935"/>
          </a:xfrm>
          <a:prstGeom prst="rect">
            <a:avLst/>
          </a:prstGeom>
        </p:spPr>
      </p:pic>
    </p:spTree>
    <p:extLst>
      <p:ext uri="{BB962C8B-B14F-4D97-AF65-F5344CB8AC3E}">
        <p14:creationId xmlns:p14="http://schemas.microsoft.com/office/powerpoint/2010/main" val="326807859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ma Dream Machine">
            <a:hlinkClick r:id="" action="ppaction://media"/>
            <a:extLst>
              <a:ext uri="{FF2B5EF4-FFF2-40B4-BE49-F238E27FC236}">
                <a16:creationId xmlns="" xmlns:a16="http://schemas.microsoft.com/office/drawing/2014/main" id="{9E6C70B7-C6C7-5301-2679-5DBB3DC6DF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2863"/>
            <a:ext cx="9144000" cy="5056187"/>
          </a:xfrm>
          <a:prstGeom prst="rect">
            <a:avLst/>
          </a:prstGeom>
        </p:spPr>
      </p:pic>
    </p:spTree>
    <p:extLst>
      <p:ext uri="{BB962C8B-B14F-4D97-AF65-F5344CB8AC3E}">
        <p14:creationId xmlns:p14="http://schemas.microsoft.com/office/powerpoint/2010/main" val="4284905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hlinkClick r:id="" action="ppaction://media"/>
            <a:extLst>
              <a:ext uri="{FF2B5EF4-FFF2-40B4-BE49-F238E27FC236}">
                <a16:creationId xmlns="" xmlns:a16="http://schemas.microsoft.com/office/drawing/2014/main" id="{02A10F5A-2DA5-A1AA-4539-974971AC92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77937"/>
            <a:ext cx="9144000" cy="3865563"/>
          </a:xfrm>
          <a:prstGeom prst="rect">
            <a:avLst/>
          </a:prstGeom>
        </p:spPr>
      </p:pic>
    </p:spTree>
    <p:extLst>
      <p:ext uri="{BB962C8B-B14F-4D97-AF65-F5344CB8AC3E}">
        <p14:creationId xmlns:p14="http://schemas.microsoft.com/office/powerpoint/2010/main" val="4031346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 xmlns:a16="http://schemas.microsoft.com/office/drawing/2014/main" id="{CA7185D0-F79F-41F0-A722-1A4F7246DA59}"/>
              </a:ext>
            </a:extLst>
          </p:cNvPr>
          <p:cNvGrpSpPr/>
          <p:nvPr/>
        </p:nvGrpSpPr>
        <p:grpSpPr>
          <a:xfrm rot="247409">
            <a:off x="-1078614" y="616035"/>
            <a:ext cx="4766572" cy="1097251"/>
            <a:chOff x="159959" y="912415"/>
            <a:chExt cx="6055113" cy="1097251"/>
          </a:xfrm>
        </p:grpSpPr>
        <p:sp>
          <p:nvSpPr>
            <p:cNvPr id="10" name="TextBox 9">
              <a:extLst>
                <a:ext uri="{FF2B5EF4-FFF2-40B4-BE49-F238E27FC236}">
                  <a16:creationId xmlns=""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b="1" dirty="0">
                <a:ln w="127000">
                  <a:solidFill>
                    <a:schemeClr val="bg1"/>
                  </a:solidFill>
                </a:ln>
                <a:solidFill>
                  <a:srgbClr val="002060"/>
                </a:solidFill>
                <a:latin typeface="#9Slide05 Phobia" panose="02000506000000020003" pitchFamily="2" charset="0"/>
              </a:endParaRPr>
            </a:p>
          </p:txBody>
        </p:sp>
        <p:sp>
          <p:nvSpPr>
            <p:cNvPr id="11" name="TextBox 10">
              <a:extLst>
                <a:ext uri="{FF2B5EF4-FFF2-40B4-BE49-F238E27FC236}">
                  <a16:creationId xmlns=""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4000" b="1" dirty="0" err="1">
                  <a:solidFill>
                    <a:srgbClr val="002060"/>
                  </a:solidFill>
                  <a:latin typeface="#9Slide05 Phobia" panose="02000506000000020003" pitchFamily="2" charset="0"/>
                </a:rPr>
                <a:t>Hoạt</a:t>
              </a:r>
              <a:r>
                <a:rPr lang="en-US" sz="4000" b="1" dirty="0">
                  <a:solidFill>
                    <a:srgbClr val="002060"/>
                  </a:solidFill>
                  <a:latin typeface="#9Slide05 Phobia" panose="02000506000000020003" pitchFamily="2" charset="0"/>
                </a:rPr>
                <a:t>  </a:t>
              </a:r>
              <a:r>
                <a:rPr lang="en-US" sz="4000" b="1" dirty="0" err="1">
                  <a:solidFill>
                    <a:srgbClr val="002060"/>
                  </a:solidFill>
                  <a:latin typeface="#9Slide05 Phobia" panose="02000506000000020003" pitchFamily="2" charset="0"/>
                </a:rPr>
                <a:t>Động</a:t>
              </a:r>
              <a:endParaRPr lang="en-US" sz="4000" b="1" dirty="0">
                <a:solidFill>
                  <a:srgbClr val="002060"/>
                </a:solidFill>
                <a:latin typeface="#9Slide05 Phobia" panose="02000506000000020003" pitchFamily="2" charset="0"/>
              </a:endParaRPr>
            </a:p>
          </p:txBody>
        </p:sp>
      </p:grpSp>
      <p:sp>
        <p:nvSpPr>
          <p:cNvPr id="2" name="TextBox 1">
            <a:extLst>
              <a:ext uri="{FF2B5EF4-FFF2-40B4-BE49-F238E27FC236}">
                <a16:creationId xmlns="" xmlns:a16="http://schemas.microsoft.com/office/drawing/2014/main" id="{7CE8DDD4-FE29-434D-B015-C02D1DDA926B}"/>
              </a:ext>
            </a:extLst>
          </p:cNvPr>
          <p:cNvSpPr txBox="1"/>
          <p:nvPr/>
        </p:nvSpPr>
        <p:spPr>
          <a:xfrm>
            <a:off x="-341785" y="334169"/>
            <a:ext cx="9355130" cy="1859292"/>
          </a:xfrm>
          <a:prstGeom prst="rect">
            <a:avLst/>
          </a:prstGeom>
          <a:noFill/>
        </p:spPr>
        <p:txBody>
          <a:bodyPr wrap="square">
            <a:spAutoFit/>
          </a:bodyPr>
          <a:lstStyle/>
          <a:p>
            <a:pPr marL="432000" algn="ctr">
              <a:lnSpc>
                <a:spcPct val="150000"/>
              </a:lnSpc>
            </a:pP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a:p>
            <a:pPr marL="432000" algn="ctr">
              <a:lnSpc>
                <a:spcPct val="150000"/>
              </a:lnSpc>
            </a:pP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À</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H </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Ế</a:t>
            </a: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spTree>
    <p:extLst>
      <p:ext uri="{BB962C8B-B14F-4D97-AF65-F5344CB8AC3E}">
        <p14:creationId xmlns:p14="http://schemas.microsoft.com/office/powerpoint/2010/main" val="2138951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4.72222E-6 3.20988E-6 L 4.72222E-6 -0.07223 " pathEditMode="relative" rAng="0" ptsTypes="AA">
                                      <p:cBhvr>
                                        <p:cTn id="13" dur="250" accel="50000" decel="50000" autoRev="1" fill="hold">
                                          <p:stCondLst>
                                            <p:cond delay="0"/>
                                          </p:stCondLst>
                                        </p:cTn>
                                        <p:tgtEl>
                                          <p:spTgt spid="2"/>
                                        </p:tgtEl>
                                        <p:attrNameLst>
                                          <p:attrName>ppt_x</p:attrName>
                                          <p:attrName>ppt_y</p:attrName>
                                        </p:attrNameLst>
                                      </p:cBhvr>
                                      <p:rCtr x="0" y="-3611"/>
                                    </p:animMotion>
                                    <p:animRot by="1500000">
                                      <p:cBhvr>
                                        <p:cTn id="14" dur="125" fill="hold">
                                          <p:stCondLst>
                                            <p:cond delay="0"/>
                                          </p:stCondLst>
                                        </p:cTn>
                                        <p:tgtEl>
                                          <p:spTgt spid="2"/>
                                        </p:tgtEl>
                                        <p:attrNameLst>
                                          <p:attrName>r</p:attrName>
                                        </p:attrNameLst>
                                      </p:cBhvr>
                                    </p:animRot>
                                    <p:animRot by="-1500000">
                                      <p:cBhvr>
                                        <p:cTn id="15" dur="125" fill="hold">
                                          <p:stCondLst>
                                            <p:cond delay="125"/>
                                          </p:stCondLst>
                                        </p:cTn>
                                        <p:tgtEl>
                                          <p:spTgt spid="2"/>
                                        </p:tgtEl>
                                        <p:attrNameLst>
                                          <p:attrName>r</p:attrName>
                                        </p:attrNameLst>
                                      </p:cBhvr>
                                    </p:animRot>
                                    <p:animRot by="-1500000">
                                      <p:cBhvr>
                                        <p:cTn id="16" dur="125" fill="hold">
                                          <p:stCondLst>
                                            <p:cond delay="250"/>
                                          </p:stCondLst>
                                        </p:cTn>
                                        <p:tgtEl>
                                          <p:spTgt spid="2"/>
                                        </p:tgtEl>
                                        <p:attrNameLst>
                                          <p:attrName>r</p:attrName>
                                        </p:attrNameLst>
                                      </p:cBhvr>
                                    </p:animRot>
                                    <p:animRot by="1500000">
                                      <p:cBhvr>
                                        <p:cTn id="17"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2791</TotalTime>
  <Words>1561</Words>
  <Application>Microsoft Office PowerPoint</Application>
  <PresentationFormat>On-screen Show (16:9)</PresentationFormat>
  <Paragraphs>132</Paragraphs>
  <Slides>46</Slides>
  <Notes>0</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46</vt:i4>
      </vt:variant>
    </vt:vector>
  </HeadingPairs>
  <TitlesOfParts>
    <vt:vector size="62" baseType="lpstr">
      <vt:lpstr>Arial</vt:lpstr>
      <vt:lpstr>#9Slide05 Phobia</vt:lpstr>
      <vt:lpstr>UTM Cookies</vt:lpstr>
      <vt:lpstr>UTM Edwardian</vt:lpstr>
      <vt:lpstr>SVN-Poky's</vt:lpstr>
      <vt:lpstr>Aptos Display</vt:lpstr>
      <vt:lpstr>Roboto</vt:lpstr>
      <vt:lpstr>#9Slide05 SVNClementine</vt:lpstr>
      <vt:lpstr>SVN-Gretoon</vt:lpstr>
      <vt:lpstr>Calibri</vt:lpstr>
      <vt:lpstr>Times New Roman</vt:lpstr>
      <vt:lpstr>UVN Banh Mi</vt:lpstr>
      <vt:lpstr>UTM Duepuntozero</vt:lpstr>
      <vt:lpstr>Aptos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344</cp:revision>
  <dcterms:modified xsi:type="dcterms:W3CDTF">2025-02-03T02:46:33Z</dcterms:modified>
  <cp:category>9Slide.vn</cp:category>
</cp:coreProperties>
</file>