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0"/>
  </p:notesMasterIdLst>
  <p:sldIdLst>
    <p:sldId id="361" r:id="rId2"/>
    <p:sldId id="368" r:id="rId3"/>
    <p:sldId id="370" r:id="rId4"/>
    <p:sldId id="353" r:id="rId5"/>
    <p:sldId id="358" r:id="rId6"/>
    <p:sldId id="355" r:id="rId7"/>
    <p:sldId id="367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B0E7-4FE3-40D7-B955-3137F3B9BFF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4210E-5C54-42AD-964E-54C656B71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2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4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0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3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9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4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3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3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8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72"/>
            <a:ext cx="12192000" cy="70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1" y="0"/>
            <a:ext cx="12667192" cy="1151368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                      NHIỆT LIỆT CHÀO MỪNG QUÝ THẦY CÔ 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                                   VỀ DỰ GIỜ THĂM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8046" y="1151368"/>
            <a:ext cx="5675907" cy="1216323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2A1</a:t>
            </a:r>
          </a:p>
          <a:p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endParaRPr lang="en-US" sz="3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160" y="3483570"/>
            <a:ext cx="6066398" cy="646937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76600" y="152400"/>
            <a:ext cx="59436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876800" y="6621463"/>
            <a:ext cx="2590800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419600" y="6491288"/>
            <a:ext cx="3124200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100000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56" y="5008550"/>
            <a:ext cx="1884087" cy="1884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100000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82" y="3726307"/>
            <a:ext cx="3224684" cy="3224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57" l="9408" r="93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84" y="1650037"/>
            <a:ext cx="5763331" cy="351422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5981701" y="4648201"/>
            <a:ext cx="4178300" cy="1973263"/>
          </a:xfrm>
          <a:prstGeom prst="curvedConnector3">
            <a:avLst>
              <a:gd name="adj1" fmla="val 88795"/>
            </a:avLst>
          </a:prstGeom>
          <a:ln w="212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7" b="89889" l="0" r="100000">
                        <a14:foregroundMark x1="17800" y1="22820" x2="31500" y2="34787"/>
                        <a14:foregroundMark x1="61500" y1="19388" x2="83100" y2="29314"/>
                        <a14:foregroundMark x1="75700" y1="23469" x2="66600" y2="37570"/>
                        <a14:foregroundMark x1="77200" y1="85900" x2="78700" y2="87848"/>
                        <a14:foregroundMark x1="41300" y1="86085" x2="48700" y2="78386"/>
                        <a14:foregroundMark x1="13800" y1="84601" x2="22800" y2="8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51" y="5275389"/>
            <a:ext cx="1539368" cy="1659439"/>
          </a:xfrm>
          <a:prstGeom prst="rect">
            <a:avLst/>
          </a:prstGeom>
        </p:spPr>
      </p:pic>
      <p:pic>
        <p:nvPicPr>
          <p:cNvPr id="3" name="Bài hát bảng chia 5">
            <a:hlinkClick r:id="" action="ppaction://media"/>
            <a:extLst>
              <a:ext uri="{FF2B5EF4-FFF2-40B4-BE49-F238E27FC236}">
                <a16:creationId xmlns:a16="http://schemas.microsoft.com/office/drawing/2014/main" id="{9DE27EC9-C3C6-4219-8303-0B241D2B1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76600" y="152400"/>
            <a:ext cx="59436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876800" y="6621463"/>
            <a:ext cx="2590800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419600" y="6491288"/>
            <a:ext cx="3124200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9350" y="0"/>
            <a:ext cx="73533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7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3716" y="748805"/>
            <a:ext cx="735330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5 (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100000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56" y="5008550"/>
            <a:ext cx="1884087" cy="1884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100000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82" y="3726307"/>
            <a:ext cx="3224684" cy="3224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57" l="9408" r="93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84" y="1650037"/>
            <a:ext cx="5763331" cy="351422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5981701" y="4648201"/>
            <a:ext cx="4178300" cy="1973263"/>
          </a:xfrm>
          <a:prstGeom prst="curvedConnector3">
            <a:avLst>
              <a:gd name="adj1" fmla="val 88795"/>
            </a:avLst>
          </a:prstGeom>
          <a:ln w="212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" b="89889" l="0" r="100000">
                        <a14:foregroundMark x1="17800" y1="22820" x2="31500" y2="34787"/>
                        <a14:foregroundMark x1="61500" y1="19388" x2="83100" y2="29314"/>
                        <a14:foregroundMark x1="75700" y1="23469" x2="66600" y2="37570"/>
                        <a14:foregroundMark x1="77200" y1="85900" x2="78700" y2="87848"/>
                        <a14:foregroundMark x1="41300" y1="86085" x2="48700" y2="78386"/>
                        <a14:foregroundMark x1="13800" y1="84601" x2="22800" y2="8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51" y="5275389"/>
            <a:ext cx="1539368" cy="16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924170"/>
              </p:ext>
            </p:extLst>
          </p:nvPr>
        </p:nvGraphicFramePr>
        <p:xfrm>
          <a:off x="540915" y="643944"/>
          <a:ext cx="11539470" cy="3723110"/>
        </p:xfrm>
        <a:graphic>
          <a:graphicData uri="http://schemas.openxmlformats.org/drawingml/2006/table">
            <a:tbl>
              <a:tblPr/>
              <a:tblGrid>
                <a:gridCol w="2307894">
                  <a:extLst>
                    <a:ext uri="{9D8B030D-6E8A-4147-A177-3AD203B41FA5}">
                      <a16:colId xmlns:a16="http://schemas.microsoft.com/office/drawing/2014/main" val="936521304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val="3539032312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val="4113466631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val="2061650345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val="609424037"/>
                    </a:ext>
                  </a:extLst>
                </a:gridCol>
              </a:tblGrid>
              <a:tr h="1861555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: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528748"/>
                  </a:ext>
                </a:extLst>
              </a:tr>
              <a:tr h="186155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30: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50:5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3124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501499" y="1307029"/>
            <a:ext cx="936695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51572" y="1332591"/>
            <a:ext cx="826520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73446" y="3199311"/>
            <a:ext cx="994057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66738" y="1317350"/>
            <a:ext cx="717050" cy="42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99269" y="1332591"/>
            <a:ext cx="826520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0344" y="1317351"/>
            <a:ext cx="826520" cy="53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5424" y="3223259"/>
            <a:ext cx="763969" cy="489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4225" y="3200415"/>
            <a:ext cx="763969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 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70465" y="3223259"/>
            <a:ext cx="1037175" cy="535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5177" y="3236322"/>
            <a:ext cx="826520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  5</a:t>
            </a:r>
          </a:p>
        </p:txBody>
      </p:sp>
      <p:sp>
        <p:nvSpPr>
          <p:cNvPr id="2" name="Rectangle 1"/>
          <p:cNvSpPr/>
          <p:nvPr/>
        </p:nvSpPr>
        <p:spPr>
          <a:xfrm>
            <a:off x="77245" y="241008"/>
            <a:ext cx="3193960" cy="412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nhẩm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5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836821"/>
              </p:ext>
            </p:extLst>
          </p:nvPr>
        </p:nvGraphicFramePr>
        <p:xfrm>
          <a:off x="391337" y="1735245"/>
          <a:ext cx="11774536" cy="1158240"/>
        </p:xfrm>
        <a:graphic>
          <a:graphicData uri="http://schemas.openxmlformats.org/drawingml/2006/table">
            <a:tbl>
              <a:tblPr/>
              <a:tblGrid>
                <a:gridCol w="2943634">
                  <a:extLst>
                    <a:ext uri="{9D8B030D-6E8A-4147-A177-3AD203B41FA5}">
                      <a16:colId xmlns:a16="http://schemas.microsoft.com/office/drawing/2014/main" val="151471546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val="425089664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val="136737335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val="3015899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638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5 =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20902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910" y="97703"/>
            <a:ext cx="4623515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703" y="1818985"/>
            <a:ext cx="730971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4703" y="2355643"/>
            <a:ext cx="730971" cy="453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80268" y="1818986"/>
            <a:ext cx="692331" cy="52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0232" y="1818986"/>
            <a:ext cx="844053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0232" y="2386135"/>
            <a:ext cx="844053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5645" y="1818986"/>
            <a:ext cx="871354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85645" y="2406714"/>
            <a:ext cx="960968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3656" y="2457787"/>
            <a:ext cx="858943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968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735" t="7224" b="7647"/>
          <a:stretch/>
        </p:blipFill>
        <p:spPr>
          <a:xfrm>
            <a:off x="779930" y="497541"/>
            <a:ext cx="11412070" cy="58629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4789" y="3804656"/>
            <a:ext cx="1219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9899" y="169078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56082"/>
            <a:ext cx="1219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899" y="256869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2549922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9899" y="3835435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997469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4789" y="460224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6902" y="4602240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9899" y="5502928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5437732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07145-E98C-43E8-AC8B-E9578217CD6D}"/>
              </a:ext>
            </a:extLst>
          </p:cNvPr>
          <p:cNvSpPr txBox="1"/>
          <p:nvPr/>
        </p:nvSpPr>
        <p:spPr>
          <a:xfrm>
            <a:off x="1588994" y="19202"/>
            <a:ext cx="1023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7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40" y="1381365"/>
            <a:ext cx="5881072" cy="574652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044"/>
            <a:ext cx="1677852" cy="2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6" y="2510264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5" y="-328881"/>
            <a:ext cx="4587357" cy="1448870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768020">
                <a:defRPr/>
              </a:pPr>
              <a:endParaRPr sz="1500" kern="0">
                <a:solidFill>
                  <a:srgbClr val="00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61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8020"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999692" y="1336965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: 5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9537" y="395554"/>
            <a:ext cx="5028905" cy="738254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768020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20"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90974" y="1450253"/>
            <a:ext cx="88422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695" y="-1244780"/>
            <a:ext cx="609600" cy="6093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92" y="3984685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4999692" y="2376545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: 5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247022" y="2512082"/>
            <a:ext cx="633797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03" y="1511125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4999692" y="3435126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11340" y="3542717"/>
            <a:ext cx="650155" cy="493049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8154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270579" y="129303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5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498532" y="1445749"/>
            <a:ext cx="714182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51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1135" y="2384096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478527" y="2510264"/>
            <a:ext cx="734187" cy="494867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7" y="3438710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1135" y="343133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 : 5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478527" y="3605975"/>
            <a:ext cx="678672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51" y="238038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4831" y="1317964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1023935" y="1511125"/>
            <a:ext cx="77117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49" y="341425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4831" y="2384602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064049" y="2532812"/>
            <a:ext cx="731060" cy="494942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35" y="2840811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4831" y="343133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 : 5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1008809" y="3592340"/>
            <a:ext cx="77117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005" y="-1194570"/>
            <a:ext cx="609600" cy="60938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229" y="-1119803"/>
            <a:ext cx="609600" cy="60938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9720" y="-1206387"/>
            <a:ext cx="609600" cy="60938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7409" y="-1156177"/>
            <a:ext cx="609600" cy="60938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9644" y="-1081410"/>
            <a:ext cx="609600" cy="60938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053" y="-1225906"/>
            <a:ext cx="609600" cy="60938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741" y="-1708971"/>
            <a:ext cx="609600" cy="60938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977" y="-1100928"/>
            <a:ext cx="609600" cy="60938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47352" y="3949936"/>
            <a:ext cx="609600" cy="609380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id="{544AD227-095A-4E50-A08D-FA0E69127657}"/>
              </a:ext>
            </a:extLst>
          </p:cNvPr>
          <p:cNvSpPr/>
          <p:nvPr/>
        </p:nvSpPr>
        <p:spPr>
          <a:xfrm>
            <a:off x="4987401" y="455971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05AFB-9346-4A09-AA8F-548D53E2E22F}"/>
              </a:ext>
            </a:extLst>
          </p:cNvPr>
          <p:cNvSpPr txBox="1"/>
          <p:nvPr/>
        </p:nvSpPr>
        <p:spPr>
          <a:xfrm>
            <a:off x="6204023" y="4716932"/>
            <a:ext cx="771175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33" y="3674019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2953" y="-1359397"/>
            <a:ext cx="609600" cy="609380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72855" y="-1054707"/>
            <a:ext cx="609600" cy="609380"/>
          </a:xfrm>
          <a:prstGeom prst="rect">
            <a:avLst/>
          </a:prstGeom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7128" y="-784433"/>
            <a:ext cx="609600" cy="609380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2552" y="0"/>
            <a:ext cx="609600" cy="609380"/>
          </a:xfrm>
          <a:prstGeom prst="rect">
            <a:avLst/>
          </a:prstGeom>
        </p:spPr>
      </p:pic>
      <p:pic>
        <p:nvPicPr>
          <p:cNvPr id="7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EE2A97-E435-4C2C-BB0C-78A4DB37D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2552" y="1573157"/>
            <a:ext cx="609600" cy="609380"/>
          </a:xfrm>
          <a:prstGeom prst="rect">
            <a:avLst/>
          </a:prstGeom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5643" y="936620"/>
            <a:ext cx="609600" cy="609380"/>
          </a:xfrm>
          <a:prstGeom prst="rect">
            <a:avLst/>
          </a:prstGeom>
        </p:spPr>
      </p:pic>
      <p:pic>
        <p:nvPicPr>
          <p:cNvPr id="7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4874ABB-C246-45CA-B70B-634C2D207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83772" y="2634873"/>
            <a:ext cx="60960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8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8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8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-180304" y="0"/>
            <a:ext cx="12372305" cy="6858000"/>
          </a:xfrm>
          <a:prstGeom prst="horizontalScroll">
            <a:avLst/>
          </a:prstGeom>
          <a:solidFill>
            <a:srgbClr val="FF0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53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289</Words>
  <Application>Microsoft Office PowerPoint</Application>
  <PresentationFormat>Widescreen</PresentationFormat>
  <Paragraphs>82</Paragraphs>
  <Slides>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Cambria</vt:lpstr>
      <vt:lpstr>Times New Roman</vt:lpstr>
      <vt:lpstr>zihun7hao-wennuantongzhiti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NGƯỜI BẠN NHỎ</dc:title>
  <dc:creator>Thu</dc:creator>
  <cp:lastModifiedBy>Huyen</cp:lastModifiedBy>
  <cp:revision>101</cp:revision>
  <dcterms:created xsi:type="dcterms:W3CDTF">2021-11-18T08:46:42Z</dcterms:created>
  <dcterms:modified xsi:type="dcterms:W3CDTF">2025-02-10T13:38:52Z</dcterms:modified>
</cp:coreProperties>
</file>