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8.wav" ContentType="audio/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5" r:id="rId2"/>
    <p:sldMasterId id="2147483718" r:id="rId3"/>
    <p:sldMasterId id="2147483720" r:id="rId4"/>
  </p:sldMasterIdLst>
  <p:notesMasterIdLst>
    <p:notesMasterId r:id="rId28"/>
  </p:notesMasterIdLst>
  <p:sldIdLst>
    <p:sldId id="256" r:id="rId5"/>
    <p:sldId id="257" r:id="rId6"/>
    <p:sldId id="259" r:id="rId7"/>
    <p:sldId id="262" r:id="rId8"/>
    <p:sldId id="263" r:id="rId9"/>
    <p:sldId id="266" r:id="rId10"/>
    <p:sldId id="302" r:id="rId11"/>
    <p:sldId id="303" r:id="rId12"/>
    <p:sldId id="288" r:id="rId13"/>
    <p:sldId id="350" r:id="rId14"/>
    <p:sldId id="357" r:id="rId15"/>
    <p:sldId id="351" r:id="rId16"/>
    <p:sldId id="352" r:id="rId17"/>
    <p:sldId id="353" r:id="rId18"/>
    <p:sldId id="355" r:id="rId19"/>
    <p:sldId id="354" r:id="rId20"/>
    <p:sldId id="356" r:id="rId21"/>
    <p:sldId id="304" r:id="rId22"/>
    <p:sldId id="305" r:id="rId23"/>
    <p:sldId id="306" r:id="rId24"/>
    <p:sldId id="290" r:id="rId25"/>
    <p:sldId id="307" r:id="rId26"/>
    <p:sldId id="289" r:id="rId27"/>
  </p:sldIdLst>
  <p:sldSz cx="9144000" cy="5143500" type="screen16x9"/>
  <p:notesSz cx="6858000" cy="9144000"/>
  <p:embeddedFontLst>
    <p:embeddedFont>
      <p:font typeface="Jua" panose="020B0604020202020204" charset="-127"/>
      <p:regular r:id="rId29"/>
    </p:embeddedFont>
    <p:embeddedFont>
      <p:font typeface="Nanum Gothic" panose="020B0604020202020204" charset="-127"/>
      <p:regular r:id="rId30"/>
      <p:bold r:id="rId31"/>
    </p:embeddedFont>
    <p:embeddedFont>
      <p:font typeface=".VnVogue" panose="020B7200000000000000"/>
      <p:regular r:id="rId32"/>
    </p:embeddedFont>
    <p:embeddedFont>
      <p:font typeface="Aptos Black" panose="020B0004020202020204" pitchFamily="34" charset="0"/>
      <p:bold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Jumble" panose="02000503000000020004" pitchFamily="2" charset="0"/>
      <p:regular r:id="rId45"/>
    </p:embeddedFont>
    <p:embeddedFont>
      <p:font typeface="MS Shell Dlg 2" panose="020B0604030504040204" pitchFamily="34" charset="0"/>
      <p:regular r:id="rId46"/>
      <p:bold r:id="rId47"/>
    </p:embeddedFont>
    <p:embeddedFont>
      <p:font typeface="Wingdings 3" panose="05040102010807070707" pitchFamily="18" charset="2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5D4D68-4B5C-47D7-9B42-AF9237734201}">
  <a:tblStyle styleId="{C15D4D68-4B5C-47D7-9B42-AF92377342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4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9" name="Google Shape;65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91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742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241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86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798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470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793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833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2" name="Google Shape;7542;g820fba0ec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3" name="Google Shape;7543;g820fba0ec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522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79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Google Shape;6525;g820fba0e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6" name="Google Shape;6526;g820fba0e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2" name="Google Shape;7542;g820fba0ec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3" name="Google Shape;7543;g820fba0ec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666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" name="Google Shape;9013;g8217f6b57a_3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4" name="Google Shape;9014;g8217f6b57a_3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8" name="Google Shape;6538;g8a1a4a9d2e_0_3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9" name="Google Shape;6539;g8a1a4a9d2e_0_3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Google Shape;7231;g820fba0ecb_0_4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2" name="Google Shape;7232;g820fba0ecb_0_4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5" name="Google Shape;7275;g8af5033a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6" name="Google Shape;7276;g8af5033a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13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82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362304">
            <a:off x="8363301" y="118919"/>
            <a:ext cx="701409" cy="1468746"/>
            <a:chOff x="8694925" y="207725"/>
            <a:chExt cx="701375" cy="1468675"/>
          </a:xfrm>
        </p:grpSpPr>
        <p:sp>
          <p:nvSpPr>
            <p:cNvPr id="10" name="Google Shape;10;p2"/>
            <p:cNvSpPr/>
            <p:nvPr/>
          </p:nvSpPr>
          <p:spPr>
            <a:xfrm>
              <a:off x="9081050" y="757200"/>
              <a:ext cx="142625" cy="92150"/>
            </a:xfrm>
            <a:custGeom>
              <a:avLst/>
              <a:gdLst/>
              <a:ahLst/>
              <a:cxnLst/>
              <a:rect l="l" t="t" r="r" b="b"/>
              <a:pathLst>
                <a:path w="5705" h="3686" extrusionOk="0">
                  <a:moveTo>
                    <a:pt x="4973" y="0"/>
                  </a:moveTo>
                  <a:cubicBezTo>
                    <a:pt x="4961" y="0"/>
                    <a:pt x="4949" y="3"/>
                    <a:pt x="4937" y="8"/>
                  </a:cubicBezTo>
                  <a:cubicBezTo>
                    <a:pt x="4857" y="77"/>
                    <a:pt x="4680" y="95"/>
                    <a:pt x="4459" y="95"/>
                  </a:cubicBezTo>
                  <a:cubicBezTo>
                    <a:pt x="4236" y="95"/>
                    <a:pt x="3968" y="77"/>
                    <a:pt x="3706" y="77"/>
                  </a:cubicBezTo>
                  <a:cubicBezTo>
                    <a:pt x="3477" y="77"/>
                    <a:pt x="3253" y="91"/>
                    <a:pt x="3069" y="142"/>
                  </a:cubicBezTo>
                  <a:cubicBezTo>
                    <a:pt x="2469" y="308"/>
                    <a:pt x="1401" y="1009"/>
                    <a:pt x="1501" y="1209"/>
                  </a:cubicBezTo>
                  <a:cubicBezTo>
                    <a:pt x="1513" y="1244"/>
                    <a:pt x="1547" y="1259"/>
                    <a:pt x="1597" y="1259"/>
                  </a:cubicBezTo>
                  <a:cubicBezTo>
                    <a:pt x="1832" y="1259"/>
                    <a:pt x="2410" y="936"/>
                    <a:pt x="2602" y="909"/>
                  </a:cubicBezTo>
                  <a:cubicBezTo>
                    <a:pt x="2641" y="900"/>
                    <a:pt x="2679" y="896"/>
                    <a:pt x="2712" y="896"/>
                  </a:cubicBezTo>
                  <a:cubicBezTo>
                    <a:pt x="2937" y="896"/>
                    <a:pt x="2994" y="1081"/>
                    <a:pt x="2269" y="1342"/>
                  </a:cubicBezTo>
                  <a:cubicBezTo>
                    <a:pt x="1401" y="1643"/>
                    <a:pt x="201" y="2210"/>
                    <a:pt x="234" y="2477"/>
                  </a:cubicBezTo>
                  <a:cubicBezTo>
                    <a:pt x="246" y="2505"/>
                    <a:pt x="280" y="2517"/>
                    <a:pt x="330" y="2517"/>
                  </a:cubicBezTo>
                  <a:cubicBezTo>
                    <a:pt x="649" y="2517"/>
                    <a:pt x="1627" y="2036"/>
                    <a:pt x="1984" y="2036"/>
                  </a:cubicBezTo>
                  <a:cubicBezTo>
                    <a:pt x="2041" y="2036"/>
                    <a:pt x="2082" y="2048"/>
                    <a:pt x="2102" y="2076"/>
                  </a:cubicBezTo>
                  <a:cubicBezTo>
                    <a:pt x="2269" y="2343"/>
                    <a:pt x="1501" y="2510"/>
                    <a:pt x="1001" y="2610"/>
                  </a:cubicBezTo>
                  <a:cubicBezTo>
                    <a:pt x="501" y="2743"/>
                    <a:pt x="0" y="2910"/>
                    <a:pt x="0" y="2910"/>
                  </a:cubicBezTo>
                  <a:cubicBezTo>
                    <a:pt x="26" y="3080"/>
                    <a:pt x="185" y="3140"/>
                    <a:pt x="413" y="3140"/>
                  </a:cubicBezTo>
                  <a:cubicBezTo>
                    <a:pt x="948" y="3140"/>
                    <a:pt x="1862" y="2809"/>
                    <a:pt x="2289" y="2809"/>
                  </a:cubicBezTo>
                  <a:cubicBezTo>
                    <a:pt x="2393" y="2809"/>
                    <a:pt x="2468" y="2828"/>
                    <a:pt x="2502" y="2877"/>
                  </a:cubicBezTo>
                  <a:cubicBezTo>
                    <a:pt x="2702" y="3210"/>
                    <a:pt x="934" y="3344"/>
                    <a:pt x="768" y="3511"/>
                  </a:cubicBezTo>
                  <a:cubicBezTo>
                    <a:pt x="718" y="3611"/>
                    <a:pt x="901" y="3686"/>
                    <a:pt x="1243" y="3686"/>
                  </a:cubicBezTo>
                  <a:cubicBezTo>
                    <a:pt x="1585" y="3686"/>
                    <a:pt x="2085" y="3611"/>
                    <a:pt x="2669" y="3411"/>
                  </a:cubicBezTo>
                  <a:cubicBezTo>
                    <a:pt x="3770" y="3010"/>
                    <a:pt x="5704" y="1509"/>
                    <a:pt x="5704" y="1509"/>
                  </a:cubicBezTo>
                  <a:cubicBezTo>
                    <a:pt x="5704" y="1509"/>
                    <a:pt x="5273" y="0"/>
                    <a:pt x="49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70050" y="865800"/>
              <a:ext cx="297750" cy="728875"/>
            </a:xfrm>
            <a:custGeom>
              <a:avLst/>
              <a:gdLst/>
              <a:ahLst/>
              <a:cxnLst/>
              <a:rect l="l" t="t" r="r" b="b"/>
              <a:pathLst>
                <a:path w="11910" h="29155" extrusionOk="0">
                  <a:moveTo>
                    <a:pt x="1168" y="1"/>
                  </a:moveTo>
                  <a:lnTo>
                    <a:pt x="1" y="28187"/>
                  </a:lnTo>
                  <a:lnTo>
                    <a:pt x="2503" y="28721"/>
                  </a:lnTo>
                  <a:cubicBezTo>
                    <a:pt x="2503" y="28721"/>
                    <a:pt x="5805" y="4404"/>
                    <a:pt x="6005" y="4037"/>
                  </a:cubicBezTo>
                  <a:cubicBezTo>
                    <a:pt x="6056" y="3966"/>
                    <a:pt x="6150" y="3941"/>
                    <a:pt x="6256" y="3941"/>
                  </a:cubicBezTo>
                  <a:cubicBezTo>
                    <a:pt x="6499" y="3941"/>
                    <a:pt x="6806" y="4070"/>
                    <a:pt x="6806" y="4070"/>
                  </a:cubicBezTo>
                  <a:lnTo>
                    <a:pt x="5071" y="29021"/>
                  </a:lnTo>
                  <a:lnTo>
                    <a:pt x="7706" y="29155"/>
                  </a:lnTo>
                  <a:cubicBezTo>
                    <a:pt x="7706" y="29155"/>
                    <a:pt x="11576" y="5972"/>
                    <a:pt x="11910" y="3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786675" y="1566300"/>
              <a:ext cx="150950" cy="93425"/>
            </a:xfrm>
            <a:custGeom>
              <a:avLst/>
              <a:gdLst/>
              <a:ahLst/>
              <a:cxnLst/>
              <a:rect l="l" t="t" r="r" b="b"/>
              <a:pathLst>
                <a:path w="6038" h="3737" extrusionOk="0">
                  <a:moveTo>
                    <a:pt x="2869" y="1"/>
                  </a:moveTo>
                  <a:lnTo>
                    <a:pt x="2702" y="1835"/>
                  </a:lnTo>
                  <a:lnTo>
                    <a:pt x="0" y="3236"/>
                  </a:lnTo>
                  <a:lnTo>
                    <a:pt x="5604" y="3737"/>
                  </a:lnTo>
                  <a:lnTo>
                    <a:pt x="6038" y="468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80975" y="1582150"/>
              <a:ext cx="139300" cy="94250"/>
            </a:xfrm>
            <a:custGeom>
              <a:avLst/>
              <a:gdLst/>
              <a:ahLst/>
              <a:cxnLst/>
              <a:rect l="l" t="t" r="r" b="b"/>
              <a:pathLst>
                <a:path w="5572" h="3770" extrusionOk="0">
                  <a:moveTo>
                    <a:pt x="101" y="0"/>
                  </a:moveTo>
                  <a:lnTo>
                    <a:pt x="0" y="3336"/>
                  </a:lnTo>
                  <a:lnTo>
                    <a:pt x="5571" y="3770"/>
                  </a:lnTo>
                  <a:lnTo>
                    <a:pt x="3503" y="2069"/>
                  </a:lnTo>
                  <a:lnTo>
                    <a:pt x="3570" y="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56800" y="216075"/>
              <a:ext cx="245200" cy="168350"/>
            </a:xfrm>
            <a:custGeom>
              <a:avLst/>
              <a:gdLst/>
              <a:ahLst/>
              <a:cxnLst/>
              <a:rect l="l" t="t" r="r" b="b"/>
              <a:pathLst>
                <a:path w="9808" h="6734" extrusionOk="0">
                  <a:moveTo>
                    <a:pt x="5203" y="0"/>
                  </a:moveTo>
                  <a:cubicBezTo>
                    <a:pt x="4710" y="0"/>
                    <a:pt x="4206" y="168"/>
                    <a:pt x="3870" y="505"/>
                  </a:cubicBezTo>
                  <a:cubicBezTo>
                    <a:pt x="2802" y="538"/>
                    <a:pt x="1868" y="1239"/>
                    <a:pt x="1168" y="2039"/>
                  </a:cubicBezTo>
                  <a:cubicBezTo>
                    <a:pt x="667" y="2606"/>
                    <a:pt x="234" y="3273"/>
                    <a:pt x="134" y="3974"/>
                  </a:cubicBezTo>
                  <a:cubicBezTo>
                    <a:pt x="0" y="4708"/>
                    <a:pt x="134" y="5508"/>
                    <a:pt x="634" y="6042"/>
                  </a:cubicBezTo>
                  <a:cubicBezTo>
                    <a:pt x="969" y="6422"/>
                    <a:pt x="1470" y="6637"/>
                    <a:pt x="1954" y="6637"/>
                  </a:cubicBezTo>
                  <a:cubicBezTo>
                    <a:pt x="2192" y="6637"/>
                    <a:pt x="2427" y="6585"/>
                    <a:pt x="2635" y="6476"/>
                  </a:cubicBezTo>
                  <a:lnTo>
                    <a:pt x="4737" y="5808"/>
                  </a:lnTo>
                  <a:cubicBezTo>
                    <a:pt x="5468" y="6335"/>
                    <a:pt x="6328" y="6733"/>
                    <a:pt x="7248" y="6733"/>
                  </a:cubicBezTo>
                  <a:cubicBezTo>
                    <a:pt x="7377" y="6733"/>
                    <a:pt x="7508" y="6726"/>
                    <a:pt x="7639" y="6709"/>
                  </a:cubicBezTo>
                  <a:cubicBezTo>
                    <a:pt x="8673" y="6576"/>
                    <a:pt x="9640" y="5808"/>
                    <a:pt x="9807" y="4808"/>
                  </a:cubicBezTo>
                  <a:cubicBezTo>
                    <a:pt x="9807" y="4641"/>
                    <a:pt x="9807" y="4508"/>
                    <a:pt x="9707" y="4374"/>
                  </a:cubicBezTo>
                  <a:cubicBezTo>
                    <a:pt x="9638" y="4305"/>
                    <a:pt x="9548" y="4286"/>
                    <a:pt x="9449" y="4286"/>
                  </a:cubicBezTo>
                  <a:cubicBezTo>
                    <a:pt x="9323" y="4286"/>
                    <a:pt x="9181" y="4317"/>
                    <a:pt x="9048" y="4317"/>
                  </a:cubicBezTo>
                  <a:cubicBezTo>
                    <a:pt x="8934" y="4317"/>
                    <a:pt x="8826" y="4294"/>
                    <a:pt x="8740" y="4207"/>
                  </a:cubicBezTo>
                  <a:cubicBezTo>
                    <a:pt x="9173" y="4041"/>
                    <a:pt x="9507" y="3674"/>
                    <a:pt x="9540" y="3207"/>
                  </a:cubicBezTo>
                  <a:cubicBezTo>
                    <a:pt x="9207" y="3173"/>
                    <a:pt x="8840" y="3140"/>
                    <a:pt x="8506" y="3073"/>
                  </a:cubicBezTo>
                  <a:cubicBezTo>
                    <a:pt x="8773" y="2873"/>
                    <a:pt x="9007" y="2506"/>
                    <a:pt x="9040" y="2139"/>
                  </a:cubicBezTo>
                  <a:cubicBezTo>
                    <a:pt x="9040" y="2039"/>
                    <a:pt x="9040" y="1906"/>
                    <a:pt x="8973" y="1839"/>
                  </a:cubicBezTo>
                  <a:cubicBezTo>
                    <a:pt x="8907" y="1750"/>
                    <a:pt x="8810" y="1735"/>
                    <a:pt x="8714" y="1735"/>
                  </a:cubicBezTo>
                  <a:cubicBezTo>
                    <a:pt x="8666" y="1735"/>
                    <a:pt x="8617" y="1739"/>
                    <a:pt x="8573" y="1739"/>
                  </a:cubicBezTo>
                  <a:cubicBezTo>
                    <a:pt x="8389" y="1772"/>
                    <a:pt x="8198" y="1806"/>
                    <a:pt x="8010" y="1806"/>
                  </a:cubicBezTo>
                  <a:cubicBezTo>
                    <a:pt x="7822" y="1806"/>
                    <a:pt x="7639" y="1772"/>
                    <a:pt x="7472" y="1672"/>
                  </a:cubicBezTo>
                  <a:cubicBezTo>
                    <a:pt x="7139" y="1472"/>
                    <a:pt x="6972" y="1105"/>
                    <a:pt x="6705" y="772"/>
                  </a:cubicBezTo>
                  <a:cubicBezTo>
                    <a:pt x="6371" y="338"/>
                    <a:pt x="5871" y="38"/>
                    <a:pt x="5337" y="4"/>
                  </a:cubicBezTo>
                  <a:cubicBezTo>
                    <a:pt x="5293" y="2"/>
                    <a:pt x="5248" y="0"/>
                    <a:pt x="5203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898425" y="461225"/>
              <a:ext cx="300225" cy="425450"/>
            </a:xfrm>
            <a:custGeom>
              <a:avLst/>
              <a:gdLst/>
              <a:ahLst/>
              <a:cxnLst/>
              <a:rect l="l" t="t" r="r" b="b"/>
              <a:pathLst>
                <a:path w="12009" h="17018" extrusionOk="0">
                  <a:moveTo>
                    <a:pt x="6976" y="1"/>
                  </a:moveTo>
                  <a:cubicBezTo>
                    <a:pt x="6009" y="1"/>
                    <a:pt x="1777" y="262"/>
                    <a:pt x="1334" y="4809"/>
                  </a:cubicBezTo>
                  <a:cubicBezTo>
                    <a:pt x="801" y="9979"/>
                    <a:pt x="0" y="16717"/>
                    <a:pt x="0" y="16717"/>
                  </a:cubicBezTo>
                  <a:lnTo>
                    <a:pt x="10741" y="17017"/>
                  </a:lnTo>
                  <a:lnTo>
                    <a:pt x="11742" y="5376"/>
                  </a:lnTo>
                  <a:cubicBezTo>
                    <a:pt x="12009" y="2707"/>
                    <a:pt x="10074" y="306"/>
                    <a:pt x="7405" y="5"/>
                  </a:cubicBezTo>
                  <a:lnTo>
                    <a:pt x="7172" y="5"/>
                  </a:lnTo>
                  <a:cubicBezTo>
                    <a:pt x="7172" y="5"/>
                    <a:pt x="7101" y="1"/>
                    <a:pt x="6976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06825" y="237850"/>
              <a:ext cx="146800" cy="175200"/>
            </a:xfrm>
            <a:custGeom>
              <a:avLst/>
              <a:gdLst/>
              <a:ahLst/>
              <a:cxnLst/>
              <a:rect l="l" t="t" r="r" b="b"/>
              <a:pathLst>
                <a:path w="5872" h="7008" extrusionOk="0">
                  <a:moveTo>
                    <a:pt x="3303" y="1"/>
                  </a:moveTo>
                  <a:cubicBezTo>
                    <a:pt x="3303" y="67"/>
                    <a:pt x="3303" y="67"/>
                    <a:pt x="3236" y="67"/>
                  </a:cubicBezTo>
                  <a:cubicBezTo>
                    <a:pt x="3138" y="57"/>
                    <a:pt x="3041" y="51"/>
                    <a:pt x="2944" y="51"/>
                  </a:cubicBezTo>
                  <a:cubicBezTo>
                    <a:pt x="1532" y="51"/>
                    <a:pt x="323" y="1166"/>
                    <a:pt x="167" y="2602"/>
                  </a:cubicBezTo>
                  <a:cubicBezTo>
                    <a:pt x="1" y="4637"/>
                    <a:pt x="34" y="6972"/>
                    <a:pt x="2302" y="7006"/>
                  </a:cubicBezTo>
                  <a:cubicBezTo>
                    <a:pt x="2366" y="7007"/>
                    <a:pt x="2428" y="7008"/>
                    <a:pt x="2490" y="7008"/>
                  </a:cubicBezTo>
                  <a:cubicBezTo>
                    <a:pt x="5516" y="7008"/>
                    <a:pt x="5805" y="5415"/>
                    <a:pt x="5838" y="4270"/>
                  </a:cubicBezTo>
                  <a:cubicBezTo>
                    <a:pt x="5871" y="3136"/>
                    <a:pt x="5705" y="267"/>
                    <a:pt x="330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031000" y="399625"/>
              <a:ext cx="81750" cy="117725"/>
            </a:xfrm>
            <a:custGeom>
              <a:avLst/>
              <a:gdLst/>
              <a:ahLst/>
              <a:cxnLst/>
              <a:rect l="l" t="t" r="r" b="b"/>
              <a:pathLst>
                <a:path w="3270" h="4709" extrusionOk="0">
                  <a:moveTo>
                    <a:pt x="1" y="1"/>
                  </a:moveTo>
                  <a:lnTo>
                    <a:pt x="34" y="3136"/>
                  </a:lnTo>
                  <a:cubicBezTo>
                    <a:pt x="34" y="3999"/>
                    <a:pt x="768" y="4708"/>
                    <a:pt x="1622" y="4708"/>
                  </a:cubicBezTo>
                  <a:cubicBezTo>
                    <a:pt x="1659" y="4708"/>
                    <a:pt x="1697" y="4707"/>
                    <a:pt x="1735" y="4704"/>
                  </a:cubicBezTo>
                  <a:cubicBezTo>
                    <a:pt x="2569" y="4671"/>
                    <a:pt x="3203" y="4004"/>
                    <a:pt x="3203" y="3170"/>
                  </a:cubicBezTo>
                  <a:lnTo>
                    <a:pt x="327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983850" y="318525"/>
              <a:ext cx="39675" cy="51650"/>
            </a:xfrm>
            <a:custGeom>
              <a:avLst/>
              <a:gdLst/>
              <a:ahLst/>
              <a:cxnLst/>
              <a:rect l="l" t="t" r="r" b="b"/>
              <a:pathLst>
                <a:path w="1587" h="2066" extrusionOk="0">
                  <a:moveTo>
                    <a:pt x="826" y="1"/>
                  </a:moveTo>
                  <a:cubicBezTo>
                    <a:pt x="502" y="1"/>
                    <a:pt x="244" y="311"/>
                    <a:pt x="152" y="676"/>
                  </a:cubicBezTo>
                  <a:cubicBezTo>
                    <a:pt x="0" y="1315"/>
                    <a:pt x="459" y="2066"/>
                    <a:pt x="1174" y="2066"/>
                  </a:cubicBezTo>
                  <a:cubicBezTo>
                    <a:pt x="1242" y="2066"/>
                    <a:pt x="1313" y="2059"/>
                    <a:pt x="1387" y="2044"/>
                  </a:cubicBezTo>
                  <a:lnTo>
                    <a:pt x="1487" y="510"/>
                  </a:lnTo>
                  <a:cubicBezTo>
                    <a:pt x="1587" y="209"/>
                    <a:pt x="1120" y="9"/>
                    <a:pt x="920" y="9"/>
                  </a:cubicBezTo>
                  <a:cubicBezTo>
                    <a:pt x="888" y="3"/>
                    <a:pt x="857" y="1"/>
                    <a:pt x="826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042800" y="307900"/>
              <a:ext cx="7425" cy="6400"/>
            </a:xfrm>
            <a:custGeom>
              <a:avLst/>
              <a:gdLst/>
              <a:ahLst/>
              <a:cxnLst/>
              <a:rect l="l" t="t" r="r" b="b"/>
              <a:pathLst>
                <a:path w="297" h="256" extrusionOk="0">
                  <a:moveTo>
                    <a:pt x="196" y="1"/>
                  </a:moveTo>
                  <a:cubicBezTo>
                    <a:pt x="129" y="1"/>
                    <a:pt x="96" y="1"/>
                    <a:pt x="96" y="34"/>
                  </a:cubicBezTo>
                  <a:cubicBezTo>
                    <a:pt x="1" y="153"/>
                    <a:pt x="93" y="255"/>
                    <a:pt x="177" y="255"/>
                  </a:cubicBezTo>
                  <a:cubicBezTo>
                    <a:pt x="211" y="255"/>
                    <a:pt x="244" y="239"/>
                    <a:pt x="263" y="201"/>
                  </a:cubicBezTo>
                  <a:cubicBezTo>
                    <a:pt x="296" y="134"/>
                    <a:pt x="263" y="34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112575" y="305775"/>
              <a:ext cx="7700" cy="5550"/>
            </a:xfrm>
            <a:custGeom>
              <a:avLst/>
              <a:gdLst/>
              <a:ahLst/>
              <a:cxnLst/>
              <a:rect l="l" t="t" r="r" b="b"/>
              <a:pathLst>
                <a:path w="308" h="222" extrusionOk="0">
                  <a:moveTo>
                    <a:pt x="159" y="0"/>
                  </a:moveTo>
                  <a:cubicBezTo>
                    <a:pt x="11" y="0"/>
                    <a:pt x="1" y="221"/>
                    <a:pt x="147" y="221"/>
                  </a:cubicBezTo>
                  <a:cubicBezTo>
                    <a:pt x="155" y="221"/>
                    <a:pt x="164" y="221"/>
                    <a:pt x="174" y="219"/>
                  </a:cubicBezTo>
                  <a:cubicBezTo>
                    <a:pt x="307" y="186"/>
                    <a:pt x="307" y="52"/>
                    <a:pt x="240" y="19"/>
                  </a:cubicBezTo>
                  <a:cubicBezTo>
                    <a:pt x="210" y="6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43600" y="409750"/>
              <a:ext cx="64750" cy="7775"/>
            </a:xfrm>
            <a:custGeom>
              <a:avLst/>
              <a:gdLst/>
              <a:ahLst/>
              <a:cxnLst/>
              <a:rect l="l" t="t" r="r" b="b"/>
              <a:pathLst>
                <a:path w="2590" h="311" extrusionOk="0">
                  <a:moveTo>
                    <a:pt x="9" y="1"/>
                  </a:moveTo>
                  <a:cubicBezTo>
                    <a:pt x="0" y="1"/>
                    <a:pt x="8" y="40"/>
                    <a:pt x="31" y="63"/>
                  </a:cubicBezTo>
                  <a:cubicBezTo>
                    <a:pt x="484" y="226"/>
                    <a:pt x="938" y="311"/>
                    <a:pt x="1392" y="311"/>
                  </a:cubicBezTo>
                  <a:cubicBezTo>
                    <a:pt x="1772" y="311"/>
                    <a:pt x="2152" y="251"/>
                    <a:pt x="2532" y="130"/>
                  </a:cubicBezTo>
                  <a:cubicBezTo>
                    <a:pt x="2590" y="130"/>
                    <a:pt x="2573" y="56"/>
                    <a:pt x="2525" y="56"/>
                  </a:cubicBezTo>
                  <a:cubicBezTo>
                    <a:pt x="2517" y="56"/>
                    <a:pt x="2509" y="58"/>
                    <a:pt x="2499" y="63"/>
                  </a:cubicBezTo>
                  <a:cubicBezTo>
                    <a:pt x="2098" y="159"/>
                    <a:pt x="1705" y="209"/>
                    <a:pt x="1312" y="209"/>
                  </a:cubicBezTo>
                  <a:cubicBezTo>
                    <a:pt x="888" y="209"/>
                    <a:pt x="464" y="151"/>
                    <a:pt x="31" y="30"/>
                  </a:cubicBezTo>
                  <a:cubicBezTo>
                    <a:pt x="20" y="9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46025" y="233250"/>
              <a:ext cx="100100" cy="58000"/>
            </a:xfrm>
            <a:custGeom>
              <a:avLst/>
              <a:gdLst/>
              <a:ahLst/>
              <a:cxnLst/>
              <a:rect l="l" t="t" r="r" b="b"/>
              <a:pathLst>
                <a:path w="4004" h="2320" extrusionOk="0">
                  <a:moveTo>
                    <a:pt x="1325" y="1"/>
                  </a:moveTo>
                  <a:cubicBezTo>
                    <a:pt x="876" y="1"/>
                    <a:pt x="421" y="93"/>
                    <a:pt x="0" y="285"/>
                  </a:cubicBezTo>
                  <a:lnTo>
                    <a:pt x="134" y="318"/>
                  </a:lnTo>
                  <a:cubicBezTo>
                    <a:pt x="467" y="818"/>
                    <a:pt x="901" y="1319"/>
                    <a:pt x="1401" y="1686"/>
                  </a:cubicBezTo>
                  <a:cubicBezTo>
                    <a:pt x="1902" y="2086"/>
                    <a:pt x="2502" y="2319"/>
                    <a:pt x="3103" y="2319"/>
                  </a:cubicBezTo>
                  <a:cubicBezTo>
                    <a:pt x="3169" y="2319"/>
                    <a:pt x="3303" y="2319"/>
                    <a:pt x="3336" y="2253"/>
                  </a:cubicBezTo>
                  <a:cubicBezTo>
                    <a:pt x="3403" y="2153"/>
                    <a:pt x="3403" y="2086"/>
                    <a:pt x="3303" y="2019"/>
                  </a:cubicBezTo>
                  <a:cubicBezTo>
                    <a:pt x="3299" y="2016"/>
                    <a:pt x="3296" y="2013"/>
                    <a:pt x="3291" y="2009"/>
                  </a:cubicBezTo>
                  <a:lnTo>
                    <a:pt x="3291" y="2009"/>
                  </a:lnTo>
                  <a:cubicBezTo>
                    <a:pt x="3433" y="2072"/>
                    <a:pt x="3586" y="2119"/>
                    <a:pt x="3770" y="2119"/>
                  </a:cubicBezTo>
                  <a:cubicBezTo>
                    <a:pt x="3836" y="2119"/>
                    <a:pt x="3937" y="2119"/>
                    <a:pt x="3970" y="2019"/>
                  </a:cubicBezTo>
                  <a:cubicBezTo>
                    <a:pt x="4003" y="1953"/>
                    <a:pt x="4003" y="1819"/>
                    <a:pt x="3970" y="1752"/>
                  </a:cubicBezTo>
                  <a:cubicBezTo>
                    <a:pt x="3636" y="1019"/>
                    <a:pt x="3069" y="451"/>
                    <a:pt x="2302" y="151"/>
                  </a:cubicBezTo>
                  <a:cubicBezTo>
                    <a:pt x="1989" y="52"/>
                    <a:pt x="1658" y="1"/>
                    <a:pt x="1325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79375" y="302075"/>
              <a:ext cx="23375" cy="44775"/>
            </a:xfrm>
            <a:custGeom>
              <a:avLst/>
              <a:gdLst/>
              <a:ahLst/>
              <a:cxnLst/>
              <a:rect l="l" t="t" r="r" b="b"/>
              <a:pathLst>
                <a:path w="935" h="1791" extrusionOk="0">
                  <a:moveTo>
                    <a:pt x="1" y="0"/>
                  </a:moveTo>
                  <a:cubicBezTo>
                    <a:pt x="1" y="434"/>
                    <a:pt x="134" y="901"/>
                    <a:pt x="268" y="1368"/>
                  </a:cubicBezTo>
                  <a:cubicBezTo>
                    <a:pt x="268" y="1391"/>
                    <a:pt x="284" y="1415"/>
                    <a:pt x="306" y="1415"/>
                  </a:cubicBezTo>
                  <a:cubicBezTo>
                    <a:pt x="315" y="1415"/>
                    <a:pt x="324" y="1411"/>
                    <a:pt x="334" y="1401"/>
                  </a:cubicBezTo>
                  <a:cubicBezTo>
                    <a:pt x="425" y="1378"/>
                    <a:pt x="454" y="1324"/>
                    <a:pt x="495" y="1324"/>
                  </a:cubicBezTo>
                  <a:cubicBezTo>
                    <a:pt x="514" y="1324"/>
                    <a:pt x="536" y="1336"/>
                    <a:pt x="568" y="1368"/>
                  </a:cubicBezTo>
                  <a:cubicBezTo>
                    <a:pt x="668" y="1501"/>
                    <a:pt x="501" y="1568"/>
                    <a:pt x="468" y="1701"/>
                  </a:cubicBezTo>
                  <a:cubicBezTo>
                    <a:pt x="442" y="1727"/>
                    <a:pt x="475" y="1790"/>
                    <a:pt x="521" y="1790"/>
                  </a:cubicBezTo>
                  <a:cubicBezTo>
                    <a:pt x="536" y="1790"/>
                    <a:pt x="552" y="1784"/>
                    <a:pt x="568" y="1768"/>
                  </a:cubicBezTo>
                  <a:cubicBezTo>
                    <a:pt x="668" y="1668"/>
                    <a:pt x="935" y="1368"/>
                    <a:pt x="801" y="1201"/>
                  </a:cubicBezTo>
                  <a:cubicBezTo>
                    <a:pt x="762" y="1142"/>
                    <a:pt x="711" y="1121"/>
                    <a:pt x="656" y="1121"/>
                  </a:cubicBezTo>
                  <a:cubicBezTo>
                    <a:pt x="543" y="1121"/>
                    <a:pt x="411" y="1209"/>
                    <a:pt x="316" y="1250"/>
                  </a:cubicBezTo>
                  <a:lnTo>
                    <a:pt x="316" y="1250"/>
                  </a:lnTo>
                  <a:cubicBezTo>
                    <a:pt x="222" y="815"/>
                    <a:pt x="126" y="408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036125" y="1631350"/>
              <a:ext cx="37450" cy="5850"/>
            </a:xfrm>
            <a:custGeom>
              <a:avLst/>
              <a:gdLst/>
              <a:ahLst/>
              <a:cxnLst/>
              <a:rect l="l" t="t" r="r" b="b"/>
              <a:pathLst>
                <a:path w="1498" h="234" extrusionOk="0">
                  <a:moveTo>
                    <a:pt x="1464" y="0"/>
                  </a:moveTo>
                  <a:cubicBezTo>
                    <a:pt x="997" y="0"/>
                    <a:pt x="530" y="101"/>
                    <a:pt x="63" y="201"/>
                  </a:cubicBezTo>
                  <a:cubicBezTo>
                    <a:pt x="46" y="184"/>
                    <a:pt x="34" y="178"/>
                    <a:pt x="25" y="178"/>
                  </a:cubicBezTo>
                  <a:cubicBezTo>
                    <a:pt x="0" y="178"/>
                    <a:pt x="13" y="234"/>
                    <a:pt x="63" y="234"/>
                  </a:cubicBezTo>
                  <a:cubicBezTo>
                    <a:pt x="530" y="201"/>
                    <a:pt x="997" y="201"/>
                    <a:pt x="1464" y="101"/>
                  </a:cubicBezTo>
                  <a:cubicBezTo>
                    <a:pt x="1497" y="101"/>
                    <a:pt x="1497" y="0"/>
                    <a:pt x="14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040175" y="1620150"/>
              <a:ext cx="30900" cy="2800"/>
            </a:xfrm>
            <a:custGeom>
              <a:avLst/>
              <a:gdLst/>
              <a:ahLst/>
              <a:cxnLst/>
              <a:rect l="l" t="t" r="r" b="b"/>
              <a:pathLst>
                <a:path w="1236" h="112" extrusionOk="0">
                  <a:moveTo>
                    <a:pt x="834" y="0"/>
                  </a:moveTo>
                  <a:cubicBezTo>
                    <a:pt x="586" y="0"/>
                    <a:pt x="334" y="15"/>
                    <a:pt x="68" y="15"/>
                  </a:cubicBezTo>
                  <a:cubicBezTo>
                    <a:pt x="1" y="48"/>
                    <a:pt x="1" y="82"/>
                    <a:pt x="34" y="82"/>
                  </a:cubicBezTo>
                  <a:cubicBezTo>
                    <a:pt x="279" y="82"/>
                    <a:pt x="553" y="111"/>
                    <a:pt x="817" y="111"/>
                  </a:cubicBezTo>
                  <a:cubicBezTo>
                    <a:pt x="950" y="111"/>
                    <a:pt x="1079" y="104"/>
                    <a:pt x="1202" y="82"/>
                  </a:cubicBezTo>
                  <a:cubicBezTo>
                    <a:pt x="1235" y="82"/>
                    <a:pt x="1235" y="15"/>
                    <a:pt x="1202" y="15"/>
                  </a:cubicBezTo>
                  <a:cubicBezTo>
                    <a:pt x="1079" y="4"/>
                    <a:pt x="957" y="0"/>
                    <a:pt x="8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047700" y="1599325"/>
              <a:ext cx="41000" cy="23325"/>
            </a:xfrm>
            <a:custGeom>
              <a:avLst/>
              <a:gdLst/>
              <a:ahLst/>
              <a:cxnLst/>
              <a:rect l="l" t="t" r="r" b="b"/>
              <a:pathLst>
                <a:path w="1640" h="933" extrusionOk="0">
                  <a:moveTo>
                    <a:pt x="1500" y="140"/>
                  </a:moveTo>
                  <a:lnTo>
                    <a:pt x="1500" y="140"/>
                  </a:lnTo>
                  <a:cubicBezTo>
                    <a:pt x="1476" y="522"/>
                    <a:pt x="1210" y="770"/>
                    <a:pt x="908" y="836"/>
                  </a:cubicBezTo>
                  <a:lnTo>
                    <a:pt x="908" y="836"/>
                  </a:lnTo>
                  <a:cubicBezTo>
                    <a:pt x="1059" y="569"/>
                    <a:pt x="1287" y="329"/>
                    <a:pt x="1500" y="140"/>
                  </a:cubicBezTo>
                  <a:close/>
                  <a:moveTo>
                    <a:pt x="1563" y="0"/>
                  </a:moveTo>
                  <a:cubicBezTo>
                    <a:pt x="1554" y="0"/>
                    <a:pt x="1544" y="4"/>
                    <a:pt x="1535" y="14"/>
                  </a:cubicBezTo>
                  <a:cubicBezTo>
                    <a:pt x="1234" y="214"/>
                    <a:pt x="934" y="448"/>
                    <a:pt x="834" y="814"/>
                  </a:cubicBezTo>
                  <a:cubicBezTo>
                    <a:pt x="809" y="827"/>
                    <a:pt x="812" y="840"/>
                    <a:pt x="826" y="849"/>
                  </a:cubicBezTo>
                  <a:lnTo>
                    <a:pt x="826" y="849"/>
                  </a:lnTo>
                  <a:cubicBezTo>
                    <a:pt x="800" y="851"/>
                    <a:pt x="774" y="853"/>
                    <a:pt x="748" y="853"/>
                  </a:cubicBezTo>
                  <a:cubicBezTo>
                    <a:pt x="503" y="853"/>
                    <a:pt x="259" y="732"/>
                    <a:pt x="118" y="464"/>
                  </a:cubicBezTo>
                  <a:lnTo>
                    <a:pt x="118" y="464"/>
                  </a:lnTo>
                  <a:cubicBezTo>
                    <a:pt x="319" y="551"/>
                    <a:pt x="528" y="653"/>
                    <a:pt x="667" y="848"/>
                  </a:cubicBezTo>
                  <a:cubicBezTo>
                    <a:pt x="734" y="848"/>
                    <a:pt x="834" y="814"/>
                    <a:pt x="767" y="748"/>
                  </a:cubicBezTo>
                  <a:cubicBezTo>
                    <a:pt x="567" y="548"/>
                    <a:pt x="367" y="381"/>
                    <a:pt x="67" y="314"/>
                  </a:cubicBezTo>
                  <a:cubicBezTo>
                    <a:pt x="33" y="314"/>
                    <a:pt x="0" y="347"/>
                    <a:pt x="0" y="381"/>
                  </a:cubicBezTo>
                  <a:cubicBezTo>
                    <a:pt x="3" y="389"/>
                    <a:pt x="6" y="397"/>
                    <a:pt x="9" y="405"/>
                  </a:cubicBezTo>
                  <a:lnTo>
                    <a:pt x="9" y="405"/>
                  </a:lnTo>
                  <a:lnTo>
                    <a:pt x="0" y="414"/>
                  </a:lnTo>
                  <a:cubicBezTo>
                    <a:pt x="5" y="416"/>
                    <a:pt x="11" y="419"/>
                    <a:pt x="16" y="421"/>
                  </a:cubicBezTo>
                  <a:lnTo>
                    <a:pt x="16" y="421"/>
                  </a:lnTo>
                  <a:cubicBezTo>
                    <a:pt x="163" y="772"/>
                    <a:pt x="470" y="932"/>
                    <a:pt x="775" y="932"/>
                  </a:cubicBezTo>
                  <a:cubicBezTo>
                    <a:pt x="1209" y="932"/>
                    <a:pt x="1640" y="607"/>
                    <a:pt x="1601" y="47"/>
                  </a:cubicBezTo>
                  <a:cubicBezTo>
                    <a:pt x="1601" y="24"/>
                    <a:pt x="1585" y="0"/>
                    <a:pt x="1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51725" y="1612175"/>
              <a:ext cx="23375" cy="5850"/>
            </a:xfrm>
            <a:custGeom>
              <a:avLst/>
              <a:gdLst/>
              <a:ahLst/>
              <a:cxnLst/>
              <a:rect l="l" t="t" r="r" b="b"/>
              <a:pathLst>
                <a:path w="935" h="234" extrusionOk="0">
                  <a:moveTo>
                    <a:pt x="33" y="0"/>
                  </a:moveTo>
                  <a:cubicBezTo>
                    <a:pt x="0" y="0"/>
                    <a:pt x="0" y="67"/>
                    <a:pt x="33" y="67"/>
                  </a:cubicBezTo>
                  <a:cubicBezTo>
                    <a:pt x="334" y="167"/>
                    <a:pt x="601" y="234"/>
                    <a:pt x="901" y="234"/>
                  </a:cubicBezTo>
                  <a:cubicBezTo>
                    <a:pt x="934" y="234"/>
                    <a:pt x="934" y="200"/>
                    <a:pt x="901" y="167"/>
                  </a:cubicBezTo>
                  <a:cubicBezTo>
                    <a:pt x="667" y="34"/>
                    <a:pt x="334" y="34"/>
                    <a:pt x="3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849225" y="1605500"/>
              <a:ext cx="25875" cy="4200"/>
            </a:xfrm>
            <a:custGeom>
              <a:avLst/>
              <a:gdLst/>
              <a:ahLst/>
              <a:cxnLst/>
              <a:rect l="l" t="t" r="r" b="b"/>
              <a:pathLst>
                <a:path w="1035" h="168" extrusionOk="0">
                  <a:moveTo>
                    <a:pt x="100" y="0"/>
                  </a:moveTo>
                  <a:cubicBezTo>
                    <a:pt x="33" y="0"/>
                    <a:pt x="0" y="67"/>
                    <a:pt x="100" y="100"/>
                  </a:cubicBezTo>
                  <a:cubicBezTo>
                    <a:pt x="367" y="134"/>
                    <a:pt x="667" y="167"/>
                    <a:pt x="967" y="167"/>
                  </a:cubicBezTo>
                  <a:cubicBezTo>
                    <a:pt x="1034" y="167"/>
                    <a:pt x="1034" y="100"/>
                    <a:pt x="967" y="34"/>
                  </a:cubicBezTo>
                  <a:cubicBezTo>
                    <a:pt x="667" y="0"/>
                    <a:pt x="367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61725" y="1596325"/>
              <a:ext cx="11700" cy="2700"/>
            </a:xfrm>
            <a:custGeom>
              <a:avLst/>
              <a:gdLst/>
              <a:ahLst/>
              <a:cxnLst/>
              <a:rect l="l" t="t" r="r" b="b"/>
              <a:pathLst>
                <a:path w="468" h="108" extrusionOk="0">
                  <a:moveTo>
                    <a:pt x="0" y="0"/>
                  </a:moveTo>
                  <a:cubicBezTo>
                    <a:pt x="115" y="29"/>
                    <a:pt x="255" y="107"/>
                    <a:pt x="376" y="107"/>
                  </a:cubicBezTo>
                  <a:cubicBezTo>
                    <a:pt x="396" y="107"/>
                    <a:pt x="415" y="105"/>
                    <a:pt x="434" y="101"/>
                  </a:cubicBezTo>
                  <a:cubicBezTo>
                    <a:pt x="467" y="101"/>
                    <a:pt x="467" y="34"/>
                    <a:pt x="4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835200" y="1577025"/>
              <a:ext cx="46350" cy="22975"/>
            </a:xfrm>
            <a:custGeom>
              <a:avLst/>
              <a:gdLst/>
              <a:ahLst/>
              <a:cxnLst/>
              <a:rect l="l" t="t" r="r" b="b"/>
              <a:pathLst>
                <a:path w="1854" h="919" extrusionOk="0">
                  <a:moveTo>
                    <a:pt x="503" y="414"/>
                  </a:moveTo>
                  <a:cubicBezTo>
                    <a:pt x="601" y="453"/>
                    <a:pt x="697" y="493"/>
                    <a:pt x="791" y="533"/>
                  </a:cubicBezTo>
                  <a:lnTo>
                    <a:pt x="791" y="533"/>
                  </a:lnTo>
                  <a:cubicBezTo>
                    <a:pt x="692" y="506"/>
                    <a:pt x="595" y="465"/>
                    <a:pt x="503" y="414"/>
                  </a:cubicBezTo>
                  <a:close/>
                  <a:moveTo>
                    <a:pt x="1395" y="239"/>
                  </a:moveTo>
                  <a:lnTo>
                    <a:pt x="1528" y="472"/>
                  </a:lnTo>
                  <a:cubicBezTo>
                    <a:pt x="1528" y="504"/>
                    <a:pt x="1263" y="564"/>
                    <a:pt x="1204" y="572"/>
                  </a:cubicBezTo>
                  <a:lnTo>
                    <a:pt x="1204" y="572"/>
                  </a:lnTo>
                  <a:cubicBezTo>
                    <a:pt x="1221" y="516"/>
                    <a:pt x="1239" y="461"/>
                    <a:pt x="1262" y="406"/>
                  </a:cubicBezTo>
                  <a:cubicBezTo>
                    <a:pt x="1328" y="305"/>
                    <a:pt x="1362" y="272"/>
                    <a:pt x="1395" y="239"/>
                  </a:cubicBezTo>
                  <a:close/>
                  <a:moveTo>
                    <a:pt x="1546" y="1"/>
                  </a:moveTo>
                  <a:cubicBezTo>
                    <a:pt x="1529" y="1"/>
                    <a:pt x="1512" y="2"/>
                    <a:pt x="1495" y="5"/>
                  </a:cubicBezTo>
                  <a:cubicBezTo>
                    <a:pt x="1257" y="77"/>
                    <a:pt x="1104" y="335"/>
                    <a:pt x="1036" y="575"/>
                  </a:cubicBezTo>
                  <a:lnTo>
                    <a:pt x="1036" y="575"/>
                  </a:lnTo>
                  <a:cubicBezTo>
                    <a:pt x="1001" y="572"/>
                    <a:pt x="966" y="569"/>
                    <a:pt x="931" y="563"/>
                  </a:cubicBezTo>
                  <a:lnTo>
                    <a:pt x="931" y="563"/>
                  </a:lnTo>
                  <a:cubicBezTo>
                    <a:pt x="693" y="446"/>
                    <a:pt x="463" y="317"/>
                    <a:pt x="215" y="196"/>
                  </a:cubicBezTo>
                  <a:lnTo>
                    <a:pt x="215" y="196"/>
                  </a:lnTo>
                  <a:cubicBezTo>
                    <a:pt x="196" y="178"/>
                    <a:pt x="178" y="158"/>
                    <a:pt x="161" y="139"/>
                  </a:cubicBezTo>
                  <a:cubicBezTo>
                    <a:pt x="150" y="144"/>
                    <a:pt x="141" y="150"/>
                    <a:pt x="133" y="157"/>
                  </a:cubicBezTo>
                  <a:lnTo>
                    <a:pt x="133" y="157"/>
                  </a:lnTo>
                  <a:cubicBezTo>
                    <a:pt x="120" y="151"/>
                    <a:pt x="107" y="145"/>
                    <a:pt x="94" y="139"/>
                  </a:cubicBezTo>
                  <a:cubicBezTo>
                    <a:pt x="88" y="133"/>
                    <a:pt x="81" y="130"/>
                    <a:pt x="73" y="130"/>
                  </a:cubicBezTo>
                  <a:cubicBezTo>
                    <a:pt x="40" y="130"/>
                    <a:pt x="0" y="184"/>
                    <a:pt x="27" y="239"/>
                  </a:cubicBezTo>
                  <a:cubicBezTo>
                    <a:pt x="261" y="506"/>
                    <a:pt x="594" y="672"/>
                    <a:pt x="995" y="672"/>
                  </a:cubicBezTo>
                  <a:cubicBezTo>
                    <a:pt x="1000" y="672"/>
                    <a:pt x="1006" y="672"/>
                    <a:pt x="1012" y="672"/>
                  </a:cubicBezTo>
                  <a:lnTo>
                    <a:pt x="1012" y="672"/>
                  </a:lnTo>
                  <a:cubicBezTo>
                    <a:pt x="1001" y="732"/>
                    <a:pt x="995" y="789"/>
                    <a:pt x="995" y="839"/>
                  </a:cubicBezTo>
                  <a:cubicBezTo>
                    <a:pt x="995" y="888"/>
                    <a:pt x="1030" y="919"/>
                    <a:pt x="1063" y="919"/>
                  </a:cubicBezTo>
                  <a:cubicBezTo>
                    <a:pt x="1075" y="919"/>
                    <a:pt x="1086" y="915"/>
                    <a:pt x="1095" y="906"/>
                  </a:cubicBezTo>
                  <a:cubicBezTo>
                    <a:pt x="1123" y="836"/>
                    <a:pt x="1145" y="766"/>
                    <a:pt x="1166" y="696"/>
                  </a:cubicBezTo>
                  <a:lnTo>
                    <a:pt x="1166" y="696"/>
                  </a:lnTo>
                  <a:cubicBezTo>
                    <a:pt x="1198" y="710"/>
                    <a:pt x="1230" y="725"/>
                    <a:pt x="1262" y="739"/>
                  </a:cubicBezTo>
                  <a:cubicBezTo>
                    <a:pt x="1284" y="761"/>
                    <a:pt x="1302" y="769"/>
                    <a:pt x="1316" y="769"/>
                  </a:cubicBezTo>
                  <a:cubicBezTo>
                    <a:pt x="1343" y="769"/>
                    <a:pt x="1351" y="739"/>
                    <a:pt x="1328" y="739"/>
                  </a:cubicBezTo>
                  <a:cubicBezTo>
                    <a:pt x="1275" y="719"/>
                    <a:pt x="1223" y="697"/>
                    <a:pt x="1172" y="675"/>
                  </a:cubicBezTo>
                  <a:lnTo>
                    <a:pt x="1172" y="675"/>
                  </a:lnTo>
                  <a:cubicBezTo>
                    <a:pt x="1173" y="672"/>
                    <a:pt x="1174" y="669"/>
                    <a:pt x="1175" y="665"/>
                  </a:cubicBezTo>
                  <a:lnTo>
                    <a:pt x="1175" y="665"/>
                  </a:lnTo>
                  <a:cubicBezTo>
                    <a:pt x="1414" y="645"/>
                    <a:pt x="1710" y="573"/>
                    <a:pt x="1762" y="339"/>
                  </a:cubicBezTo>
                  <a:cubicBezTo>
                    <a:pt x="1853" y="156"/>
                    <a:pt x="1722" y="1"/>
                    <a:pt x="15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103575" y="469675"/>
              <a:ext cx="292725" cy="336950"/>
            </a:xfrm>
            <a:custGeom>
              <a:avLst/>
              <a:gdLst/>
              <a:ahLst/>
              <a:cxnLst/>
              <a:rect l="l" t="t" r="r" b="b"/>
              <a:pathLst>
                <a:path w="11709" h="13478" extrusionOk="0">
                  <a:moveTo>
                    <a:pt x="500" y="1"/>
                  </a:moveTo>
                  <a:lnTo>
                    <a:pt x="0" y="3970"/>
                  </a:lnTo>
                  <a:lnTo>
                    <a:pt x="6138" y="8474"/>
                  </a:lnTo>
                  <a:lnTo>
                    <a:pt x="3202" y="11676"/>
                  </a:lnTo>
                  <a:lnTo>
                    <a:pt x="4270" y="13477"/>
                  </a:lnTo>
                  <a:cubicBezTo>
                    <a:pt x="4270" y="13477"/>
                    <a:pt x="11708" y="10208"/>
                    <a:pt x="10341" y="7473"/>
                  </a:cubicBezTo>
                  <a:cubicBezTo>
                    <a:pt x="8973" y="4704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47550" y="822425"/>
              <a:ext cx="322750" cy="712225"/>
            </a:xfrm>
            <a:custGeom>
              <a:avLst/>
              <a:gdLst/>
              <a:ahLst/>
              <a:cxnLst/>
              <a:rect l="l" t="t" r="r" b="b"/>
              <a:pathLst>
                <a:path w="12910" h="28489" extrusionOk="0">
                  <a:moveTo>
                    <a:pt x="2202" y="1"/>
                  </a:moveTo>
                  <a:lnTo>
                    <a:pt x="0" y="27954"/>
                  </a:lnTo>
                  <a:lnTo>
                    <a:pt x="4003" y="28288"/>
                  </a:lnTo>
                  <a:cubicBezTo>
                    <a:pt x="4003" y="28288"/>
                    <a:pt x="6672" y="6439"/>
                    <a:pt x="6872" y="6072"/>
                  </a:cubicBezTo>
                  <a:cubicBezTo>
                    <a:pt x="6923" y="5990"/>
                    <a:pt x="7016" y="5961"/>
                    <a:pt x="7119" y="5961"/>
                  </a:cubicBezTo>
                  <a:cubicBezTo>
                    <a:pt x="7351" y="5961"/>
                    <a:pt x="7639" y="6105"/>
                    <a:pt x="7639" y="6105"/>
                  </a:cubicBezTo>
                  <a:lnTo>
                    <a:pt x="5404" y="28388"/>
                  </a:lnTo>
                  <a:lnTo>
                    <a:pt x="10241" y="28488"/>
                  </a:lnTo>
                  <a:cubicBezTo>
                    <a:pt x="10241" y="28488"/>
                    <a:pt x="12609" y="6105"/>
                    <a:pt x="12910" y="435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1775" y="616450"/>
              <a:ext cx="206000" cy="237700"/>
            </a:xfrm>
            <a:custGeom>
              <a:avLst/>
              <a:gdLst/>
              <a:ahLst/>
              <a:cxnLst/>
              <a:rect l="l" t="t" r="r" b="b"/>
              <a:pathLst>
                <a:path w="8240" h="9508" extrusionOk="0">
                  <a:moveTo>
                    <a:pt x="1902" y="1"/>
                  </a:moveTo>
                  <a:lnTo>
                    <a:pt x="1" y="9508"/>
                  </a:lnTo>
                  <a:lnTo>
                    <a:pt x="7573" y="8940"/>
                  </a:lnTo>
                  <a:cubicBezTo>
                    <a:pt x="7573" y="8807"/>
                    <a:pt x="8240" y="1102"/>
                    <a:pt x="8240" y="1102"/>
                  </a:cubicBezTo>
                  <a:lnTo>
                    <a:pt x="19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873400" y="742625"/>
              <a:ext cx="134275" cy="108450"/>
            </a:xfrm>
            <a:custGeom>
              <a:avLst/>
              <a:gdLst/>
              <a:ahLst/>
              <a:cxnLst/>
              <a:rect l="l" t="t" r="r" b="b"/>
              <a:pathLst>
                <a:path w="5371" h="4338" extrusionOk="0">
                  <a:moveTo>
                    <a:pt x="935" y="1"/>
                  </a:moveTo>
                  <a:cubicBezTo>
                    <a:pt x="609" y="1"/>
                    <a:pt x="0" y="1392"/>
                    <a:pt x="0" y="1392"/>
                  </a:cubicBezTo>
                  <a:cubicBezTo>
                    <a:pt x="0" y="1392"/>
                    <a:pt x="1602" y="3160"/>
                    <a:pt x="2669" y="3793"/>
                  </a:cubicBezTo>
                  <a:cubicBezTo>
                    <a:pt x="3369" y="4187"/>
                    <a:pt x="3969" y="4337"/>
                    <a:pt x="4280" y="4337"/>
                  </a:cubicBezTo>
                  <a:cubicBezTo>
                    <a:pt x="4443" y="4337"/>
                    <a:pt x="4527" y="4296"/>
                    <a:pt x="4504" y="4227"/>
                  </a:cubicBezTo>
                  <a:cubicBezTo>
                    <a:pt x="4370" y="3994"/>
                    <a:pt x="2669" y="3593"/>
                    <a:pt x="2902" y="3293"/>
                  </a:cubicBezTo>
                  <a:cubicBezTo>
                    <a:pt x="2929" y="3263"/>
                    <a:pt x="2974" y="3249"/>
                    <a:pt x="3031" y="3249"/>
                  </a:cubicBezTo>
                  <a:cubicBezTo>
                    <a:pt x="3439" y="3249"/>
                    <a:pt x="4527" y="3914"/>
                    <a:pt x="5076" y="3914"/>
                  </a:cubicBezTo>
                  <a:cubicBezTo>
                    <a:pt x="5217" y="3914"/>
                    <a:pt x="5322" y="3870"/>
                    <a:pt x="5371" y="3760"/>
                  </a:cubicBezTo>
                  <a:cubicBezTo>
                    <a:pt x="5371" y="3760"/>
                    <a:pt x="4904" y="3493"/>
                    <a:pt x="4437" y="3293"/>
                  </a:cubicBezTo>
                  <a:cubicBezTo>
                    <a:pt x="3937" y="3093"/>
                    <a:pt x="3203" y="2793"/>
                    <a:pt x="3436" y="2593"/>
                  </a:cubicBezTo>
                  <a:cubicBezTo>
                    <a:pt x="3458" y="2571"/>
                    <a:pt x="3491" y="2561"/>
                    <a:pt x="3532" y="2561"/>
                  </a:cubicBezTo>
                  <a:cubicBezTo>
                    <a:pt x="3887" y="2561"/>
                    <a:pt x="4878" y="3292"/>
                    <a:pt x="5167" y="3292"/>
                  </a:cubicBezTo>
                  <a:cubicBezTo>
                    <a:pt x="5201" y="3292"/>
                    <a:pt x="5225" y="3282"/>
                    <a:pt x="5237" y="3260"/>
                  </a:cubicBezTo>
                  <a:cubicBezTo>
                    <a:pt x="5371" y="2993"/>
                    <a:pt x="4237" y="2192"/>
                    <a:pt x="3436" y="1792"/>
                  </a:cubicBezTo>
                  <a:cubicBezTo>
                    <a:pt x="2826" y="1421"/>
                    <a:pt x="2849" y="1260"/>
                    <a:pt x="3018" y="1260"/>
                  </a:cubicBezTo>
                  <a:cubicBezTo>
                    <a:pt x="3061" y="1260"/>
                    <a:pt x="3115" y="1271"/>
                    <a:pt x="3169" y="1292"/>
                  </a:cubicBezTo>
                  <a:cubicBezTo>
                    <a:pt x="3372" y="1407"/>
                    <a:pt x="3925" y="1824"/>
                    <a:pt x="4134" y="1824"/>
                  </a:cubicBezTo>
                  <a:cubicBezTo>
                    <a:pt x="4166" y="1824"/>
                    <a:pt x="4190" y="1814"/>
                    <a:pt x="4203" y="1792"/>
                  </a:cubicBezTo>
                  <a:cubicBezTo>
                    <a:pt x="4270" y="1625"/>
                    <a:pt x="3369" y="691"/>
                    <a:pt x="2836" y="458"/>
                  </a:cubicBezTo>
                  <a:cubicBezTo>
                    <a:pt x="2269" y="191"/>
                    <a:pt x="1201" y="258"/>
                    <a:pt x="1001" y="24"/>
                  </a:cubicBezTo>
                  <a:cubicBezTo>
                    <a:pt x="981" y="8"/>
                    <a:pt x="958" y="1"/>
                    <a:pt x="935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694925" y="469675"/>
              <a:ext cx="321100" cy="314425"/>
            </a:xfrm>
            <a:custGeom>
              <a:avLst/>
              <a:gdLst/>
              <a:ahLst/>
              <a:cxnLst/>
              <a:rect l="l" t="t" r="r" b="b"/>
              <a:pathLst>
                <a:path w="12844" h="12577" extrusionOk="0">
                  <a:moveTo>
                    <a:pt x="12843" y="1"/>
                  </a:moveTo>
                  <a:cubicBezTo>
                    <a:pt x="12843" y="1"/>
                    <a:pt x="3670" y="3003"/>
                    <a:pt x="1836" y="5505"/>
                  </a:cubicBezTo>
                  <a:cubicBezTo>
                    <a:pt x="1" y="8007"/>
                    <a:pt x="7473" y="12577"/>
                    <a:pt x="7473" y="12577"/>
                  </a:cubicBezTo>
                  <a:lnTo>
                    <a:pt x="8807" y="11009"/>
                  </a:lnTo>
                  <a:lnTo>
                    <a:pt x="5805" y="7239"/>
                  </a:lnTo>
                  <a:lnTo>
                    <a:pt x="11209" y="4471"/>
                  </a:lnTo>
                  <a:lnTo>
                    <a:pt x="12843" y="1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122750" y="483850"/>
              <a:ext cx="38375" cy="172650"/>
            </a:xfrm>
            <a:custGeom>
              <a:avLst/>
              <a:gdLst/>
              <a:ahLst/>
              <a:cxnLst/>
              <a:rect l="l" t="t" r="r" b="b"/>
              <a:pathLst>
                <a:path w="1535" h="6906" extrusionOk="0">
                  <a:moveTo>
                    <a:pt x="734" y="1"/>
                  </a:moveTo>
                  <a:lnTo>
                    <a:pt x="0" y="6839"/>
                  </a:lnTo>
                  <a:lnTo>
                    <a:pt x="601" y="6906"/>
                  </a:lnTo>
                  <a:lnTo>
                    <a:pt x="1535" y="43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91825" y="470525"/>
              <a:ext cx="23375" cy="162625"/>
            </a:xfrm>
            <a:custGeom>
              <a:avLst/>
              <a:gdLst/>
              <a:ahLst/>
              <a:cxnLst/>
              <a:rect l="l" t="t" r="r" b="b"/>
              <a:pathLst>
                <a:path w="935" h="6505" extrusionOk="0">
                  <a:moveTo>
                    <a:pt x="934" y="0"/>
                  </a:moveTo>
                  <a:lnTo>
                    <a:pt x="0" y="300"/>
                  </a:lnTo>
                  <a:lnTo>
                    <a:pt x="134" y="6438"/>
                  </a:lnTo>
                  <a:lnTo>
                    <a:pt x="767" y="65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126925" y="642150"/>
              <a:ext cx="12525" cy="10200"/>
            </a:xfrm>
            <a:custGeom>
              <a:avLst/>
              <a:gdLst/>
              <a:ahLst/>
              <a:cxnLst/>
              <a:rect l="l" t="t" r="r" b="b"/>
              <a:pathLst>
                <a:path w="501" h="408" extrusionOk="0">
                  <a:moveTo>
                    <a:pt x="181" y="0"/>
                  </a:moveTo>
                  <a:cubicBezTo>
                    <a:pt x="176" y="0"/>
                    <a:pt x="171" y="2"/>
                    <a:pt x="167" y="7"/>
                  </a:cubicBezTo>
                  <a:cubicBezTo>
                    <a:pt x="0" y="107"/>
                    <a:pt x="33" y="407"/>
                    <a:pt x="234" y="407"/>
                  </a:cubicBezTo>
                  <a:cubicBezTo>
                    <a:pt x="434" y="407"/>
                    <a:pt x="500" y="107"/>
                    <a:pt x="334" y="7"/>
                  </a:cubicBezTo>
                  <a:cubicBezTo>
                    <a:pt x="326" y="3"/>
                    <a:pt x="319" y="1"/>
                    <a:pt x="312" y="1"/>
                  </a:cubicBezTo>
                  <a:cubicBezTo>
                    <a:pt x="254" y="1"/>
                    <a:pt x="208" y="107"/>
                    <a:pt x="267" y="107"/>
                  </a:cubicBezTo>
                  <a:cubicBezTo>
                    <a:pt x="334" y="140"/>
                    <a:pt x="367" y="240"/>
                    <a:pt x="267" y="274"/>
                  </a:cubicBezTo>
                  <a:cubicBezTo>
                    <a:pt x="200" y="274"/>
                    <a:pt x="167" y="140"/>
                    <a:pt x="234" y="107"/>
                  </a:cubicBezTo>
                  <a:cubicBezTo>
                    <a:pt x="234" y="78"/>
                    <a:pt x="209" y="0"/>
                    <a:pt x="18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996500" y="621400"/>
              <a:ext cx="13375" cy="8725"/>
            </a:xfrm>
            <a:custGeom>
              <a:avLst/>
              <a:gdLst/>
              <a:ahLst/>
              <a:cxnLst/>
              <a:rect l="l" t="t" r="r" b="b"/>
              <a:pathLst>
                <a:path w="535" h="349" extrusionOk="0">
                  <a:moveTo>
                    <a:pt x="213" y="136"/>
                  </a:moveTo>
                  <a:cubicBezTo>
                    <a:pt x="247" y="136"/>
                    <a:pt x="280" y="136"/>
                    <a:pt x="280" y="236"/>
                  </a:cubicBezTo>
                  <a:cubicBezTo>
                    <a:pt x="274" y="249"/>
                    <a:pt x="265" y="255"/>
                    <a:pt x="255" y="255"/>
                  </a:cubicBezTo>
                  <a:cubicBezTo>
                    <a:pt x="214" y="255"/>
                    <a:pt x="160" y="163"/>
                    <a:pt x="213" y="136"/>
                  </a:cubicBezTo>
                  <a:close/>
                  <a:moveTo>
                    <a:pt x="277" y="0"/>
                  </a:moveTo>
                  <a:cubicBezTo>
                    <a:pt x="267" y="0"/>
                    <a:pt x="257" y="1"/>
                    <a:pt x="247" y="3"/>
                  </a:cubicBezTo>
                  <a:cubicBezTo>
                    <a:pt x="213" y="3"/>
                    <a:pt x="147" y="3"/>
                    <a:pt x="147" y="70"/>
                  </a:cubicBezTo>
                  <a:cubicBezTo>
                    <a:pt x="0" y="157"/>
                    <a:pt x="85" y="348"/>
                    <a:pt x="244" y="348"/>
                  </a:cubicBezTo>
                  <a:cubicBezTo>
                    <a:pt x="266" y="348"/>
                    <a:pt x="289" y="345"/>
                    <a:pt x="313" y="336"/>
                  </a:cubicBezTo>
                  <a:cubicBezTo>
                    <a:pt x="535" y="273"/>
                    <a:pt x="456" y="0"/>
                    <a:pt x="2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9014325" y="676175"/>
              <a:ext cx="87600" cy="87875"/>
            </a:xfrm>
            <a:custGeom>
              <a:avLst/>
              <a:gdLst/>
              <a:ahLst/>
              <a:cxnLst/>
              <a:rect l="l" t="t" r="r" b="b"/>
              <a:pathLst>
                <a:path w="3504" h="3515" extrusionOk="0">
                  <a:moveTo>
                    <a:pt x="422" y="238"/>
                  </a:moveTo>
                  <a:lnTo>
                    <a:pt x="422" y="238"/>
                  </a:lnTo>
                  <a:cubicBezTo>
                    <a:pt x="426" y="241"/>
                    <a:pt x="430" y="244"/>
                    <a:pt x="434" y="247"/>
                  </a:cubicBezTo>
                  <a:cubicBezTo>
                    <a:pt x="868" y="314"/>
                    <a:pt x="1268" y="347"/>
                    <a:pt x="1702" y="447"/>
                  </a:cubicBezTo>
                  <a:cubicBezTo>
                    <a:pt x="2102" y="547"/>
                    <a:pt x="2703" y="547"/>
                    <a:pt x="3070" y="714"/>
                  </a:cubicBezTo>
                  <a:cubicBezTo>
                    <a:pt x="3503" y="847"/>
                    <a:pt x="3270" y="1314"/>
                    <a:pt x="3236" y="1748"/>
                  </a:cubicBezTo>
                  <a:cubicBezTo>
                    <a:pt x="3203" y="2082"/>
                    <a:pt x="3236" y="2715"/>
                    <a:pt x="3070" y="2982"/>
                  </a:cubicBezTo>
                  <a:cubicBezTo>
                    <a:pt x="2911" y="3265"/>
                    <a:pt x="2715" y="3342"/>
                    <a:pt x="2496" y="3342"/>
                  </a:cubicBezTo>
                  <a:cubicBezTo>
                    <a:pt x="2301" y="3342"/>
                    <a:pt x="2089" y="3281"/>
                    <a:pt x="1869" y="3249"/>
                  </a:cubicBezTo>
                  <a:cubicBezTo>
                    <a:pt x="1502" y="3149"/>
                    <a:pt x="868" y="3149"/>
                    <a:pt x="534" y="2982"/>
                  </a:cubicBezTo>
                  <a:cubicBezTo>
                    <a:pt x="67" y="2682"/>
                    <a:pt x="268" y="1848"/>
                    <a:pt x="334" y="1414"/>
                  </a:cubicBezTo>
                  <a:cubicBezTo>
                    <a:pt x="364" y="1004"/>
                    <a:pt x="393" y="620"/>
                    <a:pt x="422" y="238"/>
                  </a:cubicBezTo>
                  <a:close/>
                  <a:moveTo>
                    <a:pt x="385" y="0"/>
                  </a:moveTo>
                  <a:cubicBezTo>
                    <a:pt x="374" y="0"/>
                    <a:pt x="368" y="17"/>
                    <a:pt x="368" y="47"/>
                  </a:cubicBezTo>
                  <a:cubicBezTo>
                    <a:pt x="268" y="480"/>
                    <a:pt x="201" y="981"/>
                    <a:pt x="168" y="1481"/>
                  </a:cubicBezTo>
                  <a:cubicBezTo>
                    <a:pt x="101" y="1815"/>
                    <a:pt x="1" y="2315"/>
                    <a:pt x="101" y="2649"/>
                  </a:cubicBezTo>
                  <a:cubicBezTo>
                    <a:pt x="268" y="3249"/>
                    <a:pt x="1102" y="3216"/>
                    <a:pt x="1602" y="3282"/>
                  </a:cubicBezTo>
                  <a:cubicBezTo>
                    <a:pt x="1875" y="3345"/>
                    <a:pt x="2293" y="3514"/>
                    <a:pt x="2632" y="3514"/>
                  </a:cubicBezTo>
                  <a:cubicBezTo>
                    <a:pt x="2832" y="3514"/>
                    <a:pt x="3004" y="3456"/>
                    <a:pt x="3103" y="3282"/>
                  </a:cubicBezTo>
                  <a:cubicBezTo>
                    <a:pt x="3270" y="3049"/>
                    <a:pt x="3236" y="2582"/>
                    <a:pt x="3270" y="2282"/>
                  </a:cubicBezTo>
                  <a:cubicBezTo>
                    <a:pt x="3370" y="1748"/>
                    <a:pt x="3403" y="1214"/>
                    <a:pt x="3503" y="647"/>
                  </a:cubicBezTo>
                  <a:cubicBezTo>
                    <a:pt x="3503" y="614"/>
                    <a:pt x="3437" y="581"/>
                    <a:pt x="3403" y="581"/>
                  </a:cubicBezTo>
                  <a:cubicBezTo>
                    <a:pt x="2402" y="414"/>
                    <a:pt x="1435" y="247"/>
                    <a:pt x="434" y="80"/>
                  </a:cubicBezTo>
                  <a:cubicBezTo>
                    <a:pt x="416" y="25"/>
                    <a:pt x="398" y="0"/>
                    <a:pt x="38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20175" y="695675"/>
              <a:ext cx="77575" cy="12550"/>
            </a:xfrm>
            <a:custGeom>
              <a:avLst/>
              <a:gdLst/>
              <a:ahLst/>
              <a:cxnLst/>
              <a:rect l="l" t="t" r="r" b="b"/>
              <a:pathLst>
                <a:path w="3103" h="502" extrusionOk="0">
                  <a:moveTo>
                    <a:pt x="0" y="1"/>
                  </a:moveTo>
                  <a:lnTo>
                    <a:pt x="0" y="34"/>
                  </a:lnTo>
                  <a:cubicBezTo>
                    <a:pt x="1001" y="301"/>
                    <a:pt x="2002" y="434"/>
                    <a:pt x="3002" y="501"/>
                  </a:cubicBezTo>
                  <a:cubicBezTo>
                    <a:pt x="3103" y="501"/>
                    <a:pt x="3103" y="368"/>
                    <a:pt x="3002" y="368"/>
                  </a:cubicBezTo>
                  <a:cubicBezTo>
                    <a:pt x="2002" y="301"/>
                    <a:pt x="1001" y="167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132750" y="850875"/>
              <a:ext cx="31425" cy="53525"/>
            </a:xfrm>
            <a:custGeom>
              <a:avLst/>
              <a:gdLst/>
              <a:ahLst/>
              <a:cxnLst/>
              <a:rect l="l" t="t" r="r" b="b"/>
              <a:pathLst>
                <a:path w="1257" h="2141" extrusionOk="0">
                  <a:moveTo>
                    <a:pt x="80" y="1"/>
                  </a:moveTo>
                  <a:cubicBezTo>
                    <a:pt x="54" y="1"/>
                    <a:pt x="34" y="19"/>
                    <a:pt x="34" y="64"/>
                  </a:cubicBezTo>
                  <a:cubicBezTo>
                    <a:pt x="1" y="898"/>
                    <a:pt x="401" y="1665"/>
                    <a:pt x="1135" y="2132"/>
                  </a:cubicBezTo>
                  <a:cubicBezTo>
                    <a:pt x="1146" y="2138"/>
                    <a:pt x="1158" y="2141"/>
                    <a:pt x="1169" y="2141"/>
                  </a:cubicBezTo>
                  <a:cubicBezTo>
                    <a:pt x="1221" y="2141"/>
                    <a:pt x="1256" y="2081"/>
                    <a:pt x="1201" y="1999"/>
                  </a:cubicBezTo>
                  <a:cubicBezTo>
                    <a:pt x="601" y="1565"/>
                    <a:pt x="167" y="831"/>
                    <a:pt x="167" y="64"/>
                  </a:cubicBezTo>
                  <a:cubicBezTo>
                    <a:pt x="149" y="27"/>
                    <a:pt x="111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30175" y="855575"/>
              <a:ext cx="32550" cy="75050"/>
            </a:xfrm>
            <a:custGeom>
              <a:avLst/>
              <a:gdLst/>
              <a:ahLst/>
              <a:cxnLst/>
              <a:rect l="l" t="t" r="r" b="b"/>
              <a:pathLst>
                <a:path w="1302" h="3002" extrusionOk="0">
                  <a:moveTo>
                    <a:pt x="1251" y="1"/>
                  </a:moveTo>
                  <a:cubicBezTo>
                    <a:pt x="1226" y="1"/>
                    <a:pt x="1201" y="26"/>
                    <a:pt x="1201" y="76"/>
                  </a:cubicBezTo>
                  <a:cubicBezTo>
                    <a:pt x="1135" y="576"/>
                    <a:pt x="1135" y="1077"/>
                    <a:pt x="1068" y="1577"/>
                  </a:cubicBezTo>
                  <a:cubicBezTo>
                    <a:pt x="935" y="2278"/>
                    <a:pt x="568" y="2544"/>
                    <a:pt x="67" y="2978"/>
                  </a:cubicBezTo>
                  <a:cubicBezTo>
                    <a:pt x="468" y="2711"/>
                    <a:pt x="901" y="2411"/>
                    <a:pt x="1068" y="1944"/>
                  </a:cubicBezTo>
                  <a:cubicBezTo>
                    <a:pt x="1268" y="1377"/>
                    <a:pt x="1268" y="710"/>
                    <a:pt x="1301" y="76"/>
                  </a:cubicBezTo>
                  <a:cubicBezTo>
                    <a:pt x="1301" y="26"/>
                    <a:pt x="1276" y="1"/>
                    <a:pt x="1251" y="1"/>
                  </a:cubicBezTo>
                  <a:close/>
                  <a:moveTo>
                    <a:pt x="33" y="2971"/>
                  </a:moveTo>
                  <a:cubicBezTo>
                    <a:pt x="1" y="2971"/>
                    <a:pt x="16" y="3002"/>
                    <a:pt x="38" y="3002"/>
                  </a:cubicBezTo>
                  <a:cubicBezTo>
                    <a:pt x="48" y="3002"/>
                    <a:pt x="59" y="2996"/>
                    <a:pt x="67" y="2978"/>
                  </a:cubicBezTo>
                  <a:cubicBezTo>
                    <a:pt x="52" y="2973"/>
                    <a:pt x="41" y="2971"/>
                    <a:pt x="33" y="297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904250" y="849925"/>
              <a:ext cx="42800" cy="41750"/>
            </a:xfrm>
            <a:custGeom>
              <a:avLst/>
              <a:gdLst/>
              <a:ahLst/>
              <a:cxnLst/>
              <a:rect l="l" t="t" r="r" b="b"/>
              <a:pathLst>
                <a:path w="1712" h="1670" extrusionOk="0">
                  <a:moveTo>
                    <a:pt x="1628" y="0"/>
                  </a:moveTo>
                  <a:cubicBezTo>
                    <a:pt x="1605" y="0"/>
                    <a:pt x="1580" y="12"/>
                    <a:pt x="1568" y="35"/>
                  </a:cubicBezTo>
                  <a:cubicBezTo>
                    <a:pt x="1268" y="769"/>
                    <a:pt x="768" y="1303"/>
                    <a:pt x="67" y="1603"/>
                  </a:cubicBezTo>
                  <a:cubicBezTo>
                    <a:pt x="1" y="1636"/>
                    <a:pt x="67" y="1670"/>
                    <a:pt x="101" y="1670"/>
                  </a:cubicBezTo>
                  <a:cubicBezTo>
                    <a:pt x="801" y="1369"/>
                    <a:pt x="1402" y="836"/>
                    <a:pt x="1668" y="102"/>
                  </a:cubicBezTo>
                  <a:cubicBezTo>
                    <a:pt x="1712" y="37"/>
                    <a:pt x="1671" y="0"/>
                    <a:pt x="16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43375" y="1517925"/>
              <a:ext cx="98425" cy="8375"/>
            </a:xfrm>
            <a:custGeom>
              <a:avLst/>
              <a:gdLst/>
              <a:ahLst/>
              <a:cxnLst/>
              <a:rect l="l" t="t" r="r" b="b"/>
              <a:pathLst>
                <a:path w="3937" h="335" extrusionOk="0">
                  <a:moveTo>
                    <a:pt x="67" y="1"/>
                  </a:moveTo>
                  <a:cubicBezTo>
                    <a:pt x="34" y="1"/>
                    <a:pt x="1" y="68"/>
                    <a:pt x="67" y="68"/>
                  </a:cubicBezTo>
                  <a:cubicBezTo>
                    <a:pt x="1335" y="168"/>
                    <a:pt x="2569" y="268"/>
                    <a:pt x="3870" y="334"/>
                  </a:cubicBezTo>
                  <a:cubicBezTo>
                    <a:pt x="3937" y="334"/>
                    <a:pt x="3937" y="268"/>
                    <a:pt x="3870" y="268"/>
                  </a:cubicBezTo>
                  <a:cubicBezTo>
                    <a:pt x="2602" y="134"/>
                    <a:pt x="1368" y="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853475" y="1489700"/>
              <a:ext cx="92500" cy="14075"/>
            </a:xfrm>
            <a:custGeom>
              <a:avLst/>
              <a:gdLst/>
              <a:ahLst/>
              <a:cxnLst/>
              <a:rect l="l" t="t" r="r" b="b"/>
              <a:pathLst>
                <a:path w="3700" h="563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7" y="39"/>
                    <a:pt x="30" y="62"/>
                  </a:cubicBezTo>
                  <a:cubicBezTo>
                    <a:pt x="1264" y="229"/>
                    <a:pt x="2465" y="429"/>
                    <a:pt x="3666" y="563"/>
                  </a:cubicBezTo>
                  <a:cubicBezTo>
                    <a:pt x="3699" y="563"/>
                    <a:pt x="3699" y="463"/>
                    <a:pt x="3666" y="463"/>
                  </a:cubicBezTo>
                  <a:cubicBezTo>
                    <a:pt x="2465" y="263"/>
                    <a:pt x="1264" y="129"/>
                    <a:pt x="30" y="29"/>
                  </a:cubicBezTo>
                  <a:cubicBezTo>
                    <a:pt x="20" y="8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78475" y="1525450"/>
              <a:ext cx="112600" cy="7800"/>
            </a:xfrm>
            <a:custGeom>
              <a:avLst/>
              <a:gdLst/>
              <a:ahLst/>
              <a:cxnLst/>
              <a:rect l="l" t="t" r="r" b="b"/>
              <a:pathLst>
                <a:path w="4504" h="312" extrusionOk="0">
                  <a:moveTo>
                    <a:pt x="4370" y="0"/>
                  </a:moveTo>
                  <a:cubicBezTo>
                    <a:pt x="2936" y="134"/>
                    <a:pt x="1468" y="200"/>
                    <a:pt x="0" y="200"/>
                  </a:cubicBezTo>
                  <a:cubicBezTo>
                    <a:pt x="34" y="200"/>
                    <a:pt x="34" y="267"/>
                    <a:pt x="34" y="300"/>
                  </a:cubicBezTo>
                  <a:cubicBezTo>
                    <a:pt x="364" y="308"/>
                    <a:pt x="694" y="312"/>
                    <a:pt x="1023" y="312"/>
                  </a:cubicBezTo>
                  <a:cubicBezTo>
                    <a:pt x="2161" y="312"/>
                    <a:pt x="3299" y="263"/>
                    <a:pt x="4437" y="134"/>
                  </a:cubicBezTo>
                  <a:cubicBezTo>
                    <a:pt x="4504" y="134"/>
                    <a:pt x="4470" y="0"/>
                    <a:pt x="43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983475" y="1493750"/>
              <a:ext cx="120950" cy="6700"/>
            </a:xfrm>
            <a:custGeom>
              <a:avLst/>
              <a:gdLst/>
              <a:ahLst/>
              <a:cxnLst/>
              <a:rect l="l" t="t" r="r" b="b"/>
              <a:pathLst>
                <a:path w="4838" h="268" extrusionOk="0">
                  <a:moveTo>
                    <a:pt x="1" y="1"/>
                  </a:moveTo>
                  <a:lnTo>
                    <a:pt x="1" y="67"/>
                  </a:lnTo>
                  <a:cubicBezTo>
                    <a:pt x="1602" y="134"/>
                    <a:pt x="3169" y="234"/>
                    <a:pt x="4771" y="267"/>
                  </a:cubicBezTo>
                  <a:cubicBezTo>
                    <a:pt x="4837" y="267"/>
                    <a:pt x="4837" y="134"/>
                    <a:pt x="4771" y="134"/>
                  </a:cubicBezTo>
                  <a:cubicBezTo>
                    <a:pt x="3169" y="67"/>
                    <a:pt x="1602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066875" y="1198550"/>
              <a:ext cx="48375" cy="10850"/>
            </a:xfrm>
            <a:custGeom>
              <a:avLst/>
              <a:gdLst/>
              <a:ahLst/>
              <a:cxnLst/>
              <a:rect l="l" t="t" r="r" b="b"/>
              <a:pathLst>
                <a:path w="1935" h="434" extrusionOk="0">
                  <a:moveTo>
                    <a:pt x="1802" y="0"/>
                  </a:moveTo>
                  <a:cubicBezTo>
                    <a:pt x="1235" y="167"/>
                    <a:pt x="634" y="334"/>
                    <a:pt x="0" y="400"/>
                  </a:cubicBezTo>
                  <a:cubicBezTo>
                    <a:pt x="0" y="400"/>
                    <a:pt x="0" y="434"/>
                    <a:pt x="67" y="434"/>
                  </a:cubicBezTo>
                  <a:cubicBezTo>
                    <a:pt x="667" y="367"/>
                    <a:pt x="1268" y="267"/>
                    <a:pt x="1835" y="100"/>
                  </a:cubicBezTo>
                  <a:cubicBezTo>
                    <a:pt x="1935" y="67"/>
                    <a:pt x="1902" y="0"/>
                    <a:pt x="180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06175" y="1183175"/>
              <a:ext cx="36975" cy="30625"/>
            </a:xfrm>
            <a:custGeom>
              <a:avLst/>
              <a:gdLst/>
              <a:ahLst/>
              <a:cxnLst/>
              <a:rect l="l" t="t" r="r" b="b"/>
              <a:pathLst>
                <a:path w="1479" h="1225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491" y="448"/>
                    <a:pt x="891" y="849"/>
                    <a:pt x="1358" y="1216"/>
                  </a:cubicBezTo>
                  <a:cubicBezTo>
                    <a:pt x="1364" y="1222"/>
                    <a:pt x="1373" y="1225"/>
                    <a:pt x="1383" y="1225"/>
                  </a:cubicBezTo>
                  <a:cubicBezTo>
                    <a:pt x="1423" y="1225"/>
                    <a:pt x="1479" y="1176"/>
                    <a:pt x="1425" y="1149"/>
                  </a:cubicBezTo>
                  <a:cubicBezTo>
                    <a:pt x="991" y="715"/>
                    <a:pt x="524" y="382"/>
                    <a:pt x="57" y="15"/>
                  </a:cubicBezTo>
                  <a:cubicBezTo>
                    <a:pt x="47" y="5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981800" y="207725"/>
              <a:ext cx="45075" cy="46825"/>
            </a:xfrm>
            <a:custGeom>
              <a:avLst/>
              <a:gdLst/>
              <a:ahLst/>
              <a:cxnLst/>
              <a:rect l="l" t="t" r="r" b="b"/>
              <a:pathLst>
                <a:path w="1803" h="1873" extrusionOk="0">
                  <a:moveTo>
                    <a:pt x="881" y="1"/>
                  </a:moveTo>
                  <a:cubicBezTo>
                    <a:pt x="675" y="1"/>
                    <a:pt x="471" y="69"/>
                    <a:pt x="334" y="205"/>
                  </a:cubicBezTo>
                  <a:cubicBezTo>
                    <a:pt x="68" y="472"/>
                    <a:pt x="1" y="839"/>
                    <a:pt x="134" y="1172"/>
                  </a:cubicBezTo>
                  <a:cubicBezTo>
                    <a:pt x="234" y="1506"/>
                    <a:pt x="535" y="1706"/>
                    <a:pt x="835" y="1873"/>
                  </a:cubicBezTo>
                  <a:lnTo>
                    <a:pt x="1502" y="1472"/>
                  </a:lnTo>
                  <a:cubicBezTo>
                    <a:pt x="1702" y="1272"/>
                    <a:pt x="1802" y="1005"/>
                    <a:pt x="1735" y="705"/>
                  </a:cubicBezTo>
                  <a:cubicBezTo>
                    <a:pt x="1702" y="472"/>
                    <a:pt x="1535" y="205"/>
                    <a:pt x="1302" y="105"/>
                  </a:cubicBezTo>
                  <a:cubicBezTo>
                    <a:pt x="1177" y="35"/>
                    <a:pt x="1028" y="1"/>
                    <a:pt x="8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90150" y="229050"/>
              <a:ext cx="42225" cy="27175"/>
            </a:xfrm>
            <a:custGeom>
              <a:avLst/>
              <a:gdLst/>
              <a:ahLst/>
              <a:cxnLst/>
              <a:rect l="l" t="t" r="r" b="b"/>
              <a:pathLst>
                <a:path w="1689" h="1087" extrusionOk="0">
                  <a:moveTo>
                    <a:pt x="1545" y="1"/>
                  </a:moveTo>
                  <a:cubicBezTo>
                    <a:pt x="1529" y="1"/>
                    <a:pt x="1514" y="6"/>
                    <a:pt x="1501" y="19"/>
                  </a:cubicBezTo>
                  <a:cubicBezTo>
                    <a:pt x="1034" y="386"/>
                    <a:pt x="567" y="720"/>
                    <a:pt x="34" y="986"/>
                  </a:cubicBezTo>
                  <a:cubicBezTo>
                    <a:pt x="0" y="1020"/>
                    <a:pt x="34" y="1086"/>
                    <a:pt x="67" y="1086"/>
                  </a:cubicBezTo>
                  <a:cubicBezTo>
                    <a:pt x="668" y="853"/>
                    <a:pt x="1168" y="586"/>
                    <a:pt x="1635" y="152"/>
                  </a:cubicBezTo>
                  <a:cubicBezTo>
                    <a:pt x="1689" y="98"/>
                    <a:pt x="1612" y="1"/>
                    <a:pt x="15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085475" y="336675"/>
              <a:ext cx="31325" cy="25750"/>
            </a:xfrm>
            <a:custGeom>
              <a:avLst/>
              <a:gdLst/>
              <a:ahLst/>
              <a:cxnLst/>
              <a:rect l="l" t="t" r="r" b="b"/>
              <a:pathLst>
                <a:path w="1253" h="1030" extrusionOk="0">
                  <a:moveTo>
                    <a:pt x="1158" y="0"/>
                  </a:moveTo>
                  <a:cubicBezTo>
                    <a:pt x="1124" y="0"/>
                    <a:pt x="1091" y="17"/>
                    <a:pt x="1091" y="50"/>
                  </a:cubicBezTo>
                  <a:cubicBezTo>
                    <a:pt x="1091" y="589"/>
                    <a:pt x="689" y="966"/>
                    <a:pt x="196" y="966"/>
                  </a:cubicBezTo>
                  <a:cubicBezTo>
                    <a:pt x="140" y="966"/>
                    <a:pt x="82" y="961"/>
                    <a:pt x="24" y="951"/>
                  </a:cubicBezTo>
                  <a:cubicBezTo>
                    <a:pt x="24" y="930"/>
                    <a:pt x="20" y="923"/>
                    <a:pt x="17" y="923"/>
                  </a:cubicBezTo>
                  <a:lnTo>
                    <a:pt x="17" y="923"/>
                  </a:lnTo>
                  <a:cubicBezTo>
                    <a:pt x="9" y="923"/>
                    <a:pt x="0" y="961"/>
                    <a:pt x="24" y="984"/>
                  </a:cubicBezTo>
                  <a:cubicBezTo>
                    <a:pt x="120" y="1015"/>
                    <a:pt x="216" y="1029"/>
                    <a:pt x="309" y="1029"/>
                  </a:cubicBezTo>
                  <a:cubicBezTo>
                    <a:pt x="825" y="1029"/>
                    <a:pt x="1253" y="588"/>
                    <a:pt x="1224" y="50"/>
                  </a:cubicBezTo>
                  <a:cubicBezTo>
                    <a:pt x="1224" y="17"/>
                    <a:pt x="1191" y="0"/>
                    <a:pt x="11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6540250" y="-365125"/>
            <a:ext cx="982400" cy="1809250"/>
            <a:chOff x="6601775" y="1650925"/>
            <a:chExt cx="982400" cy="1809250"/>
          </a:xfrm>
        </p:grpSpPr>
        <p:sp>
          <p:nvSpPr>
            <p:cNvPr id="55" name="Google Shape;55;p2"/>
            <p:cNvSpPr/>
            <p:nvPr/>
          </p:nvSpPr>
          <p:spPr>
            <a:xfrm>
              <a:off x="6601775" y="3199975"/>
              <a:ext cx="203500" cy="143450"/>
            </a:xfrm>
            <a:custGeom>
              <a:avLst/>
              <a:gdLst/>
              <a:ahLst/>
              <a:cxnLst/>
              <a:rect l="l" t="t" r="r" b="b"/>
              <a:pathLst>
                <a:path w="8140" h="5738" extrusionOk="0">
                  <a:moveTo>
                    <a:pt x="4771" y="0"/>
                  </a:moveTo>
                  <a:lnTo>
                    <a:pt x="3670" y="2202"/>
                  </a:lnTo>
                  <a:lnTo>
                    <a:pt x="1" y="2369"/>
                  </a:lnTo>
                  <a:lnTo>
                    <a:pt x="5938" y="5738"/>
                  </a:lnTo>
                  <a:lnTo>
                    <a:pt x="7973" y="2569"/>
                  </a:lnTo>
                  <a:lnTo>
                    <a:pt x="8140" y="2669"/>
                  </a:lnTo>
                  <a:lnTo>
                    <a:pt x="4771" y="0"/>
                  </a:lnTo>
                  <a:close/>
                </a:path>
              </a:pathLst>
            </a:custGeom>
            <a:solidFill>
              <a:srgbClr val="14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055425" y="3295875"/>
              <a:ext cx="153475" cy="164300"/>
            </a:xfrm>
            <a:custGeom>
              <a:avLst/>
              <a:gdLst/>
              <a:ahLst/>
              <a:cxnLst/>
              <a:rect l="l" t="t" r="r" b="b"/>
              <a:pathLst>
                <a:path w="6139" h="6572" extrusionOk="0">
                  <a:moveTo>
                    <a:pt x="4804" y="0"/>
                  </a:moveTo>
                  <a:lnTo>
                    <a:pt x="701" y="1335"/>
                  </a:lnTo>
                  <a:lnTo>
                    <a:pt x="1902" y="3403"/>
                  </a:lnTo>
                  <a:lnTo>
                    <a:pt x="1" y="6572"/>
                  </a:lnTo>
                  <a:lnTo>
                    <a:pt x="6139" y="3536"/>
                  </a:lnTo>
                  <a:lnTo>
                    <a:pt x="4637" y="67"/>
                  </a:lnTo>
                  <a:lnTo>
                    <a:pt x="4804" y="0"/>
                  </a:lnTo>
                  <a:close/>
                </a:path>
              </a:pathLst>
            </a:custGeom>
            <a:solidFill>
              <a:srgbClr val="14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97675" y="2610375"/>
              <a:ext cx="606300" cy="762250"/>
            </a:xfrm>
            <a:custGeom>
              <a:avLst/>
              <a:gdLst/>
              <a:ahLst/>
              <a:cxnLst/>
              <a:rect l="l" t="t" r="r" b="b"/>
              <a:pathLst>
                <a:path w="24252" h="30490" extrusionOk="0">
                  <a:moveTo>
                    <a:pt x="13877" y="1"/>
                  </a:moveTo>
                  <a:lnTo>
                    <a:pt x="1" y="25119"/>
                  </a:lnTo>
                  <a:lnTo>
                    <a:pt x="3203" y="27787"/>
                  </a:lnTo>
                  <a:cubicBezTo>
                    <a:pt x="3203" y="27787"/>
                    <a:pt x="14678" y="9274"/>
                    <a:pt x="15478" y="8040"/>
                  </a:cubicBezTo>
                  <a:cubicBezTo>
                    <a:pt x="16059" y="7204"/>
                    <a:pt x="16477" y="6708"/>
                    <a:pt x="16847" y="6708"/>
                  </a:cubicBezTo>
                  <a:cubicBezTo>
                    <a:pt x="17009" y="6708"/>
                    <a:pt x="17161" y="6803"/>
                    <a:pt x="17313" y="7006"/>
                  </a:cubicBezTo>
                  <a:cubicBezTo>
                    <a:pt x="17813" y="7673"/>
                    <a:pt x="12710" y="16579"/>
                    <a:pt x="12309" y="18514"/>
                  </a:cubicBezTo>
                  <a:cubicBezTo>
                    <a:pt x="11876" y="20482"/>
                    <a:pt x="15512" y="30489"/>
                    <a:pt x="15512" y="30489"/>
                  </a:cubicBezTo>
                  <a:lnTo>
                    <a:pt x="19681" y="28888"/>
                  </a:lnTo>
                  <a:cubicBezTo>
                    <a:pt x="19681" y="28888"/>
                    <a:pt x="16212" y="20082"/>
                    <a:pt x="16379" y="19115"/>
                  </a:cubicBezTo>
                  <a:cubicBezTo>
                    <a:pt x="16546" y="18181"/>
                    <a:pt x="24151" y="4838"/>
                    <a:pt x="24251" y="4638"/>
                  </a:cubicBezTo>
                  <a:lnTo>
                    <a:pt x="13877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021250" y="2271575"/>
              <a:ext cx="407800" cy="476425"/>
            </a:xfrm>
            <a:custGeom>
              <a:avLst/>
              <a:gdLst/>
              <a:ahLst/>
              <a:cxnLst/>
              <a:rect l="l" t="t" r="r" b="b"/>
              <a:pathLst>
                <a:path w="16312" h="19057" extrusionOk="0">
                  <a:moveTo>
                    <a:pt x="10616" y="0"/>
                  </a:moveTo>
                  <a:cubicBezTo>
                    <a:pt x="6137" y="0"/>
                    <a:pt x="0" y="14320"/>
                    <a:pt x="0" y="14320"/>
                  </a:cubicBezTo>
                  <a:lnTo>
                    <a:pt x="11542" y="19057"/>
                  </a:lnTo>
                  <a:lnTo>
                    <a:pt x="15611" y="6615"/>
                  </a:lnTo>
                  <a:cubicBezTo>
                    <a:pt x="16312" y="5013"/>
                    <a:pt x="15478" y="2512"/>
                    <a:pt x="13510" y="1311"/>
                  </a:cubicBezTo>
                  <a:cubicBezTo>
                    <a:pt x="12909" y="977"/>
                    <a:pt x="12242" y="610"/>
                    <a:pt x="11508" y="210"/>
                  </a:cubicBezTo>
                  <a:cubicBezTo>
                    <a:pt x="11220" y="67"/>
                    <a:pt x="10922" y="0"/>
                    <a:pt x="10616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155500" y="1650925"/>
              <a:ext cx="131800" cy="191425"/>
            </a:xfrm>
            <a:custGeom>
              <a:avLst/>
              <a:gdLst/>
              <a:ahLst/>
              <a:cxnLst/>
              <a:rect l="l" t="t" r="r" b="b"/>
              <a:pathLst>
                <a:path w="5272" h="7657" extrusionOk="0">
                  <a:moveTo>
                    <a:pt x="3078" y="1"/>
                  </a:moveTo>
                  <a:cubicBezTo>
                    <a:pt x="2975" y="1"/>
                    <a:pt x="2903" y="151"/>
                    <a:pt x="2903" y="151"/>
                  </a:cubicBezTo>
                  <a:lnTo>
                    <a:pt x="2703" y="2987"/>
                  </a:lnTo>
                  <a:cubicBezTo>
                    <a:pt x="2703" y="2987"/>
                    <a:pt x="2569" y="2553"/>
                    <a:pt x="2369" y="2386"/>
                  </a:cubicBezTo>
                  <a:cubicBezTo>
                    <a:pt x="2354" y="2379"/>
                    <a:pt x="2336" y="2375"/>
                    <a:pt x="2316" y="2375"/>
                  </a:cubicBezTo>
                  <a:cubicBezTo>
                    <a:pt x="2104" y="2375"/>
                    <a:pt x="1681" y="2798"/>
                    <a:pt x="1612" y="2798"/>
                  </a:cubicBezTo>
                  <a:cubicBezTo>
                    <a:pt x="1605" y="2798"/>
                    <a:pt x="1602" y="2794"/>
                    <a:pt x="1602" y="2787"/>
                  </a:cubicBezTo>
                  <a:cubicBezTo>
                    <a:pt x="1602" y="2755"/>
                    <a:pt x="1562" y="2740"/>
                    <a:pt x="1495" y="2740"/>
                  </a:cubicBezTo>
                  <a:cubicBezTo>
                    <a:pt x="1282" y="2740"/>
                    <a:pt x="790" y="2892"/>
                    <a:pt x="434" y="3120"/>
                  </a:cubicBezTo>
                  <a:cubicBezTo>
                    <a:pt x="1" y="3420"/>
                    <a:pt x="868" y="5455"/>
                    <a:pt x="868" y="5455"/>
                  </a:cubicBezTo>
                  <a:lnTo>
                    <a:pt x="768" y="6656"/>
                  </a:lnTo>
                  <a:lnTo>
                    <a:pt x="3070" y="7657"/>
                  </a:lnTo>
                  <a:lnTo>
                    <a:pt x="3236" y="6690"/>
                  </a:lnTo>
                  <a:cubicBezTo>
                    <a:pt x="3236" y="6690"/>
                    <a:pt x="3503" y="6122"/>
                    <a:pt x="3870" y="5322"/>
                  </a:cubicBezTo>
                  <a:cubicBezTo>
                    <a:pt x="4237" y="4521"/>
                    <a:pt x="5271" y="3220"/>
                    <a:pt x="5071" y="2820"/>
                  </a:cubicBezTo>
                  <a:cubicBezTo>
                    <a:pt x="5049" y="2780"/>
                    <a:pt x="5020" y="2762"/>
                    <a:pt x="4986" y="2762"/>
                  </a:cubicBezTo>
                  <a:cubicBezTo>
                    <a:pt x="4704" y="2762"/>
                    <a:pt x="4045" y="3961"/>
                    <a:pt x="3837" y="4021"/>
                  </a:cubicBezTo>
                  <a:cubicBezTo>
                    <a:pt x="3830" y="4023"/>
                    <a:pt x="3824" y="4025"/>
                    <a:pt x="3817" y="4025"/>
                  </a:cubicBezTo>
                  <a:cubicBezTo>
                    <a:pt x="3572" y="4025"/>
                    <a:pt x="3603" y="2153"/>
                    <a:pt x="3603" y="2153"/>
                  </a:cubicBezTo>
                  <a:cubicBezTo>
                    <a:pt x="3462" y="355"/>
                    <a:pt x="3235" y="1"/>
                    <a:pt x="307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092125" y="1799800"/>
              <a:ext cx="193500" cy="557925"/>
            </a:xfrm>
            <a:custGeom>
              <a:avLst/>
              <a:gdLst/>
              <a:ahLst/>
              <a:cxnLst/>
              <a:rect l="l" t="t" r="r" b="b"/>
              <a:pathLst>
                <a:path w="7740" h="22317" extrusionOk="0">
                  <a:moveTo>
                    <a:pt x="3169" y="1"/>
                  </a:moveTo>
                  <a:cubicBezTo>
                    <a:pt x="3169" y="1"/>
                    <a:pt x="34" y="8640"/>
                    <a:pt x="34" y="8974"/>
                  </a:cubicBezTo>
                  <a:cubicBezTo>
                    <a:pt x="1" y="9307"/>
                    <a:pt x="201" y="9574"/>
                    <a:pt x="401" y="11075"/>
                  </a:cubicBezTo>
                  <a:cubicBezTo>
                    <a:pt x="668" y="12576"/>
                    <a:pt x="3436" y="22317"/>
                    <a:pt x="3436" y="22317"/>
                  </a:cubicBezTo>
                  <a:lnTo>
                    <a:pt x="7739" y="19381"/>
                  </a:lnTo>
                  <a:cubicBezTo>
                    <a:pt x="7739" y="19381"/>
                    <a:pt x="4504" y="9674"/>
                    <a:pt x="4570" y="8540"/>
                  </a:cubicBezTo>
                  <a:cubicBezTo>
                    <a:pt x="4671" y="7406"/>
                    <a:pt x="6405" y="968"/>
                    <a:pt x="6405" y="968"/>
                  </a:cubicBezTo>
                  <a:lnTo>
                    <a:pt x="3169" y="1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78100" y="2354375"/>
              <a:ext cx="306075" cy="382925"/>
            </a:xfrm>
            <a:custGeom>
              <a:avLst/>
              <a:gdLst/>
              <a:ahLst/>
              <a:cxnLst/>
              <a:rect l="l" t="t" r="r" b="b"/>
              <a:pathLst>
                <a:path w="12243" h="15317" extrusionOk="0">
                  <a:moveTo>
                    <a:pt x="5070" y="0"/>
                  </a:moveTo>
                  <a:lnTo>
                    <a:pt x="3803" y="4904"/>
                  </a:lnTo>
                  <a:cubicBezTo>
                    <a:pt x="3803" y="4904"/>
                    <a:pt x="6105" y="9240"/>
                    <a:pt x="5638" y="10508"/>
                  </a:cubicBezTo>
                  <a:cubicBezTo>
                    <a:pt x="5508" y="10851"/>
                    <a:pt x="5101" y="10975"/>
                    <a:pt x="4583" y="10975"/>
                  </a:cubicBezTo>
                  <a:cubicBezTo>
                    <a:pt x="3237" y="10975"/>
                    <a:pt x="1134" y="10141"/>
                    <a:pt x="1134" y="10141"/>
                  </a:cubicBezTo>
                  <a:lnTo>
                    <a:pt x="0" y="13343"/>
                  </a:lnTo>
                  <a:cubicBezTo>
                    <a:pt x="0" y="13343"/>
                    <a:pt x="2296" y="15316"/>
                    <a:pt x="5086" y="15316"/>
                  </a:cubicBezTo>
                  <a:cubicBezTo>
                    <a:pt x="6101" y="15316"/>
                    <a:pt x="7181" y="15055"/>
                    <a:pt x="8239" y="14344"/>
                  </a:cubicBezTo>
                  <a:cubicBezTo>
                    <a:pt x="12242" y="11642"/>
                    <a:pt x="5070" y="0"/>
                    <a:pt x="5070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315125" y="2451100"/>
              <a:ext cx="87250" cy="252550"/>
            </a:xfrm>
            <a:custGeom>
              <a:avLst/>
              <a:gdLst/>
              <a:ahLst/>
              <a:cxnLst/>
              <a:rect l="l" t="t" r="r" b="b"/>
              <a:pathLst>
                <a:path w="3490" h="10102" extrusionOk="0">
                  <a:moveTo>
                    <a:pt x="3489" y="1"/>
                  </a:moveTo>
                  <a:cubicBezTo>
                    <a:pt x="2455" y="3370"/>
                    <a:pt x="1288" y="6705"/>
                    <a:pt x="20" y="10008"/>
                  </a:cubicBezTo>
                  <a:cubicBezTo>
                    <a:pt x="1" y="10066"/>
                    <a:pt x="38" y="10102"/>
                    <a:pt x="72" y="10102"/>
                  </a:cubicBezTo>
                  <a:cubicBezTo>
                    <a:pt x="97" y="10102"/>
                    <a:pt x="120" y="10083"/>
                    <a:pt x="120" y="10041"/>
                  </a:cubicBezTo>
                  <a:cubicBezTo>
                    <a:pt x="1488" y="6805"/>
                    <a:pt x="2589" y="3436"/>
                    <a:pt x="34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163025" y="1820475"/>
              <a:ext cx="83950" cy="25600"/>
            </a:xfrm>
            <a:custGeom>
              <a:avLst/>
              <a:gdLst/>
              <a:ahLst/>
              <a:cxnLst/>
              <a:rect l="l" t="t" r="r" b="b"/>
              <a:pathLst>
                <a:path w="3358" h="1024" extrusionOk="0">
                  <a:moveTo>
                    <a:pt x="43" y="1"/>
                  </a:moveTo>
                  <a:cubicBezTo>
                    <a:pt x="1" y="1"/>
                    <a:pt x="4" y="83"/>
                    <a:pt x="33" y="141"/>
                  </a:cubicBezTo>
                  <a:cubicBezTo>
                    <a:pt x="1101" y="408"/>
                    <a:pt x="2235" y="875"/>
                    <a:pt x="3336" y="1008"/>
                  </a:cubicBezTo>
                  <a:cubicBezTo>
                    <a:pt x="2335" y="541"/>
                    <a:pt x="1167" y="308"/>
                    <a:pt x="67" y="8"/>
                  </a:cubicBezTo>
                  <a:cubicBezTo>
                    <a:pt x="57" y="3"/>
                    <a:pt x="50" y="1"/>
                    <a:pt x="43" y="1"/>
                  </a:cubicBezTo>
                  <a:close/>
                  <a:moveTo>
                    <a:pt x="3336" y="1008"/>
                  </a:moveTo>
                  <a:cubicBezTo>
                    <a:pt x="3336" y="1019"/>
                    <a:pt x="3339" y="1023"/>
                    <a:pt x="3343" y="1023"/>
                  </a:cubicBezTo>
                  <a:cubicBezTo>
                    <a:pt x="3350" y="1023"/>
                    <a:pt x="3358" y="1008"/>
                    <a:pt x="3336" y="100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177175" y="18156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67"/>
                    <a:pt x="34" y="101"/>
                  </a:cubicBezTo>
                  <a:lnTo>
                    <a:pt x="168" y="101"/>
                  </a:lnTo>
                  <a:cubicBezTo>
                    <a:pt x="201" y="101"/>
                    <a:pt x="201" y="67"/>
                    <a:pt x="168" y="34"/>
                  </a:cubicBezTo>
                  <a:cubicBezTo>
                    <a:pt x="134" y="0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63875" y="2789675"/>
              <a:ext cx="315775" cy="503800"/>
            </a:xfrm>
            <a:custGeom>
              <a:avLst/>
              <a:gdLst/>
              <a:ahLst/>
              <a:cxnLst/>
              <a:rect l="l" t="t" r="r" b="b"/>
              <a:pathLst>
                <a:path w="12631" h="20152" extrusionOk="0">
                  <a:moveTo>
                    <a:pt x="12630" y="1"/>
                  </a:moveTo>
                  <a:cubicBezTo>
                    <a:pt x="8027" y="6439"/>
                    <a:pt x="3824" y="13110"/>
                    <a:pt x="21" y="20082"/>
                  </a:cubicBezTo>
                  <a:cubicBezTo>
                    <a:pt x="1" y="20123"/>
                    <a:pt x="44" y="20151"/>
                    <a:pt x="87" y="20151"/>
                  </a:cubicBezTo>
                  <a:cubicBezTo>
                    <a:pt x="115" y="20151"/>
                    <a:pt x="142" y="20141"/>
                    <a:pt x="155" y="20115"/>
                  </a:cubicBezTo>
                  <a:cubicBezTo>
                    <a:pt x="3891" y="13177"/>
                    <a:pt x="8060" y="6439"/>
                    <a:pt x="1263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10050" y="2624000"/>
              <a:ext cx="42350" cy="43950"/>
            </a:xfrm>
            <a:custGeom>
              <a:avLst/>
              <a:gdLst/>
              <a:ahLst/>
              <a:cxnLst/>
              <a:rect l="l" t="t" r="r" b="b"/>
              <a:pathLst>
                <a:path w="1694" h="1758" extrusionOk="0">
                  <a:moveTo>
                    <a:pt x="36" y="0"/>
                  </a:moveTo>
                  <a:cubicBezTo>
                    <a:pt x="14" y="0"/>
                    <a:pt x="1" y="64"/>
                    <a:pt x="26" y="90"/>
                  </a:cubicBezTo>
                  <a:cubicBezTo>
                    <a:pt x="660" y="557"/>
                    <a:pt x="1193" y="1124"/>
                    <a:pt x="1694" y="1758"/>
                  </a:cubicBezTo>
                  <a:cubicBezTo>
                    <a:pt x="1227" y="1090"/>
                    <a:pt x="726" y="523"/>
                    <a:pt x="59" y="23"/>
                  </a:cubicBezTo>
                  <a:cubicBezTo>
                    <a:pt x="51" y="7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415700" y="2628025"/>
              <a:ext cx="16700" cy="32425"/>
            </a:xfrm>
            <a:custGeom>
              <a:avLst/>
              <a:gdLst/>
              <a:ahLst/>
              <a:cxnLst/>
              <a:rect l="l" t="t" r="r" b="b"/>
              <a:pathLst>
                <a:path w="668" h="1297" extrusionOk="0">
                  <a:moveTo>
                    <a:pt x="63" y="0"/>
                  </a:moveTo>
                  <a:cubicBezTo>
                    <a:pt x="32" y="0"/>
                    <a:pt x="0" y="39"/>
                    <a:pt x="0" y="62"/>
                  </a:cubicBezTo>
                  <a:cubicBezTo>
                    <a:pt x="67" y="262"/>
                    <a:pt x="167" y="462"/>
                    <a:pt x="300" y="696"/>
                  </a:cubicBezTo>
                  <a:cubicBezTo>
                    <a:pt x="400" y="896"/>
                    <a:pt x="500" y="1096"/>
                    <a:pt x="601" y="1296"/>
                  </a:cubicBezTo>
                  <a:cubicBezTo>
                    <a:pt x="634" y="1296"/>
                    <a:pt x="667" y="1296"/>
                    <a:pt x="667" y="1263"/>
                  </a:cubicBezTo>
                  <a:cubicBezTo>
                    <a:pt x="601" y="1063"/>
                    <a:pt x="467" y="863"/>
                    <a:pt x="400" y="596"/>
                  </a:cubicBezTo>
                  <a:cubicBezTo>
                    <a:pt x="300" y="396"/>
                    <a:pt x="234" y="195"/>
                    <a:pt x="100" y="29"/>
                  </a:cubicBezTo>
                  <a:cubicBezTo>
                    <a:pt x="90" y="8"/>
                    <a:pt x="76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266425" y="2043150"/>
              <a:ext cx="170150" cy="229175"/>
            </a:xfrm>
            <a:custGeom>
              <a:avLst/>
              <a:gdLst/>
              <a:ahLst/>
              <a:cxnLst/>
              <a:rect l="l" t="t" r="r" b="b"/>
              <a:pathLst>
                <a:path w="6806" h="9167" extrusionOk="0">
                  <a:moveTo>
                    <a:pt x="4100" y="0"/>
                  </a:moveTo>
                  <a:cubicBezTo>
                    <a:pt x="4064" y="0"/>
                    <a:pt x="3860" y="74"/>
                    <a:pt x="3803" y="74"/>
                  </a:cubicBezTo>
                  <a:cubicBezTo>
                    <a:pt x="3670" y="48"/>
                    <a:pt x="3540" y="36"/>
                    <a:pt x="3413" y="36"/>
                  </a:cubicBezTo>
                  <a:cubicBezTo>
                    <a:pt x="1885" y="36"/>
                    <a:pt x="814" y="1810"/>
                    <a:pt x="567" y="3443"/>
                  </a:cubicBezTo>
                  <a:cubicBezTo>
                    <a:pt x="134" y="5744"/>
                    <a:pt x="0" y="8113"/>
                    <a:pt x="2402" y="8913"/>
                  </a:cubicBezTo>
                  <a:cubicBezTo>
                    <a:pt x="2930" y="9090"/>
                    <a:pt x="3396" y="9167"/>
                    <a:pt x="3806" y="9167"/>
                  </a:cubicBezTo>
                  <a:cubicBezTo>
                    <a:pt x="6110" y="9167"/>
                    <a:pt x="6643" y="6716"/>
                    <a:pt x="6672" y="5611"/>
                  </a:cubicBezTo>
                  <a:cubicBezTo>
                    <a:pt x="6805" y="2242"/>
                    <a:pt x="6805" y="507"/>
                    <a:pt x="4103" y="7"/>
                  </a:cubicBezTo>
                  <a:cubicBezTo>
                    <a:pt x="4108" y="2"/>
                    <a:pt x="4107" y="0"/>
                    <a:pt x="410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407350" y="2139525"/>
              <a:ext cx="5250" cy="4325"/>
            </a:xfrm>
            <a:custGeom>
              <a:avLst/>
              <a:gdLst/>
              <a:ahLst/>
              <a:cxnLst/>
              <a:rect l="l" t="t" r="r" b="b"/>
              <a:pathLst>
                <a:path w="210" h="173" extrusionOk="0">
                  <a:moveTo>
                    <a:pt x="79" y="0"/>
                  </a:moveTo>
                  <a:cubicBezTo>
                    <a:pt x="39" y="0"/>
                    <a:pt x="1" y="35"/>
                    <a:pt x="1" y="88"/>
                  </a:cubicBezTo>
                  <a:cubicBezTo>
                    <a:pt x="1" y="121"/>
                    <a:pt x="1" y="121"/>
                    <a:pt x="67" y="121"/>
                  </a:cubicBezTo>
                  <a:cubicBezTo>
                    <a:pt x="92" y="158"/>
                    <a:pt x="121" y="172"/>
                    <a:pt x="144" y="172"/>
                  </a:cubicBezTo>
                  <a:cubicBezTo>
                    <a:pt x="185" y="172"/>
                    <a:pt x="210" y="130"/>
                    <a:pt x="167" y="88"/>
                  </a:cubicBezTo>
                  <a:cubicBezTo>
                    <a:pt x="152" y="26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332625" y="2132600"/>
              <a:ext cx="7050" cy="5175"/>
            </a:xfrm>
            <a:custGeom>
              <a:avLst/>
              <a:gdLst/>
              <a:ahLst/>
              <a:cxnLst/>
              <a:rect l="l" t="t" r="r" b="b"/>
              <a:pathLst>
                <a:path w="282" h="207" extrusionOk="0">
                  <a:moveTo>
                    <a:pt x="144" y="1"/>
                  </a:moveTo>
                  <a:cubicBezTo>
                    <a:pt x="54" y="1"/>
                    <a:pt x="0" y="126"/>
                    <a:pt x="121" y="198"/>
                  </a:cubicBezTo>
                  <a:cubicBezTo>
                    <a:pt x="133" y="204"/>
                    <a:pt x="146" y="207"/>
                    <a:pt x="158" y="207"/>
                  </a:cubicBezTo>
                  <a:cubicBezTo>
                    <a:pt x="219" y="207"/>
                    <a:pt x="282" y="147"/>
                    <a:pt x="254" y="65"/>
                  </a:cubicBezTo>
                  <a:cubicBezTo>
                    <a:pt x="217" y="19"/>
                    <a:pt x="178" y="1"/>
                    <a:pt x="14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285600" y="2239275"/>
              <a:ext cx="100925" cy="136800"/>
            </a:xfrm>
            <a:custGeom>
              <a:avLst/>
              <a:gdLst/>
              <a:ahLst/>
              <a:cxnLst/>
              <a:rect l="l" t="t" r="r" b="b"/>
              <a:pathLst>
                <a:path w="4037" h="5472" extrusionOk="0">
                  <a:moveTo>
                    <a:pt x="334" y="1"/>
                  </a:moveTo>
                  <a:lnTo>
                    <a:pt x="67" y="3570"/>
                  </a:lnTo>
                  <a:cubicBezTo>
                    <a:pt x="0" y="4604"/>
                    <a:pt x="834" y="5471"/>
                    <a:pt x="1868" y="5471"/>
                  </a:cubicBezTo>
                  <a:cubicBezTo>
                    <a:pt x="2802" y="5471"/>
                    <a:pt x="3603" y="4804"/>
                    <a:pt x="3670" y="3904"/>
                  </a:cubicBezTo>
                  <a:lnTo>
                    <a:pt x="4037" y="3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63975" y="2128575"/>
              <a:ext cx="28400" cy="57600"/>
            </a:xfrm>
            <a:custGeom>
              <a:avLst/>
              <a:gdLst/>
              <a:ahLst/>
              <a:cxnLst/>
              <a:rect l="l" t="t" r="r" b="b"/>
              <a:pathLst>
                <a:path w="1136" h="2304" extrusionOk="0">
                  <a:moveTo>
                    <a:pt x="264" y="1"/>
                  </a:moveTo>
                  <a:cubicBezTo>
                    <a:pt x="243" y="1"/>
                    <a:pt x="218" y="9"/>
                    <a:pt x="201" y="26"/>
                  </a:cubicBezTo>
                  <a:cubicBezTo>
                    <a:pt x="134" y="593"/>
                    <a:pt x="68" y="1193"/>
                    <a:pt x="1" y="1827"/>
                  </a:cubicBezTo>
                  <a:cubicBezTo>
                    <a:pt x="1" y="1854"/>
                    <a:pt x="23" y="1903"/>
                    <a:pt x="49" y="1903"/>
                  </a:cubicBezTo>
                  <a:cubicBezTo>
                    <a:pt x="55" y="1903"/>
                    <a:pt x="61" y="1900"/>
                    <a:pt x="68" y="1894"/>
                  </a:cubicBezTo>
                  <a:cubicBezTo>
                    <a:pt x="191" y="1863"/>
                    <a:pt x="485" y="1690"/>
                    <a:pt x="634" y="1690"/>
                  </a:cubicBezTo>
                  <a:cubicBezTo>
                    <a:pt x="647" y="1690"/>
                    <a:pt x="658" y="1691"/>
                    <a:pt x="668" y="1694"/>
                  </a:cubicBezTo>
                  <a:cubicBezTo>
                    <a:pt x="735" y="1727"/>
                    <a:pt x="601" y="1827"/>
                    <a:pt x="568" y="1894"/>
                  </a:cubicBezTo>
                  <a:cubicBezTo>
                    <a:pt x="501" y="1994"/>
                    <a:pt x="401" y="2094"/>
                    <a:pt x="335" y="2194"/>
                  </a:cubicBezTo>
                  <a:cubicBezTo>
                    <a:pt x="265" y="2240"/>
                    <a:pt x="308" y="2303"/>
                    <a:pt x="375" y="2303"/>
                  </a:cubicBezTo>
                  <a:cubicBezTo>
                    <a:pt x="404" y="2303"/>
                    <a:pt x="438" y="2291"/>
                    <a:pt x="468" y="2261"/>
                  </a:cubicBezTo>
                  <a:cubicBezTo>
                    <a:pt x="568" y="2127"/>
                    <a:pt x="1135" y="1760"/>
                    <a:pt x="902" y="1527"/>
                  </a:cubicBezTo>
                  <a:cubicBezTo>
                    <a:pt x="862" y="1472"/>
                    <a:pt x="804" y="1450"/>
                    <a:pt x="736" y="1450"/>
                  </a:cubicBezTo>
                  <a:cubicBezTo>
                    <a:pt x="564" y="1450"/>
                    <a:pt x="330" y="1589"/>
                    <a:pt x="175" y="1673"/>
                  </a:cubicBezTo>
                  <a:lnTo>
                    <a:pt x="175" y="1673"/>
                  </a:lnTo>
                  <a:cubicBezTo>
                    <a:pt x="206" y="1138"/>
                    <a:pt x="239" y="553"/>
                    <a:pt x="301" y="26"/>
                  </a:cubicBezTo>
                  <a:cubicBezTo>
                    <a:pt x="301" y="9"/>
                    <a:pt x="285" y="1"/>
                    <a:pt x="26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44400" y="2124650"/>
              <a:ext cx="47900" cy="58425"/>
            </a:xfrm>
            <a:custGeom>
              <a:avLst/>
              <a:gdLst/>
              <a:ahLst/>
              <a:cxnLst/>
              <a:rect l="l" t="t" r="r" b="b"/>
              <a:pathLst>
                <a:path w="1916" h="2337" extrusionOk="0">
                  <a:moveTo>
                    <a:pt x="1013" y="0"/>
                  </a:moveTo>
                  <a:cubicBezTo>
                    <a:pt x="640" y="0"/>
                    <a:pt x="337" y="355"/>
                    <a:pt x="247" y="683"/>
                  </a:cubicBezTo>
                  <a:cubicBezTo>
                    <a:pt x="0" y="1424"/>
                    <a:pt x="439" y="2336"/>
                    <a:pt x="1246" y="2336"/>
                  </a:cubicBezTo>
                  <a:cubicBezTo>
                    <a:pt x="1311" y="2336"/>
                    <a:pt x="1378" y="2330"/>
                    <a:pt x="1448" y="2318"/>
                  </a:cubicBezTo>
                  <a:lnTo>
                    <a:pt x="1782" y="650"/>
                  </a:lnTo>
                  <a:cubicBezTo>
                    <a:pt x="1915" y="316"/>
                    <a:pt x="1415" y="49"/>
                    <a:pt x="1148" y="16"/>
                  </a:cubicBezTo>
                  <a:cubicBezTo>
                    <a:pt x="1102" y="5"/>
                    <a:pt x="1057" y="0"/>
                    <a:pt x="1013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4350" y="2185175"/>
              <a:ext cx="40300" cy="21425"/>
            </a:xfrm>
            <a:custGeom>
              <a:avLst/>
              <a:gdLst/>
              <a:ahLst/>
              <a:cxnLst/>
              <a:rect l="l" t="t" r="r" b="b"/>
              <a:pathLst>
                <a:path w="1612" h="857" extrusionOk="0">
                  <a:moveTo>
                    <a:pt x="32" y="0"/>
                  </a:moveTo>
                  <a:cubicBezTo>
                    <a:pt x="12" y="0"/>
                    <a:pt x="0" y="27"/>
                    <a:pt x="19" y="63"/>
                  </a:cubicBezTo>
                  <a:cubicBezTo>
                    <a:pt x="152" y="397"/>
                    <a:pt x="286" y="731"/>
                    <a:pt x="653" y="831"/>
                  </a:cubicBezTo>
                  <a:cubicBezTo>
                    <a:pt x="712" y="849"/>
                    <a:pt x="773" y="857"/>
                    <a:pt x="834" y="857"/>
                  </a:cubicBezTo>
                  <a:cubicBezTo>
                    <a:pt x="1113" y="857"/>
                    <a:pt x="1395" y="683"/>
                    <a:pt x="1587" y="464"/>
                  </a:cubicBezTo>
                  <a:cubicBezTo>
                    <a:pt x="1612" y="438"/>
                    <a:pt x="1599" y="375"/>
                    <a:pt x="1547" y="375"/>
                  </a:cubicBezTo>
                  <a:cubicBezTo>
                    <a:pt x="1531" y="375"/>
                    <a:pt x="1511" y="381"/>
                    <a:pt x="1486" y="397"/>
                  </a:cubicBezTo>
                  <a:cubicBezTo>
                    <a:pt x="1270" y="551"/>
                    <a:pt x="1054" y="734"/>
                    <a:pt x="759" y="734"/>
                  </a:cubicBezTo>
                  <a:cubicBezTo>
                    <a:pt x="735" y="734"/>
                    <a:pt x="711" y="733"/>
                    <a:pt x="686" y="731"/>
                  </a:cubicBezTo>
                  <a:cubicBezTo>
                    <a:pt x="352" y="630"/>
                    <a:pt x="186" y="330"/>
                    <a:pt x="85" y="63"/>
                  </a:cubicBezTo>
                  <a:cubicBezTo>
                    <a:pt x="70" y="18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5025" y="2181750"/>
              <a:ext cx="21300" cy="11175"/>
            </a:xfrm>
            <a:custGeom>
              <a:avLst/>
              <a:gdLst/>
              <a:ahLst/>
              <a:cxnLst/>
              <a:rect l="l" t="t" r="r" b="b"/>
              <a:pathLst>
                <a:path w="852" h="447" extrusionOk="0">
                  <a:moveTo>
                    <a:pt x="544" y="1"/>
                  </a:moveTo>
                  <a:cubicBezTo>
                    <a:pt x="325" y="1"/>
                    <a:pt x="122" y="149"/>
                    <a:pt x="25" y="367"/>
                  </a:cubicBezTo>
                  <a:cubicBezTo>
                    <a:pt x="0" y="416"/>
                    <a:pt x="65" y="447"/>
                    <a:pt x="102" y="447"/>
                  </a:cubicBezTo>
                  <a:cubicBezTo>
                    <a:pt x="115" y="447"/>
                    <a:pt x="125" y="443"/>
                    <a:pt x="125" y="434"/>
                  </a:cubicBezTo>
                  <a:cubicBezTo>
                    <a:pt x="201" y="257"/>
                    <a:pt x="372" y="176"/>
                    <a:pt x="552" y="176"/>
                  </a:cubicBezTo>
                  <a:cubicBezTo>
                    <a:pt x="610" y="176"/>
                    <a:pt x="669" y="184"/>
                    <a:pt x="725" y="200"/>
                  </a:cubicBezTo>
                  <a:cubicBezTo>
                    <a:pt x="736" y="204"/>
                    <a:pt x="746" y="206"/>
                    <a:pt x="756" y="206"/>
                  </a:cubicBezTo>
                  <a:cubicBezTo>
                    <a:pt x="832" y="206"/>
                    <a:pt x="851" y="97"/>
                    <a:pt x="792" y="67"/>
                  </a:cubicBezTo>
                  <a:cubicBezTo>
                    <a:pt x="710" y="22"/>
                    <a:pt x="626" y="1"/>
                    <a:pt x="54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81425" y="2033825"/>
              <a:ext cx="160975" cy="109575"/>
            </a:xfrm>
            <a:custGeom>
              <a:avLst/>
              <a:gdLst/>
              <a:ahLst/>
              <a:cxnLst/>
              <a:rect l="l" t="t" r="r" b="b"/>
              <a:pathLst>
                <a:path w="6439" h="4383" extrusionOk="0">
                  <a:moveTo>
                    <a:pt x="3574" y="0"/>
                  </a:moveTo>
                  <a:cubicBezTo>
                    <a:pt x="2900" y="0"/>
                    <a:pt x="2217" y="193"/>
                    <a:pt x="1635" y="513"/>
                  </a:cubicBezTo>
                  <a:cubicBezTo>
                    <a:pt x="1135" y="814"/>
                    <a:pt x="634" y="1181"/>
                    <a:pt x="368" y="1681"/>
                  </a:cubicBezTo>
                  <a:cubicBezTo>
                    <a:pt x="167" y="2148"/>
                    <a:pt x="101" y="2648"/>
                    <a:pt x="34" y="3115"/>
                  </a:cubicBezTo>
                  <a:cubicBezTo>
                    <a:pt x="1" y="3349"/>
                    <a:pt x="1" y="3582"/>
                    <a:pt x="34" y="3849"/>
                  </a:cubicBezTo>
                  <a:cubicBezTo>
                    <a:pt x="101" y="4116"/>
                    <a:pt x="267" y="4316"/>
                    <a:pt x="501" y="4383"/>
                  </a:cubicBezTo>
                  <a:lnTo>
                    <a:pt x="634" y="2515"/>
                  </a:lnTo>
                  <a:cubicBezTo>
                    <a:pt x="668" y="2281"/>
                    <a:pt x="701" y="1948"/>
                    <a:pt x="868" y="1781"/>
                  </a:cubicBezTo>
                  <a:cubicBezTo>
                    <a:pt x="972" y="1677"/>
                    <a:pt x="1106" y="1639"/>
                    <a:pt x="1235" y="1639"/>
                  </a:cubicBezTo>
                  <a:cubicBezTo>
                    <a:pt x="1438" y="1639"/>
                    <a:pt x="1628" y="1733"/>
                    <a:pt x="1668" y="1814"/>
                  </a:cubicBezTo>
                  <a:cubicBezTo>
                    <a:pt x="1802" y="2181"/>
                    <a:pt x="1969" y="2548"/>
                    <a:pt x="2236" y="2815"/>
                  </a:cubicBezTo>
                  <a:cubicBezTo>
                    <a:pt x="2454" y="2985"/>
                    <a:pt x="2742" y="3102"/>
                    <a:pt x="3025" y="3102"/>
                  </a:cubicBezTo>
                  <a:cubicBezTo>
                    <a:pt x="3131" y="3102"/>
                    <a:pt x="3236" y="3085"/>
                    <a:pt x="3336" y="3049"/>
                  </a:cubicBezTo>
                  <a:cubicBezTo>
                    <a:pt x="3672" y="2957"/>
                    <a:pt x="3924" y="2558"/>
                    <a:pt x="3837" y="2235"/>
                  </a:cubicBezTo>
                  <a:lnTo>
                    <a:pt x="3837" y="2235"/>
                  </a:lnTo>
                  <a:cubicBezTo>
                    <a:pt x="3969" y="2568"/>
                    <a:pt x="4161" y="2872"/>
                    <a:pt x="4437" y="3149"/>
                  </a:cubicBezTo>
                  <a:cubicBezTo>
                    <a:pt x="4562" y="3299"/>
                    <a:pt x="4744" y="3430"/>
                    <a:pt x="4939" y="3430"/>
                  </a:cubicBezTo>
                  <a:cubicBezTo>
                    <a:pt x="5004" y="3430"/>
                    <a:pt x="5071" y="3415"/>
                    <a:pt x="5138" y="3382"/>
                  </a:cubicBezTo>
                  <a:cubicBezTo>
                    <a:pt x="5271" y="3315"/>
                    <a:pt x="5338" y="3149"/>
                    <a:pt x="5338" y="3015"/>
                  </a:cubicBezTo>
                  <a:cubicBezTo>
                    <a:pt x="5338" y="2848"/>
                    <a:pt x="5271" y="2715"/>
                    <a:pt x="5204" y="2548"/>
                  </a:cubicBezTo>
                  <a:lnTo>
                    <a:pt x="5204" y="2548"/>
                  </a:lnTo>
                  <a:cubicBezTo>
                    <a:pt x="5338" y="2848"/>
                    <a:pt x="5505" y="3149"/>
                    <a:pt x="5771" y="3382"/>
                  </a:cubicBezTo>
                  <a:cubicBezTo>
                    <a:pt x="5799" y="3437"/>
                    <a:pt x="5848" y="3491"/>
                    <a:pt x="5920" y="3491"/>
                  </a:cubicBezTo>
                  <a:cubicBezTo>
                    <a:pt x="5936" y="3491"/>
                    <a:pt x="5953" y="3488"/>
                    <a:pt x="5972" y="3482"/>
                  </a:cubicBezTo>
                  <a:cubicBezTo>
                    <a:pt x="6005" y="3482"/>
                    <a:pt x="6038" y="3382"/>
                    <a:pt x="6105" y="3349"/>
                  </a:cubicBezTo>
                  <a:cubicBezTo>
                    <a:pt x="6439" y="2648"/>
                    <a:pt x="6338" y="1748"/>
                    <a:pt x="5871" y="1147"/>
                  </a:cubicBezTo>
                  <a:cubicBezTo>
                    <a:pt x="5438" y="513"/>
                    <a:pt x="4671" y="80"/>
                    <a:pt x="3870" y="13"/>
                  </a:cubicBezTo>
                  <a:cubicBezTo>
                    <a:pt x="3772" y="4"/>
                    <a:pt x="3673" y="0"/>
                    <a:pt x="357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98950" y="2249300"/>
              <a:ext cx="83400" cy="23850"/>
            </a:xfrm>
            <a:custGeom>
              <a:avLst/>
              <a:gdLst/>
              <a:ahLst/>
              <a:cxnLst/>
              <a:rect l="l" t="t" r="r" b="b"/>
              <a:pathLst>
                <a:path w="3336" h="954" extrusionOk="0">
                  <a:moveTo>
                    <a:pt x="134" y="0"/>
                  </a:moveTo>
                  <a:cubicBezTo>
                    <a:pt x="67" y="0"/>
                    <a:pt x="0" y="34"/>
                    <a:pt x="67" y="34"/>
                  </a:cubicBezTo>
                  <a:cubicBezTo>
                    <a:pt x="723" y="589"/>
                    <a:pt x="1570" y="953"/>
                    <a:pt x="2449" y="953"/>
                  </a:cubicBezTo>
                  <a:cubicBezTo>
                    <a:pt x="2732" y="953"/>
                    <a:pt x="3018" y="915"/>
                    <a:pt x="3302" y="834"/>
                  </a:cubicBezTo>
                  <a:cubicBezTo>
                    <a:pt x="3336" y="834"/>
                    <a:pt x="3336" y="734"/>
                    <a:pt x="3302" y="734"/>
                  </a:cubicBezTo>
                  <a:cubicBezTo>
                    <a:pt x="3008" y="785"/>
                    <a:pt x="2719" y="812"/>
                    <a:pt x="2438" y="812"/>
                  </a:cubicBezTo>
                  <a:cubicBezTo>
                    <a:pt x="1605" y="812"/>
                    <a:pt x="832" y="574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348975" y="2216900"/>
              <a:ext cx="30050" cy="34075"/>
            </a:xfrm>
            <a:custGeom>
              <a:avLst/>
              <a:gdLst/>
              <a:ahLst/>
              <a:cxnLst/>
              <a:rect l="l" t="t" r="r" b="b"/>
              <a:pathLst>
                <a:path w="1202" h="1363" extrusionOk="0">
                  <a:moveTo>
                    <a:pt x="403" y="0"/>
                  </a:moveTo>
                  <a:cubicBezTo>
                    <a:pt x="361" y="0"/>
                    <a:pt x="290" y="39"/>
                    <a:pt x="267" y="62"/>
                  </a:cubicBezTo>
                  <a:cubicBezTo>
                    <a:pt x="234" y="129"/>
                    <a:pt x="167" y="195"/>
                    <a:pt x="134" y="295"/>
                  </a:cubicBezTo>
                  <a:cubicBezTo>
                    <a:pt x="101" y="462"/>
                    <a:pt x="1" y="629"/>
                    <a:pt x="1" y="829"/>
                  </a:cubicBezTo>
                  <a:cubicBezTo>
                    <a:pt x="1" y="896"/>
                    <a:pt x="1" y="996"/>
                    <a:pt x="101" y="1063"/>
                  </a:cubicBezTo>
                  <a:cubicBezTo>
                    <a:pt x="126" y="1138"/>
                    <a:pt x="207" y="1175"/>
                    <a:pt x="274" y="1175"/>
                  </a:cubicBezTo>
                  <a:cubicBezTo>
                    <a:pt x="297" y="1175"/>
                    <a:pt x="317" y="1171"/>
                    <a:pt x="334" y="1163"/>
                  </a:cubicBezTo>
                  <a:cubicBezTo>
                    <a:pt x="388" y="1145"/>
                    <a:pt x="422" y="1099"/>
                    <a:pt x="432" y="1054"/>
                  </a:cubicBezTo>
                  <a:lnTo>
                    <a:pt x="432" y="1054"/>
                  </a:lnTo>
                  <a:cubicBezTo>
                    <a:pt x="434" y="1078"/>
                    <a:pt x="434" y="1104"/>
                    <a:pt x="434" y="1129"/>
                  </a:cubicBezTo>
                  <a:lnTo>
                    <a:pt x="434" y="1296"/>
                  </a:lnTo>
                  <a:cubicBezTo>
                    <a:pt x="468" y="1330"/>
                    <a:pt x="501" y="1363"/>
                    <a:pt x="601" y="1363"/>
                  </a:cubicBezTo>
                  <a:cubicBezTo>
                    <a:pt x="634" y="1363"/>
                    <a:pt x="634" y="1330"/>
                    <a:pt x="668" y="1296"/>
                  </a:cubicBezTo>
                  <a:cubicBezTo>
                    <a:pt x="734" y="1196"/>
                    <a:pt x="734" y="1063"/>
                    <a:pt x="768" y="963"/>
                  </a:cubicBezTo>
                  <a:cubicBezTo>
                    <a:pt x="768" y="1029"/>
                    <a:pt x="768" y="1063"/>
                    <a:pt x="801" y="1163"/>
                  </a:cubicBezTo>
                  <a:cubicBezTo>
                    <a:pt x="834" y="1229"/>
                    <a:pt x="901" y="1296"/>
                    <a:pt x="968" y="1296"/>
                  </a:cubicBezTo>
                  <a:cubicBezTo>
                    <a:pt x="1068" y="1296"/>
                    <a:pt x="1101" y="1163"/>
                    <a:pt x="1135" y="1063"/>
                  </a:cubicBezTo>
                  <a:cubicBezTo>
                    <a:pt x="1168" y="829"/>
                    <a:pt x="1201" y="562"/>
                    <a:pt x="1101" y="362"/>
                  </a:cubicBezTo>
                  <a:cubicBezTo>
                    <a:pt x="960" y="164"/>
                    <a:pt x="746" y="14"/>
                    <a:pt x="542" y="14"/>
                  </a:cubicBezTo>
                  <a:cubicBezTo>
                    <a:pt x="505" y="14"/>
                    <a:pt x="469" y="19"/>
                    <a:pt x="434" y="29"/>
                  </a:cubicBezTo>
                  <a:cubicBezTo>
                    <a:pt x="434" y="8"/>
                    <a:pt x="421" y="0"/>
                    <a:pt x="40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7545763" y="599800"/>
            <a:ext cx="742225" cy="1554100"/>
            <a:chOff x="7561625" y="125650"/>
            <a:chExt cx="742225" cy="1554100"/>
          </a:xfrm>
        </p:grpSpPr>
        <p:sp>
          <p:nvSpPr>
            <p:cNvPr id="80" name="Google Shape;80;p2"/>
            <p:cNvSpPr/>
            <p:nvPr/>
          </p:nvSpPr>
          <p:spPr>
            <a:xfrm>
              <a:off x="7741750" y="12565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016125" y="152627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561625" y="150542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604050" y="90750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178725" y="54072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217925" y="56557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863500" y="39020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582475" y="78407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697550" y="74905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699225" y="38630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62600" y="16197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790950" y="32292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9700" y="24870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95025" y="23702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64700" y="22680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806175" y="27232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1800" y="26900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32650" y="22387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31675" y="43180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780950" y="87017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89500" y="157942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100075" y="158432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087000" y="154387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63300" y="157880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645450" y="159267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647775" y="158680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648350" y="157017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056150" y="158775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632500" y="117932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45925" y="83377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792625" y="33125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713400" y="45300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986100" y="59027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40875" y="78807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31075" y="84645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636800" y="81862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755100" y="72570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764275" y="68232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747600" y="76240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107850" y="57392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131200" y="56225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077000" y="58212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 rot="1586216">
            <a:off x="6429292" y="3984770"/>
            <a:ext cx="784728" cy="1674653"/>
            <a:chOff x="5909625" y="3402475"/>
            <a:chExt cx="784750" cy="1674700"/>
          </a:xfrm>
        </p:grpSpPr>
        <p:sp>
          <p:nvSpPr>
            <p:cNvPr id="123" name="Google Shape;123;p2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73388">
            <a:off x="239694" y="138541"/>
            <a:ext cx="718870" cy="1429490"/>
            <a:chOff x="4814675" y="3717725"/>
            <a:chExt cx="718875" cy="1429500"/>
          </a:xfrm>
        </p:grpSpPr>
        <p:sp>
          <p:nvSpPr>
            <p:cNvPr id="161" name="Google Shape;161;p2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"/>
          <p:cNvGrpSpPr/>
          <p:nvPr/>
        </p:nvGrpSpPr>
        <p:grpSpPr>
          <a:xfrm>
            <a:off x="8512038" y="1915238"/>
            <a:ext cx="627975" cy="1457875"/>
            <a:chOff x="6277375" y="207700"/>
            <a:chExt cx="627975" cy="1457875"/>
          </a:xfrm>
        </p:grpSpPr>
        <p:sp>
          <p:nvSpPr>
            <p:cNvPr id="223" name="Google Shape;223;p2"/>
            <p:cNvSpPr/>
            <p:nvPr/>
          </p:nvSpPr>
          <p:spPr>
            <a:xfrm>
              <a:off x="6338250" y="361025"/>
              <a:ext cx="39225" cy="48950"/>
            </a:xfrm>
            <a:custGeom>
              <a:avLst/>
              <a:gdLst/>
              <a:ahLst/>
              <a:cxnLst/>
              <a:rect l="l" t="t" r="r" b="b"/>
              <a:pathLst>
                <a:path w="1569" h="1958" extrusionOk="0">
                  <a:moveTo>
                    <a:pt x="679" y="0"/>
                  </a:moveTo>
                  <a:cubicBezTo>
                    <a:pt x="623" y="0"/>
                    <a:pt x="573" y="4"/>
                    <a:pt x="534" y="10"/>
                  </a:cubicBezTo>
                  <a:cubicBezTo>
                    <a:pt x="167" y="77"/>
                    <a:pt x="1" y="511"/>
                    <a:pt x="34" y="878"/>
                  </a:cubicBezTo>
                  <a:cubicBezTo>
                    <a:pt x="111" y="1467"/>
                    <a:pt x="561" y="1957"/>
                    <a:pt x="1083" y="1957"/>
                  </a:cubicBezTo>
                  <a:cubicBezTo>
                    <a:pt x="1241" y="1957"/>
                    <a:pt x="1406" y="1912"/>
                    <a:pt x="1568" y="1812"/>
                  </a:cubicBezTo>
                  <a:lnTo>
                    <a:pt x="1235" y="311"/>
                  </a:lnTo>
                  <a:cubicBezTo>
                    <a:pt x="1235" y="69"/>
                    <a:pt x="910" y="0"/>
                    <a:pt x="679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3600" y="339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88" y="0"/>
                  </a:moveTo>
                  <a:cubicBezTo>
                    <a:pt x="55" y="0"/>
                    <a:pt x="21" y="34"/>
                    <a:pt x="21" y="67"/>
                  </a:cubicBezTo>
                  <a:cubicBezTo>
                    <a:pt x="0" y="171"/>
                    <a:pt x="84" y="223"/>
                    <a:pt x="157" y="223"/>
                  </a:cubicBezTo>
                  <a:cubicBezTo>
                    <a:pt x="202" y="223"/>
                    <a:pt x="242" y="204"/>
                    <a:pt x="255" y="167"/>
                  </a:cubicBezTo>
                  <a:cubicBezTo>
                    <a:pt x="322" y="34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397500" y="369575"/>
              <a:ext cx="10000" cy="15900"/>
            </a:xfrm>
            <a:custGeom>
              <a:avLst/>
              <a:gdLst/>
              <a:ahLst/>
              <a:cxnLst/>
              <a:rect l="l" t="t" r="r" b="b"/>
              <a:pathLst>
                <a:path w="400" h="636" extrusionOk="0">
                  <a:moveTo>
                    <a:pt x="328" y="0"/>
                  </a:moveTo>
                  <a:cubicBezTo>
                    <a:pt x="30" y="0"/>
                    <a:pt x="0" y="379"/>
                    <a:pt x="32" y="636"/>
                  </a:cubicBezTo>
                  <a:cubicBezTo>
                    <a:pt x="99" y="636"/>
                    <a:pt x="166" y="636"/>
                    <a:pt x="132" y="536"/>
                  </a:cubicBezTo>
                  <a:cubicBezTo>
                    <a:pt x="132" y="469"/>
                    <a:pt x="132" y="336"/>
                    <a:pt x="166" y="236"/>
                  </a:cubicBezTo>
                  <a:cubicBezTo>
                    <a:pt x="199" y="135"/>
                    <a:pt x="299" y="135"/>
                    <a:pt x="366" y="69"/>
                  </a:cubicBezTo>
                  <a:cubicBezTo>
                    <a:pt x="399" y="69"/>
                    <a:pt x="399" y="2"/>
                    <a:pt x="366" y="2"/>
                  </a:cubicBezTo>
                  <a:cubicBezTo>
                    <a:pt x="353" y="1"/>
                    <a:pt x="340" y="0"/>
                    <a:pt x="3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360325" y="557775"/>
              <a:ext cx="33000" cy="44125"/>
            </a:xfrm>
            <a:custGeom>
              <a:avLst/>
              <a:gdLst/>
              <a:ahLst/>
              <a:cxnLst/>
              <a:rect l="l" t="t" r="r" b="b"/>
              <a:pathLst>
                <a:path w="1320" h="1765" extrusionOk="0">
                  <a:moveTo>
                    <a:pt x="1042" y="0"/>
                  </a:moveTo>
                  <a:cubicBezTo>
                    <a:pt x="867" y="0"/>
                    <a:pt x="711" y="75"/>
                    <a:pt x="619" y="213"/>
                  </a:cubicBezTo>
                  <a:cubicBezTo>
                    <a:pt x="519" y="346"/>
                    <a:pt x="485" y="546"/>
                    <a:pt x="452" y="713"/>
                  </a:cubicBezTo>
                  <a:lnTo>
                    <a:pt x="452" y="947"/>
                  </a:lnTo>
                  <a:cubicBezTo>
                    <a:pt x="452" y="1013"/>
                    <a:pt x="485" y="1114"/>
                    <a:pt x="485" y="1214"/>
                  </a:cubicBezTo>
                  <a:cubicBezTo>
                    <a:pt x="519" y="1380"/>
                    <a:pt x="419" y="1480"/>
                    <a:pt x="152" y="1480"/>
                  </a:cubicBezTo>
                  <a:cubicBezTo>
                    <a:pt x="138" y="1467"/>
                    <a:pt x="113" y="1459"/>
                    <a:pt x="88" y="1459"/>
                  </a:cubicBezTo>
                  <a:cubicBezTo>
                    <a:pt x="53" y="1459"/>
                    <a:pt x="18" y="1475"/>
                    <a:pt x="18" y="1514"/>
                  </a:cubicBezTo>
                  <a:cubicBezTo>
                    <a:pt x="1" y="1691"/>
                    <a:pt x="124" y="1765"/>
                    <a:pt x="269" y="1765"/>
                  </a:cubicBezTo>
                  <a:cubicBezTo>
                    <a:pt x="397" y="1765"/>
                    <a:pt x="541" y="1708"/>
                    <a:pt x="619" y="1614"/>
                  </a:cubicBezTo>
                  <a:cubicBezTo>
                    <a:pt x="752" y="1447"/>
                    <a:pt x="685" y="1280"/>
                    <a:pt x="685" y="1114"/>
                  </a:cubicBezTo>
                  <a:cubicBezTo>
                    <a:pt x="655" y="718"/>
                    <a:pt x="652" y="129"/>
                    <a:pt x="1132" y="129"/>
                  </a:cubicBezTo>
                  <a:cubicBezTo>
                    <a:pt x="1179" y="129"/>
                    <a:pt x="1230" y="134"/>
                    <a:pt x="1286" y="146"/>
                  </a:cubicBezTo>
                  <a:cubicBezTo>
                    <a:pt x="1286" y="146"/>
                    <a:pt x="1319" y="113"/>
                    <a:pt x="1286" y="46"/>
                  </a:cubicBezTo>
                  <a:cubicBezTo>
                    <a:pt x="1203" y="15"/>
                    <a:pt x="1121" y="0"/>
                    <a:pt x="1042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365775" y="622350"/>
              <a:ext cx="46725" cy="42200"/>
            </a:xfrm>
            <a:custGeom>
              <a:avLst/>
              <a:gdLst/>
              <a:ahLst/>
              <a:cxnLst/>
              <a:rect l="l" t="t" r="r" b="b"/>
              <a:pathLst>
                <a:path w="1869" h="1688" extrusionOk="0">
                  <a:moveTo>
                    <a:pt x="1441" y="0"/>
                  </a:moveTo>
                  <a:cubicBezTo>
                    <a:pt x="1139" y="0"/>
                    <a:pt x="831" y="93"/>
                    <a:pt x="734" y="432"/>
                  </a:cubicBezTo>
                  <a:cubicBezTo>
                    <a:pt x="701" y="599"/>
                    <a:pt x="734" y="799"/>
                    <a:pt x="801" y="966"/>
                  </a:cubicBezTo>
                  <a:cubicBezTo>
                    <a:pt x="834" y="1199"/>
                    <a:pt x="901" y="1433"/>
                    <a:pt x="601" y="1499"/>
                  </a:cubicBezTo>
                  <a:cubicBezTo>
                    <a:pt x="549" y="1520"/>
                    <a:pt x="497" y="1528"/>
                    <a:pt x="447" y="1528"/>
                  </a:cubicBezTo>
                  <a:cubicBezTo>
                    <a:pt x="334" y="1528"/>
                    <a:pt x="226" y="1489"/>
                    <a:pt x="134" y="1466"/>
                  </a:cubicBezTo>
                  <a:cubicBezTo>
                    <a:pt x="67" y="1466"/>
                    <a:pt x="0" y="1599"/>
                    <a:pt x="101" y="1633"/>
                  </a:cubicBezTo>
                  <a:cubicBezTo>
                    <a:pt x="209" y="1665"/>
                    <a:pt x="335" y="1687"/>
                    <a:pt x="459" y="1687"/>
                  </a:cubicBezTo>
                  <a:cubicBezTo>
                    <a:pt x="717" y="1687"/>
                    <a:pt x="967" y="1592"/>
                    <a:pt x="1035" y="1299"/>
                  </a:cubicBezTo>
                  <a:cubicBezTo>
                    <a:pt x="1068" y="1132"/>
                    <a:pt x="968" y="932"/>
                    <a:pt x="934" y="765"/>
                  </a:cubicBezTo>
                  <a:cubicBezTo>
                    <a:pt x="813" y="251"/>
                    <a:pt x="1214" y="94"/>
                    <a:pt x="1663" y="94"/>
                  </a:cubicBezTo>
                  <a:cubicBezTo>
                    <a:pt x="1709" y="94"/>
                    <a:pt x="1755" y="95"/>
                    <a:pt x="1802" y="98"/>
                  </a:cubicBezTo>
                  <a:cubicBezTo>
                    <a:pt x="1868" y="98"/>
                    <a:pt x="1868" y="32"/>
                    <a:pt x="1768" y="32"/>
                  </a:cubicBezTo>
                  <a:cubicBezTo>
                    <a:pt x="1668" y="13"/>
                    <a:pt x="1555" y="0"/>
                    <a:pt x="144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348250" y="696225"/>
              <a:ext cx="45525" cy="29525"/>
            </a:xfrm>
            <a:custGeom>
              <a:avLst/>
              <a:gdLst/>
              <a:ahLst/>
              <a:cxnLst/>
              <a:rect l="l" t="t" r="r" b="b"/>
              <a:pathLst>
                <a:path w="1821" h="1181" extrusionOk="0">
                  <a:moveTo>
                    <a:pt x="687" y="1"/>
                  </a:moveTo>
                  <a:cubicBezTo>
                    <a:pt x="400" y="1"/>
                    <a:pt x="148" y="214"/>
                    <a:pt x="1" y="479"/>
                  </a:cubicBezTo>
                  <a:cubicBezTo>
                    <a:pt x="1" y="508"/>
                    <a:pt x="50" y="586"/>
                    <a:pt x="85" y="586"/>
                  </a:cubicBezTo>
                  <a:cubicBezTo>
                    <a:pt x="91" y="586"/>
                    <a:pt x="96" y="584"/>
                    <a:pt x="101" y="579"/>
                  </a:cubicBezTo>
                  <a:cubicBezTo>
                    <a:pt x="234" y="446"/>
                    <a:pt x="335" y="279"/>
                    <a:pt x="568" y="246"/>
                  </a:cubicBezTo>
                  <a:cubicBezTo>
                    <a:pt x="605" y="232"/>
                    <a:pt x="638" y="226"/>
                    <a:pt x="670" y="226"/>
                  </a:cubicBezTo>
                  <a:cubicBezTo>
                    <a:pt x="871" y="226"/>
                    <a:pt x="982" y="473"/>
                    <a:pt x="1068" y="646"/>
                  </a:cubicBezTo>
                  <a:cubicBezTo>
                    <a:pt x="1102" y="813"/>
                    <a:pt x="1135" y="1013"/>
                    <a:pt x="1269" y="1113"/>
                  </a:cubicBezTo>
                  <a:cubicBezTo>
                    <a:pt x="1326" y="1159"/>
                    <a:pt x="1399" y="1181"/>
                    <a:pt x="1473" y="1181"/>
                  </a:cubicBezTo>
                  <a:cubicBezTo>
                    <a:pt x="1614" y="1181"/>
                    <a:pt x="1758" y="1099"/>
                    <a:pt x="1802" y="946"/>
                  </a:cubicBezTo>
                  <a:cubicBezTo>
                    <a:pt x="1821" y="871"/>
                    <a:pt x="1777" y="828"/>
                    <a:pt x="1728" y="828"/>
                  </a:cubicBezTo>
                  <a:cubicBezTo>
                    <a:pt x="1690" y="828"/>
                    <a:pt x="1650" y="854"/>
                    <a:pt x="1635" y="913"/>
                  </a:cubicBezTo>
                  <a:cubicBezTo>
                    <a:pt x="1605" y="917"/>
                    <a:pt x="1577" y="919"/>
                    <a:pt x="1550" y="919"/>
                  </a:cubicBezTo>
                  <a:cubicBezTo>
                    <a:pt x="1370" y="919"/>
                    <a:pt x="1269" y="824"/>
                    <a:pt x="1269" y="679"/>
                  </a:cubicBezTo>
                  <a:cubicBezTo>
                    <a:pt x="1269" y="612"/>
                    <a:pt x="1235" y="579"/>
                    <a:pt x="1235" y="479"/>
                  </a:cubicBezTo>
                  <a:cubicBezTo>
                    <a:pt x="1235" y="412"/>
                    <a:pt x="1168" y="346"/>
                    <a:pt x="1135" y="279"/>
                  </a:cubicBezTo>
                  <a:cubicBezTo>
                    <a:pt x="1068" y="145"/>
                    <a:pt x="968" y="79"/>
                    <a:pt x="802" y="12"/>
                  </a:cubicBezTo>
                  <a:cubicBezTo>
                    <a:pt x="763" y="4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354925" y="744875"/>
              <a:ext cx="25050" cy="50075"/>
            </a:xfrm>
            <a:custGeom>
              <a:avLst/>
              <a:gdLst/>
              <a:ahLst/>
              <a:cxnLst/>
              <a:rect l="l" t="t" r="r" b="b"/>
              <a:pathLst>
                <a:path w="1002" h="2003" extrusionOk="0">
                  <a:moveTo>
                    <a:pt x="401" y="1"/>
                  </a:moveTo>
                  <a:cubicBezTo>
                    <a:pt x="134" y="101"/>
                    <a:pt x="1" y="434"/>
                    <a:pt x="34" y="801"/>
                  </a:cubicBezTo>
                  <a:cubicBezTo>
                    <a:pt x="68" y="968"/>
                    <a:pt x="168" y="1068"/>
                    <a:pt x="301" y="1168"/>
                  </a:cubicBezTo>
                  <a:cubicBezTo>
                    <a:pt x="334" y="1202"/>
                    <a:pt x="401" y="1235"/>
                    <a:pt x="468" y="1302"/>
                  </a:cubicBezTo>
                  <a:cubicBezTo>
                    <a:pt x="635" y="1368"/>
                    <a:pt x="635" y="1502"/>
                    <a:pt x="535" y="1735"/>
                  </a:cubicBezTo>
                  <a:cubicBezTo>
                    <a:pt x="501" y="1735"/>
                    <a:pt x="401" y="1769"/>
                    <a:pt x="368" y="1769"/>
                  </a:cubicBezTo>
                  <a:cubicBezTo>
                    <a:pt x="301" y="1835"/>
                    <a:pt x="301" y="2002"/>
                    <a:pt x="401" y="2002"/>
                  </a:cubicBezTo>
                  <a:cubicBezTo>
                    <a:pt x="668" y="2002"/>
                    <a:pt x="1002" y="1835"/>
                    <a:pt x="901" y="1535"/>
                  </a:cubicBezTo>
                  <a:cubicBezTo>
                    <a:pt x="868" y="1368"/>
                    <a:pt x="735" y="1302"/>
                    <a:pt x="635" y="1202"/>
                  </a:cubicBezTo>
                  <a:cubicBezTo>
                    <a:pt x="201" y="901"/>
                    <a:pt x="134" y="534"/>
                    <a:pt x="501" y="168"/>
                  </a:cubicBezTo>
                  <a:cubicBezTo>
                    <a:pt x="535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379675" y="811125"/>
              <a:ext cx="41425" cy="28025"/>
            </a:xfrm>
            <a:custGeom>
              <a:avLst/>
              <a:gdLst/>
              <a:ahLst/>
              <a:cxnLst/>
              <a:rect l="l" t="t" r="r" b="b"/>
              <a:pathLst>
                <a:path w="1657" h="1121" extrusionOk="0">
                  <a:moveTo>
                    <a:pt x="490" y="1"/>
                  </a:moveTo>
                  <a:cubicBezTo>
                    <a:pt x="296" y="1"/>
                    <a:pt x="143" y="132"/>
                    <a:pt x="45" y="353"/>
                  </a:cubicBezTo>
                  <a:cubicBezTo>
                    <a:pt x="0" y="353"/>
                    <a:pt x="15" y="368"/>
                    <a:pt x="40" y="368"/>
                  </a:cubicBezTo>
                  <a:cubicBezTo>
                    <a:pt x="52" y="368"/>
                    <a:pt x="67" y="364"/>
                    <a:pt x="78" y="353"/>
                  </a:cubicBezTo>
                  <a:cubicBezTo>
                    <a:pt x="145" y="253"/>
                    <a:pt x="312" y="86"/>
                    <a:pt x="412" y="86"/>
                  </a:cubicBezTo>
                  <a:cubicBezTo>
                    <a:pt x="579" y="86"/>
                    <a:pt x="712" y="219"/>
                    <a:pt x="745" y="386"/>
                  </a:cubicBezTo>
                  <a:cubicBezTo>
                    <a:pt x="812" y="486"/>
                    <a:pt x="812" y="586"/>
                    <a:pt x="845" y="720"/>
                  </a:cubicBezTo>
                  <a:cubicBezTo>
                    <a:pt x="879" y="887"/>
                    <a:pt x="979" y="1020"/>
                    <a:pt x="1146" y="1087"/>
                  </a:cubicBezTo>
                  <a:cubicBezTo>
                    <a:pt x="1192" y="1110"/>
                    <a:pt x="1244" y="1120"/>
                    <a:pt x="1298" y="1120"/>
                  </a:cubicBezTo>
                  <a:cubicBezTo>
                    <a:pt x="1476" y="1120"/>
                    <a:pt x="1656" y="1000"/>
                    <a:pt x="1579" y="820"/>
                  </a:cubicBezTo>
                  <a:cubicBezTo>
                    <a:pt x="1579" y="783"/>
                    <a:pt x="1559" y="757"/>
                    <a:pt x="1536" y="757"/>
                  </a:cubicBezTo>
                  <a:cubicBezTo>
                    <a:pt x="1516" y="757"/>
                    <a:pt x="1494" y="775"/>
                    <a:pt x="1479" y="820"/>
                  </a:cubicBezTo>
                  <a:cubicBezTo>
                    <a:pt x="1433" y="912"/>
                    <a:pt x="1371" y="949"/>
                    <a:pt x="1308" y="949"/>
                  </a:cubicBezTo>
                  <a:cubicBezTo>
                    <a:pt x="1189" y="949"/>
                    <a:pt x="1067" y="818"/>
                    <a:pt x="1046" y="686"/>
                  </a:cubicBezTo>
                  <a:cubicBezTo>
                    <a:pt x="1012" y="586"/>
                    <a:pt x="1012" y="486"/>
                    <a:pt x="979" y="386"/>
                  </a:cubicBezTo>
                  <a:cubicBezTo>
                    <a:pt x="912" y="253"/>
                    <a:pt x="845" y="153"/>
                    <a:pt x="712" y="53"/>
                  </a:cubicBezTo>
                  <a:cubicBezTo>
                    <a:pt x="633" y="18"/>
                    <a:pt x="559" y="1"/>
                    <a:pt x="490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365400" y="850150"/>
              <a:ext cx="34600" cy="54675"/>
            </a:xfrm>
            <a:custGeom>
              <a:avLst/>
              <a:gdLst/>
              <a:ahLst/>
              <a:cxnLst/>
              <a:rect l="l" t="t" r="r" b="b"/>
              <a:pathLst>
                <a:path w="1384" h="2187" extrusionOk="0">
                  <a:moveTo>
                    <a:pt x="1088" y="0"/>
                  </a:moveTo>
                  <a:cubicBezTo>
                    <a:pt x="774" y="0"/>
                    <a:pt x="454" y="190"/>
                    <a:pt x="316" y="493"/>
                  </a:cubicBezTo>
                  <a:cubicBezTo>
                    <a:pt x="282" y="660"/>
                    <a:pt x="249" y="827"/>
                    <a:pt x="282" y="993"/>
                  </a:cubicBezTo>
                  <a:cubicBezTo>
                    <a:pt x="316" y="1127"/>
                    <a:pt x="382" y="1194"/>
                    <a:pt x="449" y="1294"/>
                  </a:cubicBezTo>
                  <a:cubicBezTo>
                    <a:pt x="482" y="1327"/>
                    <a:pt x="482" y="1360"/>
                    <a:pt x="549" y="1360"/>
                  </a:cubicBezTo>
                  <a:cubicBezTo>
                    <a:pt x="783" y="1594"/>
                    <a:pt x="649" y="1794"/>
                    <a:pt x="149" y="1927"/>
                  </a:cubicBezTo>
                  <a:cubicBezTo>
                    <a:pt x="136" y="1915"/>
                    <a:pt x="123" y="1910"/>
                    <a:pt x="109" y="1910"/>
                  </a:cubicBezTo>
                  <a:cubicBezTo>
                    <a:pt x="52" y="1910"/>
                    <a:pt x="1" y="2013"/>
                    <a:pt x="82" y="2094"/>
                  </a:cubicBezTo>
                  <a:cubicBezTo>
                    <a:pt x="175" y="2156"/>
                    <a:pt x="287" y="2186"/>
                    <a:pt x="398" y="2186"/>
                  </a:cubicBezTo>
                  <a:cubicBezTo>
                    <a:pt x="644" y="2186"/>
                    <a:pt x="883" y="2037"/>
                    <a:pt x="883" y="1761"/>
                  </a:cubicBezTo>
                  <a:cubicBezTo>
                    <a:pt x="883" y="1494"/>
                    <a:pt x="716" y="1360"/>
                    <a:pt x="583" y="1194"/>
                  </a:cubicBezTo>
                  <a:cubicBezTo>
                    <a:pt x="237" y="690"/>
                    <a:pt x="573" y="187"/>
                    <a:pt x="1143" y="187"/>
                  </a:cubicBezTo>
                  <a:cubicBezTo>
                    <a:pt x="1178" y="187"/>
                    <a:pt x="1213" y="189"/>
                    <a:pt x="1250" y="193"/>
                  </a:cubicBezTo>
                  <a:cubicBezTo>
                    <a:pt x="1383" y="160"/>
                    <a:pt x="1383" y="93"/>
                    <a:pt x="1283" y="26"/>
                  </a:cubicBezTo>
                  <a:cubicBezTo>
                    <a:pt x="1219" y="9"/>
                    <a:pt x="1154" y="0"/>
                    <a:pt x="108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295725" y="207700"/>
              <a:ext cx="217675" cy="182700"/>
            </a:xfrm>
            <a:custGeom>
              <a:avLst/>
              <a:gdLst/>
              <a:ahLst/>
              <a:cxnLst/>
              <a:rect l="l" t="t" r="r" b="b"/>
              <a:pathLst>
                <a:path w="8707" h="7308" extrusionOk="0">
                  <a:moveTo>
                    <a:pt x="4879" y="0"/>
                  </a:moveTo>
                  <a:cubicBezTo>
                    <a:pt x="4843" y="0"/>
                    <a:pt x="4807" y="2"/>
                    <a:pt x="4771" y="6"/>
                  </a:cubicBezTo>
                  <a:cubicBezTo>
                    <a:pt x="4170" y="106"/>
                    <a:pt x="3603" y="606"/>
                    <a:pt x="3336" y="1173"/>
                  </a:cubicBezTo>
                  <a:cubicBezTo>
                    <a:pt x="3109" y="1022"/>
                    <a:pt x="2833" y="946"/>
                    <a:pt x="2559" y="946"/>
                  </a:cubicBezTo>
                  <a:cubicBezTo>
                    <a:pt x="2231" y="946"/>
                    <a:pt x="1905" y="1055"/>
                    <a:pt x="1668" y="1273"/>
                  </a:cubicBezTo>
                  <a:cubicBezTo>
                    <a:pt x="1201" y="1640"/>
                    <a:pt x="1035" y="2341"/>
                    <a:pt x="1335" y="2874"/>
                  </a:cubicBezTo>
                  <a:cubicBezTo>
                    <a:pt x="701" y="2941"/>
                    <a:pt x="167" y="3475"/>
                    <a:pt x="67" y="4109"/>
                  </a:cubicBezTo>
                  <a:cubicBezTo>
                    <a:pt x="0" y="4709"/>
                    <a:pt x="367" y="5343"/>
                    <a:pt x="934" y="5610"/>
                  </a:cubicBezTo>
                  <a:cubicBezTo>
                    <a:pt x="568" y="5843"/>
                    <a:pt x="434" y="6377"/>
                    <a:pt x="701" y="6711"/>
                  </a:cubicBezTo>
                  <a:cubicBezTo>
                    <a:pt x="860" y="6937"/>
                    <a:pt x="1141" y="7071"/>
                    <a:pt x="1431" y="7071"/>
                  </a:cubicBezTo>
                  <a:cubicBezTo>
                    <a:pt x="1568" y="7071"/>
                    <a:pt x="1707" y="7042"/>
                    <a:pt x="1835" y="6977"/>
                  </a:cubicBezTo>
                  <a:lnTo>
                    <a:pt x="1835" y="6877"/>
                  </a:lnTo>
                  <a:cubicBezTo>
                    <a:pt x="2533" y="7166"/>
                    <a:pt x="3291" y="7307"/>
                    <a:pt x="4054" y="7307"/>
                  </a:cubicBezTo>
                  <a:cubicBezTo>
                    <a:pt x="5406" y="7307"/>
                    <a:pt x="6773" y="6863"/>
                    <a:pt x="7839" y="6010"/>
                  </a:cubicBezTo>
                  <a:cubicBezTo>
                    <a:pt x="8173" y="5710"/>
                    <a:pt x="8507" y="5376"/>
                    <a:pt x="8607" y="4943"/>
                  </a:cubicBezTo>
                  <a:cubicBezTo>
                    <a:pt x="8707" y="4476"/>
                    <a:pt x="8507" y="3942"/>
                    <a:pt x="8073" y="3808"/>
                  </a:cubicBezTo>
                  <a:cubicBezTo>
                    <a:pt x="8440" y="3642"/>
                    <a:pt x="8673" y="3141"/>
                    <a:pt x="8507" y="2774"/>
                  </a:cubicBezTo>
                  <a:cubicBezTo>
                    <a:pt x="8401" y="2430"/>
                    <a:pt x="8064" y="2233"/>
                    <a:pt x="7746" y="2233"/>
                  </a:cubicBezTo>
                  <a:cubicBezTo>
                    <a:pt x="7663" y="2233"/>
                    <a:pt x="7582" y="2246"/>
                    <a:pt x="7506" y="2274"/>
                  </a:cubicBezTo>
                  <a:cubicBezTo>
                    <a:pt x="7839" y="1874"/>
                    <a:pt x="7773" y="1207"/>
                    <a:pt x="7372" y="873"/>
                  </a:cubicBezTo>
                  <a:cubicBezTo>
                    <a:pt x="7205" y="770"/>
                    <a:pt x="7004" y="717"/>
                    <a:pt x="6804" y="717"/>
                  </a:cubicBezTo>
                  <a:cubicBezTo>
                    <a:pt x="6484" y="717"/>
                    <a:pt x="6169" y="853"/>
                    <a:pt x="6005" y="1140"/>
                  </a:cubicBezTo>
                  <a:cubicBezTo>
                    <a:pt x="6163" y="540"/>
                    <a:pt x="5514" y="0"/>
                    <a:pt x="4879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277375" y="486375"/>
              <a:ext cx="148475" cy="178425"/>
            </a:xfrm>
            <a:custGeom>
              <a:avLst/>
              <a:gdLst/>
              <a:ahLst/>
              <a:cxnLst/>
              <a:rect l="l" t="t" r="r" b="b"/>
              <a:pathLst>
                <a:path w="5939" h="7137" extrusionOk="0">
                  <a:moveTo>
                    <a:pt x="5938" y="0"/>
                  </a:moveTo>
                  <a:cubicBezTo>
                    <a:pt x="4470" y="400"/>
                    <a:pt x="3103" y="1134"/>
                    <a:pt x="1935" y="2035"/>
                  </a:cubicBezTo>
                  <a:cubicBezTo>
                    <a:pt x="1302" y="2535"/>
                    <a:pt x="768" y="3069"/>
                    <a:pt x="434" y="3803"/>
                  </a:cubicBezTo>
                  <a:cubicBezTo>
                    <a:pt x="101" y="4503"/>
                    <a:pt x="1" y="5337"/>
                    <a:pt x="401" y="6038"/>
                  </a:cubicBezTo>
                  <a:cubicBezTo>
                    <a:pt x="787" y="6762"/>
                    <a:pt x="1610" y="7137"/>
                    <a:pt x="2428" y="7137"/>
                  </a:cubicBezTo>
                  <a:cubicBezTo>
                    <a:pt x="2740" y="7137"/>
                    <a:pt x="3051" y="7082"/>
                    <a:pt x="3336" y="6972"/>
                  </a:cubicBezTo>
                  <a:cubicBezTo>
                    <a:pt x="4404" y="6538"/>
                    <a:pt x="5104" y="5504"/>
                    <a:pt x="5438" y="4403"/>
                  </a:cubicBezTo>
                  <a:cubicBezTo>
                    <a:pt x="5771" y="3336"/>
                    <a:pt x="5738" y="2168"/>
                    <a:pt x="5671" y="1034"/>
                  </a:cubicBezTo>
                  <a:lnTo>
                    <a:pt x="5938" y="0"/>
                  </a:lnTo>
                  <a:close/>
                </a:path>
              </a:pathLst>
            </a:custGeom>
            <a:solidFill>
              <a:srgbClr val="D15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406625" y="995500"/>
              <a:ext cx="74250" cy="141350"/>
            </a:xfrm>
            <a:custGeom>
              <a:avLst/>
              <a:gdLst/>
              <a:ahLst/>
              <a:cxnLst/>
              <a:rect l="l" t="t" r="r" b="b"/>
              <a:pathLst>
                <a:path w="2970" h="5654" extrusionOk="0">
                  <a:moveTo>
                    <a:pt x="1453" y="0"/>
                  </a:moveTo>
                  <a:cubicBezTo>
                    <a:pt x="1088" y="0"/>
                    <a:pt x="1" y="483"/>
                    <a:pt x="1" y="483"/>
                  </a:cubicBezTo>
                  <a:cubicBezTo>
                    <a:pt x="1" y="483"/>
                    <a:pt x="68" y="2818"/>
                    <a:pt x="435" y="3952"/>
                  </a:cubicBezTo>
                  <a:cubicBezTo>
                    <a:pt x="775" y="4889"/>
                    <a:pt x="1260" y="5439"/>
                    <a:pt x="1418" y="5439"/>
                  </a:cubicBezTo>
                  <a:cubicBezTo>
                    <a:pt x="1446" y="5439"/>
                    <a:pt x="1464" y="5422"/>
                    <a:pt x="1469" y="5387"/>
                  </a:cubicBezTo>
                  <a:cubicBezTo>
                    <a:pt x="1502" y="5187"/>
                    <a:pt x="501" y="3752"/>
                    <a:pt x="902" y="3719"/>
                  </a:cubicBezTo>
                  <a:cubicBezTo>
                    <a:pt x="904" y="3719"/>
                    <a:pt x="907" y="3719"/>
                    <a:pt x="910" y="3719"/>
                  </a:cubicBezTo>
                  <a:cubicBezTo>
                    <a:pt x="1251" y="3719"/>
                    <a:pt x="1734" y="5654"/>
                    <a:pt x="2226" y="5654"/>
                  </a:cubicBezTo>
                  <a:cubicBezTo>
                    <a:pt x="2263" y="5654"/>
                    <a:pt x="2299" y="5643"/>
                    <a:pt x="2336" y="5620"/>
                  </a:cubicBezTo>
                  <a:cubicBezTo>
                    <a:pt x="2336" y="5620"/>
                    <a:pt x="2169" y="5153"/>
                    <a:pt x="1969" y="4686"/>
                  </a:cubicBezTo>
                  <a:cubicBezTo>
                    <a:pt x="1769" y="4219"/>
                    <a:pt x="1402" y="3519"/>
                    <a:pt x="1669" y="3519"/>
                  </a:cubicBezTo>
                  <a:cubicBezTo>
                    <a:pt x="1958" y="3519"/>
                    <a:pt x="2278" y="5160"/>
                    <a:pt x="2540" y="5160"/>
                  </a:cubicBezTo>
                  <a:cubicBezTo>
                    <a:pt x="2550" y="5160"/>
                    <a:pt x="2560" y="5158"/>
                    <a:pt x="2569" y="5153"/>
                  </a:cubicBezTo>
                  <a:cubicBezTo>
                    <a:pt x="2803" y="5020"/>
                    <a:pt x="2469" y="3786"/>
                    <a:pt x="2169" y="2952"/>
                  </a:cubicBezTo>
                  <a:cubicBezTo>
                    <a:pt x="2000" y="2423"/>
                    <a:pt x="2045" y="2256"/>
                    <a:pt x="2135" y="2256"/>
                  </a:cubicBezTo>
                  <a:cubicBezTo>
                    <a:pt x="2187" y="2256"/>
                    <a:pt x="2254" y="2311"/>
                    <a:pt x="2303" y="2385"/>
                  </a:cubicBezTo>
                  <a:cubicBezTo>
                    <a:pt x="2429" y="2637"/>
                    <a:pt x="2554" y="3394"/>
                    <a:pt x="2737" y="3394"/>
                  </a:cubicBezTo>
                  <a:cubicBezTo>
                    <a:pt x="2747" y="3394"/>
                    <a:pt x="2758" y="3391"/>
                    <a:pt x="2770" y="3385"/>
                  </a:cubicBezTo>
                  <a:cubicBezTo>
                    <a:pt x="2970" y="3319"/>
                    <a:pt x="2836" y="2051"/>
                    <a:pt x="2603" y="1551"/>
                  </a:cubicBezTo>
                  <a:cubicBezTo>
                    <a:pt x="2336" y="1017"/>
                    <a:pt x="1569" y="383"/>
                    <a:pt x="1569" y="50"/>
                  </a:cubicBezTo>
                  <a:cubicBezTo>
                    <a:pt x="1559" y="15"/>
                    <a:pt x="1517" y="0"/>
                    <a:pt x="1453" y="0"/>
                  </a:cubicBez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63475" y="286850"/>
              <a:ext cx="86775" cy="135575"/>
            </a:xfrm>
            <a:custGeom>
              <a:avLst/>
              <a:gdLst/>
              <a:ahLst/>
              <a:cxnLst/>
              <a:rect l="l" t="t" r="r" b="b"/>
              <a:pathLst>
                <a:path w="3471" h="5423" extrusionOk="0">
                  <a:moveTo>
                    <a:pt x="465" y="0"/>
                  </a:moveTo>
                  <a:cubicBezTo>
                    <a:pt x="420" y="0"/>
                    <a:pt x="376" y="13"/>
                    <a:pt x="335" y="42"/>
                  </a:cubicBezTo>
                  <a:lnTo>
                    <a:pt x="835" y="876"/>
                  </a:lnTo>
                  <a:cubicBezTo>
                    <a:pt x="1135" y="1310"/>
                    <a:pt x="1569" y="1977"/>
                    <a:pt x="1302" y="2010"/>
                  </a:cubicBezTo>
                  <a:cubicBezTo>
                    <a:pt x="1299" y="2010"/>
                    <a:pt x="1296" y="2011"/>
                    <a:pt x="1293" y="2011"/>
                  </a:cubicBezTo>
                  <a:cubicBezTo>
                    <a:pt x="1002" y="2011"/>
                    <a:pt x="445" y="501"/>
                    <a:pt x="226" y="501"/>
                  </a:cubicBezTo>
                  <a:cubicBezTo>
                    <a:pt x="217" y="501"/>
                    <a:pt x="209" y="504"/>
                    <a:pt x="201" y="509"/>
                  </a:cubicBezTo>
                  <a:cubicBezTo>
                    <a:pt x="1" y="676"/>
                    <a:pt x="501" y="1877"/>
                    <a:pt x="902" y="2644"/>
                  </a:cubicBezTo>
                  <a:cubicBezTo>
                    <a:pt x="1186" y="3126"/>
                    <a:pt x="1155" y="3291"/>
                    <a:pt x="1052" y="3291"/>
                  </a:cubicBezTo>
                  <a:cubicBezTo>
                    <a:pt x="998" y="3291"/>
                    <a:pt x="925" y="3246"/>
                    <a:pt x="868" y="3178"/>
                  </a:cubicBezTo>
                  <a:cubicBezTo>
                    <a:pt x="708" y="2985"/>
                    <a:pt x="486" y="2206"/>
                    <a:pt x="321" y="2206"/>
                  </a:cubicBezTo>
                  <a:cubicBezTo>
                    <a:pt x="314" y="2206"/>
                    <a:pt x="308" y="2208"/>
                    <a:pt x="301" y="2210"/>
                  </a:cubicBezTo>
                  <a:cubicBezTo>
                    <a:pt x="134" y="2310"/>
                    <a:pt x="401" y="3511"/>
                    <a:pt x="701" y="4012"/>
                  </a:cubicBezTo>
                  <a:cubicBezTo>
                    <a:pt x="1035" y="4512"/>
                    <a:pt x="1902" y="5012"/>
                    <a:pt x="1969" y="5346"/>
                  </a:cubicBezTo>
                  <a:cubicBezTo>
                    <a:pt x="1980" y="5400"/>
                    <a:pt x="2026" y="5422"/>
                    <a:pt x="2096" y="5422"/>
                  </a:cubicBezTo>
                  <a:cubicBezTo>
                    <a:pt x="2461" y="5422"/>
                    <a:pt x="3470" y="4812"/>
                    <a:pt x="3470" y="4812"/>
                  </a:cubicBezTo>
                  <a:cubicBezTo>
                    <a:pt x="3470" y="4812"/>
                    <a:pt x="3070" y="2477"/>
                    <a:pt x="2536" y="1443"/>
                  </a:cubicBezTo>
                  <a:cubicBezTo>
                    <a:pt x="2059" y="544"/>
                    <a:pt x="1510" y="95"/>
                    <a:pt x="1349" y="95"/>
                  </a:cubicBezTo>
                  <a:cubicBezTo>
                    <a:pt x="1319" y="95"/>
                    <a:pt x="1302" y="110"/>
                    <a:pt x="1302" y="142"/>
                  </a:cubicBezTo>
                  <a:cubicBezTo>
                    <a:pt x="1302" y="342"/>
                    <a:pt x="2469" y="1610"/>
                    <a:pt x="2069" y="1710"/>
                  </a:cubicBezTo>
                  <a:cubicBezTo>
                    <a:pt x="2058" y="1714"/>
                    <a:pt x="2047" y="1716"/>
                    <a:pt x="2035" y="1716"/>
                  </a:cubicBezTo>
                  <a:cubicBezTo>
                    <a:pt x="1683" y="1716"/>
                    <a:pt x="979" y="0"/>
                    <a:pt x="46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685175" y="362100"/>
              <a:ext cx="48100" cy="21100"/>
            </a:xfrm>
            <a:custGeom>
              <a:avLst/>
              <a:gdLst/>
              <a:ahLst/>
              <a:cxnLst/>
              <a:rect l="l" t="t" r="r" b="b"/>
              <a:pathLst>
                <a:path w="1924" h="844" extrusionOk="0">
                  <a:moveTo>
                    <a:pt x="100" y="1"/>
                  </a:moveTo>
                  <a:lnTo>
                    <a:pt x="0" y="101"/>
                  </a:lnTo>
                  <a:cubicBezTo>
                    <a:pt x="100" y="301"/>
                    <a:pt x="200" y="468"/>
                    <a:pt x="367" y="601"/>
                  </a:cubicBezTo>
                  <a:cubicBezTo>
                    <a:pt x="401" y="618"/>
                    <a:pt x="426" y="626"/>
                    <a:pt x="446" y="626"/>
                  </a:cubicBezTo>
                  <a:cubicBezTo>
                    <a:pt x="467" y="626"/>
                    <a:pt x="484" y="618"/>
                    <a:pt x="501" y="601"/>
                  </a:cubicBezTo>
                  <a:cubicBezTo>
                    <a:pt x="622" y="414"/>
                    <a:pt x="765" y="343"/>
                    <a:pt x="914" y="343"/>
                  </a:cubicBezTo>
                  <a:cubicBezTo>
                    <a:pt x="1217" y="343"/>
                    <a:pt x="1545" y="634"/>
                    <a:pt x="1768" y="835"/>
                  </a:cubicBezTo>
                  <a:cubicBezTo>
                    <a:pt x="1780" y="841"/>
                    <a:pt x="1793" y="843"/>
                    <a:pt x="1806" y="843"/>
                  </a:cubicBezTo>
                  <a:cubicBezTo>
                    <a:pt x="1865" y="843"/>
                    <a:pt x="1923" y="784"/>
                    <a:pt x="1868" y="701"/>
                  </a:cubicBezTo>
                  <a:cubicBezTo>
                    <a:pt x="1635" y="468"/>
                    <a:pt x="1301" y="201"/>
                    <a:pt x="968" y="168"/>
                  </a:cubicBezTo>
                  <a:cubicBezTo>
                    <a:pt x="834" y="168"/>
                    <a:pt x="667" y="168"/>
                    <a:pt x="601" y="268"/>
                  </a:cubicBezTo>
                  <a:lnTo>
                    <a:pt x="467" y="368"/>
                  </a:lnTo>
                  <a:cubicBezTo>
                    <a:pt x="454" y="374"/>
                    <a:pt x="440" y="377"/>
                    <a:pt x="426" y="377"/>
                  </a:cubicBezTo>
                  <a:cubicBezTo>
                    <a:pt x="296" y="377"/>
                    <a:pt x="130" y="12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349925" y="468875"/>
              <a:ext cx="346950" cy="458650"/>
            </a:xfrm>
            <a:custGeom>
              <a:avLst/>
              <a:gdLst/>
              <a:ahLst/>
              <a:cxnLst/>
              <a:rect l="l" t="t" r="r" b="b"/>
              <a:pathLst>
                <a:path w="13878" h="18346" extrusionOk="0">
                  <a:moveTo>
                    <a:pt x="6389" y="0"/>
                  </a:moveTo>
                  <a:cubicBezTo>
                    <a:pt x="6065" y="0"/>
                    <a:pt x="5736" y="33"/>
                    <a:pt x="5405" y="100"/>
                  </a:cubicBezTo>
                  <a:cubicBezTo>
                    <a:pt x="5338" y="100"/>
                    <a:pt x="5238" y="100"/>
                    <a:pt x="5171" y="166"/>
                  </a:cubicBezTo>
                  <a:cubicBezTo>
                    <a:pt x="5171" y="166"/>
                    <a:pt x="1" y="1501"/>
                    <a:pt x="1101" y="6571"/>
                  </a:cubicBezTo>
                  <a:cubicBezTo>
                    <a:pt x="2236" y="11641"/>
                    <a:pt x="3570" y="18346"/>
                    <a:pt x="3570" y="18346"/>
                  </a:cubicBezTo>
                  <a:lnTo>
                    <a:pt x="13877" y="15210"/>
                  </a:lnTo>
                  <a:lnTo>
                    <a:pt x="11209" y="3869"/>
                  </a:lnTo>
                  <a:cubicBezTo>
                    <a:pt x="10655" y="1565"/>
                    <a:pt x="8647" y="0"/>
                    <a:pt x="638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298225" y="498050"/>
              <a:ext cx="169325" cy="535150"/>
            </a:xfrm>
            <a:custGeom>
              <a:avLst/>
              <a:gdLst/>
              <a:ahLst/>
              <a:cxnLst/>
              <a:rect l="l" t="t" r="r" b="b"/>
              <a:pathLst>
                <a:path w="6773" h="21406" extrusionOk="0">
                  <a:moveTo>
                    <a:pt x="5171" y="0"/>
                  </a:moveTo>
                  <a:lnTo>
                    <a:pt x="5171" y="0"/>
                  </a:lnTo>
                  <a:cubicBezTo>
                    <a:pt x="5171" y="0"/>
                    <a:pt x="1" y="2235"/>
                    <a:pt x="1768" y="11508"/>
                  </a:cubicBezTo>
                  <a:cubicBezTo>
                    <a:pt x="3503" y="20748"/>
                    <a:pt x="3636" y="21382"/>
                    <a:pt x="3636" y="21382"/>
                  </a:cubicBezTo>
                  <a:cubicBezTo>
                    <a:pt x="3636" y="21382"/>
                    <a:pt x="3832" y="21406"/>
                    <a:pt x="4138" y="21406"/>
                  </a:cubicBezTo>
                  <a:cubicBezTo>
                    <a:pt x="4793" y="21406"/>
                    <a:pt x="5953" y="21297"/>
                    <a:pt x="6772" y="20615"/>
                  </a:cubicBezTo>
                  <a:lnTo>
                    <a:pt x="3303" y="5904"/>
                  </a:lnTo>
                  <a:lnTo>
                    <a:pt x="51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506700" y="382125"/>
              <a:ext cx="362800" cy="201950"/>
            </a:xfrm>
            <a:custGeom>
              <a:avLst/>
              <a:gdLst/>
              <a:ahLst/>
              <a:cxnLst/>
              <a:rect l="l" t="t" r="r" b="b"/>
              <a:pathLst>
                <a:path w="14512" h="8078" extrusionOk="0">
                  <a:moveTo>
                    <a:pt x="10108" y="0"/>
                  </a:moveTo>
                  <a:lnTo>
                    <a:pt x="7139" y="1401"/>
                  </a:lnTo>
                  <a:lnTo>
                    <a:pt x="8941" y="4203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4671" y="7873"/>
                  </a:lnTo>
                  <a:cubicBezTo>
                    <a:pt x="4671" y="7873"/>
                    <a:pt x="5897" y="8077"/>
                    <a:pt x="7431" y="8077"/>
                  </a:cubicBezTo>
                  <a:cubicBezTo>
                    <a:pt x="8995" y="8077"/>
                    <a:pt x="10880" y="7864"/>
                    <a:pt x="12109" y="7005"/>
                  </a:cubicBezTo>
                  <a:cubicBezTo>
                    <a:pt x="14511" y="5304"/>
                    <a:pt x="10108" y="0"/>
                    <a:pt x="10108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439150" y="848300"/>
              <a:ext cx="384475" cy="761400"/>
            </a:xfrm>
            <a:custGeom>
              <a:avLst/>
              <a:gdLst/>
              <a:ahLst/>
              <a:cxnLst/>
              <a:rect l="l" t="t" r="r" b="b"/>
              <a:pathLst>
                <a:path w="15379" h="30456" extrusionOk="0">
                  <a:moveTo>
                    <a:pt x="10342" y="0"/>
                  </a:moveTo>
                  <a:lnTo>
                    <a:pt x="1" y="3102"/>
                  </a:lnTo>
                  <a:lnTo>
                    <a:pt x="8340" y="30455"/>
                  </a:lnTo>
                  <a:lnTo>
                    <a:pt x="10842" y="29888"/>
                  </a:lnTo>
                  <a:cubicBezTo>
                    <a:pt x="10842" y="29888"/>
                    <a:pt x="5805" y="5804"/>
                    <a:pt x="5872" y="5404"/>
                  </a:cubicBezTo>
                  <a:cubicBezTo>
                    <a:pt x="5919" y="5262"/>
                    <a:pt x="5989" y="5224"/>
                    <a:pt x="6049" y="5224"/>
                  </a:cubicBezTo>
                  <a:cubicBezTo>
                    <a:pt x="6117" y="5224"/>
                    <a:pt x="6172" y="5271"/>
                    <a:pt x="6172" y="5271"/>
                  </a:cubicBezTo>
                  <a:lnTo>
                    <a:pt x="12443" y="29388"/>
                  </a:lnTo>
                  <a:lnTo>
                    <a:pt x="15379" y="28721"/>
                  </a:lnTo>
                  <a:cubicBezTo>
                    <a:pt x="15379" y="28721"/>
                    <a:pt x="12476" y="4870"/>
                    <a:pt x="10342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342425" y="257150"/>
              <a:ext cx="170975" cy="178900"/>
            </a:xfrm>
            <a:custGeom>
              <a:avLst/>
              <a:gdLst/>
              <a:ahLst/>
              <a:cxnLst/>
              <a:rect l="l" t="t" r="r" b="b"/>
              <a:pathLst>
                <a:path w="6839" h="7156" extrusionOk="0">
                  <a:moveTo>
                    <a:pt x="3074" y="1"/>
                  </a:moveTo>
                  <a:cubicBezTo>
                    <a:pt x="2892" y="1"/>
                    <a:pt x="2702" y="20"/>
                    <a:pt x="2502" y="63"/>
                  </a:cubicBezTo>
                  <a:cubicBezTo>
                    <a:pt x="2502" y="129"/>
                    <a:pt x="2469" y="129"/>
                    <a:pt x="2469" y="129"/>
                  </a:cubicBezTo>
                  <a:cubicBezTo>
                    <a:pt x="968" y="463"/>
                    <a:pt x="0" y="1997"/>
                    <a:pt x="334" y="3498"/>
                  </a:cubicBezTo>
                  <a:cubicBezTo>
                    <a:pt x="743" y="5250"/>
                    <a:pt x="1433" y="7156"/>
                    <a:pt x="3008" y="7156"/>
                  </a:cubicBezTo>
                  <a:cubicBezTo>
                    <a:pt x="3233" y="7156"/>
                    <a:pt x="3475" y="7117"/>
                    <a:pt x="3736" y="7034"/>
                  </a:cubicBezTo>
                  <a:cubicBezTo>
                    <a:pt x="6839" y="6067"/>
                    <a:pt x="6572" y="4399"/>
                    <a:pt x="6238" y="3332"/>
                  </a:cubicBezTo>
                  <a:cubicBezTo>
                    <a:pt x="5994" y="2323"/>
                    <a:pt x="5050" y="1"/>
                    <a:pt x="307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399975" y="407150"/>
              <a:ext cx="106750" cy="124675"/>
            </a:xfrm>
            <a:custGeom>
              <a:avLst/>
              <a:gdLst/>
              <a:ahLst/>
              <a:cxnLst/>
              <a:rect l="l" t="t" r="r" b="b"/>
              <a:pathLst>
                <a:path w="4270" h="4987" extrusionOk="0">
                  <a:moveTo>
                    <a:pt x="3169" y="0"/>
                  </a:moveTo>
                  <a:lnTo>
                    <a:pt x="0" y="967"/>
                  </a:lnTo>
                  <a:lnTo>
                    <a:pt x="1001" y="3903"/>
                  </a:lnTo>
                  <a:cubicBezTo>
                    <a:pt x="1205" y="4591"/>
                    <a:pt x="1817" y="4987"/>
                    <a:pt x="2482" y="4987"/>
                  </a:cubicBezTo>
                  <a:cubicBezTo>
                    <a:pt x="2687" y="4987"/>
                    <a:pt x="2898" y="4949"/>
                    <a:pt x="3102" y="4870"/>
                  </a:cubicBezTo>
                  <a:cubicBezTo>
                    <a:pt x="3870" y="4537"/>
                    <a:pt x="4270" y="3703"/>
                    <a:pt x="4036" y="2936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405800" y="310400"/>
              <a:ext cx="49225" cy="54900"/>
            </a:xfrm>
            <a:custGeom>
              <a:avLst/>
              <a:gdLst/>
              <a:ahLst/>
              <a:cxnLst/>
              <a:rect l="l" t="t" r="r" b="b"/>
              <a:pathLst>
                <a:path w="1969" h="2196" extrusionOk="0">
                  <a:moveTo>
                    <a:pt x="101" y="1"/>
                  </a:moveTo>
                  <a:cubicBezTo>
                    <a:pt x="101" y="34"/>
                    <a:pt x="1" y="34"/>
                    <a:pt x="34" y="67"/>
                  </a:cubicBezTo>
                  <a:cubicBezTo>
                    <a:pt x="301" y="568"/>
                    <a:pt x="534" y="1168"/>
                    <a:pt x="968" y="1568"/>
                  </a:cubicBezTo>
                  <a:cubicBezTo>
                    <a:pt x="978" y="1578"/>
                    <a:pt x="988" y="1582"/>
                    <a:pt x="998" y="1582"/>
                  </a:cubicBezTo>
                  <a:cubicBezTo>
                    <a:pt x="1024" y="1582"/>
                    <a:pt x="1054" y="1559"/>
                    <a:pt x="1101" y="1535"/>
                  </a:cubicBezTo>
                  <a:cubicBezTo>
                    <a:pt x="1164" y="1367"/>
                    <a:pt x="1307" y="1212"/>
                    <a:pt x="1445" y="1212"/>
                  </a:cubicBezTo>
                  <a:cubicBezTo>
                    <a:pt x="1527" y="1212"/>
                    <a:pt x="1607" y="1266"/>
                    <a:pt x="1668" y="1402"/>
                  </a:cubicBezTo>
                  <a:cubicBezTo>
                    <a:pt x="1802" y="1669"/>
                    <a:pt x="1635" y="1902"/>
                    <a:pt x="1468" y="2069"/>
                  </a:cubicBezTo>
                  <a:cubicBezTo>
                    <a:pt x="1444" y="2141"/>
                    <a:pt x="1472" y="2196"/>
                    <a:pt x="1502" y="2196"/>
                  </a:cubicBezTo>
                  <a:cubicBezTo>
                    <a:pt x="1514" y="2196"/>
                    <a:pt x="1526" y="2188"/>
                    <a:pt x="1535" y="2169"/>
                  </a:cubicBezTo>
                  <a:cubicBezTo>
                    <a:pt x="1802" y="1902"/>
                    <a:pt x="1969" y="1402"/>
                    <a:pt x="1635" y="1101"/>
                  </a:cubicBezTo>
                  <a:cubicBezTo>
                    <a:pt x="1551" y="1042"/>
                    <a:pt x="1471" y="1018"/>
                    <a:pt x="1397" y="1018"/>
                  </a:cubicBezTo>
                  <a:cubicBezTo>
                    <a:pt x="1210" y="1018"/>
                    <a:pt x="1061" y="1175"/>
                    <a:pt x="975" y="1344"/>
                  </a:cubicBezTo>
                  <a:lnTo>
                    <a:pt x="975" y="1344"/>
                  </a:lnTo>
                  <a:cubicBezTo>
                    <a:pt x="607" y="981"/>
                    <a:pt x="354" y="476"/>
                    <a:pt x="1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448200" y="314575"/>
              <a:ext cx="8500" cy="5825"/>
            </a:xfrm>
            <a:custGeom>
              <a:avLst/>
              <a:gdLst/>
              <a:ahLst/>
              <a:cxnLst/>
              <a:rect l="l" t="t" r="r" b="b"/>
              <a:pathLst>
                <a:path w="340" h="233" extrusionOk="0">
                  <a:moveTo>
                    <a:pt x="139" y="0"/>
                  </a:moveTo>
                  <a:cubicBezTo>
                    <a:pt x="0" y="0"/>
                    <a:pt x="0" y="232"/>
                    <a:pt x="139" y="232"/>
                  </a:cubicBezTo>
                  <a:cubicBezTo>
                    <a:pt x="167" y="232"/>
                    <a:pt x="200" y="223"/>
                    <a:pt x="239" y="201"/>
                  </a:cubicBezTo>
                  <a:cubicBezTo>
                    <a:pt x="339" y="101"/>
                    <a:pt x="306" y="0"/>
                    <a:pt x="1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401625" y="371275"/>
              <a:ext cx="50075" cy="12950"/>
            </a:xfrm>
            <a:custGeom>
              <a:avLst/>
              <a:gdLst/>
              <a:ahLst/>
              <a:cxnLst/>
              <a:rect l="l" t="t" r="r" b="b"/>
              <a:pathLst>
                <a:path w="2003" h="518" extrusionOk="0">
                  <a:moveTo>
                    <a:pt x="68" y="1"/>
                  </a:moveTo>
                  <a:cubicBezTo>
                    <a:pt x="34" y="67"/>
                    <a:pt x="1" y="101"/>
                    <a:pt x="34" y="134"/>
                  </a:cubicBezTo>
                  <a:cubicBezTo>
                    <a:pt x="311" y="384"/>
                    <a:pt x="635" y="518"/>
                    <a:pt x="966" y="518"/>
                  </a:cubicBezTo>
                  <a:cubicBezTo>
                    <a:pt x="1033" y="518"/>
                    <a:pt x="1101" y="512"/>
                    <a:pt x="1168" y="501"/>
                  </a:cubicBezTo>
                  <a:cubicBezTo>
                    <a:pt x="1435" y="468"/>
                    <a:pt x="1936" y="434"/>
                    <a:pt x="2002" y="101"/>
                  </a:cubicBezTo>
                  <a:cubicBezTo>
                    <a:pt x="2002" y="43"/>
                    <a:pt x="1980" y="7"/>
                    <a:pt x="1948" y="7"/>
                  </a:cubicBezTo>
                  <a:cubicBezTo>
                    <a:pt x="1925" y="7"/>
                    <a:pt x="1897" y="26"/>
                    <a:pt x="1869" y="67"/>
                  </a:cubicBezTo>
                  <a:cubicBezTo>
                    <a:pt x="1702" y="301"/>
                    <a:pt x="1302" y="334"/>
                    <a:pt x="1035" y="334"/>
                  </a:cubicBezTo>
                  <a:cubicBezTo>
                    <a:pt x="668" y="334"/>
                    <a:pt x="368" y="2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397575" y="417975"/>
              <a:ext cx="71625" cy="24600"/>
            </a:xfrm>
            <a:custGeom>
              <a:avLst/>
              <a:gdLst/>
              <a:ahLst/>
              <a:cxnLst/>
              <a:rect l="l" t="t" r="r" b="b"/>
              <a:pathLst>
                <a:path w="2865" h="984" extrusionOk="0">
                  <a:moveTo>
                    <a:pt x="2798" y="1"/>
                  </a:moveTo>
                  <a:cubicBezTo>
                    <a:pt x="2431" y="134"/>
                    <a:pt x="2164" y="401"/>
                    <a:pt x="1831" y="601"/>
                  </a:cubicBezTo>
                  <a:cubicBezTo>
                    <a:pt x="1556" y="729"/>
                    <a:pt x="1221" y="807"/>
                    <a:pt x="886" y="807"/>
                  </a:cubicBezTo>
                  <a:cubicBezTo>
                    <a:pt x="611" y="807"/>
                    <a:pt x="337" y="755"/>
                    <a:pt x="96" y="635"/>
                  </a:cubicBezTo>
                  <a:cubicBezTo>
                    <a:pt x="87" y="630"/>
                    <a:pt x="78" y="628"/>
                    <a:pt x="70" y="628"/>
                  </a:cubicBezTo>
                  <a:cubicBezTo>
                    <a:pt x="21" y="628"/>
                    <a:pt x="1" y="706"/>
                    <a:pt x="29" y="735"/>
                  </a:cubicBezTo>
                  <a:cubicBezTo>
                    <a:pt x="296" y="912"/>
                    <a:pt x="560" y="984"/>
                    <a:pt x="820" y="984"/>
                  </a:cubicBezTo>
                  <a:cubicBezTo>
                    <a:pt x="1536" y="984"/>
                    <a:pt x="2220" y="443"/>
                    <a:pt x="2831" y="101"/>
                  </a:cubicBezTo>
                  <a:cubicBezTo>
                    <a:pt x="2865" y="67"/>
                    <a:pt x="2831" y="1"/>
                    <a:pt x="279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697050" y="395300"/>
              <a:ext cx="72150" cy="44125"/>
            </a:xfrm>
            <a:custGeom>
              <a:avLst/>
              <a:gdLst/>
              <a:ahLst/>
              <a:cxnLst/>
              <a:rect l="l" t="t" r="r" b="b"/>
              <a:pathLst>
                <a:path w="2886" h="1765" extrusionOk="0">
                  <a:moveTo>
                    <a:pt x="2766" y="0"/>
                  </a:moveTo>
                  <a:cubicBezTo>
                    <a:pt x="2754" y="0"/>
                    <a:pt x="2741" y="3"/>
                    <a:pt x="2728" y="7"/>
                  </a:cubicBezTo>
                  <a:cubicBezTo>
                    <a:pt x="1827" y="541"/>
                    <a:pt x="893" y="1141"/>
                    <a:pt x="26" y="1708"/>
                  </a:cubicBezTo>
                  <a:cubicBezTo>
                    <a:pt x="1" y="1708"/>
                    <a:pt x="13" y="1765"/>
                    <a:pt x="35" y="1765"/>
                  </a:cubicBezTo>
                  <a:cubicBezTo>
                    <a:pt x="42" y="1765"/>
                    <a:pt x="51" y="1758"/>
                    <a:pt x="59" y="1742"/>
                  </a:cubicBezTo>
                  <a:lnTo>
                    <a:pt x="2828" y="141"/>
                  </a:lnTo>
                  <a:cubicBezTo>
                    <a:pt x="2885" y="83"/>
                    <a:pt x="2843" y="0"/>
                    <a:pt x="27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383275" y="998400"/>
              <a:ext cx="84275" cy="23375"/>
            </a:xfrm>
            <a:custGeom>
              <a:avLst/>
              <a:gdLst/>
              <a:ahLst/>
              <a:cxnLst/>
              <a:rect l="l" t="t" r="r" b="b"/>
              <a:pathLst>
                <a:path w="3371" h="935" extrusionOk="0">
                  <a:moveTo>
                    <a:pt x="3237" y="0"/>
                  </a:moveTo>
                  <a:cubicBezTo>
                    <a:pt x="2236" y="434"/>
                    <a:pt x="1202" y="701"/>
                    <a:pt x="101" y="868"/>
                  </a:cubicBezTo>
                  <a:cubicBezTo>
                    <a:pt x="34" y="868"/>
                    <a:pt x="1" y="934"/>
                    <a:pt x="68" y="934"/>
                  </a:cubicBezTo>
                  <a:cubicBezTo>
                    <a:pt x="1202" y="868"/>
                    <a:pt x="2269" y="567"/>
                    <a:pt x="3270" y="100"/>
                  </a:cubicBezTo>
                  <a:cubicBezTo>
                    <a:pt x="3370" y="67"/>
                    <a:pt x="3270" y="0"/>
                    <a:pt x="323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733525" y="1512100"/>
              <a:ext cx="171825" cy="111775"/>
            </a:xfrm>
            <a:custGeom>
              <a:avLst/>
              <a:gdLst/>
              <a:ahLst/>
              <a:cxnLst/>
              <a:rect l="l" t="t" r="r" b="b"/>
              <a:pathLst>
                <a:path w="6873" h="4471" extrusionOk="0">
                  <a:moveTo>
                    <a:pt x="3570" y="0"/>
                  </a:moveTo>
                  <a:lnTo>
                    <a:pt x="1" y="1235"/>
                  </a:lnTo>
                  <a:lnTo>
                    <a:pt x="168" y="1201"/>
                  </a:lnTo>
                  <a:lnTo>
                    <a:pt x="902" y="4470"/>
                  </a:lnTo>
                  <a:lnTo>
                    <a:pt x="6873" y="3336"/>
                  </a:lnTo>
                  <a:lnTo>
                    <a:pt x="3837" y="2169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585925" y="1551300"/>
              <a:ext cx="136800" cy="114275"/>
            </a:xfrm>
            <a:custGeom>
              <a:avLst/>
              <a:gdLst/>
              <a:ahLst/>
              <a:cxnLst/>
              <a:rect l="l" t="t" r="r" b="b"/>
              <a:pathLst>
                <a:path w="5472" h="4571" extrusionOk="0">
                  <a:moveTo>
                    <a:pt x="4838" y="0"/>
                  </a:moveTo>
                  <a:lnTo>
                    <a:pt x="1735" y="567"/>
                  </a:lnTo>
                  <a:lnTo>
                    <a:pt x="2136" y="2335"/>
                  </a:lnTo>
                  <a:lnTo>
                    <a:pt x="1" y="4570"/>
                  </a:lnTo>
                  <a:lnTo>
                    <a:pt x="5471" y="3269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477525" y="528900"/>
              <a:ext cx="23375" cy="90950"/>
            </a:xfrm>
            <a:custGeom>
              <a:avLst/>
              <a:gdLst/>
              <a:ahLst/>
              <a:cxnLst/>
              <a:rect l="l" t="t" r="r" b="b"/>
              <a:pathLst>
                <a:path w="935" h="3638" extrusionOk="0">
                  <a:moveTo>
                    <a:pt x="67" y="0"/>
                  </a:moveTo>
                  <a:cubicBezTo>
                    <a:pt x="67" y="0"/>
                    <a:pt x="0" y="0"/>
                    <a:pt x="0" y="34"/>
                  </a:cubicBezTo>
                  <a:cubicBezTo>
                    <a:pt x="234" y="1268"/>
                    <a:pt x="501" y="2435"/>
                    <a:pt x="801" y="3603"/>
                  </a:cubicBezTo>
                  <a:cubicBezTo>
                    <a:pt x="801" y="3626"/>
                    <a:pt x="818" y="3638"/>
                    <a:pt x="839" y="3638"/>
                  </a:cubicBezTo>
                  <a:cubicBezTo>
                    <a:pt x="879" y="3638"/>
                    <a:pt x="934" y="3601"/>
                    <a:pt x="934" y="3536"/>
                  </a:cubicBezTo>
                  <a:cubicBezTo>
                    <a:pt x="667" y="2369"/>
                    <a:pt x="401" y="1168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492525" y="547625"/>
              <a:ext cx="3375" cy="4025"/>
            </a:xfrm>
            <a:custGeom>
              <a:avLst/>
              <a:gdLst/>
              <a:ahLst/>
              <a:cxnLst/>
              <a:rect l="l" t="t" r="r" b="b"/>
              <a:pathLst>
                <a:path w="135" h="161" extrusionOk="0">
                  <a:moveTo>
                    <a:pt x="93" y="1"/>
                  </a:moveTo>
                  <a:cubicBezTo>
                    <a:pt x="54" y="1"/>
                    <a:pt x="1" y="43"/>
                    <a:pt x="1" y="85"/>
                  </a:cubicBezTo>
                  <a:cubicBezTo>
                    <a:pt x="17" y="135"/>
                    <a:pt x="51" y="160"/>
                    <a:pt x="80" y="160"/>
                  </a:cubicBezTo>
                  <a:cubicBezTo>
                    <a:pt x="109" y="160"/>
                    <a:pt x="134" y="135"/>
                    <a:pt x="134" y="85"/>
                  </a:cubicBezTo>
                  <a:lnTo>
                    <a:pt x="134" y="52"/>
                  </a:lnTo>
                  <a:cubicBezTo>
                    <a:pt x="134" y="15"/>
                    <a:pt x="116" y="1"/>
                    <a:pt x="9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496700" y="5664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414975" y="514725"/>
              <a:ext cx="65900" cy="31850"/>
            </a:xfrm>
            <a:custGeom>
              <a:avLst/>
              <a:gdLst/>
              <a:ahLst/>
              <a:cxnLst/>
              <a:rect l="l" t="t" r="r" b="b"/>
              <a:pathLst>
                <a:path w="2636" h="1274" extrusionOk="0">
                  <a:moveTo>
                    <a:pt x="101" y="0"/>
                  </a:moveTo>
                  <a:cubicBezTo>
                    <a:pt x="67" y="0"/>
                    <a:pt x="1" y="0"/>
                    <a:pt x="67" y="34"/>
                  </a:cubicBezTo>
                  <a:cubicBezTo>
                    <a:pt x="149" y="987"/>
                    <a:pt x="1143" y="1273"/>
                    <a:pt x="2014" y="1273"/>
                  </a:cubicBezTo>
                  <a:cubicBezTo>
                    <a:pt x="2209" y="1273"/>
                    <a:pt x="2398" y="1259"/>
                    <a:pt x="2569" y="1234"/>
                  </a:cubicBezTo>
                  <a:cubicBezTo>
                    <a:pt x="2636" y="1234"/>
                    <a:pt x="2636" y="1101"/>
                    <a:pt x="2569" y="1101"/>
                  </a:cubicBezTo>
                  <a:cubicBezTo>
                    <a:pt x="2407" y="1112"/>
                    <a:pt x="2243" y="1119"/>
                    <a:pt x="2079" y="1119"/>
                  </a:cubicBezTo>
                  <a:cubicBezTo>
                    <a:pt x="1231" y="1119"/>
                    <a:pt x="408" y="92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493450" y="476025"/>
              <a:ext cx="41625" cy="63725"/>
            </a:xfrm>
            <a:custGeom>
              <a:avLst/>
              <a:gdLst/>
              <a:ahLst/>
              <a:cxnLst/>
              <a:rect l="l" t="t" r="r" b="b"/>
              <a:pathLst>
                <a:path w="1665" h="2549" extrusionOk="0">
                  <a:moveTo>
                    <a:pt x="8" y="2519"/>
                  </a:moveTo>
                  <a:cubicBezTo>
                    <a:pt x="1" y="2519"/>
                    <a:pt x="8" y="2549"/>
                    <a:pt x="30" y="2549"/>
                  </a:cubicBezTo>
                  <a:cubicBezTo>
                    <a:pt x="19" y="2527"/>
                    <a:pt x="12" y="2519"/>
                    <a:pt x="8" y="2519"/>
                  </a:cubicBezTo>
                  <a:close/>
                  <a:moveTo>
                    <a:pt x="1336" y="1"/>
                  </a:moveTo>
                  <a:cubicBezTo>
                    <a:pt x="1318" y="1"/>
                    <a:pt x="1298" y="25"/>
                    <a:pt x="1298" y="80"/>
                  </a:cubicBezTo>
                  <a:cubicBezTo>
                    <a:pt x="1465" y="1115"/>
                    <a:pt x="998" y="1982"/>
                    <a:pt x="30" y="2549"/>
                  </a:cubicBezTo>
                  <a:cubicBezTo>
                    <a:pt x="1098" y="2249"/>
                    <a:pt x="1665" y="1081"/>
                    <a:pt x="1365" y="47"/>
                  </a:cubicBezTo>
                  <a:cubicBezTo>
                    <a:pt x="1365" y="17"/>
                    <a:pt x="1351" y="1"/>
                    <a:pt x="13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308225" y="496200"/>
              <a:ext cx="117275" cy="70250"/>
            </a:xfrm>
            <a:custGeom>
              <a:avLst/>
              <a:gdLst/>
              <a:ahLst/>
              <a:cxnLst/>
              <a:rect l="l" t="t" r="r" b="b"/>
              <a:pathLst>
                <a:path w="4691" h="2810" extrusionOk="0">
                  <a:moveTo>
                    <a:pt x="4588" y="1"/>
                  </a:moveTo>
                  <a:cubicBezTo>
                    <a:pt x="4581" y="1"/>
                    <a:pt x="4575" y="3"/>
                    <a:pt x="4571" y="7"/>
                  </a:cubicBezTo>
                  <a:cubicBezTo>
                    <a:pt x="2936" y="674"/>
                    <a:pt x="1235" y="1575"/>
                    <a:pt x="1" y="2809"/>
                  </a:cubicBezTo>
                  <a:cubicBezTo>
                    <a:pt x="1535" y="1842"/>
                    <a:pt x="2936" y="841"/>
                    <a:pt x="4604" y="107"/>
                  </a:cubicBezTo>
                  <a:cubicBezTo>
                    <a:pt x="4690" y="79"/>
                    <a:pt x="4628" y="1"/>
                    <a:pt x="45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404125" y="669400"/>
              <a:ext cx="35900" cy="255350"/>
            </a:xfrm>
            <a:custGeom>
              <a:avLst/>
              <a:gdLst/>
              <a:ahLst/>
              <a:cxnLst/>
              <a:rect l="l" t="t" r="r" b="b"/>
              <a:pathLst>
                <a:path w="1436" h="10214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cubicBezTo>
                    <a:pt x="101" y="3487"/>
                    <a:pt x="535" y="6856"/>
                    <a:pt x="1335" y="10192"/>
                  </a:cubicBezTo>
                  <a:cubicBezTo>
                    <a:pt x="1349" y="10205"/>
                    <a:pt x="1369" y="10213"/>
                    <a:pt x="1387" y="10213"/>
                  </a:cubicBezTo>
                  <a:cubicBezTo>
                    <a:pt x="1412" y="10213"/>
                    <a:pt x="1435" y="10197"/>
                    <a:pt x="1435" y="10158"/>
                  </a:cubicBezTo>
                  <a:cubicBezTo>
                    <a:pt x="701" y="6822"/>
                    <a:pt x="234" y="3487"/>
                    <a:pt x="101" y="51"/>
                  </a:cubicBez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579250" y="879150"/>
              <a:ext cx="35050" cy="104600"/>
            </a:xfrm>
            <a:custGeom>
              <a:avLst/>
              <a:gdLst/>
              <a:ahLst/>
              <a:cxnLst/>
              <a:rect l="l" t="t" r="r" b="b"/>
              <a:pathLst>
                <a:path w="1402" h="4184" extrusionOk="0">
                  <a:moveTo>
                    <a:pt x="118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1368"/>
                    <a:pt x="1235" y="3002"/>
                    <a:pt x="34" y="4103"/>
                  </a:cubicBezTo>
                  <a:cubicBezTo>
                    <a:pt x="34" y="4152"/>
                    <a:pt x="34" y="4183"/>
                    <a:pt x="47" y="4183"/>
                  </a:cubicBezTo>
                  <a:cubicBezTo>
                    <a:pt x="52" y="4183"/>
                    <a:pt x="59" y="4179"/>
                    <a:pt x="68" y="4170"/>
                  </a:cubicBezTo>
                  <a:cubicBezTo>
                    <a:pt x="1402" y="3269"/>
                    <a:pt x="201" y="1335"/>
                    <a:pt x="201" y="100"/>
                  </a:cubicBezTo>
                  <a:cubicBezTo>
                    <a:pt x="201" y="34"/>
                    <a:pt x="159" y="0"/>
                    <a:pt x="1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458375" y="778525"/>
              <a:ext cx="65025" cy="83350"/>
            </a:xfrm>
            <a:custGeom>
              <a:avLst/>
              <a:gdLst/>
              <a:ahLst/>
              <a:cxnLst/>
              <a:rect l="l" t="t" r="r" b="b"/>
              <a:pathLst>
                <a:path w="2601" h="3334" extrusionOk="0">
                  <a:moveTo>
                    <a:pt x="1972" y="1"/>
                  </a:moveTo>
                  <a:cubicBezTo>
                    <a:pt x="1941" y="1"/>
                    <a:pt x="1914" y="17"/>
                    <a:pt x="1934" y="56"/>
                  </a:cubicBezTo>
                  <a:cubicBezTo>
                    <a:pt x="2501" y="1557"/>
                    <a:pt x="1567" y="3025"/>
                    <a:pt x="32" y="3258"/>
                  </a:cubicBezTo>
                  <a:cubicBezTo>
                    <a:pt x="5" y="3285"/>
                    <a:pt x="0" y="3334"/>
                    <a:pt x="17" y="3334"/>
                  </a:cubicBezTo>
                  <a:cubicBezTo>
                    <a:pt x="21" y="3334"/>
                    <a:pt x="26" y="3331"/>
                    <a:pt x="32" y="3325"/>
                  </a:cubicBezTo>
                  <a:cubicBezTo>
                    <a:pt x="1667" y="3158"/>
                    <a:pt x="2601" y="1557"/>
                    <a:pt x="2034" y="22"/>
                  </a:cubicBezTo>
                  <a:cubicBezTo>
                    <a:pt x="2020" y="9"/>
                    <a:pt x="1995" y="1"/>
                    <a:pt x="19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590600" y="748700"/>
              <a:ext cx="84300" cy="51450"/>
            </a:xfrm>
            <a:custGeom>
              <a:avLst/>
              <a:gdLst/>
              <a:ahLst/>
              <a:cxnLst/>
              <a:rect l="l" t="t" r="r" b="b"/>
              <a:pathLst>
                <a:path w="3372" h="2058" extrusionOk="0">
                  <a:moveTo>
                    <a:pt x="73" y="1"/>
                  </a:moveTo>
                  <a:cubicBezTo>
                    <a:pt x="36" y="1"/>
                    <a:pt x="0" y="24"/>
                    <a:pt x="47" y="48"/>
                  </a:cubicBezTo>
                  <a:cubicBezTo>
                    <a:pt x="205" y="1261"/>
                    <a:pt x="1219" y="2057"/>
                    <a:pt x="2361" y="2057"/>
                  </a:cubicBezTo>
                  <a:cubicBezTo>
                    <a:pt x="2664" y="2057"/>
                    <a:pt x="2976" y="2001"/>
                    <a:pt x="3283" y="1883"/>
                  </a:cubicBezTo>
                  <a:cubicBezTo>
                    <a:pt x="3372" y="1853"/>
                    <a:pt x="3329" y="1744"/>
                    <a:pt x="3271" y="1744"/>
                  </a:cubicBezTo>
                  <a:cubicBezTo>
                    <a:pt x="3264" y="1744"/>
                    <a:pt x="3257" y="1745"/>
                    <a:pt x="3250" y="1749"/>
                  </a:cubicBezTo>
                  <a:cubicBezTo>
                    <a:pt x="2941" y="1871"/>
                    <a:pt x="2636" y="1928"/>
                    <a:pt x="2343" y="1928"/>
                  </a:cubicBezTo>
                  <a:cubicBezTo>
                    <a:pt x="1275" y="1928"/>
                    <a:pt x="376" y="1167"/>
                    <a:pt x="114" y="15"/>
                  </a:cubicBezTo>
                  <a:cubicBezTo>
                    <a:pt x="104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458350" y="927525"/>
              <a:ext cx="189000" cy="632200"/>
            </a:xfrm>
            <a:custGeom>
              <a:avLst/>
              <a:gdLst/>
              <a:ahLst/>
              <a:cxnLst/>
              <a:rect l="l" t="t" r="r" b="b"/>
              <a:pathLst>
                <a:path w="7560" h="25288" extrusionOk="0">
                  <a:moveTo>
                    <a:pt x="67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2769" y="8373"/>
                    <a:pt x="5271" y="16712"/>
                    <a:pt x="7439" y="25251"/>
                  </a:cubicBezTo>
                  <a:cubicBezTo>
                    <a:pt x="7439" y="25277"/>
                    <a:pt x="7458" y="25288"/>
                    <a:pt x="7480" y="25288"/>
                  </a:cubicBezTo>
                  <a:cubicBezTo>
                    <a:pt x="7516" y="25288"/>
                    <a:pt x="7559" y="25259"/>
                    <a:pt x="7539" y="25218"/>
                  </a:cubicBezTo>
                  <a:cubicBezTo>
                    <a:pt x="5571" y="16712"/>
                    <a:pt x="3069" y="8206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591775" y="968475"/>
              <a:ext cx="164300" cy="568700"/>
            </a:xfrm>
            <a:custGeom>
              <a:avLst/>
              <a:gdLst/>
              <a:ahLst/>
              <a:cxnLst/>
              <a:rect l="l" t="t" r="r" b="b"/>
              <a:pathLst>
                <a:path w="6572" h="22748" extrusionOk="0">
                  <a:moveTo>
                    <a:pt x="25" y="0"/>
                  </a:moveTo>
                  <a:cubicBezTo>
                    <a:pt x="15" y="0"/>
                    <a:pt x="0" y="30"/>
                    <a:pt x="0" y="30"/>
                  </a:cubicBezTo>
                  <a:cubicBezTo>
                    <a:pt x="2335" y="7535"/>
                    <a:pt x="4437" y="15074"/>
                    <a:pt x="6438" y="22713"/>
                  </a:cubicBezTo>
                  <a:cubicBezTo>
                    <a:pt x="6438" y="22736"/>
                    <a:pt x="6455" y="22747"/>
                    <a:pt x="6477" y="22747"/>
                  </a:cubicBezTo>
                  <a:cubicBezTo>
                    <a:pt x="6516" y="22747"/>
                    <a:pt x="6572" y="22711"/>
                    <a:pt x="6572" y="22646"/>
                  </a:cubicBezTo>
                  <a:cubicBezTo>
                    <a:pt x="4537" y="15074"/>
                    <a:pt x="2669" y="7435"/>
                    <a:pt x="34" y="30"/>
                  </a:cubicBezTo>
                  <a:cubicBezTo>
                    <a:pt x="34" y="8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01075" y="1564900"/>
              <a:ext cx="29025" cy="19275"/>
            </a:xfrm>
            <a:custGeom>
              <a:avLst/>
              <a:gdLst/>
              <a:ahLst/>
              <a:cxnLst/>
              <a:rect l="l" t="t" r="r" b="b"/>
              <a:pathLst>
                <a:path w="1161" h="771" extrusionOk="0">
                  <a:moveTo>
                    <a:pt x="1112" y="0"/>
                  </a:moveTo>
                  <a:cubicBezTo>
                    <a:pt x="1100" y="0"/>
                    <a:pt x="1085" y="7"/>
                    <a:pt x="1068" y="23"/>
                  </a:cubicBezTo>
                  <a:cubicBezTo>
                    <a:pt x="668" y="190"/>
                    <a:pt x="301" y="424"/>
                    <a:pt x="1" y="724"/>
                  </a:cubicBezTo>
                  <a:cubicBezTo>
                    <a:pt x="1" y="747"/>
                    <a:pt x="18" y="771"/>
                    <a:pt x="39" y="771"/>
                  </a:cubicBezTo>
                  <a:cubicBezTo>
                    <a:pt x="48" y="771"/>
                    <a:pt x="58" y="767"/>
                    <a:pt x="68" y="757"/>
                  </a:cubicBezTo>
                  <a:cubicBezTo>
                    <a:pt x="401" y="457"/>
                    <a:pt x="801" y="290"/>
                    <a:pt x="1135" y="57"/>
                  </a:cubicBezTo>
                  <a:cubicBezTo>
                    <a:pt x="1160" y="57"/>
                    <a:pt x="1148" y="0"/>
                    <a:pt x="111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15750" y="1566300"/>
              <a:ext cx="22875" cy="19075"/>
            </a:xfrm>
            <a:custGeom>
              <a:avLst/>
              <a:gdLst/>
              <a:ahLst/>
              <a:cxnLst/>
              <a:rect l="l" t="t" r="r" b="b"/>
              <a:pathLst>
                <a:path w="915" h="763" extrusionOk="0">
                  <a:moveTo>
                    <a:pt x="815" y="1"/>
                  </a:moveTo>
                  <a:cubicBezTo>
                    <a:pt x="548" y="134"/>
                    <a:pt x="248" y="401"/>
                    <a:pt x="48" y="668"/>
                  </a:cubicBezTo>
                  <a:cubicBezTo>
                    <a:pt x="1" y="715"/>
                    <a:pt x="20" y="762"/>
                    <a:pt x="36" y="762"/>
                  </a:cubicBezTo>
                  <a:cubicBezTo>
                    <a:pt x="42" y="762"/>
                    <a:pt x="48" y="754"/>
                    <a:pt x="48" y="734"/>
                  </a:cubicBezTo>
                  <a:cubicBezTo>
                    <a:pt x="148" y="601"/>
                    <a:pt x="281" y="501"/>
                    <a:pt x="448" y="368"/>
                  </a:cubicBezTo>
                  <a:cubicBezTo>
                    <a:pt x="581" y="301"/>
                    <a:pt x="748" y="201"/>
                    <a:pt x="882" y="67"/>
                  </a:cubicBezTo>
                  <a:cubicBezTo>
                    <a:pt x="915" y="34"/>
                    <a:pt x="882" y="1"/>
                    <a:pt x="81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798575" y="1535025"/>
              <a:ext cx="40050" cy="30975"/>
            </a:xfrm>
            <a:custGeom>
              <a:avLst/>
              <a:gdLst/>
              <a:ahLst/>
              <a:cxnLst/>
              <a:rect l="l" t="t" r="r" b="b"/>
              <a:pathLst>
                <a:path w="1602" h="1239" extrusionOk="0">
                  <a:moveTo>
                    <a:pt x="1378" y="186"/>
                  </a:moveTo>
                  <a:cubicBezTo>
                    <a:pt x="1552" y="505"/>
                    <a:pt x="1439" y="912"/>
                    <a:pt x="1158" y="1088"/>
                  </a:cubicBezTo>
                  <a:lnTo>
                    <a:pt x="1158" y="1088"/>
                  </a:lnTo>
                  <a:cubicBezTo>
                    <a:pt x="1114" y="770"/>
                    <a:pt x="1173" y="455"/>
                    <a:pt x="1378" y="186"/>
                  </a:cubicBezTo>
                  <a:close/>
                  <a:moveTo>
                    <a:pt x="434" y="618"/>
                  </a:moveTo>
                  <a:cubicBezTo>
                    <a:pt x="501" y="618"/>
                    <a:pt x="635" y="718"/>
                    <a:pt x="668" y="751"/>
                  </a:cubicBezTo>
                  <a:cubicBezTo>
                    <a:pt x="795" y="910"/>
                    <a:pt x="892" y="1069"/>
                    <a:pt x="1074" y="1112"/>
                  </a:cubicBezTo>
                  <a:lnTo>
                    <a:pt x="1074" y="1112"/>
                  </a:lnTo>
                  <a:cubicBezTo>
                    <a:pt x="1075" y="1118"/>
                    <a:pt x="1076" y="1124"/>
                    <a:pt x="1078" y="1130"/>
                  </a:cubicBezTo>
                  <a:lnTo>
                    <a:pt x="1078" y="1130"/>
                  </a:lnTo>
                  <a:cubicBezTo>
                    <a:pt x="1008" y="1159"/>
                    <a:pt x="931" y="1176"/>
                    <a:pt x="848" y="1176"/>
                  </a:cubicBezTo>
                  <a:cubicBezTo>
                    <a:pt x="791" y="1176"/>
                    <a:pt x="731" y="1168"/>
                    <a:pt x="668" y="1152"/>
                  </a:cubicBezTo>
                  <a:cubicBezTo>
                    <a:pt x="568" y="1118"/>
                    <a:pt x="468" y="1085"/>
                    <a:pt x="401" y="985"/>
                  </a:cubicBezTo>
                  <a:cubicBezTo>
                    <a:pt x="301" y="918"/>
                    <a:pt x="234" y="651"/>
                    <a:pt x="434" y="618"/>
                  </a:cubicBezTo>
                  <a:close/>
                  <a:moveTo>
                    <a:pt x="1410" y="1"/>
                  </a:moveTo>
                  <a:cubicBezTo>
                    <a:pt x="1393" y="1"/>
                    <a:pt x="1368" y="17"/>
                    <a:pt x="1335" y="51"/>
                  </a:cubicBezTo>
                  <a:cubicBezTo>
                    <a:pt x="1121" y="318"/>
                    <a:pt x="1015" y="628"/>
                    <a:pt x="1049" y="964"/>
                  </a:cubicBezTo>
                  <a:lnTo>
                    <a:pt x="1049" y="964"/>
                  </a:lnTo>
                  <a:cubicBezTo>
                    <a:pt x="845" y="853"/>
                    <a:pt x="656" y="424"/>
                    <a:pt x="420" y="424"/>
                  </a:cubicBezTo>
                  <a:cubicBezTo>
                    <a:pt x="371" y="424"/>
                    <a:pt x="321" y="442"/>
                    <a:pt x="268" y="484"/>
                  </a:cubicBezTo>
                  <a:cubicBezTo>
                    <a:pt x="1" y="718"/>
                    <a:pt x="334" y="1085"/>
                    <a:pt x="568" y="1152"/>
                  </a:cubicBezTo>
                  <a:cubicBezTo>
                    <a:pt x="667" y="1201"/>
                    <a:pt x="776" y="1228"/>
                    <a:pt x="885" y="1228"/>
                  </a:cubicBezTo>
                  <a:cubicBezTo>
                    <a:pt x="955" y="1228"/>
                    <a:pt x="1026" y="1217"/>
                    <a:pt x="1094" y="1194"/>
                  </a:cubicBezTo>
                  <a:lnTo>
                    <a:pt x="1094" y="1194"/>
                  </a:lnTo>
                  <a:cubicBezTo>
                    <a:pt x="1097" y="1202"/>
                    <a:pt x="1099" y="1210"/>
                    <a:pt x="1102" y="1218"/>
                  </a:cubicBezTo>
                  <a:cubicBezTo>
                    <a:pt x="1114" y="1230"/>
                    <a:pt x="1135" y="1238"/>
                    <a:pt x="1154" y="1238"/>
                  </a:cubicBezTo>
                  <a:cubicBezTo>
                    <a:pt x="1184" y="1238"/>
                    <a:pt x="1208" y="1217"/>
                    <a:pt x="1174" y="1161"/>
                  </a:cubicBezTo>
                  <a:lnTo>
                    <a:pt x="1174" y="1161"/>
                  </a:lnTo>
                  <a:cubicBezTo>
                    <a:pt x="1256" y="1121"/>
                    <a:pt x="1333" y="1063"/>
                    <a:pt x="1402" y="985"/>
                  </a:cubicBezTo>
                  <a:cubicBezTo>
                    <a:pt x="1602" y="718"/>
                    <a:pt x="1602" y="318"/>
                    <a:pt x="1435" y="51"/>
                  </a:cubicBezTo>
                  <a:cubicBezTo>
                    <a:pt x="1435" y="17"/>
                    <a:pt x="1427" y="1"/>
                    <a:pt x="14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744375" y="1538450"/>
              <a:ext cx="28375" cy="78450"/>
            </a:xfrm>
            <a:custGeom>
              <a:avLst/>
              <a:gdLst/>
              <a:ahLst/>
              <a:cxnLst/>
              <a:rect l="l" t="t" r="r" b="b"/>
              <a:pathLst>
                <a:path w="1135" h="3138" extrusionOk="0">
                  <a:moveTo>
                    <a:pt x="83" y="1"/>
                  </a:moveTo>
                  <a:cubicBezTo>
                    <a:pt x="54" y="1"/>
                    <a:pt x="1" y="32"/>
                    <a:pt x="1" y="81"/>
                  </a:cubicBezTo>
                  <a:cubicBezTo>
                    <a:pt x="334" y="1081"/>
                    <a:pt x="634" y="2115"/>
                    <a:pt x="1068" y="3116"/>
                  </a:cubicBezTo>
                  <a:cubicBezTo>
                    <a:pt x="1068" y="3130"/>
                    <a:pt x="1079" y="3138"/>
                    <a:pt x="1093" y="3138"/>
                  </a:cubicBezTo>
                  <a:cubicBezTo>
                    <a:pt x="1112" y="3138"/>
                    <a:pt x="1135" y="3122"/>
                    <a:pt x="1135" y="3083"/>
                  </a:cubicBezTo>
                  <a:cubicBezTo>
                    <a:pt x="835" y="2015"/>
                    <a:pt x="468" y="1015"/>
                    <a:pt x="101" y="14"/>
                  </a:cubicBezTo>
                  <a:cubicBezTo>
                    <a:pt x="101" y="5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751050" y="15858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86" y="1"/>
                  </a:moveTo>
                  <a:cubicBezTo>
                    <a:pt x="5774" y="1"/>
                    <a:pt x="5758" y="6"/>
                    <a:pt x="5738" y="19"/>
                  </a:cubicBezTo>
                  <a:cubicBezTo>
                    <a:pt x="3837" y="520"/>
                    <a:pt x="1902" y="920"/>
                    <a:pt x="0" y="1454"/>
                  </a:cubicBezTo>
                  <a:cubicBezTo>
                    <a:pt x="0" y="1454"/>
                    <a:pt x="0" y="1520"/>
                    <a:pt x="34" y="1520"/>
                  </a:cubicBezTo>
                  <a:cubicBezTo>
                    <a:pt x="1969" y="1087"/>
                    <a:pt x="3870" y="586"/>
                    <a:pt x="5805" y="86"/>
                  </a:cubicBezTo>
                  <a:cubicBezTo>
                    <a:pt x="5831" y="86"/>
                    <a:pt x="5837" y="1"/>
                    <a:pt x="57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691850" y="1555875"/>
              <a:ext cx="25875" cy="75300"/>
            </a:xfrm>
            <a:custGeom>
              <a:avLst/>
              <a:gdLst/>
              <a:ahLst/>
              <a:cxnLst/>
              <a:rect l="l" t="t" r="r" b="b"/>
              <a:pathLst>
                <a:path w="1035" h="3012" extrusionOk="0">
                  <a:moveTo>
                    <a:pt x="21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267" y="1051"/>
                    <a:pt x="567" y="2052"/>
                    <a:pt x="934" y="2986"/>
                  </a:cubicBezTo>
                  <a:cubicBezTo>
                    <a:pt x="934" y="3003"/>
                    <a:pt x="959" y="3011"/>
                    <a:pt x="984" y="3011"/>
                  </a:cubicBezTo>
                  <a:cubicBezTo>
                    <a:pt x="1009" y="3011"/>
                    <a:pt x="1034" y="3003"/>
                    <a:pt x="1034" y="2986"/>
                  </a:cubicBezTo>
                  <a:cubicBezTo>
                    <a:pt x="734" y="1985"/>
                    <a:pt x="400" y="985"/>
                    <a:pt x="67" y="51"/>
                  </a:cubicBezTo>
                  <a:cubicBezTo>
                    <a:pt x="50" y="17"/>
                    <a:pt x="33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584275" y="1624525"/>
              <a:ext cx="135725" cy="41050"/>
            </a:xfrm>
            <a:custGeom>
              <a:avLst/>
              <a:gdLst/>
              <a:ahLst/>
              <a:cxnLst/>
              <a:rect l="l" t="t" r="r" b="b"/>
              <a:pathLst>
                <a:path w="5429" h="1642" extrusionOk="0">
                  <a:moveTo>
                    <a:pt x="5362" y="0"/>
                  </a:moveTo>
                  <a:cubicBezTo>
                    <a:pt x="5355" y="0"/>
                    <a:pt x="5346" y="2"/>
                    <a:pt x="5337" y="7"/>
                  </a:cubicBezTo>
                  <a:cubicBezTo>
                    <a:pt x="3569" y="540"/>
                    <a:pt x="1835" y="1041"/>
                    <a:pt x="33" y="1541"/>
                  </a:cubicBezTo>
                  <a:cubicBezTo>
                    <a:pt x="0" y="1541"/>
                    <a:pt x="33" y="1641"/>
                    <a:pt x="67" y="1641"/>
                  </a:cubicBezTo>
                  <a:cubicBezTo>
                    <a:pt x="1868" y="1241"/>
                    <a:pt x="3636" y="707"/>
                    <a:pt x="5371" y="140"/>
                  </a:cubicBezTo>
                  <a:cubicBezTo>
                    <a:pt x="5428" y="82"/>
                    <a:pt x="5411" y="0"/>
                    <a:pt x="53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633475" y="1616350"/>
              <a:ext cx="17525" cy="9175"/>
            </a:xfrm>
            <a:custGeom>
              <a:avLst/>
              <a:gdLst/>
              <a:ahLst/>
              <a:cxnLst/>
              <a:rect l="l" t="t" r="r" b="b"/>
              <a:pathLst>
                <a:path w="701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33"/>
                    <a:pt x="434" y="234"/>
                    <a:pt x="667" y="367"/>
                  </a:cubicBezTo>
                  <a:cubicBezTo>
                    <a:pt x="667" y="367"/>
                    <a:pt x="701" y="367"/>
                    <a:pt x="667" y="334"/>
                  </a:cubicBezTo>
                  <a:cubicBezTo>
                    <a:pt x="500" y="200"/>
                    <a:pt x="234" y="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639300" y="1610500"/>
              <a:ext cx="17550" cy="7525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67" y="134"/>
                    <a:pt x="434" y="267"/>
                    <a:pt x="634" y="301"/>
                  </a:cubicBezTo>
                  <a:cubicBezTo>
                    <a:pt x="668" y="301"/>
                    <a:pt x="701" y="267"/>
                    <a:pt x="668" y="234"/>
                  </a:cubicBezTo>
                  <a:cubicBezTo>
                    <a:pt x="468" y="134"/>
                    <a:pt x="267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638475" y="1604675"/>
              <a:ext cx="22525" cy="3350"/>
            </a:xfrm>
            <a:custGeom>
              <a:avLst/>
              <a:gdLst/>
              <a:ahLst/>
              <a:cxnLst/>
              <a:rect l="l" t="t" r="r" b="b"/>
              <a:pathLst>
                <a:path w="901" h="1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cubicBezTo>
                    <a:pt x="334" y="67"/>
                    <a:pt x="634" y="133"/>
                    <a:pt x="868" y="133"/>
                  </a:cubicBezTo>
                  <a:cubicBezTo>
                    <a:pt x="901" y="133"/>
                    <a:pt x="901" y="67"/>
                    <a:pt x="868" y="67"/>
                  </a:cubicBezTo>
                  <a:cubicBezTo>
                    <a:pt x="634" y="0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614275" y="1579025"/>
              <a:ext cx="32150" cy="26825"/>
            </a:xfrm>
            <a:custGeom>
              <a:avLst/>
              <a:gdLst/>
              <a:ahLst/>
              <a:cxnLst/>
              <a:rect l="l" t="t" r="r" b="b"/>
              <a:pathLst>
                <a:path w="1286" h="1073" extrusionOk="0">
                  <a:moveTo>
                    <a:pt x="1064" y="163"/>
                  </a:moveTo>
                  <a:cubicBezTo>
                    <a:pt x="1128" y="367"/>
                    <a:pt x="1058" y="606"/>
                    <a:pt x="905" y="742"/>
                  </a:cubicBezTo>
                  <a:lnTo>
                    <a:pt x="905" y="742"/>
                  </a:lnTo>
                  <a:cubicBezTo>
                    <a:pt x="863" y="543"/>
                    <a:pt x="904" y="341"/>
                    <a:pt x="1064" y="163"/>
                  </a:cubicBezTo>
                  <a:close/>
                  <a:moveTo>
                    <a:pt x="158" y="542"/>
                  </a:moveTo>
                  <a:lnTo>
                    <a:pt x="158" y="542"/>
                  </a:lnTo>
                  <a:cubicBezTo>
                    <a:pt x="362" y="611"/>
                    <a:pt x="564" y="699"/>
                    <a:pt x="756" y="828"/>
                  </a:cubicBezTo>
                  <a:lnTo>
                    <a:pt x="756" y="828"/>
                  </a:lnTo>
                  <a:cubicBezTo>
                    <a:pt x="721" y="835"/>
                    <a:pt x="686" y="839"/>
                    <a:pt x="651" y="839"/>
                  </a:cubicBezTo>
                  <a:cubicBezTo>
                    <a:pt x="446" y="839"/>
                    <a:pt x="256" y="722"/>
                    <a:pt x="158" y="542"/>
                  </a:cubicBezTo>
                  <a:close/>
                  <a:moveTo>
                    <a:pt x="1148" y="0"/>
                  </a:moveTo>
                  <a:cubicBezTo>
                    <a:pt x="1135" y="0"/>
                    <a:pt x="1118" y="9"/>
                    <a:pt x="1102" y="25"/>
                  </a:cubicBezTo>
                  <a:cubicBezTo>
                    <a:pt x="906" y="156"/>
                    <a:pt x="781" y="428"/>
                    <a:pt x="792" y="684"/>
                  </a:cubicBezTo>
                  <a:lnTo>
                    <a:pt x="792" y="684"/>
                  </a:lnTo>
                  <a:cubicBezTo>
                    <a:pt x="576" y="537"/>
                    <a:pt x="330" y="397"/>
                    <a:pt x="68" y="326"/>
                  </a:cubicBezTo>
                  <a:cubicBezTo>
                    <a:pt x="34" y="326"/>
                    <a:pt x="1" y="359"/>
                    <a:pt x="1" y="392"/>
                  </a:cubicBezTo>
                  <a:cubicBezTo>
                    <a:pt x="4" y="421"/>
                    <a:pt x="9" y="449"/>
                    <a:pt x="17" y="477"/>
                  </a:cubicBezTo>
                  <a:lnTo>
                    <a:pt x="17" y="477"/>
                  </a:lnTo>
                  <a:lnTo>
                    <a:pt x="1" y="492"/>
                  </a:lnTo>
                  <a:cubicBezTo>
                    <a:pt x="8" y="495"/>
                    <a:pt x="16" y="497"/>
                    <a:pt x="23" y="499"/>
                  </a:cubicBezTo>
                  <a:lnTo>
                    <a:pt x="23" y="499"/>
                  </a:lnTo>
                  <a:cubicBezTo>
                    <a:pt x="102" y="736"/>
                    <a:pt x="361" y="910"/>
                    <a:pt x="613" y="910"/>
                  </a:cubicBezTo>
                  <a:cubicBezTo>
                    <a:pt x="682" y="910"/>
                    <a:pt x="750" y="897"/>
                    <a:pt x="814" y="869"/>
                  </a:cubicBezTo>
                  <a:lnTo>
                    <a:pt x="814" y="869"/>
                  </a:lnTo>
                  <a:cubicBezTo>
                    <a:pt x="819" y="873"/>
                    <a:pt x="824" y="876"/>
                    <a:pt x="829" y="880"/>
                  </a:cubicBezTo>
                  <a:lnTo>
                    <a:pt x="829" y="880"/>
                  </a:lnTo>
                  <a:cubicBezTo>
                    <a:pt x="852" y="945"/>
                    <a:pt x="887" y="1006"/>
                    <a:pt x="935" y="1059"/>
                  </a:cubicBezTo>
                  <a:cubicBezTo>
                    <a:pt x="944" y="1068"/>
                    <a:pt x="955" y="1073"/>
                    <a:pt x="966" y="1073"/>
                  </a:cubicBezTo>
                  <a:cubicBezTo>
                    <a:pt x="997" y="1073"/>
                    <a:pt x="1026" y="1042"/>
                    <a:pt x="1002" y="993"/>
                  </a:cubicBezTo>
                  <a:cubicBezTo>
                    <a:pt x="998" y="987"/>
                    <a:pt x="995" y="981"/>
                    <a:pt x="992" y="975"/>
                  </a:cubicBezTo>
                  <a:lnTo>
                    <a:pt x="992" y="975"/>
                  </a:lnTo>
                  <a:cubicBezTo>
                    <a:pt x="1035" y="934"/>
                    <a:pt x="1035" y="859"/>
                    <a:pt x="1035" y="859"/>
                  </a:cubicBezTo>
                  <a:cubicBezTo>
                    <a:pt x="1008" y="839"/>
                    <a:pt x="980" y="818"/>
                    <a:pt x="951" y="797"/>
                  </a:cubicBezTo>
                  <a:lnTo>
                    <a:pt x="951" y="797"/>
                  </a:lnTo>
                  <a:cubicBezTo>
                    <a:pt x="1198" y="627"/>
                    <a:pt x="1285" y="288"/>
                    <a:pt x="1168" y="25"/>
                  </a:cubicBezTo>
                  <a:cubicBezTo>
                    <a:pt x="1168" y="9"/>
                    <a:pt x="1160" y="0"/>
                    <a:pt x="114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543400" y="691500"/>
              <a:ext cx="33375" cy="52300"/>
            </a:xfrm>
            <a:custGeom>
              <a:avLst/>
              <a:gdLst/>
              <a:ahLst/>
              <a:cxnLst/>
              <a:rect l="l" t="t" r="r" b="b"/>
              <a:pathLst>
                <a:path w="1335" h="2092" extrusionOk="0">
                  <a:moveTo>
                    <a:pt x="701" y="1"/>
                  </a:moveTo>
                  <a:cubicBezTo>
                    <a:pt x="634" y="1"/>
                    <a:pt x="601" y="134"/>
                    <a:pt x="668" y="168"/>
                  </a:cubicBezTo>
                  <a:cubicBezTo>
                    <a:pt x="1035" y="301"/>
                    <a:pt x="1101" y="668"/>
                    <a:pt x="801" y="868"/>
                  </a:cubicBezTo>
                  <a:cubicBezTo>
                    <a:pt x="701" y="968"/>
                    <a:pt x="601" y="968"/>
                    <a:pt x="501" y="1002"/>
                  </a:cubicBezTo>
                  <a:cubicBezTo>
                    <a:pt x="334" y="1068"/>
                    <a:pt x="201" y="1168"/>
                    <a:pt x="134" y="1335"/>
                  </a:cubicBezTo>
                  <a:cubicBezTo>
                    <a:pt x="1" y="1569"/>
                    <a:pt x="34" y="1869"/>
                    <a:pt x="201" y="2069"/>
                  </a:cubicBezTo>
                  <a:cubicBezTo>
                    <a:pt x="233" y="2085"/>
                    <a:pt x="263" y="2091"/>
                    <a:pt x="289" y="2091"/>
                  </a:cubicBezTo>
                  <a:cubicBezTo>
                    <a:pt x="373" y="2091"/>
                    <a:pt x="418" y="2028"/>
                    <a:pt x="367" y="2002"/>
                  </a:cubicBezTo>
                  <a:cubicBezTo>
                    <a:pt x="134" y="1535"/>
                    <a:pt x="468" y="1302"/>
                    <a:pt x="834" y="1068"/>
                  </a:cubicBezTo>
                  <a:cubicBezTo>
                    <a:pt x="1001" y="1002"/>
                    <a:pt x="1135" y="935"/>
                    <a:pt x="1201" y="701"/>
                  </a:cubicBezTo>
                  <a:cubicBezTo>
                    <a:pt x="1335" y="368"/>
                    <a:pt x="1101" y="1"/>
                    <a:pt x="7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593425" y="607900"/>
              <a:ext cx="32550" cy="46275"/>
            </a:xfrm>
            <a:custGeom>
              <a:avLst/>
              <a:gdLst/>
              <a:ahLst/>
              <a:cxnLst/>
              <a:rect l="l" t="t" r="r" b="b"/>
              <a:pathLst>
                <a:path w="1302" h="1851" extrusionOk="0">
                  <a:moveTo>
                    <a:pt x="467" y="1"/>
                  </a:moveTo>
                  <a:cubicBezTo>
                    <a:pt x="457" y="1"/>
                    <a:pt x="446" y="3"/>
                    <a:pt x="435" y="9"/>
                  </a:cubicBezTo>
                  <a:cubicBezTo>
                    <a:pt x="134" y="176"/>
                    <a:pt x="1" y="476"/>
                    <a:pt x="168" y="776"/>
                  </a:cubicBezTo>
                  <a:cubicBezTo>
                    <a:pt x="268" y="876"/>
                    <a:pt x="335" y="977"/>
                    <a:pt x="501" y="1043"/>
                  </a:cubicBezTo>
                  <a:cubicBezTo>
                    <a:pt x="635" y="1110"/>
                    <a:pt x="802" y="1110"/>
                    <a:pt x="868" y="1177"/>
                  </a:cubicBezTo>
                  <a:cubicBezTo>
                    <a:pt x="1269" y="1477"/>
                    <a:pt x="835" y="1610"/>
                    <a:pt x="668" y="1710"/>
                  </a:cubicBezTo>
                  <a:cubicBezTo>
                    <a:pt x="611" y="1768"/>
                    <a:pt x="628" y="1850"/>
                    <a:pt x="676" y="1850"/>
                  </a:cubicBezTo>
                  <a:cubicBezTo>
                    <a:pt x="684" y="1850"/>
                    <a:pt x="692" y="1848"/>
                    <a:pt x="701" y="1844"/>
                  </a:cubicBezTo>
                  <a:cubicBezTo>
                    <a:pt x="968" y="1810"/>
                    <a:pt x="1302" y="1544"/>
                    <a:pt x="1168" y="1243"/>
                  </a:cubicBezTo>
                  <a:cubicBezTo>
                    <a:pt x="1135" y="1143"/>
                    <a:pt x="968" y="1043"/>
                    <a:pt x="835" y="1010"/>
                  </a:cubicBezTo>
                  <a:cubicBezTo>
                    <a:pt x="701" y="977"/>
                    <a:pt x="535" y="977"/>
                    <a:pt x="435" y="876"/>
                  </a:cubicBezTo>
                  <a:cubicBezTo>
                    <a:pt x="134" y="676"/>
                    <a:pt x="168" y="309"/>
                    <a:pt x="468" y="143"/>
                  </a:cubicBezTo>
                  <a:cubicBezTo>
                    <a:pt x="523" y="60"/>
                    <a:pt x="510" y="1"/>
                    <a:pt x="4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537575" y="600450"/>
              <a:ext cx="25025" cy="41300"/>
            </a:xfrm>
            <a:custGeom>
              <a:avLst/>
              <a:gdLst/>
              <a:ahLst/>
              <a:cxnLst/>
              <a:rect l="l" t="t" r="r" b="b"/>
              <a:pathLst>
                <a:path w="1001" h="1652" extrusionOk="0">
                  <a:moveTo>
                    <a:pt x="793" y="0"/>
                  </a:moveTo>
                  <a:cubicBezTo>
                    <a:pt x="785" y="0"/>
                    <a:pt x="777" y="2"/>
                    <a:pt x="767" y="7"/>
                  </a:cubicBezTo>
                  <a:cubicBezTo>
                    <a:pt x="534" y="107"/>
                    <a:pt x="400" y="341"/>
                    <a:pt x="500" y="607"/>
                  </a:cubicBezTo>
                  <a:cubicBezTo>
                    <a:pt x="534" y="774"/>
                    <a:pt x="734" y="841"/>
                    <a:pt x="834" y="1008"/>
                  </a:cubicBezTo>
                  <a:cubicBezTo>
                    <a:pt x="867" y="1174"/>
                    <a:pt x="767" y="1375"/>
                    <a:pt x="600" y="1475"/>
                  </a:cubicBezTo>
                  <a:cubicBezTo>
                    <a:pt x="579" y="1478"/>
                    <a:pt x="559" y="1480"/>
                    <a:pt x="539" y="1480"/>
                  </a:cubicBezTo>
                  <a:cubicBezTo>
                    <a:pt x="373" y="1480"/>
                    <a:pt x="256" y="1361"/>
                    <a:pt x="167" y="1241"/>
                  </a:cubicBezTo>
                  <a:cubicBezTo>
                    <a:pt x="141" y="1202"/>
                    <a:pt x="109" y="1183"/>
                    <a:pt x="80" y="1183"/>
                  </a:cubicBezTo>
                  <a:cubicBezTo>
                    <a:pt x="37" y="1183"/>
                    <a:pt x="0" y="1227"/>
                    <a:pt x="0" y="1308"/>
                  </a:cubicBezTo>
                  <a:cubicBezTo>
                    <a:pt x="40" y="1527"/>
                    <a:pt x="271" y="1651"/>
                    <a:pt x="493" y="1651"/>
                  </a:cubicBezTo>
                  <a:cubicBezTo>
                    <a:pt x="642" y="1651"/>
                    <a:pt x="787" y="1595"/>
                    <a:pt x="867" y="1475"/>
                  </a:cubicBezTo>
                  <a:cubicBezTo>
                    <a:pt x="1001" y="1308"/>
                    <a:pt x="1001" y="1108"/>
                    <a:pt x="901" y="941"/>
                  </a:cubicBezTo>
                  <a:cubicBezTo>
                    <a:pt x="867" y="841"/>
                    <a:pt x="767" y="808"/>
                    <a:pt x="734" y="741"/>
                  </a:cubicBezTo>
                  <a:cubicBezTo>
                    <a:pt x="567" y="507"/>
                    <a:pt x="534" y="240"/>
                    <a:pt x="767" y="107"/>
                  </a:cubicBezTo>
                  <a:cubicBezTo>
                    <a:pt x="853" y="78"/>
                    <a:pt x="841" y="0"/>
                    <a:pt x="79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608450" y="690450"/>
              <a:ext cx="31025" cy="37000"/>
            </a:xfrm>
            <a:custGeom>
              <a:avLst/>
              <a:gdLst/>
              <a:ahLst/>
              <a:cxnLst/>
              <a:rect l="l" t="t" r="r" b="b"/>
              <a:pathLst>
                <a:path w="1241" h="1480" extrusionOk="0">
                  <a:moveTo>
                    <a:pt x="615" y="1"/>
                  </a:moveTo>
                  <a:cubicBezTo>
                    <a:pt x="601" y="1"/>
                    <a:pt x="585" y="4"/>
                    <a:pt x="567" y="10"/>
                  </a:cubicBezTo>
                  <a:cubicBezTo>
                    <a:pt x="334" y="143"/>
                    <a:pt x="0" y="376"/>
                    <a:pt x="201" y="677"/>
                  </a:cubicBezTo>
                  <a:cubicBezTo>
                    <a:pt x="267" y="810"/>
                    <a:pt x="401" y="843"/>
                    <a:pt x="534" y="843"/>
                  </a:cubicBezTo>
                  <a:cubicBezTo>
                    <a:pt x="601" y="843"/>
                    <a:pt x="701" y="843"/>
                    <a:pt x="768" y="877"/>
                  </a:cubicBezTo>
                  <a:cubicBezTo>
                    <a:pt x="901" y="910"/>
                    <a:pt x="901" y="910"/>
                    <a:pt x="934" y="1044"/>
                  </a:cubicBezTo>
                  <a:cubicBezTo>
                    <a:pt x="1034" y="1144"/>
                    <a:pt x="1001" y="1210"/>
                    <a:pt x="868" y="1210"/>
                  </a:cubicBezTo>
                  <a:cubicBezTo>
                    <a:pt x="813" y="1266"/>
                    <a:pt x="778" y="1290"/>
                    <a:pt x="746" y="1290"/>
                  </a:cubicBezTo>
                  <a:cubicBezTo>
                    <a:pt x="721" y="1290"/>
                    <a:pt x="698" y="1274"/>
                    <a:pt x="668" y="1244"/>
                  </a:cubicBezTo>
                  <a:cubicBezTo>
                    <a:pt x="654" y="1239"/>
                    <a:pt x="641" y="1237"/>
                    <a:pt x="629" y="1237"/>
                  </a:cubicBezTo>
                  <a:cubicBezTo>
                    <a:pt x="552" y="1237"/>
                    <a:pt x="510" y="1320"/>
                    <a:pt x="567" y="1377"/>
                  </a:cubicBezTo>
                  <a:cubicBezTo>
                    <a:pt x="639" y="1449"/>
                    <a:pt x="723" y="1480"/>
                    <a:pt x="806" y="1480"/>
                  </a:cubicBezTo>
                  <a:cubicBezTo>
                    <a:pt x="1029" y="1480"/>
                    <a:pt x="1241" y="1254"/>
                    <a:pt x="1168" y="1010"/>
                  </a:cubicBezTo>
                  <a:cubicBezTo>
                    <a:pt x="1068" y="843"/>
                    <a:pt x="934" y="810"/>
                    <a:pt x="768" y="743"/>
                  </a:cubicBezTo>
                  <a:cubicBezTo>
                    <a:pt x="701" y="743"/>
                    <a:pt x="567" y="743"/>
                    <a:pt x="501" y="710"/>
                  </a:cubicBezTo>
                  <a:cubicBezTo>
                    <a:pt x="334" y="610"/>
                    <a:pt x="334" y="443"/>
                    <a:pt x="434" y="276"/>
                  </a:cubicBezTo>
                  <a:cubicBezTo>
                    <a:pt x="534" y="210"/>
                    <a:pt x="601" y="176"/>
                    <a:pt x="701" y="143"/>
                  </a:cubicBezTo>
                  <a:cubicBezTo>
                    <a:pt x="701" y="61"/>
                    <a:pt x="678" y="1"/>
                    <a:pt x="61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539225" y="783100"/>
              <a:ext cx="33625" cy="39725"/>
            </a:xfrm>
            <a:custGeom>
              <a:avLst/>
              <a:gdLst/>
              <a:ahLst/>
              <a:cxnLst/>
              <a:rect l="l" t="t" r="r" b="b"/>
              <a:pathLst>
                <a:path w="1345" h="1589" extrusionOk="0">
                  <a:moveTo>
                    <a:pt x="699" y="1"/>
                  </a:moveTo>
                  <a:cubicBezTo>
                    <a:pt x="690" y="1"/>
                    <a:pt x="679" y="2"/>
                    <a:pt x="668" y="6"/>
                  </a:cubicBezTo>
                  <a:cubicBezTo>
                    <a:pt x="368" y="173"/>
                    <a:pt x="1" y="473"/>
                    <a:pt x="201" y="840"/>
                  </a:cubicBezTo>
                  <a:cubicBezTo>
                    <a:pt x="268" y="974"/>
                    <a:pt x="368" y="1007"/>
                    <a:pt x="501" y="1040"/>
                  </a:cubicBezTo>
                  <a:cubicBezTo>
                    <a:pt x="516" y="1048"/>
                    <a:pt x="538" y="1050"/>
                    <a:pt x="564" y="1050"/>
                  </a:cubicBezTo>
                  <a:cubicBezTo>
                    <a:pt x="610" y="1050"/>
                    <a:pt x="668" y="1043"/>
                    <a:pt x="720" y="1043"/>
                  </a:cubicBezTo>
                  <a:cubicBezTo>
                    <a:pt x="767" y="1043"/>
                    <a:pt x="810" y="1049"/>
                    <a:pt x="835" y="1074"/>
                  </a:cubicBezTo>
                  <a:cubicBezTo>
                    <a:pt x="935" y="1074"/>
                    <a:pt x="968" y="1140"/>
                    <a:pt x="868" y="1274"/>
                  </a:cubicBezTo>
                  <a:cubicBezTo>
                    <a:pt x="935" y="1374"/>
                    <a:pt x="868" y="1441"/>
                    <a:pt x="801" y="1441"/>
                  </a:cubicBezTo>
                  <a:cubicBezTo>
                    <a:pt x="801" y="1441"/>
                    <a:pt x="601" y="1474"/>
                    <a:pt x="635" y="1474"/>
                  </a:cubicBezTo>
                  <a:cubicBezTo>
                    <a:pt x="534" y="1474"/>
                    <a:pt x="534" y="1574"/>
                    <a:pt x="635" y="1574"/>
                  </a:cubicBezTo>
                  <a:cubicBezTo>
                    <a:pt x="668" y="1584"/>
                    <a:pt x="707" y="1588"/>
                    <a:pt x="748" y="1588"/>
                  </a:cubicBezTo>
                  <a:cubicBezTo>
                    <a:pt x="997" y="1588"/>
                    <a:pt x="1345" y="1417"/>
                    <a:pt x="1202" y="1074"/>
                  </a:cubicBezTo>
                  <a:cubicBezTo>
                    <a:pt x="1135" y="974"/>
                    <a:pt x="1001" y="907"/>
                    <a:pt x="835" y="873"/>
                  </a:cubicBezTo>
                  <a:cubicBezTo>
                    <a:pt x="635" y="873"/>
                    <a:pt x="334" y="873"/>
                    <a:pt x="334" y="573"/>
                  </a:cubicBezTo>
                  <a:cubicBezTo>
                    <a:pt x="334" y="340"/>
                    <a:pt x="601" y="173"/>
                    <a:pt x="768" y="73"/>
                  </a:cubicBezTo>
                  <a:cubicBezTo>
                    <a:pt x="772" y="77"/>
                    <a:pt x="775" y="78"/>
                    <a:pt x="777" y="78"/>
                  </a:cubicBezTo>
                  <a:cubicBezTo>
                    <a:pt x="791" y="78"/>
                    <a:pt x="765" y="1"/>
                    <a:pt x="69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471675" y="872325"/>
              <a:ext cx="48825" cy="31150"/>
            </a:xfrm>
            <a:custGeom>
              <a:avLst/>
              <a:gdLst/>
              <a:ahLst/>
              <a:cxnLst/>
              <a:rect l="l" t="t" r="r" b="b"/>
              <a:pathLst>
                <a:path w="1953" h="1246" extrusionOk="0">
                  <a:moveTo>
                    <a:pt x="1313" y="0"/>
                  </a:moveTo>
                  <a:cubicBezTo>
                    <a:pt x="1288" y="0"/>
                    <a:pt x="1262" y="2"/>
                    <a:pt x="1235" y="6"/>
                  </a:cubicBezTo>
                  <a:cubicBezTo>
                    <a:pt x="1168" y="6"/>
                    <a:pt x="1168" y="207"/>
                    <a:pt x="1235" y="207"/>
                  </a:cubicBezTo>
                  <a:cubicBezTo>
                    <a:pt x="1368" y="240"/>
                    <a:pt x="1469" y="240"/>
                    <a:pt x="1502" y="307"/>
                  </a:cubicBezTo>
                  <a:cubicBezTo>
                    <a:pt x="1569" y="340"/>
                    <a:pt x="1569" y="440"/>
                    <a:pt x="1535" y="507"/>
                  </a:cubicBezTo>
                  <a:cubicBezTo>
                    <a:pt x="1535" y="707"/>
                    <a:pt x="1402" y="740"/>
                    <a:pt x="1235" y="740"/>
                  </a:cubicBezTo>
                  <a:cubicBezTo>
                    <a:pt x="1135" y="707"/>
                    <a:pt x="1002" y="607"/>
                    <a:pt x="868" y="507"/>
                  </a:cubicBezTo>
                  <a:cubicBezTo>
                    <a:pt x="759" y="442"/>
                    <a:pt x="637" y="391"/>
                    <a:pt x="518" y="391"/>
                  </a:cubicBezTo>
                  <a:cubicBezTo>
                    <a:pt x="455" y="391"/>
                    <a:pt x="393" y="405"/>
                    <a:pt x="334" y="440"/>
                  </a:cubicBezTo>
                  <a:cubicBezTo>
                    <a:pt x="1" y="607"/>
                    <a:pt x="1" y="1074"/>
                    <a:pt x="334" y="1241"/>
                  </a:cubicBezTo>
                  <a:cubicBezTo>
                    <a:pt x="353" y="1244"/>
                    <a:pt x="369" y="1246"/>
                    <a:pt x="384" y="1246"/>
                  </a:cubicBezTo>
                  <a:cubicBezTo>
                    <a:pt x="507" y="1246"/>
                    <a:pt x="527" y="1137"/>
                    <a:pt x="468" y="1107"/>
                  </a:cubicBezTo>
                  <a:cubicBezTo>
                    <a:pt x="301" y="974"/>
                    <a:pt x="234" y="874"/>
                    <a:pt x="401" y="740"/>
                  </a:cubicBezTo>
                  <a:cubicBezTo>
                    <a:pt x="442" y="638"/>
                    <a:pt x="495" y="599"/>
                    <a:pt x="561" y="599"/>
                  </a:cubicBezTo>
                  <a:cubicBezTo>
                    <a:pt x="603" y="599"/>
                    <a:pt x="650" y="614"/>
                    <a:pt x="701" y="640"/>
                  </a:cubicBezTo>
                  <a:cubicBezTo>
                    <a:pt x="735" y="640"/>
                    <a:pt x="768" y="674"/>
                    <a:pt x="835" y="740"/>
                  </a:cubicBezTo>
                  <a:cubicBezTo>
                    <a:pt x="968" y="807"/>
                    <a:pt x="1035" y="907"/>
                    <a:pt x="1168" y="940"/>
                  </a:cubicBezTo>
                  <a:cubicBezTo>
                    <a:pt x="1223" y="968"/>
                    <a:pt x="1279" y="980"/>
                    <a:pt x="1332" y="980"/>
                  </a:cubicBezTo>
                  <a:cubicBezTo>
                    <a:pt x="1474" y="980"/>
                    <a:pt x="1605" y="895"/>
                    <a:pt x="1702" y="774"/>
                  </a:cubicBezTo>
                  <a:cubicBezTo>
                    <a:pt x="1953" y="461"/>
                    <a:pt x="1703" y="0"/>
                    <a:pt x="131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604275" y="826475"/>
              <a:ext cx="51725" cy="29875"/>
            </a:xfrm>
            <a:custGeom>
              <a:avLst/>
              <a:gdLst/>
              <a:ahLst/>
              <a:cxnLst/>
              <a:rect l="l" t="t" r="r" b="b"/>
              <a:pathLst>
                <a:path w="2069" h="1195" extrusionOk="0">
                  <a:moveTo>
                    <a:pt x="1581" y="0"/>
                  </a:moveTo>
                  <a:cubicBezTo>
                    <a:pt x="1529" y="0"/>
                    <a:pt x="1509" y="110"/>
                    <a:pt x="1568" y="139"/>
                  </a:cubicBezTo>
                  <a:lnTo>
                    <a:pt x="1735" y="306"/>
                  </a:lnTo>
                  <a:cubicBezTo>
                    <a:pt x="1702" y="439"/>
                    <a:pt x="1602" y="606"/>
                    <a:pt x="1568" y="740"/>
                  </a:cubicBezTo>
                  <a:cubicBezTo>
                    <a:pt x="1559" y="744"/>
                    <a:pt x="1548" y="746"/>
                    <a:pt x="1535" y="746"/>
                  </a:cubicBezTo>
                  <a:cubicBezTo>
                    <a:pt x="1456" y="746"/>
                    <a:pt x="1321" y="668"/>
                    <a:pt x="1235" y="640"/>
                  </a:cubicBezTo>
                  <a:cubicBezTo>
                    <a:pt x="1168" y="606"/>
                    <a:pt x="1068" y="506"/>
                    <a:pt x="935" y="439"/>
                  </a:cubicBezTo>
                  <a:cubicBezTo>
                    <a:pt x="797" y="357"/>
                    <a:pt x="705" y="297"/>
                    <a:pt x="547" y="297"/>
                  </a:cubicBezTo>
                  <a:cubicBezTo>
                    <a:pt x="513" y="297"/>
                    <a:pt x="476" y="300"/>
                    <a:pt x="434" y="306"/>
                  </a:cubicBezTo>
                  <a:cubicBezTo>
                    <a:pt x="67" y="406"/>
                    <a:pt x="1" y="806"/>
                    <a:pt x="167" y="1107"/>
                  </a:cubicBezTo>
                  <a:cubicBezTo>
                    <a:pt x="214" y="1169"/>
                    <a:pt x="260" y="1195"/>
                    <a:pt x="294" y="1195"/>
                  </a:cubicBezTo>
                  <a:cubicBezTo>
                    <a:pt x="332" y="1195"/>
                    <a:pt x="352" y="1160"/>
                    <a:pt x="334" y="1107"/>
                  </a:cubicBezTo>
                  <a:cubicBezTo>
                    <a:pt x="334" y="973"/>
                    <a:pt x="334" y="873"/>
                    <a:pt x="267" y="673"/>
                  </a:cubicBezTo>
                  <a:cubicBezTo>
                    <a:pt x="368" y="573"/>
                    <a:pt x="434" y="506"/>
                    <a:pt x="568" y="506"/>
                  </a:cubicBezTo>
                  <a:cubicBezTo>
                    <a:pt x="701" y="506"/>
                    <a:pt x="768" y="573"/>
                    <a:pt x="868" y="606"/>
                  </a:cubicBezTo>
                  <a:cubicBezTo>
                    <a:pt x="1001" y="673"/>
                    <a:pt x="1068" y="773"/>
                    <a:pt x="1135" y="806"/>
                  </a:cubicBezTo>
                  <a:cubicBezTo>
                    <a:pt x="1232" y="865"/>
                    <a:pt x="1340" y="900"/>
                    <a:pt x="1453" y="900"/>
                  </a:cubicBezTo>
                  <a:cubicBezTo>
                    <a:pt x="1534" y="900"/>
                    <a:pt x="1618" y="882"/>
                    <a:pt x="1702" y="840"/>
                  </a:cubicBezTo>
                  <a:cubicBezTo>
                    <a:pt x="2069" y="640"/>
                    <a:pt x="1969" y="139"/>
                    <a:pt x="1602" y="6"/>
                  </a:cubicBezTo>
                  <a:cubicBezTo>
                    <a:pt x="1594" y="2"/>
                    <a:pt x="1588" y="0"/>
                    <a:pt x="15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434700" y="773225"/>
              <a:ext cx="28675" cy="34350"/>
            </a:xfrm>
            <a:custGeom>
              <a:avLst/>
              <a:gdLst/>
              <a:ahLst/>
              <a:cxnLst/>
              <a:rect l="l" t="t" r="r" b="b"/>
              <a:pathLst>
                <a:path w="1147" h="1374" extrusionOk="0">
                  <a:moveTo>
                    <a:pt x="1013" y="1"/>
                  </a:moveTo>
                  <a:cubicBezTo>
                    <a:pt x="779" y="1"/>
                    <a:pt x="546" y="101"/>
                    <a:pt x="479" y="368"/>
                  </a:cubicBezTo>
                  <a:cubicBezTo>
                    <a:pt x="446" y="501"/>
                    <a:pt x="446" y="601"/>
                    <a:pt x="479" y="701"/>
                  </a:cubicBezTo>
                  <a:cubicBezTo>
                    <a:pt x="479" y="735"/>
                    <a:pt x="512" y="768"/>
                    <a:pt x="546" y="868"/>
                  </a:cubicBezTo>
                  <a:cubicBezTo>
                    <a:pt x="646" y="1002"/>
                    <a:pt x="579" y="1102"/>
                    <a:pt x="379" y="1202"/>
                  </a:cubicBezTo>
                  <a:cubicBezTo>
                    <a:pt x="312" y="1202"/>
                    <a:pt x="212" y="1168"/>
                    <a:pt x="146" y="1168"/>
                  </a:cubicBezTo>
                  <a:cubicBezTo>
                    <a:pt x="124" y="1158"/>
                    <a:pt x="105" y="1153"/>
                    <a:pt x="89" y="1153"/>
                  </a:cubicBezTo>
                  <a:cubicBezTo>
                    <a:pt x="6" y="1153"/>
                    <a:pt x="0" y="1279"/>
                    <a:pt x="112" y="1335"/>
                  </a:cubicBezTo>
                  <a:cubicBezTo>
                    <a:pt x="194" y="1358"/>
                    <a:pt x="287" y="1374"/>
                    <a:pt x="380" y="1374"/>
                  </a:cubicBezTo>
                  <a:cubicBezTo>
                    <a:pt x="554" y="1374"/>
                    <a:pt x="726" y="1321"/>
                    <a:pt x="813" y="1168"/>
                  </a:cubicBezTo>
                  <a:cubicBezTo>
                    <a:pt x="846" y="1035"/>
                    <a:pt x="813" y="902"/>
                    <a:pt x="779" y="835"/>
                  </a:cubicBezTo>
                  <a:lnTo>
                    <a:pt x="646" y="568"/>
                  </a:lnTo>
                  <a:cubicBezTo>
                    <a:pt x="579" y="334"/>
                    <a:pt x="779" y="101"/>
                    <a:pt x="1013" y="101"/>
                  </a:cubicBezTo>
                  <a:cubicBezTo>
                    <a:pt x="1113" y="101"/>
                    <a:pt x="1146" y="1"/>
                    <a:pt x="101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435825" y="613025"/>
              <a:ext cx="39225" cy="60175"/>
            </a:xfrm>
            <a:custGeom>
              <a:avLst/>
              <a:gdLst/>
              <a:ahLst/>
              <a:cxnLst/>
              <a:rect l="l" t="t" r="r" b="b"/>
              <a:pathLst>
                <a:path w="1569" h="2407" extrusionOk="0">
                  <a:moveTo>
                    <a:pt x="872" y="1"/>
                  </a:moveTo>
                  <a:cubicBezTo>
                    <a:pt x="763" y="1"/>
                    <a:pt x="742" y="176"/>
                    <a:pt x="834" y="238"/>
                  </a:cubicBezTo>
                  <a:cubicBezTo>
                    <a:pt x="1268" y="338"/>
                    <a:pt x="1301" y="638"/>
                    <a:pt x="1001" y="1072"/>
                  </a:cubicBezTo>
                  <a:cubicBezTo>
                    <a:pt x="901" y="1105"/>
                    <a:pt x="768" y="1138"/>
                    <a:pt x="668" y="1138"/>
                  </a:cubicBezTo>
                  <a:cubicBezTo>
                    <a:pt x="601" y="1172"/>
                    <a:pt x="501" y="1172"/>
                    <a:pt x="434" y="1239"/>
                  </a:cubicBezTo>
                  <a:cubicBezTo>
                    <a:pt x="301" y="1305"/>
                    <a:pt x="167" y="1439"/>
                    <a:pt x="134" y="1605"/>
                  </a:cubicBezTo>
                  <a:cubicBezTo>
                    <a:pt x="0" y="1939"/>
                    <a:pt x="234" y="2273"/>
                    <a:pt x="568" y="2406"/>
                  </a:cubicBezTo>
                  <a:cubicBezTo>
                    <a:pt x="601" y="2406"/>
                    <a:pt x="634" y="2273"/>
                    <a:pt x="601" y="2239"/>
                  </a:cubicBezTo>
                  <a:cubicBezTo>
                    <a:pt x="401" y="2106"/>
                    <a:pt x="301" y="1939"/>
                    <a:pt x="301" y="1672"/>
                  </a:cubicBezTo>
                  <a:cubicBezTo>
                    <a:pt x="401" y="1439"/>
                    <a:pt x="601" y="1305"/>
                    <a:pt x="834" y="1305"/>
                  </a:cubicBezTo>
                  <a:cubicBezTo>
                    <a:pt x="901" y="1305"/>
                    <a:pt x="968" y="1305"/>
                    <a:pt x="1001" y="1272"/>
                  </a:cubicBezTo>
                  <a:cubicBezTo>
                    <a:pt x="1168" y="1172"/>
                    <a:pt x="1335" y="1072"/>
                    <a:pt x="1401" y="905"/>
                  </a:cubicBezTo>
                  <a:cubicBezTo>
                    <a:pt x="1568" y="505"/>
                    <a:pt x="1268" y="104"/>
                    <a:pt x="901" y="4"/>
                  </a:cubicBezTo>
                  <a:cubicBezTo>
                    <a:pt x="891" y="2"/>
                    <a:pt x="881" y="1"/>
                    <a:pt x="87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450000" y="693450"/>
              <a:ext cx="55075" cy="36925"/>
            </a:xfrm>
            <a:custGeom>
              <a:avLst/>
              <a:gdLst/>
              <a:ahLst/>
              <a:cxnLst/>
              <a:rect l="l" t="t" r="r" b="b"/>
              <a:pathLst>
                <a:path w="2203" h="1477" extrusionOk="0">
                  <a:moveTo>
                    <a:pt x="1853" y="1"/>
                  </a:moveTo>
                  <a:cubicBezTo>
                    <a:pt x="1799" y="1"/>
                    <a:pt x="1758" y="72"/>
                    <a:pt x="1835" y="123"/>
                  </a:cubicBezTo>
                  <a:cubicBezTo>
                    <a:pt x="2069" y="423"/>
                    <a:pt x="1935" y="590"/>
                    <a:pt x="1535" y="657"/>
                  </a:cubicBezTo>
                  <a:lnTo>
                    <a:pt x="1268" y="557"/>
                  </a:lnTo>
                  <a:cubicBezTo>
                    <a:pt x="1201" y="490"/>
                    <a:pt x="1101" y="423"/>
                    <a:pt x="1001" y="390"/>
                  </a:cubicBezTo>
                  <a:cubicBezTo>
                    <a:pt x="918" y="340"/>
                    <a:pt x="834" y="315"/>
                    <a:pt x="743" y="315"/>
                  </a:cubicBezTo>
                  <a:cubicBezTo>
                    <a:pt x="651" y="315"/>
                    <a:pt x="551" y="340"/>
                    <a:pt x="434" y="390"/>
                  </a:cubicBezTo>
                  <a:cubicBezTo>
                    <a:pt x="34" y="590"/>
                    <a:pt x="1" y="1057"/>
                    <a:pt x="101" y="1424"/>
                  </a:cubicBezTo>
                  <a:cubicBezTo>
                    <a:pt x="127" y="1463"/>
                    <a:pt x="158" y="1477"/>
                    <a:pt x="184" y="1477"/>
                  </a:cubicBezTo>
                  <a:cubicBezTo>
                    <a:pt x="225" y="1477"/>
                    <a:pt x="254" y="1444"/>
                    <a:pt x="234" y="1424"/>
                  </a:cubicBezTo>
                  <a:cubicBezTo>
                    <a:pt x="201" y="1124"/>
                    <a:pt x="234" y="757"/>
                    <a:pt x="534" y="590"/>
                  </a:cubicBezTo>
                  <a:cubicBezTo>
                    <a:pt x="603" y="551"/>
                    <a:pt x="671" y="535"/>
                    <a:pt x="739" y="535"/>
                  </a:cubicBezTo>
                  <a:cubicBezTo>
                    <a:pt x="902" y="535"/>
                    <a:pt x="1060" y="629"/>
                    <a:pt x="1201" y="723"/>
                  </a:cubicBezTo>
                  <a:cubicBezTo>
                    <a:pt x="1323" y="821"/>
                    <a:pt x="1463" y="883"/>
                    <a:pt x="1608" y="883"/>
                  </a:cubicBezTo>
                  <a:cubicBezTo>
                    <a:pt x="1661" y="883"/>
                    <a:pt x="1715" y="875"/>
                    <a:pt x="1768" y="857"/>
                  </a:cubicBezTo>
                  <a:cubicBezTo>
                    <a:pt x="2169" y="723"/>
                    <a:pt x="2202" y="223"/>
                    <a:pt x="1902" y="23"/>
                  </a:cubicBezTo>
                  <a:cubicBezTo>
                    <a:pt x="1886" y="7"/>
                    <a:pt x="1869" y="1"/>
                    <a:pt x="185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566750" y="520550"/>
              <a:ext cx="21700" cy="41150"/>
            </a:xfrm>
            <a:custGeom>
              <a:avLst/>
              <a:gdLst/>
              <a:ahLst/>
              <a:cxnLst/>
              <a:rect l="l" t="t" r="r" b="b"/>
              <a:pathLst>
                <a:path w="868" h="1646" extrusionOk="0">
                  <a:moveTo>
                    <a:pt x="401" y="1"/>
                  </a:moveTo>
                  <a:cubicBezTo>
                    <a:pt x="167" y="134"/>
                    <a:pt x="1" y="368"/>
                    <a:pt x="67" y="634"/>
                  </a:cubicBezTo>
                  <a:cubicBezTo>
                    <a:pt x="101" y="768"/>
                    <a:pt x="134" y="835"/>
                    <a:pt x="234" y="935"/>
                  </a:cubicBezTo>
                  <a:cubicBezTo>
                    <a:pt x="301" y="968"/>
                    <a:pt x="367" y="1001"/>
                    <a:pt x="434" y="1035"/>
                  </a:cubicBezTo>
                  <a:cubicBezTo>
                    <a:pt x="568" y="1101"/>
                    <a:pt x="601" y="1168"/>
                    <a:pt x="668" y="1302"/>
                  </a:cubicBezTo>
                  <a:cubicBezTo>
                    <a:pt x="599" y="1416"/>
                    <a:pt x="515" y="1467"/>
                    <a:pt x="426" y="1467"/>
                  </a:cubicBezTo>
                  <a:cubicBezTo>
                    <a:pt x="385" y="1467"/>
                    <a:pt x="343" y="1456"/>
                    <a:pt x="301" y="1435"/>
                  </a:cubicBezTo>
                  <a:cubicBezTo>
                    <a:pt x="293" y="1419"/>
                    <a:pt x="279" y="1413"/>
                    <a:pt x="264" y="1413"/>
                  </a:cubicBezTo>
                  <a:cubicBezTo>
                    <a:pt x="217" y="1413"/>
                    <a:pt x="158" y="1476"/>
                    <a:pt x="234" y="1502"/>
                  </a:cubicBezTo>
                  <a:cubicBezTo>
                    <a:pt x="296" y="1602"/>
                    <a:pt x="387" y="1645"/>
                    <a:pt x="479" y="1645"/>
                  </a:cubicBezTo>
                  <a:cubicBezTo>
                    <a:pt x="633" y="1645"/>
                    <a:pt x="793" y="1523"/>
                    <a:pt x="834" y="1335"/>
                  </a:cubicBezTo>
                  <a:cubicBezTo>
                    <a:pt x="868" y="1168"/>
                    <a:pt x="768" y="1035"/>
                    <a:pt x="701" y="968"/>
                  </a:cubicBezTo>
                  <a:cubicBezTo>
                    <a:pt x="601" y="868"/>
                    <a:pt x="501" y="835"/>
                    <a:pt x="401" y="801"/>
                  </a:cubicBezTo>
                  <a:cubicBezTo>
                    <a:pt x="101" y="601"/>
                    <a:pt x="167" y="201"/>
                    <a:pt x="434" y="34"/>
                  </a:cubicBezTo>
                  <a:cubicBezTo>
                    <a:pt x="459" y="51"/>
                    <a:pt x="476" y="57"/>
                    <a:pt x="485" y="57"/>
                  </a:cubicBezTo>
                  <a:cubicBezTo>
                    <a:pt x="513" y="57"/>
                    <a:pt x="476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394125" y="570750"/>
              <a:ext cx="56725" cy="25300"/>
            </a:xfrm>
            <a:custGeom>
              <a:avLst/>
              <a:gdLst/>
              <a:ahLst/>
              <a:cxnLst/>
              <a:rect l="l" t="t" r="r" b="b"/>
              <a:pathLst>
                <a:path w="2269" h="1012" extrusionOk="0">
                  <a:moveTo>
                    <a:pt x="2009" y="1"/>
                  </a:moveTo>
                  <a:cubicBezTo>
                    <a:pt x="1957" y="1"/>
                    <a:pt x="1911" y="55"/>
                    <a:pt x="1935" y="128"/>
                  </a:cubicBezTo>
                  <a:cubicBezTo>
                    <a:pt x="1865" y="456"/>
                    <a:pt x="1761" y="603"/>
                    <a:pt x="1625" y="603"/>
                  </a:cubicBezTo>
                  <a:cubicBezTo>
                    <a:pt x="1567" y="603"/>
                    <a:pt x="1504" y="577"/>
                    <a:pt x="1435" y="528"/>
                  </a:cubicBezTo>
                  <a:cubicBezTo>
                    <a:pt x="1402" y="494"/>
                    <a:pt x="1302" y="461"/>
                    <a:pt x="1268" y="428"/>
                  </a:cubicBezTo>
                  <a:cubicBezTo>
                    <a:pt x="1168" y="361"/>
                    <a:pt x="1101" y="294"/>
                    <a:pt x="1001" y="261"/>
                  </a:cubicBezTo>
                  <a:cubicBezTo>
                    <a:pt x="879" y="212"/>
                    <a:pt x="793" y="181"/>
                    <a:pt x="690" y="181"/>
                  </a:cubicBezTo>
                  <a:cubicBezTo>
                    <a:pt x="652" y="181"/>
                    <a:pt x="612" y="185"/>
                    <a:pt x="568" y="194"/>
                  </a:cubicBezTo>
                  <a:cubicBezTo>
                    <a:pt x="234" y="294"/>
                    <a:pt x="1" y="628"/>
                    <a:pt x="101" y="961"/>
                  </a:cubicBezTo>
                  <a:cubicBezTo>
                    <a:pt x="117" y="995"/>
                    <a:pt x="151" y="1012"/>
                    <a:pt x="180" y="1012"/>
                  </a:cubicBezTo>
                  <a:cubicBezTo>
                    <a:pt x="209" y="1012"/>
                    <a:pt x="234" y="995"/>
                    <a:pt x="234" y="961"/>
                  </a:cubicBezTo>
                  <a:cubicBezTo>
                    <a:pt x="234" y="615"/>
                    <a:pt x="436" y="361"/>
                    <a:pt x="703" y="361"/>
                  </a:cubicBezTo>
                  <a:cubicBezTo>
                    <a:pt x="796" y="361"/>
                    <a:pt x="898" y="392"/>
                    <a:pt x="1001" y="461"/>
                  </a:cubicBezTo>
                  <a:cubicBezTo>
                    <a:pt x="1135" y="528"/>
                    <a:pt x="1235" y="628"/>
                    <a:pt x="1335" y="695"/>
                  </a:cubicBezTo>
                  <a:cubicBezTo>
                    <a:pt x="1460" y="770"/>
                    <a:pt x="1585" y="807"/>
                    <a:pt x="1710" y="807"/>
                  </a:cubicBezTo>
                  <a:cubicBezTo>
                    <a:pt x="1752" y="807"/>
                    <a:pt x="1794" y="803"/>
                    <a:pt x="1835" y="795"/>
                  </a:cubicBezTo>
                  <a:cubicBezTo>
                    <a:pt x="2169" y="661"/>
                    <a:pt x="2269" y="294"/>
                    <a:pt x="2069" y="27"/>
                  </a:cubicBezTo>
                  <a:cubicBezTo>
                    <a:pt x="2050" y="9"/>
                    <a:pt x="2029" y="1"/>
                    <a:pt x="200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515050" y="513250"/>
              <a:ext cx="35050" cy="47525"/>
            </a:xfrm>
            <a:custGeom>
              <a:avLst/>
              <a:gdLst/>
              <a:ahLst/>
              <a:cxnLst/>
              <a:rect l="l" t="t" r="r" b="b"/>
              <a:pathLst>
                <a:path w="1402" h="1901" extrusionOk="0">
                  <a:moveTo>
                    <a:pt x="963" y="1"/>
                  </a:moveTo>
                  <a:cubicBezTo>
                    <a:pt x="906" y="1"/>
                    <a:pt x="861" y="45"/>
                    <a:pt x="901" y="126"/>
                  </a:cubicBezTo>
                  <a:cubicBezTo>
                    <a:pt x="1068" y="493"/>
                    <a:pt x="1235" y="993"/>
                    <a:pt x="668" y="1093"/>
                  </a:cubicBezTo>
                  <a:cubicBezTo>
                    <a:pt x="626" y="1102"/>
                    <a:pt x="588" y="1104"/>
                    <a:pt x="553" y="1104"/>
                  </a:cubicBezTo>
                  <a:cubicBezTo>
                    <a:pt x="518" y="1104"/>
                    <a:pt x="486" y="1102"/>
                    <a:pt x="455" y="1102"/>
                  </a:cubicBezTo>
                  <a:cubicBezTo>
                    <a:pt x="392" y="1102"/>
                    <a:pt x="334" y="1110"/>
                    <a:pt x="267" y="1160"/>
                  </a:cubicBezTo>
                  <a:cubicBezTo>
                    <a:pt x="0" y="1393"/>
                    <a:pt x="0" y="1660"/>
                    <a:pt x="267" y="1894"/>
                  </a:cubicBezTo>
                  <a:cubicBezTo>
                    <a:pt x="267" y="1898"/>
                    <a:pt x="269" y="1901"/>
                    <a:pt x="271" y="1901"/>
                  </a:cubicBezTo>
                  <a:cubicBezTo>
                    <a:pt x="284" y="1901"/>
                    <a:pt x="329" y="1822"/>
                    <a:pt x="301" y="1794"/>
                  </a:cubicBezTo>
                  <a:cubicBezTo>
                    <a:pt x="100" y="1494"/>
                    <a:pt x="267" y="1260"/>
                    <a:pt x="634" y="1227"/>
                  </a:cubicBezTo>
                  <a:lnTo>
                    <a:pt x="901" y="1227"/>
                  </a:lnTo>
                  <a:cubicBezTo>
                    <a:pt x="1001" y="1160"/>
                    <a:pt x="1101" y="1127"/>
                    <a:pt x="1168" y="1060"/>
                  </a:cubicBezTo>
                  <a:cubicBezTo>
                    <a:pt x="1401" y="760"/>
                    <a:pt x="1268" y="326"/>
                    <a:pt x="1068" y="59"/>
                  </a:cubicBezTo>
                  <a:cubicBezTo>
                    <a:pt x="1042" y="20"/>
                    <a:pt x="1000" y="1"/>
                    <a:pt x="96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638475" y="505675"/>
              <a:ext cx="51725" cy="21700"/>
            </a:xfrm>
            <a:custGeom>
              <a:avLst/>
              <a:gdLst/>
              <a:ahLst/>
              <a:cxnLst/>
              <a:rect l="l" t="t" r="r" b="b"/>
              <a:pathLst>
                <a:path w="2069" h="868" extrusionOk="0">
                  <a:moveTo>
                    <a:pt x="1732" y="1"/>
                  </a:moveTo>
                  <a:cubicBezTo>
                    <a:pt x="1674" y="1"/>
                    <a:pt x="1621" y="48"/>
                    <a:pt x="1668" y="95"/>
                  </a:cubicBezTo>
                  <a:cubicBezTo>
                    <a:pt x="1829" y="363"/>
                    <a:pt x="1689" y="695"/>
                    <a:pt x="1437" y="695"/>
                  </a:cubicBezTo>
                  <a:cubicBezTo>
                    <a:pt x="1375" y="695"/>
                    <a:pt x="1307" y="675"/>
                    <a:pt x="1234" y="629"/>
                  </a:cubicBezTo>
                  <a:cubicBezTo>
                    <a:pt x="1168" y="596"/>
                    <a:pt x="1068" y="529"/>
                    <a:pt x="1001" y="429"/>
                  </a:cubicBezTo>
                  <a:cubicBezTo>
                    <a:pt x="868" y="362"/>
                    <a:pt x="734" y="229"/>
                    <a:pt x="567" y="195"/>
                  </a:cubicBezTo>
                  <a:cubicBezTo>
                    <a:pt x="538" y="190"/>
                    <a:pt x="510" y="187"/>
                    <a:pt x="484" y="187"/>
                  </a:cubicBezTo>
                  <a:cubicBezTo>
                    <a:pt x="205" y="187"/>
                    <a:pt x="61" y="489"/>
                    <a:pt x="0" y="762"/>
                  </a:cubicBezTo>
                  <a:cubicBezTo>
                    <a:pt x="0" y="785"/>
                    <a:pt x="32" y="824"/>
                    <a:pt x="52" y="824"/>
                  </a:cubicBezTo>
                  <a:cubicBezTo>
                    <a:pt x="61" y="824"/>
                    <a:pt x="67" y="817"/>
                    <a:pt x="67" y="796"/>
                  </a:cubicBezTo>
                  <a:cubicBezTo>
                    <a:pt x="200" y="596"/>
                    <a:pt x="300" y="396"/>
                    <a:pt x="534" y="396"/>
                  </a:cubicBezTo>
                  <a:cubicBezTo>
                    <a:pt x="734" y="396"/>
                    <a:pt x="834" y="529"/>
                    <a:pt x="1001" y="629"/>
                  </a:cubicBezTo>
                  <a:cubicBezTo>
                    <a:pt x="1150" y="748"/>
                    <a:pt x="1299" y="868"/>
                    <a:pt x="1472" y="868"/>
                  </a:cubicBezTo>
                  <a:cubicBezTo>
                    <a:pt x="1493" y="868"/>
                    <a:pt x="1514" y="866"/>
                    <a:pt x="1535" y="863"/>
                  </a:cubicBezTo>
                  <a:cubicBezTo>
                    <a:pt x="1968" y="762"/>
                    <a:pt x="2068" y="262"/>
                    <a:pt x="1802" y="29"/>
                  </a:cubicBezTo>
                  <a:cubicBezTo>
                    <a:pt x="1782" y="9"/>
                    <a:pt x="1757" y="1"/>
                    <a:pt x="173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668500" y="551700"/>
              <a:ext cx="47550" cy="24950"/>
            </a:xfrm>
            <a:custGeom>
              <a:avLst/>
              <a:gdLst/>
              <a:ahLst/>
              <a:cxnLst/>
              <a:rect l="l" t="t" r="r" b="b"/>
              <a:pathLst>
                <a:path w="1902" h="998" extrusionOk="0">
                  <a:moveTo>
                    <a:pt x="1576" y="0"/>
                  </a:moveTo>
                  <a:cubicBezTo>
                    <a:pt x="1523" y="0"/>
                    <a:pt x="1509" y="71"/>
                    <a:pt x="1535" y="122"/>
                  </a:cubicBezTo>
                  <a:cubicBezTo>
                    <a:pt x="1701" y="289"/>
                    <a:pt x="1701" y="589"/>
                    <a:pt x="1401" y="689"/>
                  </a:cubicBezTo>
                  <a:cubicBezTo>
                    <a:pt x="1380" y="693"/>
                    <a:pt x="1360" y="695"/>
                    <a:pt x="1340" y="695"/>
                  </a:cubicBezTo>
                  <a:cubicBezTo>
                    <a:pt x="1172" y="695"/>
                    <a:pt x="1050" y="575"/>
                    <a:pt x="901" y="456"/>
                  </a:cubicBezTo>
                  <a:cubicBezTo>
                    <a:pt x="801" y="389"/>
                    <a:pt x="701" y="289"/>
                    <a:pt x="534" y="256"/>
                  </a:cubicBezTo>
                  <a:cubicBezTo>
                    <a:pt x="518" y="254"/>
                    <a:pt x="503" y="254"/>
                    <a:pt x="488" y="254"/>
                  </a:cubicBezTo>
                  <a:cubicBezTo>
                    <a:pt x="153" y="254"/>
                    <a:pt x="0" y="604"/>
                    <a:pt x="0" y="923"/>
                  </a:cubicBezTo>
                  <a:cubicBezTo>
                    <a:pt x="17" y="973"/>
                    <a:pt x="50" y="998"/>
                    <a:pt x="79" y="998"/>
                  </a:cubicBezTo>
                  <a:cubicBezTo>
                    <a:pt x="109" y="998"/>
                    <a:pt x="134" y="973"/>
                    <a:pt x="134" y="923"/>
                  </a:cubicBezTo>
                  <a:cubicBezTo>
                    <a:pt x="134" y="756"/>
                    <a:pt x="167" y="623"/>
                    <a:pt x="300" y="523"/>
                  </a:cubicBezTo>
                  <a:cubicBezTo>
                    <a:pt x="373" y="464"/>
                    <a:pt x="447" y="438"/>
                    <a:pt x="520" y="438"/>
                  </a:cubicBezTo>
                  <a:cubicBezTo>
                    <a:pt x="613" y="438"/>
                    <a:pt x="707" y="481"/>
                    <a:pt x="801" y="556"/>
                  </a:cubicBezTo>
                  <a:cubicBezTo>
                    <a:pt x="867" y="623"/>
                    <a:pt x="967" y="689"/>
                    <a:pt x="1034" y="723"/>
                  </a:cubicBezTo>
                  <a:cubicBezTo>
                    <a:pt x="1132" y="762"/>
                    <a:pt x="1230" y="778"/>
                    <a:pt x="1327" y="778"/>
                  </a:cubicBezTo>
                  <a:cubicBezTo>
                    <a:pt x="1396" y="778"/>
                    <a:pt x="1465" y="770"/>
                    <a:pt x="1535" y="756"/>
                  </a:cubicBezTo>
                  <a:cubicBezTo>
                    <a:pt x="1835" y="623"/>
                    <a:pt x="1901" y="122"/>
                    <a:pt x="1635" y="22"/>
                  </a:cubicBezTo>
                  <a:cubicBezTo>
                    <a:pt x="1611" y="7"/>
                    <a:pt x="1592" y="0"/>
                    <a:pt x="1576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702200" y="509550"/>
              <a:ext cx="45375" cy="20425"/>
            </a:xfrm>
            <a:custGeom>
              <a:avLst/>
              <a:gdLst/>
              <a:ahLst/>
              <a:cxnLst/>
              <a:rect l="l" t="t" r="r" b="b"/>
              <a:pathLst>
                <a:path w="1815" h="817" extrusionOk="0">
                  <a:moveTo>
                    <a:pt x="1360" y="0"/>
                  </a:moveTo>
                  <a:cubicBezTo>
                    <a:pt x="1296" y="0"/>
                    <a:pt x="1227" y="13"/>
                    <a:pt x="1154" y="40"/>
                  </a:cubicBezTo>
                  <a:cubicBezTo>
                    <a:pt x="1020" y="74"/>
                    <a:pt x="954" y="140"/>
                    <a:pt x="854" y="241"/>
                  </a:cubicBezTo>
                  <a:cubicBezTo>
                    <a:pt x="820" y="274"/>
                    <a:pt x="820" y="307"/>
                    <a:pt x="787" y="374"/>
                  </a:cubicBezTo>
                  <a:cubicBezTo>
                    <a:pt x="718" y="478"/>
                    <a:pt x="585" y="537"/>
                    <a:pt x="456" y="537"/>
                  </a:cubicBezTo>
                  <a:cubicBezTo>
                    <a:pt x="335" y="537"/>
                    <a:pt x="217" y="486"/>
                    <a:pt x="153" y="374"/>
                  </a:cubicBezTo>
                  <a:cubicBezTo>
                    <a:pt x="139" y="332"/>
                    <a:pt x="108" y="314"/>
                    <a:pt x="78" y="314"/>
                  </a:cubicBezTo>
                  <a:cubicBezTo>
                    <a:pt x="37" y="314"/>
                    <a:pt x="0" y="349"/>
                    <a:pt x="20" y="407"/>
                  </a:cubicBezTo>
                  <a:cubicBezTo>
                    <a:pt x="20" y="643"/>
                    <a:pt x="204" y="816"/>
                    <a:pt x="428" y="816"/>
                  </a:cubicBezTo>
                  <a:cubicBezTo>
                    <a:pt x="490" y="816"/>
                    <a:pt x="555" y="803"/>
                    <a:pt x="620" y="774"/>
                  </a:cubicBezTo>
                  <a:cubicBezTo>
                    <a:pt x="754" y="741"/>
                    <a:pt x="820" y="607"/>
                    <a:pt x="920" y="474"/>
                  </a:cubicBezTo>
                  <a:cubicBezTo>
                    <a:pt x="1029" y="278"/>
                    <a:pt x="1180" y="125"/>
                    <a:pt x="1364" y="125"/>
                  </a:cubicBezTo>
                  <a:cubicBezTo>
                    <a:pt x="1463" y="125"/>
                    <a:pt x="1571" y="169"/>
                    <a:pt x="1688" y="274"/>
                  </a:cubicBezTo>
                  <a:cubicBezTo>
                    <a:pt x="1707" y="280"/>
                    <a:pt x="1723" y="283"/>
                    <a:pt x="1738" y="283"/>
                  </a:cubicBezTo>
                  <a:cubicBezTo>
                    <a:pt x="1798" y="283"/>
                    <a:pt x="1815" y="234"/>
                    <a:pt x="1788" y="207"/>
                  </a:cubicBezTo>
                  <a:cubicBezTo>
                    <a:pt x="1667" y="86"/>
                    <a:pt x="1528" y="0"/>
                    <a:pt x="1360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763550" y="504575"/>
              <a:ext cx="37550" cy="46575"/>
            </a:xfrm>
            <a:custGeom>
              <a:avLst/>
              <a:gdLst/>
              <a:ahLst/>
              <a:cxnLst/>
              <a:rect l="l" t="t" r="r" b="b"/>
              <a:pathLst>
                <a:path w="1502" h="1863" extrusionOk="0">
                  <a:moveTo>
                    <a:pt x="1048" y="1"/>
                  </a:moveTo>
                  <a:cubicBezTo>
                    <a:pt x="995" y="1"/>
                    <a:pt x="972" y="113"/>
                    <a:pt x="1002" y="173"/>
                  </a:cubicBezTo>
                  <a:cubicBezTo>
                    <a:pt x="1168" y="273"/>
                    <a:pt x="1202" y="440"/>
                    <a:pt x="1135" y="640"/>
                  </a:cubicBezTo>
                  <a:cubicBezTo>
                    <a:pt x="1002" y="740"/>
                    <a:pt x="868" y="740"/>
                    <a:pt x="735" y="740"/>
                  </a:cubicBezTo>
                  <a:cubicBezTo>
                    <a:pt x="668" y="740"/>
                    <a:pt x="568" y="740"/>
                    <a:pt x="535" y="773"/>
                  </a:cubicBezTo>
                  <a:cubicBezTo>
                    <a:pt x="401" y="806"/>
                    <a:pt x="301" y="907"/>
                    <a:pt x="201" y="1007"/>
                  </a:cubicBezTo>
                  <a:cubicBezTo>
                    <a:pt x="1" y="1307"/>
                    <a:pt x="134" y="1640"/>
                    <a:pt x="368" y="1841"/>
                  </a:cubicBezTo>
                  <a:cubicBezTo>
                    <a:pt x="376" y="1857"/>
                    <a:pt x="386" y="1863"/>
                    <a:pt x="395" y="1863"/>
                  </a:cubicBezTo>
                  <a:cubicBezTo>
                    <a:pt x="425" y="1863"/>
                    <a:pt x="452" y="1799"/>
                    <a:pt x="401" y="1774"/>
                  </a:cubicBezTo>
                  <a:cubicBezTo>
                    <a:pt x="168" y="1507"/>
                    <a:pt x="168" y="1040"/>
                    <a:pt x="535" y="940"/>
                  </a:cubicBezTo>
                  <a:cubicBezTo>
                    <a:pt x="601" y="923"/>
                    <a:pt x="668" y="923"/>
                    <a:pt x="739" y="923"/>
                  </a:cubicBezTo>
                  <a:cubicBezTo>
                    <a:pt x="810" y="923"/>
                    <a:pt x="885" y="923"/>
                    <a:pt x="968" y="907"/>
                  </a:cubicBezTo>
                  <a:cubicBezTo>
                    <a:pt x="1135" y="840"/>
                    <a:pt x="1235" y="806"/>
                    <a:pt x="1335" y="673"/>
                  </a:cubicBezTo>
                  <a:cubicBezTo>
                    <a:pt x="1502" y="440"/>
                    <a:pt x="1368" y="106"/>
                    <a:pt x="1068" y="6"/>
                  </a:cubicBezTo>
                  <a:cubicBezTo>
                    <a:pt x="1061" y="2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762725" y="440500"/>
              <a:ext cx="38375" cy="38375"/>
            </a:xfrm>
            <a:custGeom>
              <a:avLst/>
              <a:gdLst/>
              <a:ahLst/>
              <a:cxnLst/>
              <a:rect l="l" t="t" r="r" b="b"/>
              <a:pathLst>
                <a:path w="1535" h="1535" extrusionOk="0">
                  <a:moveTo>
                    <a:pt x="367" y="0"/>
                  </a:moveTo>
                  <a:cubicBezTo>
                    <a:pt x="101" y="100"/>
                    <a:pt x="0" y="401"/>
                    <a:pt x="201" y="668"/>
                  </a:cubicBezTo>
                  <a:cubicBezTo>
                    <a:pt x="267" y="768"/>
                    <a:pt x="401" y="834"/>
                    <a:pt x="568" y="834"/>
                  </a:cubicBezTo>
                  <a:lnTo>
                    <a:pt x="901" y="834"/>
                  </a:lnTo>
                  <a:cubicBezTo>
                    <a:pt x="1068" y="834"/>
                    <a:pt x="1168" y="901"/>
                    <a:pt x="1201" y="1135"/>
                  </a:cubicBezTo>
                  <a:cubicBezTo>
                    <a:pt x="1168" y="1235"/>
                    <a:pt x="1035" y="1335"/>
                    <a:pt x="901" y="1368"/>
                  </a:cubicBezTo>
                  <a:cubicBezTo>
                    <a:pt x="834" y="1401"/>
                    <a:pt x="868" y="1535"/>
                    <a:pt x="934" y="1535"/>
                  </a:cubicBezTo>
                  <a:cubicBezTo>
                    <a:pt x="1235" y="1501"/>
                    <a:pt x="1535" y="1201"/>
                    <a:pt x="1335" y="901"/>
                  </a:cubicBezTo>
                  <a:cubicBezTo>
                    <a:pt x="1235" y="801"/>
                    <a:pt x="1101" y="734"/>
                    <a:pt x="1001" y="701"/>
                  </a:cubicBezTo>
                  <a:lnTo>
                    <a:pt x="701" y="701"/>
                  </a:lnTo>
                  <a:cubicBezTo>
                    <a:pt x="568" y="701"/>
                    <a:pt x="501" y="701"/>
                    <a:pt x="401" y="634"/>
                  </a:cubicBezTo>
                  <a:cubicBezTo>
                    <a:pt x="234" y="501"/>
                    <a:pt x="201" y="234"/>
                    <a:pt x="434" y="100"/>
                  </a:cubicBezTo>
                  <a:cubicBezTo>
                    <a:pt x="434" y="34"/>
                    <a:pt x="401" y="0"/>
                    <a:pt x="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729400" y="438775"/>
              <a:ext cx="26675" cy="41775"/>
            </a:xfrm>
            <a:custGeom>
              <a:avLst/>
              <a:gdLst/>
              <a:ahLst/>
              <a:cxnLst/>
              <a:rect l="l" t="t" r="r" b="b"/>
              <a:pathLst>
                <a:path w="1067" h="1671" extrusionOk="0">
                  <a:moveTo>
                    <a:pt x="491" y="0"/>
                  </a:moveTo>
                  <a:cubicBezTo>
                    <a:pt x="211" y="0"/>
                    <a:pt x="1" y="317"/>
                    <a:pt x="33" y="603"/>
                  </a:cubicBezTo>
                  <a:cubicBezTo>
                    <a:pt x="66" y="737"/>
                    <a:pt x="99" y="837"/>
                    <a:pt x="233" y="937"/>
                  </a:cubicBezTo>
                  <a:cubicBezTo>
                    <a:pt x="333" y="970"/>
                    <a:pt x="399" y="1003"/>
                    <a:pt x="533" y="1070"/>
                  </a:cubicBezTo>
                  <a:cubicBezTo>
                    <a:pt x="733" y="1103"/>
                    <a:pt x="766" y="1237"/>
                    <a:pt x="666" y="1470"/>
                  </a:cubicBezTo>
                  <a:cubicBezTo>
                    <a:pt x="600" y="1504"/>
                    <a:pt x="566" y="1504"/>
                    <a:pt x="533" y="1570"/>
                  </a:cubicBezTo>
                  <a:cubicBezTo>
                    <a:pt x="500" y="1604"/>
                    <a:pt x="533" y="1671"/>
                    <a:pt x="566" y="1671"/>
                  </a:cubicBezTo>
                  <a:cubicBezTo>
                    <a:pt x="833" y="1637"/>
                    <a:pt x="1067" y="1470"/>
                    <a:pt x="1000" y="1170"/>
                  </a:cubicBezTo>
                  <a:cubicBezTo>
                    <a:pt x="933" y="1070"/>
                    <a:pt x="833" y="970"/>
                    <a:pt x="733" y="937"/>
                  </a:cubicBezTo>
                  <a:cubicBezTo>
                    <a:pt x="666" y="903"/>
                    <a:pt x="600" y="903"/>
                    <a:pt x="533" y="837"/>
                  </a:cubicBezTo>
                  <a:cubicBezTo>
                    <a:pt x="166" y="636"/>
                    <a:pt x="233" y="336"/>
                    <a:pt x="566" y="169"/>
                  </a:cubicBezTo>
                  <a:cubicBezTo>
                    <a:pt x="666" y="136"/>
                    <a:pt x="666" y="3"/>
                    <a:pt x="533" y="3"/>
                  </a:cubicBezTo>
                  <a:cubicBezTo>
                    <a:pt x="519" y="1"/>
                    <a:pt x="505" y="0"/>
                    <a:pt x="4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564850" y="483600"/>
              <a:ext cx="52800" cy="27800"/>
            </a:xfrm>
            <a:custGeom>
              <a:avLst/>
              <a:gdLst/>
              <a:ahLst/>
              <a:cxnLst/>
              <a:rect l="l" t="t" r="r" b="b"/>
              <a:pathLst>
                <a:path w="2112" h="1112" extrusionOk="0">
                  <a:moveTo>
                    <a:pt x="644" y="0"/>
                  </a:moveTo>
                  <a:cubicBezTo>
                    <a:pt x="427" y="0"/>
                    <a:pt x="218" y="89"/>
                    <a:pt x="77" y="278"/>
                  </a:cubicBezTo>
                  <a:cubicBezTo>
                    <a:pt x="1" y="303"/>
                    <a:pt x="40" y="367"/>
                    <a:pt x="78" y="367"/>
                  </a:cubicBezTo>
                  <a:cubicBezTo>
                    <a:pt x="90" y="367"/>
                    <a:pt x="102" y="361"/>
                    <a:pt x="110" y="345"/>
                  </a:cubicBezTo>
                  <a:cubicBezTo>
                    <a:pt x="229" y="245"/>
                    <a:pt x="396" y="181"/>
                    <a:pt x="568" y="181"/>
                  </a:cubicBezTo>
                  <a:cubicBezTo>
                    <a:pt x="684" y="181"/>
                    <a:pt x="803" y="210"/>
                    <a:pt x="910" y="278"/>
                  </a:cubicBezTo>
                  <a:cubicBezTo>
                    <a:pt x="1077" y="378"/>
                    <a:pt x="1144" y="611"/>
                    <a:pt x="1244" y="778"/>
                  </a:cubicBezTo>
                  <a:cubicBezTo>
                    <a:pt x="1311" y="945"/>
                    <a:pt x="1444" y="1112"/>
                    <a:pt x="1644" y="1112"/>
                  </a:cubicBezTo>
                  <a:cubicBezTo>
                    <a:pt x="2011" y="1112"/>
                    <a:pt x="2111" y="645"/>
                    <a:pt x="1945" y="378"/>
                  </a:cubicBezTo>
                  <a:cubicBezTo>
                    <a:pt x="1936" y="370"/>
                    <a:pt x="1924" y="365"/>
                    <a:pt x="1910" y="365"/>
                  </a:cubicBezTo>
                  <a:cubicBezTo>
                    <a:pt x="1867" y="365"/>
                    <a:pt x="1811" y="403"/>
                    <a:pt x="1811" y="478"/>
                  </a:cubicBezTo>
                  <a:cubicBezTo>
                    <a:pt x="1869" y="653"/>
                    <a:pt x="1800" y="751"/>
                    <a:pt x="1560" y="751"/>
                  </a:cubicBezTo>
                  <a:cubicBezTo>
                    <a:pt x="1525" y="751"/>
                    <a:pt x="1487" y="749"/>
                    <a:pt x="1444" y="745"/>
                  </a:cubicBezTo>
                  <a:cubicBezTo>
                    <a:pt x="1411" y="678"/>
                    <a:pt x="1411" y="611"/>
                    <a:pt x="1344" y="578"/>
                  </a:cubicBezTo>
                  <a:cubicBezTo>
                    <a:pt x="1311" y="478"/>
                    <a:pt x="1311" y="445"/>
                    <a:pt x="1277" y="345"/>
                  </a:cubicBezTo>
                  <a:cubicBezTo>
                    <a:pt x="1177" y="244"/>
                    <a:pt x="1077" y="111"/>
                    <a:pt x="910" y="44"/>
                  </a:cubicBezTo>
                  <a:cubicBezTo>
                    <a:pt x="823" y="15"/>
                    <a:pt x="733" y="0"/>
                    <a:pt x="64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384950" y="908025"/>
              <a:ext cx="46725" cy="51200"/>
            </a:xfrm>
            <a:custGeom>
              <a:avLst/>
              <a:gdLst/>
              <a:ahLst/>
              <a:cxnLst/>
              <a:rect l="l" t="t" r="r" b="b"/>
              <a:pathLst>
                <a:path w="1869" h="2048" extrusionOk="0">
                  <a:moveTo>
                    <a:pt x="1367" y="0"/>
                  </a:moveTo>
                  <a:cubicBezTo>
                    <a:pt x="1308" y="0"/>
                    <a:pt x="1277" y="38"/>
                    <a:pt x="1302" y="113"/>
                  </a:cubicBezTo>
                  <a:cubicBezTo>
                    <a:pt x="1468" y="380"/>
                    <a:pt x="1802" y="813"/>
                    <a:pt x="1135" y="947"/>
                  </a:cubicBezTo>
                  <a:cubicBezTo>
                    <a:pt x="1110" y="952"/>
                    <a:pt x="1085" y="954"/>
                    <a:pt x="1060" y="954"/>
                  </a:cubicBezTo>
                  <a:cubicBezTo>
                    <a:pt x="961" y="954"/>
                    <a:pt x="863" y="923"/>
                    <a:pt x="765" y="923"/>
                  </a:cubicBezTo>
                  <a:cubicBezTo>
                    <a:pt x="722" y="923"/>
                    <a:pt x="678" y="929"/>
                    <a:pt x="634" y="947"/>
                  </a:cubicBezTo>
                  <a:cubicBezTo>
                    <a:pt x="501" y="980"/>
                    <a:pt x="368" y="1014"/>
                    <a:pt x="268" y="1147"/>
                  </a:cubicBezTo>
                  <a:cubicBezTo>
                    <a:pt x="1" y="1447"/>
                    <a:pt x="134" y="1847"/>
                    <a:pt x="434" y="2048"/>
                  </a:cubicBezTo>
                  <a:cubicBezTo>
                    <a:pt x="534" y="2048"/>
                    <a:pt x="634" y="1881"/>
                    <a:pt x="534" y="1847"/>
                  </a:cubicBezTo>
                  <a:cubicBezTo>
                    <a:pt x="301" y="1681"/>
                    <a:pt x="268" y="1447"/>
                    <a:pt x="434" y="1180"/>
                  </a:cubicBezTo>
                  <a:cubicBezTo>
                    <a:pt x="511" y="1078"/>
                    <a:pt x="626" y="1035"/>
                    <a:pt x="751" y="1035"/>
                  </a:cubicBezTo>
                  <a:cubicBezTo>
                    <a:pt x="789" y="1035"/>
                    <a:pt x="829" y="1039"/>
                    <a:pt x="868" y="1047"/>
                  </a:cubicBezTo>
                  <a:cubicBezTo>
                    <a:pt x="1001" y="1047"/>
                    <a:pt x="1135" y="1114"/>
                    <a:pt x="1268" y="1114"/>
                  </a:cubicBezTo>
                  <a:cubicBezTo>
                    <a:pt x="1368" y="1114"/>
                    <a:pt x="1502" y="1014"/>
                    <a:pt x="1635" y="947"/>
                  </a:cubicBezTo>
                  <a:cubicBezTo>
                    <a:pt x="1869" y="647"/>
                    <a:pt x="1669" y="213"/>
                    <a:pt x="1435" y="13"/>
                  </a:cubicBezTo>
                  <a:cubicBezTo>
                    <a:pt x="1410" y="4"/>
                    <a:pt x="1387" y="0"/>
                    <a:pt x="1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389375" y="970975"/>
              <a:ext cx="53775" cy="30850"/>
            </a:xfrm>
            <a:custGeom>
              <a:avLst/>
              <a:gdLst/>
              <a:ahLst/>
              <a:cxnLst/>
              <a:rect l="l" t="t" r="r" b="b"/>
              <a:pathLst>
                <a:path w="2151" h="1234" extrusionOk="0">
                  <a:moveTo>
                    <a:pt x="1524" y="0"/>
                  </a:moveTo>
                  <a:cubicBezTo>
                    <a:pt x="1471" y="0"/>
                    <a:pt x="1415" y="9"/>
                    <a:pt x="1358" y="30"/>
                  </a:cubicBezTo>
                  <a:cubicBezTo>
                    <a:pt x="1191" y="63"/>
                    <a:pt x="1125" y="263"/>
                    <a:pt x="1025" y="364"/>
                  </a:cubicBezTo>
                  <a:cubicBezTo>
                    <a:pt x="991" y="497"/>
                    <a:pt x="991" y="630"/>
                    <a:pt x="958" y="764"/>
                  </a:cubicBezTo>
                  <a:cubicBezTo>
                    <a:pt x="898" y="905"/>
                    <a:pt x="777" y="997"/>
                    <a:pt x="632" y="997"/>
                  </a:cubicBezTo>
                  <a:cubicBezTo>
                    <a:pt x="536" y="997"/>
                    <a:pt x="430" y="957"/>
                    <a:pt x="324" y="864"/>
                  </a:cubicBezTo>
                  <a:cubicBezTo>
                    <a:pt x="257" y="831"/>
                    <a:pt x="191" y="697"/>
                    <a:pt x="157" y="664"/>
                  </a:cubicBezTo>
                  <a:cubicBezTo>
                    <a:pt x="138" y="634"/>
                    <a:pt x="115" y="622"/>
                    <a:pt x="94" y="622"/>
                  </a:cubicBezTo>
                  <a:cubicBezTo>
                    <a:pt x="43" y="622"/>
                    <a:pt x="0" y="693"/>
                    <a:pt x="24" y="764"/>
                  </a:cubicBezTo>
                  <a:cubicBezTo>
                    <a:pt x="146" y="1007"/>
                    <a:pt x="410" y="1233"/>
                    <a:pt x="674" y="1233"/>
                  </a:cubicBezTo>
                  <a:cubicBezTo>
                    <a:pt x="771" y="1233"/>
                    <a:pt x="868" y="1203"/>
                    <a:pt x="958" y="1131"/>
                  </a:cubicBezTo>
                  <a:cubicBezTo>
                    <a:pt x="1091" y="997"/>
                    <a:pt x="1125" y="831"/>
                    <a:pt x="1158" y="697"/>
                  </a:cubicBezTo>
                  <a:cubicBezTo>
                    <a:pt x="1191" y="597"/>
                    <a:pt x="1191" y="430"/>
                    <a:pt x="1291" y="297"/>
                  </a:cubicBezTo>
                  <a:cubicBezTo>
                    <a:pt x="1419" y="239"/>
                    <a:pt x="1527" y="209"/>
                    <a:pt x="1617" y="209"/>
                  </a:cubicBezTo>
                  <a:cubicBezTo>
                    <a:pt x="1786" y="209"/>
                    <a:pt x="1893" y="313"/>
                    <a:pt x="1959" y="530"/>
                  </a:cubicBezTo>
                  <a:cubicBezTo>
                    <a:pt x="1959" y="630"/>
                    <a:pt x="1992" y="697"/>
                    <a:pt x="1992" y="797"/>
                  </a:cubicBezTo>
                  <a:cubicBezTo>
                    <a:pt x="1974" y="869"/>
                    <a:pt x="1985" y="902"/>
                    <a:pt x="2009" y="902"/>
                  </a:cubicBezTo>
                  <a:cubicBezTo>
                    <a:pt x="2030" y="902"/>
                    <a:pt x="2061" y="877"/>
                    <a:pt x="2092" y="831"/>
                  </a:cubicBezTo>
                  <a:cubicBezTo>
                    <a:pt x="2150" y="479"/>
                    <a:pt x="1901" y="0"/>
                    <a:pt x="152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"/>
          <p:cNvGrpSpPr/>
          <p:nvPr/>
        </p:nvGrpSpPr>
        <p:grpSpPr>
          <a:xfrm>
            <a:off x="1346575" y="2461725"/>
            <a:ext cx="880675" cy="1381250"/>
            <a:chOff x="4678725" y="213425"/>
            <a:chExt cx="880675" cy="1381250"/>
          </a:xfrm>
        </p:grpSpPr>
        <p:sp>
          <p:nvSpPr>
            <p:cNvPr id="297" name="Google Shape;297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2"/>
          <p:cNvGrpSpPr/>
          <p:nvPr/>
        </p:nvGrpSpPr>
        <p:grpSpPr>
          <a:xfrm>
            <a:off x="8359850" y="4109363"/>
            <a:ext cx="932350" cy="1637175"/>
            <a:chOff x="8451425" y="3510050"/>
            <a:chExt cx="932350" cy="1637175"/>
          </a:xfrm>
        </p:grpSpPr>
        <p:sp>
          <p:nvSpPr>
            <p:cNvPr id="396" name="Google Shape;396;p2"/>
            <p:cNvSpPr/>
            <p:nvPr/>
          </p:nvSpPr>
          <p:spPr>
            <a:xfrm>
              <a:off x="8753300" y="4018900"/>
              <a:ext cx="95100" cy="363600"/>
            </a:xfrm>
            <a:custGeom>
              <a:avLst/>
              <a:gdLst/>
              <a:ahLst/>
              <a:cxnLst/>
              <a:rect l="l" t="t" r="r" b="b"/>
              <a:pathLst>
                <a:path w="3804" h="14544" extrusionOk="0">
                  <a:moveTo>
                    <a:pt x="1" y="0"/>
                  </a:moveTo>
                  <a:lnTo>
                    <a:pt x="34" y="300"/>
                  </a:lnTo>
                  <a:lnTo>
                    <a:pt x="1535" y="14544"/>
                  </a:lnTo>
                  <a:lnTo>
                    <a:pt x="3503" y="13977"/>
                  </a:lnTo>
                  <a:cubicBezTo>
                    <a:pt x="3503" y="13977"/>
                    <a:pt x="3804" y="4970"/>
                    <a:pt x="3036" y="20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865050" y="4973750"/>
              <a:ext cx="250200" cy="142625"/>
            </a:xfrm>
            <a:custGeom>
              <a:avLst/>
              <a:gdLst/>
              <a:ahLst/>
              <a:cxnLst/>
              <a:rect l="l" t="t" r="r" b="b"/>
              <a:pathLst>
                <a:path w="10008" h="5705" extrusionOk="0">
                  <a:moveTo>
                    <a:pt x="8507" y="0"/>
                  </a:moveTo>
                  <a:lnTo>
                    <a:pt x="4637" y="367"/>
                  </a:lnTo>
                  <a:lnTo>
                    <a:pt x="5238" y="3169"/>
                  </a:lnTo>
                  <a:lnTo>
                    <a:pt x="1" y="5704"/>
                  </a:lnTo>
                  <a:lnTo>
                    <a:pt x="10008" y="5037"/>
                  </a:lnTo>
                  <a:lnTo>
                    <a:pt x="8307" y="100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782500" y="4366350"/>
              <a:ext cx="74250" cy="143225"/>
            </a:xfrm>
            <a:custGeom>
              <a:avLst/>
              <a:gdLst/>
              <a:ahLst/>
              <a:cxnLst/>
              <a:rect l="l" t="t" r="r" b="b"/>
              <a:pathLst>
                <a:path w="2970" h="5729" extrusionOk="0">
                  <a:moveTo>
                    <a:pt x="2032" y="1"/>
                  </a:moveTo>
                  <a:cubicBezTo>
                    <a:pt x="1461" y="1"/>
                    <a:pt x="367" y="212"/>
                    <a:pt x="367" y="212"/>
                  </a:cubicBezTo>
                  <a:cubicBezTo>
                    <a:pt x="367" y="212"/>
                    <a:pt x="0" y="2547"/>
                    <a:pt x="267" y="3715"/>
                  </a:cubicBezTo>
                  <a:cubicBezTo>
                    <a:pt x="443" y="4739"/>
                    <a:pt x="850" y="5353"/>
                    <a:pt x="992" y="5353"/>
                  </a:cubicBezTo>
                  <a:cubicBezTo>
                    <a:pt x="1012" y="5353"/>
                    <a:pt x="1026" y="5341"/>
                    <a:pt x="1035" y="5316"/>
                  </a:cubicBezTo>
                  <a:cubicBezTo>
                    <a:pt x="1135" y="5116"/>
                    <a:pt x="367" y="3581"/>
                    <a:pt x="768" y="3581"/>
                  </a:cubicBezTo>
                  <a:cubicBezTo>
                    <a:pt x="1120" y="3581"/>
                    <a:pt x="1287" y="5728"/>
                    <a:pt x="1859" y="5728"/>
                  </a:cubicBezTo>
                  <a:cubicBezTo>
                    <a:pt x="1884" y="5728"/>
                    <a:pt x="1909" y="5724"/>
                    <a:pt x="1935" y="5716"/>
                  </a:cubicBezTo>
                  <a:cubicBezTo>
                    <a:pt x="1935" y="5716"/>
                    <a:pt x="1835" y="5216"/>
                    <a:pt x="1668" y="4749"/>
                  </a:cubicBezTo>
                  <a:cubicBezTo>
                    <a:pt x="1508" y="4269"/>
                    <a:pt x="1318" y="3544"/>
                    <a:pt x="1567" y="3544"/>
                  </a:cubicBezTo>
                  <a:cubicBezTo>
                    <a:pt x="1578" y="3544"/>
                    <a:pt x="1589" y="3545"/>
                    <a:pt x="1602" y="3548"/>
                  </a:cubicBezTo>
                  <a:cubicBezTo>
                    <a:pt x="1861" y="3580"/>
                    <a:pt x="1931" y="5287"/>
                    <a:pt x="2150" y="5287"/>
                  </a:cubicBezTo>
                  <a:cubicBezTo>
                    <a:pt x="2156" y="5287"/>
                    <a:pt x="2162" y="5285"/>
                    <a:pt x="2169" y="5283"/>
                  </a:cubicBezTo>
                  <a:cubicBezTo>
                    <a:pt x="2436" y="5216"/>
                    <a:pt x="2302" y="3915"/>
                    <a:pt x="2169" y="3048"/>
                  </a:cubicBezTo>
                  <a:cubicBezTo>
                    <a:pt x="2088" y="2543"/>
                    <a:pt x="2154" y="2368"/>
                    <a:pt x="2233" y="2368"/>
                  </a:cubicBezTo>
                  <a:cubicBezTo>
                    <a:pt x="2285" y="2368"/>
                    <a:pt x="2343" y="2442"/>
                    <a:pt x="2369" y="2547"/>
                  </a:cubicBezTo>
                  <a:cubicBezTo>
                    <a:pt x="2467" y="2776"/>
                    <a:pt x="2469" y="3616"/>
                    <a:pt x="2658" y="3616"/>
                  </a:cubicBezTo>
                  <a:cubicBezTo>
                    <a:pt x="2662" y="3616"/>
                    <a:pt x="2665" y="3615"/>
                    <a:pt x="2669" y="3615"/>
                  </a:cubicBezTo>
                  <a:cubicBezTo>
                    <a:pt x="2869" y="3581"/>
                    <a:pt x="2969" y="2314"/>
                    <a:pt x="2802" y="1780"/>
                  </a:cubicBezTo>
                  <a:cubicBezTo>
                    <a:pt x="2636" y="1213"/>
                    <a:pt x="2335" y="412"/>
                    <a:pt x="2369" y="112"/>
                  </a:cubicBezTo>
                  <a:cubicBezTo>
                    <a:pt x="2387" y="30"/>
                    <a:pt x="2246" y="1"/>
                    <a:pt x="2032" y="1"/>
                  </a:cubicBez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789175" y="3779325"/>
              <a:ext cx="326075" cy="507275"/>
            </a:xfrm>
            <a:custGeom>
              <a:avLst/>
              <a:gdLst/>
              <a:ahLst/>
              <a:cxnLst/>
              <a:rect l="l" t="t" r="r" b="b"/>
              <a:pathLst>
                <a:path w="13043" h="20291" extrusionOk="0">
                  <a:moveTo>
                    <a:pt x="7867" y="0"/>
                  </a:moveTo>
                  <a:cubicBezTo>
                    <a:pt x="6848" y="0"/>
                    <a:pt x="5573" y="174"/>
                    <a:pt x="3870" y="610"/>
                  </a:cubicBezTo>
                  <a:cubicBezTo>
                    <a:pt x="3870" y="610"/>
                    <a:pt x="0" y="677"/>
                    <a:pt x="1068" y="10384"/>
                  </a:cubicBezTo>
                  <a:lnTo>
                    <a:pt x="1735" y="20291"/>
                  </a:lnTo>
                  <a:lnTo>
                    <a:pt x="13043" y="19223"/>
                  </a:lnTo>
                  <a:cubicBezTo>
                    <a:pt x="13043" y="19223"/>
                    <a:pt x="13010" y="1744"/>
                    <a:pt x="11375" y="910"/>
                  </a:cubicBezTo>
                  <a:cubicBezTo>
                    <a:pt x="10388" y="406"/>
                    <a:pt x="9424" y="0"/>
                    <a:pt x="7867" y="0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711625" y="3802900"/>
              <a:ext cx="144275" cy="266875"/>
            </a:xfrm>
            <a:custGeom>
              <a:avLst/>
              <a:gdLst/>
              <a:ahLst/>
              <a:cxnLst/>
              <a:rect l="l" t="t" r="r" b="b"/>
              <a:pathLst>
                <a:path w="5771" h="10675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770" y="1"/>
                    <a:pt x="0" y="2469"/>
                    <a:pt x="867" y="9274"/>
                  </a:cubicBezTo>
                  <a:lnTo>
                    <a:pt x="4470" y="10675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855875" y="3567725"/>
              <a:ext cx="150975" cy="211450"/>
            </a:xfrm>
            <a:custGeom>
              <a:avLst/>
              <a:gdLst/>
              <a:ahLst/>
              <a:cxnLst/>
              <a:rect l="l" t="t" r="r" b="b"/>
              <a:pathLst>
                <a:path w="6039" h="8458" extrusionOk="0">
                  <a:moveTo>
                    <a:pt x="2669" y="1"/>
                  </a:moveTo>
                  <a:lnTo>
                    <a:pt x="1" y="1302"/>
                  </a:lnTo>
                  <a:cubicBezTo>
                    <a:pt x="1" y="1302"/>
                    <a:pt x="168" y="2803"/>
                    <a:pt x="334" y="4337"/>
                  </a:cubicBezTo>
                  <a:cubicBezTo>
                    <a:pt x="501" y="5872"/>
                    <a:pt x="701" y="7406"/>
                    <a:pt x="768" y="7540"/>
                  </a:cubicBezTo>
                  <a:cubicBezTo>
                    <a:pt x="960" y="7704"/>
                    <a:pt x="1786" y="8457"/>
                    <a:pt x="2816" y="8457"/>
                  </a:cubicBezTo>
                  <a:cubicBezTo>
                    <a:pt x="3037" y="8457"/>
                    <a:pt x="3268" y="8423"/>
                    <a:pt x="3503" y="8340"/>
                  </a:cubicBezTo>
                  <a:cubicBezTo>
                    <a:pt x="4838" y="7873"/>
                    <a:pt x="6039" y="7139"/>
                    <a:pt x="6005" y="6506"/>
                  </a:cubicBezTo>
                  <a:lnTo>
                    <a:pt x="5605" y="868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0900" y="3731175"/>
              <a:ext cx="175150" cy="232700"/>
            </a:xfrm>
            <a:custGeom>
              <a:avLst/>
              <a:gdLst/>
              <a:ahLst/>
              <a:cxnLst/>
              <a:rect l="l" t="t" r="r" b="b"/>
              <a:pathLst>
                <a:path w="7006" h="9308" extrusionOk="0">
                  <a:moveTo>
                    <a:pt x="5471" y="1"/>
                  </a:moveTo>
                  <a:lnTo>
                    <a:pt x="634" y="335"/>
                  </a:lnTo>
                  <a:lnTo>
                    <a:pt x="1001" y="2536"/>
                  </a:lnTo>
                  <a:lnTo>
                    <a:pt x="0" y="2836"/>
                  </a:lnTo>
                  <a:lnTo>
                    <a:pt x="4370" y="9308"/>
                  </a:lnTo>
                  <a:lnTo>
                    <a:pt x="7005" y="2203"/>
                  </a:lnTo>
                  <a:lnTo>
                    <a:pt x="5904" y="1836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779525" y="3510050"/>
              <a:ext cx="223750" cy="133600"/>
            </a:xfrm>
            <a:custGeom>
              <a:avLst/>
              <a:gdLst/>
              <a:ahLst/>
              <a:cxnLst/>
              <a:rect l="l" t="t" r="r" b="b"/>
              <a:pathLst>
                <a:path w="8950" h="5344" extrusionOk="0">
                  <a:moveTo>
                    <a:pt x="1361" y="1"/>
                  </a:moveTo>
                  <a:cubicBezTo>
                    <a:pt x="960" y="1"/>
                    <a:pt x="592" y="187"/>
                    <a:pt x="286" y="707"/>
                  </a:cubicBezTo>
                  <a:lnTo>
                    <a:pt x="417" y="544"/>
                  </a:lnTo>
                  <a:lnTo>
                    <a:pt x="417" y="544"/>
                  </a:lnTo>
                  <a:cubicBezTo>
                    <a:pt x="0" y="1132"/>
                    <a:pt x="82" y="1776"/>
                    <a:pt x="386" y="2475"/>
                  </a:cubicBezTo>
                  <a:cubicBezTo>
                    <a:pt x="721" y="3283"/>
                    <a:pt x="1126" y="3766"/>
                    <a:pt x="1892" y="3766"/>
                  </a:cubicBezTo>
                  <a:cubicBezTo>
                    <a:pt x="2043" y="3766"/>
                    <a:pt x="2207" y="3747"/>
                    <a:pt x="2388" y="3709"/>
                  </a:cubicBezTo>
                  <a:cubicBezTo>
                    <a:pt x="2755" y="3642"/>
                    <a:pt x="3122" y="3375"/>
                    <a:pt x="3489" y="3275"/>
                  </a:cubicBezTo>
                  <a:cubicBezTo>
                    <a:pt x="3717" y="3212"/>
                    <a:pt x="3859" y="3177"/>
                    <a:pt x="3974" y="3177"/>
                  </a:cubicBezTo>
                  <a:cubicBezTo>
                    <a:pt x="4161" y="3177"/>
                    <a:pt x="4279" y="3269"/>
                    <a:pt x="4589" y="3475"/>
                  </a:cubicBezTo>
                  <a:cubicBezTo>
                    <a:pt x="5125" y="3845"/>
                    <a:pt x="5517" y="4010"/>
                    <a:pt x="5919" y="4010"/>
                  </a:cubicBezTo>
                  <a:cubicBezTo>
                    <a:pt x="6244" y="4010"/>
                    <a:pt x="6574" y="3903"/>
                    <a:pt x="6991" y="3709"/>
                  </a:cubicBezTo>
                  <a:cubicBezTo>
                    <a:pt x="7211" y="3617"/>
                    <a:pt x="7382" y="3577"/>
                    <a:pt x="7517" y="3577"/>
                  </a:cubicBezTo>
                  <a:cubicBezTo>
                    <a:pt x="8265" y="3577"/>
                    <a:pt x="7914" y="4807"/>
                    <a:pt x="8592" y="5343"/>
                  </a:cubicBezTo>
                  <a:cubicBezTo>
                    <a:pt x="8892" y="4744"/>
                    <a:pt x="8949" y="2691"/>
                    <a:pt x="7966" y="2691"/>
                  </a:cubicBezTo>
                  <a:cubicBezTo>
                    <a:pt x="7855" y="2691"/>
                    <a:pt x="7731" y="2717"/>
                    <a:pt x="7591" y="2775"/>
                  </a:cubicBezTo>
                  <a:cubicBezTo>
                    <a:pt x="7558" y="2008"/>
                    <a:pt x="7258" y="807"/>
                    <a:pt x="6324" y="774"/>
                  </a:cubicBezTo>
                  <a:cubicBezTo>
                    <a:pt x="6285" y="770"/>
                    <a:pt x="6248" y="769"/>
                    <a:pt x="6211" y="769"/>
                  </a:cubicBezTo>
                  <a:cubicBezTo>
                    <a:pt x="5598" y="769"/>
                    <a:pt x="5190" y="1202"/>
                    <a:pt x="4544" y="1202"/>
                  </a:cubicBezTo>
                  <a:cubicBezTo>
                    <a:pt x="4453" y="1202"/>
                    <a:pt x="4357" y="1193"/>
                    <a:pt x="4256" y="1174"/>
                  </a:cubicBezTo>
                  <a:cubicBezTo>
                    <a:pt x="3352" y="965"/>
                    <a:pt x="2272" y="1"/>
                    <a:pt x="136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32525" y="4259900"/>
              <a:ext cx="472050" cy="781425"/>
            </a:xfrm>
            <a:custGeom>
              <a:avLst/>
              <a:gdLst/>
              <a:ahLst/>
              <a:cxnLst/>
              <a:rect l="l" t="t" r="r" b="b"/>
              <a:pathLst>
                <a:path w="18882" h="31257" extrusionOk="0">
                  <a:moveTo>
                    <a:pt x="11276" y="0"/>
                  </a:moveTo>
                  <a:lnTo>
                    <a:pt x="1" y="1068"/>
                  </a:lnTo>
                  <a:lnTo>
                    <a:pt x="6305" y="31256"/>
                  </a:lnTo>
                  <a:lnTo>
                    <a:pt x="10508" y="30989"/>
                  </a:lnTo>
                  <a:cubicBezTo>
                    <a:pt x="10508" y="30989"/>
                    <a:pt x="6135" y="4060"/>
                    <a:pt x="6750" y="4060"/>
                  </a:cubicBezTo>
                  <a:cubicBezTo>
                    <a:pt x="6757" y="4060"/>
                    <a:pt x="6765" y="4064"/>
                    <a:pt x="6772" y="4070"/>
                  </a:cubicBezTo>
                  <a:cubicBezTo>
                    <a:pt x="7473" y="4704"/>
                    <a:pt x="14812" y="30522"/>
                    <a:pt x="14812" y="30522"/>
                  </a:cubicBezTo>
                  <a:lnTo>
                    <a:pt x="18881" y="30222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9202800" y="5003775"/>
              <a:ext cx="180975" cy="143450"/>
            </a:xfrm>
            <a:custGeom>
              <a:avLst/>
              <a:gdLst/>
              <a:ahLst/>
              <a:cxnLst/>
              <a:rect l="l" t="t" r="r" b="b"/>
              <a:pathLst>
                <a:path w="7239" h="5738" extrusionOk="0">
                  <a:moveTo>
                    <a:pt x="4070" y="0"/>
                  </a:moveTo>
                  <a:lnTo>
                    <a:pt x="1" y="801"/>
                  </a:lnTo>
                  <a:lnTo>
                    <a:pt x="1468" y="3503"/>
                  </a:lnTo>
                  <a:lnTo>
                    <a:pt x="6305" y="5671"/>
                  </a:lnTo>
                  <a:cubicBezTo>
                    <a:pt x="6405" y="5737"/>
                    <a:pt x="6539" y="5737"/>
                    <a:pt x="6672" y="5737"/>
                  </a:cubicBezTo>
                  <a:cubicBezTo>
                    <a:pt x="7072" y="5604"/>
                    <a:pt x="7239" y="5070"/>
                    <a:pt x="6905" y="4770"/>
                  </a:cubicBezTo>
                  <a:cubicBezTo>
                    <a:pt x="6238" y="4136"/>
                    <a:pt x="5371" y="3269"/>
                    <a:pt x="5071" y="2569"/>
                  </a:cubicBezTo>
                  <a:cubicBezTo>
                    <a:pt x="4570" y="1401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987650" y="3638300"/>
              <a:ext cx="28375" cy="38625"/>
            </a:xfrm>
            <a:custGeom>
              <a:avLst/>
              <a:gdLst/>
              <a:ahLst/>
              <a:cxnLst/>
              <a:rect l="l" t="t" r="r" b="b"/>
              <a:pathLst>
                <a:path w="1135" h="1545" extrusionOk="0">
                  <a:moveTo>
                    <a:pt x="583" y="1"/>
                  </a:moveTo>
                  <a:cubicBezTo>
                    <a:pt x="381" y="1"/>
                    <a:pt x="152" y="176"/>
                    <a:pt x="0" y="514"/>
                  </a:cubicBezTo>
                  <a:lnTo>
                    <a:pt x="267" y="1414"/>
                  </a:lnTo>
                  <a:cubicBezTo>
                    <a:pt x="405" y="1473"/>
                    <a:pt x="543" y="1544"/>
                    <a:pt x="674" y="1544"/>
                  </a:cubicBezTo>
                  <a:cubicBezTo>
                    <a:pt x="765" y="1544"/>
                    <a:pt x="852" y="1510"/>
                    <a:pt x="934" y="1414"/>
                  </a:cubicBezTo>
                  <a:cubicBezTo>
                    <a:pt x="1134" y="1214"/>
                    <a:pt x="1101" y="747"/>
                    <a:pt x="1001" y="514"/>
                  </a:cubicBezTo>
                  <a:cubicBezTo>
                    <a:pt x="952" y="168"/>
                    <a:pt x="780" y="1"/>
                    <a:pt x="583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842550" y="3656300"/>
              <a:ext cx="25875" cy="39725"/>
            </a:xfrm>
            <a:custGeom>
              <a:avLst/>
              <a:gdLst/>
              <a:ahLst/>
              <a:cxnLst/>
              <a:rect l="l" t="t" r="r" b="b"/>
              <a:pathLst>
                <a:path w="1035" h="1589" extrusionOk="0">
                  <a:moveTo>
                    <a:pt x="466" y="1"/>
                  </a:moveTo>
                  <a:cubicBezTo>
                    <a:pt x="257" y="1"/>
                    <a:pt x="84" y="192"/>
                    <a:pt x="67" y="594"/>
                  </a:cubicBezTo>
                  <a:cubicBezTo>
                    <a:pt x="0" y="828"/>
                    <a:pt x="0" y="1328"/>
                    <a:pt x="267" y="1495"/>
                  </a:cubicBezTo>
                  <a:cubicBezTo>
                    <a:pt x="358" y="1563"/>
                    <a:pt x="438" y="1589"/>
                    <a:pt x="512" y="1589"/>
                  </a:cubicBezTo>
                  <a:cubicBezTo>
                    <a:pt x="656" y="1589"/>
                    <a:pt x="781" y="1494"/>
                    <a:pt x="934" y="1428"/>
                  </a:cubicBezTo>
                  <a:lnTo>
                    <a:pt x="1034" y="461"/>
                  </a:lnTo>
                  <a:cubicBezTo>
                    <a:pt x="875" y="159"/>
                    <a:pt x="656" y="1"/>
                    <a:pt x="466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862550" y="3666975"/>
              <a:ext cx="143475" cy="113850"/>
            </a:xfrm>
            <a:custGeom>
              <a:avLst/>
              <a:gdLst/>
              <a:ahLst/>
              <a:cxnLst/>
              <a:rect l="l" t="t" r="r" b="b"/>
              <a:pathLst>
                <a:path w="5739" h="4554" extrusionOk="0">
                  <a:moveTo>
                    <a:pt x="5571" y="0"/>
                  </a:moveTo>
                  <a:cubicBezTo>
                    <a:pt x="5571" y="0"/>
                    <a:pt x="4304" y="668"/>
                    <a:pt x="2503" y="868"/>
                  </a:cubicBezTo>
                  <a:cubicBezTo>
                    <a:pt x="2282" y="893"/>
                    <a:pt x="2077" y="904"/>
                    <a:pt x="1887" y="904"/>
                  </a:cubicBezTo>
                  <a:cubicBezTo>
                    <a:pt x="563" y="904"/>
                    <a:pt x="1" y="368"/>
                    <a:pt x="1" y="367"/>
                  </a:cubicBezTo>
                  <a:lnTo>
                    <a:pt x="1" y="367"/>
                  </a:lnTo>
                  <a:lnTo>
                    <a:pt x="134" y="2402"/>
                  </a:lnTo>
                  <a:cubicBezTo>
                    <a:pt x="234" y="3370"/>
                    <a:pt x="401" y="4203"/>
                    <a:pt x="1302" y="4504"/>
                  </a:cubicBezTo>
                  <a:cubicBezTo>
                    <a:pt x="1430" y="4539"/>
                    <a:pt x="1667" y="4553"/>
                    <a:pt x="1939" y="4553"/>
                  </a:cubicBezTo>
                  <a:cubicBezTo>
                    <a:pt x="2447" y="4553"/>
                    <a:pt x="3076" y="4502"/>
                    <a:pt x="3336" y="4437"/>
                  </a:cubicBezTo>
                  <a:cubicBezTo>
                    <a:pt x="4604" y="4270"/>
                    <a:pt x="5638" y="3837"/>
                    <a:pt x="5671" y="2569"/>
                  </a:cubicBezTo>
                  <a:cubicBezTo>
                    <a:pt x="5738" y="1335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906900" y="3639450"/>
              <a:ext cx="24900" cy="46300"/>
            </a:xfrm>
            <a:custGeom>
              <a:avLst/>
              <a:gdLst/>
              <a:ahLst/>
              <a:cxnLst/>
              <a:rect l="l" t="t" r="r" b="b"/>
              <a:pathLst>
                <a:path w="996" h="1852" extrusionOk="0">
                  <a:moveTo>
                    <a:pt x="61" y="1"/>
                  </a:moveTo>
                  <a:cubicBezTo>
                    <a:pt x="286" y="417"/>
                    <a:pt x="632" y="741"/>
                    <a:pt x="837" y="1149"/>
                  </a:cubicBezTo>
                  <a:lnTo>
                    <a:pt x="837" y="1149"/>
                  </a:lnTo>
                  <a:cubicBezTo>
                    <a:pt x="586" y="1199"/>
                    <a:pt x="0" y="1206"/>
                    <a:pt x="61" y="1635"/>
                  </a:cubicBezTo>
                  <a:cubicBezTo>
                    <a:pt x="110" y="1805"/>
                    <a:pt x="352" y="1851"/>
                    <a:pt x="544" y="1851"/>
                  </a:cubicBezTo>
                  <a:cubicBezTo>
                    <a:pt x="617" y="1851"/>
                    <a:pt x="683" y="1844"/>
                    <a:pt x="729" y="1835"/>
                  </a:cubicBezTo>
                  <a:cubicBezTo>
                    <a:pt x="829" y="1835"/>
                    <a:pt x="829" y="1702"/>
                    <a:pt x="729" y="1702"/>
                  </a:cubicBezTo>
                  <a:cubicBezTo>
                    <a:pt x="662" y="1702"/>
                    <a:pt x="328" y="1702"/>
                    <a:pt x="295" y="1635"/>
                  </a:cubicBezTo>
                  <a:cubicBezTo>
                    <a:pt x="128" y="1368"/>
                    <a:pt x="829" y="1335"/>
                    <a:pt x="895" y="1302"/>
                  </a:cubicBezTo>
                  <a:cubicBezTo>
                    <a:pt x="962" y="1302"/>
                    <a:pt x="995" y="1235"/>
                    <a:pt x="962" y="1202"/>
                  </a:cubicBezTo>
                  <a:cubicBezTo>
                    <a:pt x="729" y="768"/>
                    <a:pt x="328" y="468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52975" y="3644625"/>
              <a:ext cx="4525" cy="3425"/>
            </a:xfrm>
            <a:custGeom>
              <a:avLst/>
              <a:gdLst/>
              <a:ahLst/>
              <a:cxnLst/>
              <a:rect l="l" t="t" r="r" b="b"/>
              <a:pathLst>
                <a:path w="181" h="137" extrusionOk="0">
                  <a:moveTo>
                    <a:pt x="50" y="0"/>
                  </a:moveTo>
                  <a:cubicBezTo>
                    <a:pt x="15" y="0"/>
                    <a:pt x="0" y="36"/>
                    <a:pt x="20" y="94"/>
                  </a:cubicBezTo>
                  <a:cubicBezTo>
                    <a:pt x="20" y="127"/>
                    <a:pt x="53" y="127"/>
                    <a:pt x="86" y="127"/>
                  </a:cubicBezTo>
                  <a:cubicBezTo>
                    <a:pt x="99" y="134"/>
                    <a:pt x="111" y="136"/>
                    <a:pt x="121" y="136"/>
                  </a:cubicBezTo>
                  <a:cubicBezTo>
                    <a:pt x="163" y="136"/>
                    <a:pt x="180" y="88"/>
                    <a:pt x="153" y="61"/>
                  </a:cubicBezTo>
                  <a:cubicBezTo>
                    <a:pt x="111" y="19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882475" y="3652175"/>
              <a:ext cx="5125" cy="3975"/>
            </a:xfrm>
            <a:custGeom>
              <a:avLst/>
              <a:gdLst/>
              <a:ahLst/>
              <a:cxnLst/>
              <a:rect l="l" t="t" r="r" b="b"/>
              <a:pathLst>
                <a:path w="205" h="159" extrusionOk="0">
                  <a:moveTo>
                    <a:pt x="150" y="0"/>
                  </a:moveTo>
                  <a:cubicBezTo>
                    <a:pt x="67" y="0"/>
                    <a:pt x="0" y="159"/>
                    <a:pt x="138" y="159"/>
                  </a:cubicBezTo>
                  <a:cubicBezTo>
                    <a:pt x="204" y="159"/>
                    <a:pt x="204" y="92"/>
                    <a:pt x="204" y="25"/>
                  </a:cubicBezTo>
                  <a:cubicBezTo>
                    <a:pt x="187" y="8"/>
                    <a:pt x="168" y="0"/>
                    <a:pt x="1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904050" y="3694125"/>
              <a:ext cx="57350" cy="28975"/>
            </a:xfrm>
            <a:custGeom>
              <a:avLst/>
              <a:gdLst/>
              <a:ahLst/>
              <a:cxnLst/>
              <a:rect l="l" t="t" r="r" b="b"/>
              <a:pathLst>
                <a:path w="2294" h="1159" extrusionOk="0">
                  <a:moveTo>
                    <a:pt x="1948" y="0"/>
                  </a:moveTo>
                  <a:cubicBezTo>
                    <a:pt x="1862" y="0"/>
                    <a:pt x="1766" y="35"/>
                    <a:pt x="1676" y="115"/>
                  </a:cubicBezTo>
                  <a:lnTo>
                    <a:pt x="1576" y="249"/>
                  </a:lnTo>
                  <a:cubicBezTo>
                    <a:pt x="1443" y="349"/>
                    <a:pt x="1276" y="516"/>
                    <a:pt x="1076" y="516"/>
                  </a:cubicBezTo>
                  <a:cubicBezTo>
                    <a:pt x="909" y="516"/>
                    <a:pt x="776" y="449"/>
                    <a:pt x="642" y="416"/>
                  </a:cubicBezTo>
                  <a:cubicBezTo>
                    <a:pt x="591" y="390"/>
                    <a:pt x="523" y="377"/>
                    <a:pt x="451" y="377"/>
                  </a:cubicBezTo>
                  <a:cubicBezTo>
                    <a:pt x="241" y="377"/>
                    <a:pt x="1" y="484"/>
                    <a:pt x="75" y="682"/>
                  </a:cubicBezTo>
                  <a:cubicBezTo>
                    <a:pt x="122" y="1011"/>
                    <a:pt x="632" y="1158"/>
                    <a:pt x="1046" y="1158"/>
                  </a:cubicBezTo>
                  <a:cubicBezTo>
                    <a:pt x="1220" y="1158"/>
                    <a:pt x="1378" y="1132"/>
                    <a:pt x="1476" y="1083"/>
                  </a:cubicBezTo>
                  <a:cubicBezTo>
                    <a:pt x="1777" y="949"/>
                    <a:pt x="2077" y="716"/>
                    <a:pt x="2177" y="449"/>
                  </a:cubicBezTo>
                  <a:cubicBezTo>
                    <a:pt x="2294" y="192"/>
                    <a:pt x="2149" y="0"/>
                    <a:pt x="1948" y="0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9133575" y="4675575"/>
              <a:ext cx="65075" cy="22500"/>
            </a:xfrm>
            <a:custGeom>
              <a:avLst/>
              <a:gdLst/>
              <a:ahLst/>
              <a:cxnLst/>
              <a:rect l="l" t="t" r="r" b="b"/>
              <a:pathLst>
                <a:path w="2603" h="900" extrusionOk="0">
                  <a:moveTo>
                    <a:pt x="2510" y="1"/>
                  </a:moveTo>
                  <a:cubicBezTo>
                    <a:pt x="2487" y="1"/>
                    <a:pt x="2469" y="15"/>
                    <a:pt x="2469" y="52"/>
                  </a:cubicBezTo>
                  <a:cubicBezTo>
                    <a:pt x="2325" y="599"/>
                    <a:pt x="1963" y="766"/>
                    <a:pt x="1537" y="766"/>
                  </a:cubicBezTo>
                  <a:cubicBezTo>
                    <a:pt x="1080" y="766"/>
                    <a:pt x="549" y="573"/>
                    <a:pt x="134" y="452"/>
                  </a:cubicBezTo>
                  <a:cubicBezTo>
                    <a:pt x="68" y="452"/>
                    <a:pt x="1" y="586"/>
                    <a:pt x="101" y="586"/>
                  </a:cubicBezTo>
                  <a:cubicBezTo>
                    <a:pt x="531" y="689"/>
                    <a:pt x="1131" y="899"/>
                    <a:pt x="1638" y="899"/>
                  </a:cubicBezTo>
                  <a:cubicBezTo>
                    <a:pt x="2112" y="899"/>
                    <a:pt x="2506" y="715"/>
                    <a:pt x="2603" y="85"/>
                  </a:cubicBezTo>
                  <a:cubicBezTo>
                    <a:pt x="2603" y="43"/>
                    <a:pt x="2549" y="1"/>
                    <a:pt x="2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952800" y="4710925"/>
              <a:ext cx="63225" cy="18525"/>
            </a:xfrm>
            <a:custGeom>
              <a:avLst/>
              <a:gdLst/>
              <a:ahLst/>
              <a:cxnLst/>
              <a:rect l="l" t="t" r="r" b="b"/>
              <a:pathLst>
                <a:path w="2529" h="741" extrusionOk="0">
                  <a:moveTo>
                    <a:pt x="58" y="0"/>
                  </a:moveTo>
                  <a:cubicBezTo>
                    <a:pt x="47" y="0"/>
                    <a:pt x="1" y="106"/>
                    <a:pt x="60" y="106"/>
                  </a:cubicBezTo>
                  <a:cubicBezTo>
                    <a:pt x="437" y="261"/>
                    <a:pt x="1301" y="741"/>
                    <a:pt x="1906" y="741"/>
                  </a:cubicBezTo>
                  <a:cubicBezTo>
                    <a:pt x="2211" y="741"/>
                    <a:pt x="2450" y="619"/>
                    <a:pt x="2528" y="273"/>
                  </a:cubicBezTo>
                  <a:cubicBezTo>
                    <a:pt x="2528" y="209"/>
                    <a:pt x="2502" y="186"/>
                    <a:pt x="2465" y="186"/>
                  </a:cubicBezTo>
                  <a:cubicBezTo>
                    <a:pt x="2444" y="186"/>
                    <a:pt x="2419" y="194"/>
                    <a:pt x="2395" y="206"/>
                  </a:cubicBezTo>
                  <a:cubicBezTo>
                    <a:pt x="2225" y="478"/>
                    <a:pt x="1974" y="577"/>
                    <a:pt x="1692" y="577"/>
                  </a:cubicBezTo>
                  <a:cubicBezTo>
                    <a:pt x="1144" y="577"/>
                    <a:pt x="479" y="204"/>
                    <a:pt x="60" y="6"/>
                  </a:cubicBezTo>
                  <a:cubicBezTo>
                    <a:pt x="60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960950" y="4277375"/>
              <a:ext cx="46725" cy="87825"/>
            </a:xfrm>
            <a:custGeom>
              <a:avLst/>
              <a:gdLst/>
              <a:ahLst/>
              <a:cxnLst/>
              <a:rect l="l" t="t" r="r" b="b"/>
              <a:pathLst>
                <a:path w="1869" h="3513" extrusionOk="0">
                  <a:moveTo>
                    <a:pt x="120" y="1"/>
                  </a:moveTo>
                  <a:cubicBezTo>
                    <a:pt x="70" y="1"/>
                    <a:pt x="1" y="37"/>
                    <a:pt x="1" y="102"/>
                  </a:cubicBezTo>
                  <a:cubicBezTo>
                    <a:pt x="34" y="536"/>
                    <a:pt x="201" y="1003"/>
                    <a:pt x="334" y="1436"/>
                  </a:cubicBezTo>
                  <a:cubicBezTo>
                    <a:pt x="468" y="1870"/>
                    <a:pt x="568" y="2370"/>
                    <a:pt x="801" y="2837"/>
                  </a:cubicBezTo>
                  <a:cubicBezTo>
                    <a:pt x="996" y="3198"/>
                    <a:pt x="1259" y="3512"/>
                    <a:pt x="1630" y="3512"/>
                  </a:cubicBezTo>
                  <a:cubicBezTo>
                    <a:pt x="1705" y="3512"/>
                    <a:pt x="1785" y="3499"/>
                    <a:pt x="1869" y="3471"/>
                  </a:cubicBezTo>
                  <a:cubicBezTo>
                    <a:pt x="1035" y="3304"/>
                    <a:pt x="868" y="2504"/>
                    <a:pt x="668" y="1803"/>
                  </a:cubicBezTo>
                  <a:cubicBezTo>
                    <a:pt x="501" y="1203"/>
                    <a:pt x="301" y="636"/>
                    <a:pt x="168" y="35"/>
                  </a:cubicBezTo>
                  <a:cubicBezTo>
                    <a:pt x="168" y="12"/>
                    <a:pt x="147" y="1"/>
                    <a:pt x="12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894250" y="5077975"/>
              <a:ext cx="208500" cy="25875"/>
            </a:xfrm>
            <a:custGeom>
              <a:avLst/>
              <a:gdLst/>
              <a:ahLst/>
              <a:cxnLst/>
              <a:rect l="l" t="t" r="r" b="b"/>
              <a:pathLst>
                <a:path w="8340" h="1035" extrusionOk="0">
                  <a:moveTo>
                    <a:pt x="8306" y="1"/>
                  </a:moveTo>
                  <a:cubicBezTo>
                    <a:pt x="5538" y="201"/>
                    <a:pt x="2736" y="668"/>
                    <a:pt x="0" y="968"/>
                  </a:cubicBezTo>
                  <a:cubicBezTo>
                    <a:pt x="34" y="968"/>
                    <a:pt x="34" y="1035"/>
                    <a:pt x="34" y="1035"/>
                  </a:cubicBezTo>
                  <a:cubicBezTo>
                    <a:pt x="1401" y="968"/>
                    <a:pt x="2736" y="701"/>
                    <a:pt x="4070" y="601"/>
                  </a:cubicBezTo>
                  <a:cubicBezTo>
                    <a:pt x="5504" y="468"/>
                    <a:pt x="6872" y="201"/>
                    <a:pt x="8306" y="101"/>
                  </a:cubicBezTo>
                  <a:cubicBezTo>
                    <a:pt x="8340" y="101"/>
                    <a:pt x="8340" y="1"/>
                    <a:pt x="830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966800" y="5068475"/>
              <a:ext cx="12525" cy="16200"/>
            </a:xfrm>
            <a:custGeom>
              <a:avLst/>
              <a:gdLst/>
              <a:ahLst/>
              <a:cxnLst/>
              <a:rect l="l" t="t" r="r" b="b"/>
              <a:pathLst>
                <a:path w="501" h="648" extrusionOk="0">
                  <a:moveTo>
                    <a:pt x="53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100" y="181"/>
                    <a:pt x="134" y="314"/>
                    <a:pt x="234" y="381"/>
                  </a:cubicBezTo>
                  <a:cubicBezTo>
                    <a:pt x="301" y="481"/>
                    <a:pt x="334" y="581"/>
                    <a:pt x="467" y="648"/>
                  </a:cubicBezTo>
                  <a:cubicBezTo>
                    <a:pt x="501" y="648"/>
                    <a:pt x="501" y="648"/>
                    <a:pt x="501" y="581"/>
                  </a:cubicBezTo>
                  <a:cubicBezTo>
                    <a:pt x="434" y="514"/>
                    <a:pt x="334" y="414"/>
                    <a:pt x="267" y="314"/>
                  </a:cubicBezTo>
                  <a:cubicBezTo>
                    <a:pt x="167" y="214"/>
                    <a:pt x="134" y="81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973475" y="5064500"/>
              <a:ext cx="14200" cy="14350"/>
            </a:xfrm>
            <a:custGeom>
              <a:avLst/>
              <a:gdLst/>
              <a:ahLst/>
              <a:cxnLst/>
              <a:rect l="l" t="t" r="r" b="b"/>
              <a:pathLst>
                <a:path w="568" h="574" extrusionOk="0">
                  <a:moveTo>
                    <a:pt x="21" y="1"/>
                  </a:moveTo>
                  <a:cubicBezTo>
                    <a:pt x="11" y="1"/>
                    <a:pt x="0" y="20"/>
                    <a:pt x="0" y="39"/>
                  </a:cubicBezTo>
                  <a:cubicBezTo>
                    <a:pt x="34" y="173"/>
                    <a:pt x="134" y="240"/>
                    <a:pt x="200" y="340"/>
                  </a:cubicBezTo>
                  <a:cubicBezTo>
                    <a:pt x="300" y="406"/>
                    <a:pt x="367" y="540"/>
                    <a:pt x="501" y="573"/>
                  </a:cubicBezTo>
                  <a:cubicBezTo>
                    <a:pt x="534" y="573"/>
                    <a:pt x="567" y="540"/>
                    <a:pt x="534" y="540"/>
                  </a:cubicBezTo>
                  <a:cubicBezTo>
                    <a:pt x="467" y="473"/>
                    <a:pt x="367" y="406"/>
                    <a:pt x="300" y="340"/>
                  </a:cubicBezTo>
                  <a:cubicBezTo>
                    <a:pt x="200" y="240"/>
                    <a:pt x="134" y="173"/>
                    <a:pt x="34" y="39"/>
                  </a:cubicBezTo>
                  <a:cubicBezTo>
                    <a:pt x="34" y="1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982650" y="505892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26" y="0"/>
                  </a:moveTo>
                  <a:cubicBezTo>
                    <a:pt x="16" y="0"/>
                    <a:pt x="0" y="39"/>
                    <a:pt x="0" y="62"/>
                  </a:cubicBezTo>
                  <a:cubicBezTo>
                    <a:pt x="134" y="196"/>
                    <a:pt x="200" y="262"/>
                    <a:pt x="300" y="396"/>
                  </a:cubicBezTo>
                  <a:cubicBezTo>
                    <a:pt x="367" y="463"/>
                    <a:pt x="467" y="596"/>
                    <a:pt x="534" y="629"/>
                  </a:cubicBezTo>
                  <a:cubicBezTo>
                    <a:pt x="601" y="629"/>
                    <a:pt x="634" y="629"/>
                    <a:pt x="601" y="596"/>
                  </a:cubicBezTo>
                  <a:cubicBezTo>
                    <a:pt x="534" y="463"/>
                    <a:pt x="434" y="396"/>
                    <a:pt x="334" y="296"/>
                  </a:cubicBezTo>
                  <a:cubicBezTo>
                    <a:pt x="267" y="229"/>
                    <a:pt x="167" y="96"/>
                    <a:pt x="34" y="29"/>
                  </a:cubicBezTo>
                  <a:cubicBezTo>
                    <a:pt x="34" y="8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949275" y="5019825"/>
              <a:ext cx="39700" cy="38625"/>
            </a:xfrm>
            <a:custGeom>
              <a:avLst/>
              <a:gdLst/>
              <a:ahLst/>
              <a:cxnLst/>
              <a:rect l="l" t="t" r="r" b="b"/>
              <a:pathLst>
                <a:path w="1588" h="1545" extrusionOk="0">
                  <a:moveTo>
                    <a:pt x="930" y="181"/>
                  </a:moveTo>
                  <a:cubicBezTo>
                    <a:pt x="1114" y="455"/>
                    <a:pt x="1421" y="991"/>
                    <a:pt x="1222" y="1267"/>
                  </a:cubicBezTo>
                  <a:lnTo>
                    <a:pt x="1222" y="1267"/>
                  </a:lnTo>
                  <a:cubicBezTo>
                    <a:pt x="1216" y="1265"/>
                    <a:pt x="1209" y="1262"/>
                    <a:pt x="1202" y="1259"/>
                  </a:cubicBezTo>
                  <a:cubicBezTo>
                    <a:pt x="1129" y="1213"/>
                    <a:pt x="1058" y="1166"/>
                    <a:pt x="987" y="1119"/>
                  </a:cubicBezTo>
                  <a:lnTo>
                    <a:pt x="987" y="1119"/>
                  </a:lnTo>
                  <a:cubicBezTo>
                    <a:pt x="835" y="835"/>
                    <a:pt x="825" y="462"/>
                    <a:pt x="930" y="181"/>
                  </a:cubicBezTo>
                  <a:close/>
                  <a:moveTo>
                    <a:pt x="1088" y="1270"/>
                  </a:moveTo>
                  <a:cubicBezTo>
                    <a:pt x="1118" y="1286"/>
                    <a:pt x="1148" y="1301"/>
                    <a:pt x="1178" y="1315"/>
                  </a:cubicBezTo>
                  <a:lnTo>
                    <a:pt x="1178" y="1315"/>
                  </a:lnTo>
                  <a:cubicBezTo>
                    <a:pt x="1169" y="1322"/>
                    <a:pt x="1159" y="1328"/>
                    <a:pt x="1148" y="1334"/>
                  </a:cubicBezTo>
                  <a:lnTo>
                    <a:pt x="1148" y="1334"/>
                  </a:lnTo>
                  <a:cubicBezTo>
                    <a:pt x="1127" y="1314"/>
                    <a:pt x="1107" y="1292"/>
                    <a:pt x="1088" y="1270"/>
                  </a:cubicBezTo>
                  <a:close/>
                  <a:moveTo>
                    <a:pt x="154" y="861"/>
                  </a:moveTo>
                  <a:cubicBezTo>
                    <a:pt x="398" y="877"/>
                    <a:pt x="617" y="1000"/>
                    <a:pt x="837" y="1128"/>
                  </a:cubicBezTo>
                  <a:lnTo>
                    <a:pt x="837" y="1128"/>
                  </a:lnTo>
                  <a:cubicBezTo>
                    <a:pt x="874" y="1213"/>
                    <a:pt x="921" y="1291"/>
                    <a:pt x="979" y="1358"/>
                  </a:cubicBezTo>
                  <a:lnTo>
                    <a:pt x="979" y="1358"/>
                  </a:lnTo>
                  <a:cubicBezTo>
                    <a:pt x="690" y="1335"/>
                    <a:pt x="254" y="1080"/>
                    <a:pt x="154" y="861"/>
                  </a:cubicBezTo>
                  <a:close/>
                  <a:moveTo>
                    <a:pt x="906" y="0"/>
                  </a:moveTo>
                  <a:cubicBezTo>
                    <a:pt x="885" y="0"/>
                    <a:pt x="868" y="9"/>
                    <a:pt x="868" y="25"/>
                  </a:cubicBezTo>
                  <a:cubicBezTo>
                    <a:pt x="733" y="295"/>
                    <a:pt x="699" y="677"/>
                    <a:pt x="790" y="996"/>
                  </a:cubicBezTo>
                  <a:lnTo>
                    <a:pt x="790" y="996"/>
                  </a:lnTo>
                  <a:cubicBezTo>
                    <a:pt x="563" y="862"/>
                    <a:pt x="324" y="759"/>
                    <a:pt x="34" y="759"/>
                  </a:cubicBezTo>
                  <a:cubicBezTo>
                    <a:pt x="1" y="759"/>
                    <a:pt x="1" y="792"/>
                    <a:pt x="1" y="826"/>
                  </a:cubicBezTo>
                  <a:cubicBezTo>
                    <a:pt x="29" y="1140"/>
                    <a:pt x="621" y="1528"/>
                    <a:pt x="1000" y="1528"/>
                  </a:cubicBezTo>
                  <a:cubicBezTo>
                    <a:pt x="1056" y="1528"/>
                    <a:pt x="1108" y="1519"/>
                    <a:pt x="1152" y="1500"/>
                  </a:cubicBezTo>
                  <a:lnTo>
                    <a:pt x="1152" y="1500"/>
                  </a:lnTo>
                  <a:cubicBezTo>
                    <a:pt x="1168" y="1510"/>
                    <a:pt x="1185" y="1518"/>
                    <a:pt x="1202" y="1526"/>
                  </a:cubicBezTo>
                  <a:cubicBezTo>
                    <a:pt x="1221" y="1539"/>
                    <a:pt x="1238" y="1545"/>
                    <a:pt x="1253" y="1545"/>
                  </a:cubicBezTo>
                  <a:cubicBezTo>
                    <a:pt x="1311" y="1545"/>
                    <a:pt x="1322" y="1453"/>
                    <a:pt x="1268" y="1426"/>
                  </a:cubicBezTo>
                  <a:cubicBezTo>
                    <a:pt x="1268" y="1426"/>
                    <a:pt x="1268" y="1426"/>
                    <a:pt x="1268" y="1426"/>
                  </a:cubicBezTo>
                  <a:lnTo>
                    <a:pt x="1268" y="1426"/>
                  </a:lnTo>
                  <a:cubicBezTo>
                    <a:pt x="1587" y="1117"/>
                    <a:pt x="1122" y="302"/>
                    <a:pt x="968" y="25"/>
                  </a:cubicBezTo>
                  <a:cubicBezTo>
                    <a:pt x="952" y="9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9307425" y="5088825"/>
              <a:ext cx="26325" cy="15575"/>
            </a:xfrm>
            <a:custGeom>
              <a:avLst/>
              <a:gdLst/>
              <a:ahLst/>
              <a:cxnLst/>
              <a:rect l="l" t="t" r="r" b="b"/>
              <a:pathLst>
                <a:path w="1053" h="623" extrusionOk="0">
                  <a:moveTo>
                    <a:pt x="986" y="0"/>
                  </a:moveTo>
                  <a:cubicBezTo>
                    <a:pt x="852" y="167"/>
                    <a:pt x="719" y="234"/>
                    <a:pt x="519" y="267"/>
                  </a:cubicBezTo>
                  <a:cubicBezTo>
                    <a:pt x="352" y="334"/>
                    <a:pt x="185" y="401"/>
                    <a:pt x="52" y="501"/>
                  </a:cubicBezTo>
                  <a:cubicBezTo>
                    <a:pt x="1" y="552"/>
                    <a:pt x="28" y="623"/>
                    <a:pt x="74" y="623"/>
                  </a:cubicBezTo>
                  <a:cubicBezTo>
                    <a:pt x="88" y="623"/>
                    <a:pt x="103" y="616"/>
                    <a:pt x="119" y="601"/>
                  </a:cubicBezTo>
                  <a:cubicBezTo>
                    <a:pt x="319" y="501"/>
                    <a:pt x="1053" y="401"/>
                    <a:pt x="1053" y="34"/>
                  </a:cubicBezTo>
                  <a:cubicBezTo>
                    <a:pt x="1053" y="0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9293900" y="5079325"/>
              <a:ext cx="31300" cy="20925"/>
            </a:xfrm>
            <a:custGeom>
              <a:avLst/>
              <a:gdLst/>
              <a:ahLst/>
              <a:cxnLst/>
              <a:rect l="l" t="t" r="r" b="b"/>
              <a:pathLst>
                <a:path w="1252" h="837" extrusionOk="0">
                  <a:moveTo>
                    <a:pt x="1191" y="0"/>
                  </a:moveTo>
                  <a:cubicBezTo>
                    <a:pt x="1180" y="0"/>
                    <a:pt x="1169" y="5"/>
                    <a:pt x="1160" y="14"/>
                  </a:cubicBezTo>
                  <a:cubicBezTo>
                    <a:pt x="926" y="147"/>
                    <a:pt x="760" y="314"/>
                    <a:pt x="593" y="414"/>
                  </a:cubicBezTo>
                  <a:cubicBezTo>
                    <a:pt x="393" y="514"/>
                    <a:pt x="193" y="614"/>
                    <a:pt x="26" y="747"/>
                  </a:cubicBezTo>
                  <a:cubicBezTo>
                    <a:pt x="0" y="773"/>
                    <a:pt x="14" y="837"/>
                    <a:pt x="36" y="837"/>
                  </a:cubicBezTo>
                  <a:cubicBezTo>
                    <a:pt x="43" y="837"/>
                    <a:pt x="51" y="830"/>
                    <a:pt x="59" y="814"/>
                  </a:cubicBezTo>
                  <a:cubicBezTo>
                    <a:pt x="426" y="614"/>
                    <a:pt x="1027" y="447"/>
                    <a:pt x="1227" y="80"/>
                  </a:cubicBezTo>
                  <a:cubicBezTo>
                    <a:pt x="1251" y="31"/>
                    <a:pt x="1222" y="0"/>
                    <a:pt x="119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9282350" y="5071575"/>
              <a:ext cx="28475" cy="15000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082" y="1"/>
                  </a:moveTo>
                  <a:cubicBezTo>
                    <a:pt x="1073" y="1"/>
                    <a:pt x="1063" y="7"/>
                    <a:pt x="1055" y="23"/>
                  </a:cubicBezTo>
                  <a:cubicBezTo>
                    <a:pt x="721" y="123"/>
                    <a:pt x="388" y="357"/>
                    <a:pt x="54" y="557"/>
                  </a:cubicBezTo>
                  <a:cubicBezTo>
                    <a:pt x="1" y="557"/>
                    <a:pt x="33" y="600"/>
                    <a:pt x="82" y="600"/>
                  </a:cubicBezTo>
                  <a:cubicBezTo>
                    <a:pt x="94" y="600"/>
                    <a:pt x="108" y="597"/>
                    <a:pt x="121" y="590"/>
                  </a:cubicBezTo>
                  <a:cubicBezTo>
                    <a:pt x="388" y="424"/>
                    <a:pt x="821" y="290"/>
                    <a:pt x="1088" y="90"/>
                  </a:cubicBezTo>
                  <a:cubicBezTo>
                    <a:pt x="1139" y="65"/>
                    <a:pt x="1113" y="1"/>
                    <a:pt x="108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9257100" y="5034200"/>
              <a:ext cx="39125" cy="38800"/>
            </a:xfrm>
            <a:custGeom>
              <a:avLst/>
              <a:gdLst/>
              <a:ahLst/>
              <a:cxnLst/>
              <a:rect l="l" t="t" r="r" b="b"/>
              <a:pathLst>
                <a:path w="1565" h="1552" extrusionOk="0">
                  <a:moveTo>
                    <a:pt x="1273" y="137"/>
                  </a:moveTo>
                  <a:cubicBezTo>
                    <a:pt x="1341" y="137"/>
                    <a:pt x="1398" y="253"/>
                    <a:pt x="1398" y="384"/>
                  </a:cubicBezTo>
                  <a:cubicBezTo>
                    <a:pt x="1464" y="618"/>
                    <a:pt x="1398" y="885"/>
                    <a:pt x="1264" y="1085"/>
                  </a:cubicBezTo>
                  <a:cubicBezTo>
                    <a:pt x="1215" y="1150"/>
                    <a:pt x="1154" y="1205"/>
                    <a:pt x="1085" y="1250"/>
                  </a:cubicBezTo>
                  <a:lnTo>
                    <a:pt x="1085" y="1250"/>
                  </a:lnTo>
                  <a:cubicBezTo>
                    <a:pt x="935" y="940"/>
                    <a:pt x="961" y="570"/>
                    <a:pt x="1164" y="251"/>
                  </a:cubicBezTo>
                  <a:cubicBezTo>
                    <a:pt x="1199" y="170"/>
                    <a:pt x="1238" y="137"/>
                    <a:pt x="1273" y="137"/>
                  </a:cubicBezTo>
                  <a:close/>
                  <a:moveTo>
                    <a:pt x="183" y="1091"/>
                  </a:moveTo>
                  <a:cubicBezTo>
                    <a:pt x="221" y="1091"/>
                    <a:pt x="276" y="1104"/>
                    <a:pt x="330" y="1118"/>
                  </a:cubicBezTo>
                  <a:cubicBezTo>
                    <a:pt x="524" y="1157"/>
                    <a:pt x="717" y="1240"/>
                    <a:pt x="910" y="1336"/>
                  </a:cubicBezTo>
                  <a:lnTo>
                    <a:pt x="910" y="1336"/>
                  </a:lnTo>
                  <a:cubicBezTo>
                    <a:pt x="810" y="1371"/>
                    <a:pt x="702" y="1390"/>
                    <a:pt x="595" y="1390"/>
                  </a:cubicBezTo>
                  <a:cubicBezTo>
                    <a:pt x="505" y="1390"/>
                    <a:pt x="415" y="1377"/>
                    <a:pt x="330" y="1352"/>
                  </a:cubicBezTo>
                  <a:cubicBezTo>
                    <a:pt x="230" y="1285"/>
                    <a:pt x="197" y="1251"/>
                    <a:pt x="164" y="1218"/>
                  </a:cubicBezTo>
                  <a:cubicBezTo>
                    <a:pt x="104" y="1119"/>
                    <a:pt x="127" y="1091"/>
                    <a:pt x="183" y="1091"/>
                  </a:cubicBezTo>
                  <a:close/>
                  <a:moveTo>
                    <a:pt x="1292" y="0"/>
                  </a:moveTo>
                  <a:cubicBezTo>
                    <a:pt x="1226" y="0"/>
                    <a:pt x="1149" y="52"/>
                    <a:pt x="1064" y="184"/>
                  </a:cubicBezTo>
                  <a:cubicBezTo>
                    <a:pt x="915" y="433"/>
                    <a:pt x="803" y="885"/>
                    <a:pt x="894" y="1196"/>
                  </a:cubicBezTo>
                  <a:lnTo>
                    <a:pt x="894" y="1196"/>
                  </a:lnTo>
                  <a:cubicBezTo>
                    <a:pt x="698" y="1103"/>
                    <a:pt x="489" y="1031"/>
                    <a:pt x="265" y="1031"/>
                  </a:cubicBezTo>
                  <a:cubicBezTo>
                    <a:pt x="199" y="1031"/>
                    <a:pt x="132" y="1038"/>
                    <a:pt x="63" y="1051"/>
                  </a:cubicBezTo>
                  <a:cubicBezTo>
                    <a:pt x="30" y="1051"/>
                    <a:pt x="30" y="1085"/>
                    <a:pt x="30" y="1085"/>
                  </a:cubicBezTo>
                  <a:cubicBezTo>
                    <a:pt x="1" y="1408"/>
                    <a:pt x="386" y="1524"/>
                    <a:pt x="684" y="1524"/>
                  </a:cubicBezTo>
                  <a:cubicBezTo>
                    <a:pt x="724" y="1524"/>
                    <a:pt x="762" y="1522"/>
                    <a:pt x="797" y="1518"/>
                  </a:cubicBezTo>
                  <a:cubicBezTo>
                    <a:pt x="885" y="1500"/>
                    <a:pt x="967" y="1471"/>
                    <a:pt x="1042" y="1435"/>
                  </a:cubicBezTo>
                  <a:lnTo>
                    <a:pt x="1042" y="1435"/>
                  </a:lnTo>
                  <a:cubicBezTo>
                    <a:pt x="1049" y="1441"/>
                    <a:pt x="1056" y="1446"/>
                    <a:pt x="1064" y="1452"/>
                  </a:cubicBezTo>
                  <a:cubicBezTo>
                    <a:pt x="1084" y="1471"/>
                    <a:pt x="1103" y="1479"/>
                    <a:pt x="1120" y="1479"/>
                  </a:cubicBezTo>
                  <a:cubicBezTo>
                    <a:pt x="1135" y="1479"/>
                    <a:pt x="1148" y="1473"/>
                    <a:pt x="1158" y="1463"/>
                  </a:cubicBezTo>
                  <a:lnTo>
                    <a:pt x="1158" y="1463"/>
                  </a:lnTo>
                  <a:cubicBezTo>
                    <a:pt x="1215" y="1493"/>
                    <a:pt x="1273" y="1523"/>
                    <a:pt x="1331" y="1552"/>
                  </a:cubicBezTo>
                  <a:cubicBezTo>
                    <a:pt x="1364" y="1552"/>
                    <a:pt x="1398" y="1452"/>
                    <a:pt x="1364" y="1452"/>
                  </a:cubicBezTo>
                  <a:cubicBezTo>
                    <a:pt x="1306" y="1420"/>
                    <a:pt x="1245" y="1385"/>
                    <a:pt x="1183" y="1350"/>
                  </a:cubicBezTo>
                  <a:lnTo>
                    <a:pt x="1183" y="1350"/>
                  </a:lnTo>
                  <a:cubicBezTo>
                    <a:pt x="1423" y="1175"/>
                    <a:pt x="1565" y="895"/>
                    <a:pt x="1565" y="551"/>
                  </a:cubicBezTo>
                  <a:cubicBezTo>
                    <a:pt x="1565" y="336"/>
                    <a:pt x="1461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9235600" y="5085950"/>
              <a:ext cx="139325" cy="51600"/>
            </a:xfrm>
            <a:custGeom>
              <a:avLst/>
              <a:gdLst/>
              <a:ahLst/>
              <a:cxnLst/>
              <a:rect l="l" t="t" r="r" b="b"/>
              <a:pathLst>
                <a:path w="5573" h="2064" extrusionOk="0">
                  <a:moveTo>
                    <a:pt x="15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19" y="1"/>
                    <a:pt x="15" y="1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257" y="816"/>
                    <a:pt x="2658" y="1450"/>
                    <a:pt x="4092" y="1850"/>
                  </a:cubicBezTo>
                  <a:cubicBezTo>
                    <a:pt x="4302" y="1920"/>
                    <a:pt x="4724" y="2064"/>
                    <a:pt x="5053" y="2064"/>
                  </a:cubicBezTo>
                  <a:cubicBezTo>
                    <a:pt x="5351" y="2064"/>
                    <a:pt x="5573" y="1946"/>
                    <a:pt x="5493" y="1550"/>
                  </a:cubicBezTo>
                  <a:cubicBezTo>
                    <a:pt x="5493" y="1533"/>
                    <a:pt x="5468" y="1525"/>
                    <a:pt x="5443" y="1525"/>
                  </a:cubicBezTo>
                  <a:cubicBezTo>
                    <a:pt x="5418" y="1525"/>
                    <a:pt x="5393" y="1533"/>
                    <a:pt x="5393" y="1550"/>
                  </a:cubicBezTo>
                  <a:cubicBezTo>
                    <a:pt x="5421" y="1817"/>
                    <a:pt x="5219" y="1916"/>
                    <a:pt x="4906" y="1916"/>
                  </a:cubicBezTo>
                  <a:cubicBezTo>
                    <a:pt x="4085" y="1916"/>
                    <a:pt x="2499" y="1237"/>
                    <a:pt x="2258" y="1116"/>
                  </a:cubicBezTo>
                  <a:cubicBezTo>
                    <a:pt x="1491" y="816"/>
                    <a:pt x="757" y="382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632400" y="3604300"/>
              <a:ext cx="276050" cy="357200"/>
            </a:xfrm>
            <a:custGeom>
              <a:avLst/>
              <a:gdLst/>
              <a:ahLst/>
              <a:cxnLst/>
              <a:rect l="l" t="t" r="r" b="b"/>
              <a:pathLst>
                <a:path w="11042" h="14288" extrusionOk="0">
                  <a:moveTo>
                    <a:pt x="6159" y="1"/>
                  </a:moveTo>
                  <a:cubicBezTo>
                    <a:pt x="5581" y="1"/>
                    <a:pt x="4992" y="227"/>
                    <a:pt x="4537" y="606"/>
                  </a:cubicBezTo>
                  <a:cubicBezTo>
                    <a:pt x="4006" y="1043"/>
                    <a:pt x="3592" y="1685"/>
                    <a:pt x="3377" y="2395"/>
                  </a:cubicBezTo>
                  <a:lnTo>
                    <a:pt x="3377" y="2395"/>
                  </a:lnTo>
                  <a:cubicBezTo>
                    <a:pt x="3145" y="2290"/>
                    <a:pt x="2895" y="2242"/>
                    <a:pt x="2641" y="2242"/>
                  </a:cubicBezTo>
                  <a:cubicBezTo>
                    <a:pt x="1807" y="2242"/>
                    <a:pt x="931" y="2764"/>
                    <a:pt x="534" y="3508"/>
                  </a:cubicBezTo>
                  <a:cubicBezTo>
                    <a:pt x="0" y="4509"/>
                    <a:pt x="134" y="5743"/>
                    <a:pt x="534" y="6844"/>
                  </a:cubicBezTo>
                  <a:cubicBezTo>
                    <a:pt x="734" y="7411"/>
                    <a:pt x="1068" y="7945"/>
                    <a:pt x="1168" y="8578"/>
                  </a:cubicBezTo>
                  <a:cubicBezTo>
                    <a:pt x="1334" y="9379"/>
                    <a:pt x="1068" y="10213"/>
                    <a:pt x="1001" y="11014"/>
                  </a:cubicBezTo>
                  <a:cubicBezTo>
                    <a:pt x="901" y="11847"/>
                    <a:pt x="1068" y="12748"/>
                    <a:pt x="1735" y="13215"/>
                  </a:cubicBezTo>
                  <a:cubicBezTo>
                    <a:pt x="2017" y="13422"/>
                    <a:pt x="2374" y="13502"/>
                    <a:pt x="2734" y="13502"/>
                  </a:cubicBezTo>
                  <a:cubicBezTo>
                    <a:pt x="3011" y="13502"/>
                    <a:pt x="3289" y="13455"/>
                    <a:pt x="3536" y="13382"/>
                  </a:cubicBezTo>
                  <a:cubicBezTo>
                    <a:pt x="4470" y="13115"/>
                    <a:pt x="5304" y="12581"/>
                    <a:pt x="5871" y="11881"/>
                  </a:cubicBezTo>
                  <a:cubicBezTo>
                    <a:pt x="5871" y="12348"/>
                    <a:pt x="5871" y="12781"/>
                    <a:pt x="6004" y="13248"/>
                  </a:cubicBezTo>
                  <a:cubicBezTo>
                    <a:pt x="6171" y="13715"/>
                    <a:pt x="6471" y="14116"/>
                    <a:pt x="6905" y="14249"/>
                  </a:cubicBezTo>
                  <a:cubicBezTo>
                    <a:pt x="7006" y="14276"/>
                    <a:pt x="7107" y="14288"/>
                    <a:pt x="7207" y="14288"/>
                  </a:cubicBezTo>
                  <a:cubicBezTo>
                    <a:pt x="7736" y="14288"/>
                    <a:pt x="8247" y="13947"/>
                    <a:pt x="8640" y="13582"/>
                  </a:cubicBezTo>
                  <a:cubicBezTo>
                    <a:pt x="9240" y="13015"/>
                    <a:pt x="9841" y="12281"/>
                    <a:pt x="10308" y="11514"/>
                  </a:cubicBezTo>
                  <a:cubicBezTo>
                    <a:pt x="10775" y="10747"/>
                    <a:pt x="11041" y="9713"/>
                    <a:pt x="10508" y="9045"/>
                  </a:cubicBezTo>
                  <a:cubicBezTo>
                    <a:pt x="10041" y="8512"/>
                    <a:pt x="9140" y="8245"/>
                    <a:pt x="9107" y="7544"/>
                  </a:cubicBezTo>
                  <a:cubicBezTo>
                    <a:pt x="9040" y="6744"/>
                    <a:pt x="10308" y="6243"/>
                    <a:pt x="10174" y="5443"/>
                  </a:cubicBezTo>
                  <a:cubicBezTo>
                    <a:pt x="10141" y="4943"/>
                    <a:pt x="9607" y="4709"/>
                    <a:pt x="9140" y="4576"/>
                  </a:cubicBezTo>
                  <a:cubicBezTo>
                    <a:pt x="8673" y="4442"/>
                    <a:pt x="8139" y="4309"/>
                    <a:pt x="7872" y="3908"/>
                  </a:cubicBezTo>
                  <a:cubicBezTo>
                    <a:pt x="7506" y="3275"/>
                    <a:pt x="8039" y="2507"/>
                    <a:pt x="8039" y="1740"/>
                  </a:cubicBezTo>
                  <a:cubicBezTo>
                    <a:pt x="8039" y="973"/>
                    <a:pt x="7472" y="273"/>
                    <a:pt x="6705" y="72"/>
                  </a:cubicBezTo>
                  <a:cubicBezTo>
                    <a:pt x="6527" y="24"/>
                    <a:pt x="6344" y="1"/>
                    <a:pt x="6159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451425" y="3890475"/>
              <a:ext cx="269400" cy="480350"/>
            </a:xfrm>
            <a:custGeom>
              <a:avLst/>
              <a:gdLst/>
              <a:ahLst/>
              <a:cxnLst/>
              <a:rect l="l" t="t" r="r" b="b"/>
              <a:pathLst>
                <a:path w="10776" h="19214" extrusionOk="0">
                  <a:moveTo>
                    <a:pt x="10775" y="0"/>
                  </a:moveTo>
                  <a:cubicBezTo>
                    <a:pt x="10775" y="0"/>
                    <a:pt x="4104" y="2602"/>
                    <a:pt x="735" y="10107"/>
                  </a:cubicBezTo>
                  <a:cubicBezTo>
                    <a:pt x="1" y="11809"/>
                    <a:pt x="7873" y="19214"/>
                    <a:pt x="7873" y="19214"/>
                  </a:cubicBezTo>
                  <a:lnTo>
                    <a:pt x="9407" y="18280"/>
                  </a:lnTo>
                  <a:cubicBezTo>
                    <a:pt x="9374" y="18080"/>
                    <a:pt x="4771" y="10441"/>
                    <a:pt x="4771" y="10441"/>
                  </a:cubicBezTo>
                  <a:cubicBezTo>
                    <a:pt x="5138" y="9340"/>
                    <a:pt x="9407" y="3836"/>
                    <a:pt x="9407" y="383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641575" y="4338050"/>
              <a:ext cx="135950" cy="110125"/>
            </a:xfrm>
            <a:custGeom>
              <a:avLst/>
              <a:gdLst/>
              <a:ahLst/>
              <a:cxnLst/>
              <a:rect l="l" t="t" r="r" b="b"/>
              <a:pathLst>
                <a:path w="5438" h="4405" extrusionOk="0">
                  <a:moveTo>
                    <a:pt x="893" y="0"/>
                  </a:moveTo>
                  <a:cubicBezTo>
                    <a:pt x="623" y="0"/>
                    <a:pt x="0" y="1111"/>
                    <a:pt x="0" y="1111"/>
                  </a:cubicBezTo>
                  <a:cubicBezTo>
                    <a:pt x="0" y="1111"/>
                    <a:pt x="1601" y="3212"/>
                    <a:pt x="2669" y="3846"/>
                  </a:cubicBezTo>
                  <a:cubicBezTo>
                    <a:pt x="3392" y="4240"/>
                    <a:pt x="4014" y="4405"/>
                    <a:pt x="4318" y="4405"/>
                  </a:cubicBezTo>
                  <a:cubicBezTo>
                    <a:pt x="4477" y="4405"/>
                    <a:pt x="4549" y="4360"/>
                    <a:pt x="4503" y="4280"/>
                  </a:cubicBezTo>
                  <a:cubicBezTo>
                    <a:pt x="4370" y="4080"/>
                    <a:pt x="2635" y="3613"/>
                    <a:pt x="2936" y="3346"/>
                  </a:cubicBezTo>
                  <a:cubicBezTo>
                    <a:pt x="2958" y="3317"/>
                    <a:pt x="2996" y="3305"/>
                    <a:pt x="3047" y="3305"/>
                  </a:cubicBezTo>
                  <a:cubicBezTo>
                    <a:pt x="3436" y="3305"/>
                    <a:pt x="4578" y="4040"/>
                    <a:pt x="5143" y="4040"/>
                  </a:cubicBezTo>
                  <a:cubicBezTo>
                    <a:pt x="5284" y="4040"/>
                    <a:pt x="5389" y="3994"/>
                    <a:pt x="5437" y="3879"/>
                  </a:cubicBezTo>
                  <a:cubicBezTo>
                    <a:pt x="5437" y="3879"/>
                    <a:pt x="4970" y="3613"/>
                    <a:pt x="4470" y="3412"/>
                  </a:cubicBezTo>
                  <a:cubicBezTo>
                    <a:pt x="3970" y="3212"/>
                    <a:pt x="3202" y="2879"/>
                    <a:pt x="3436" y="2679"/>
                  </a:cubicBezTo>
                  <a:cubicBezTo>
                    <a:pt x="3456" y="2658"/>
                    <a:pt x="3486" y="2649"/>
                    <a:pt x="3523" y="2649"/>
                  </a:cubicBezTo>
                  <a:cubicBezTo>
                    <a:pt x="3868" y="2649"/>
                    <a:pt x="4862" y="3450"/>
                    <a:pt x="5138" y="3450"/>
                  </a:cubicBezTo>
                  <a:cubicBezTo>
                    <a:pt x="5171" y="3450"/>
                    <a:pt x="5194" y="3439"/>
                    <a:pt x="5204" y="3412"/>
                  </a:cubicBezTo>
                  <a:cubicBezTo>
                    <a:pt x="5337" y="3179"/>
                    <a:pt x="4170" y="2345"/>
                    <a:pt x="3436" y="1878"/>
                  </a:cubicBezTo>
                  <a:cubicBezTo>
                    <a:pt x="2813" y="1515"/>
                    <a:pt x="2816" y="1333"/>
                    <a:pt x="2989" y="1333"/>
                  </a:cubicBezTo>
                  <a:cubicBezTo>
                    <a:pt x="3039" y="1333"/>
                    <a:pt x="3102" y="1348"/>
                    <a:pt x="3169" y="1378"/>
                  </a:cubicBezTo>
                  <a:cubicBezTo>
                    <a:pt x="3402" y="1494"/>
                    <a:pt x="3966" y="1942"/>
                    <a:pt x="4150" y="1942"/>
                  </a:cubicBezTo>
                  <a:cubicBezTo>
                    <a:pt x="4176" y="1942"/>
                    <a:pt x="4195" y="1932"/>
                    <a:pt x="4203" y="1911"/>
                  </a:cubicBezTo>
                  <a:cubicBezTo>
                    <a:pt x="4303" y="1711"/>
                    <a:pt x="3369" y="777"/>
                    <a:pt x="2835" y="544"/>
                  </a:cubicBezTo>
                  <a:cubicBezTo>
                    <a:pt x="2302" y="277"/>
                    <a:pt x="1168" y="277"/>
                    <a:pt x="967" y="43"/>
                  </a:cubicBezTo>
                  <a:cubicBezTo>
                    <a:pt x="948" y="14"/>
                    <a:pt x="922" y="0"/>
                    <a:pt x="893" y="0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629050" y="3883650"/>
              <a:ext cx="264375" cy="342925"/>
            </a:xfrm>
            <a:custGeom>
              <a:avLst/>
              <a:gdLst/>
              <a:ahLst/>
              <a:cxnLst/>
              <a:rect l="l" t="t" r="r" b="b"/>
              <a:pathLst>
                <a:path w="10575" h="13717" extrusionOk="0">
                  <a:moveTo>
                    <a:pt x="5315" y="1"/>
                  </a:moveTo>
                  <a:cubicBezTo>
                    <a:pt x="5234" y="1"/>
                    <a:pt x="5153" y="3"/>
                    <a:pt x="5071" y="6"/>
                  </a:cubicBezTo>
                  <a:cubicBezTo>
                    <a:pt x="4971" y="40"/>
                    <a:pt x="4904" y="40"/>
                    <a:pt x="4804" y="40"/>
                  </a:cubicBezTo>
                  <a:cubicBezTo>
                    <a:pt x="4804" y="40"/>
                    <a:pt x="1" y="507"/>
                    <a:pt x="301" y="6077"/>
                  </a:cubicBezTo>
                  <a:cubicBezTo>
                    <a:pt x="601" y="11681"/>
                    <a:pt x="2402" y="13716"/>
                    <a:pt x="2402" y="13716"/>
                  </a:cubicBezTo>
                  <a:lnTo>
                    <a:pt x="8974" y="13249"/>
                  </a:lnTo>
                  <a:lnTo>
                    <a:pt x="10575" y="5010"/>
                  </a:lnTo>
                  <a:cubicBezTo>
                    <a:pt x="10348" y="2190"/>
                    <a:pt x="8075" y="1"/>
                    <a:pt x="531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697450" y="5007100"/>
              <a:ext cx="152625" cy="109275"/>
            </a:xfrm>
            <a:custGeom>
              <a:avLst/>
              <a:gdLst/>
              <a:ahLst/>
              <a:cxnLst/>
              <a:rect l="l" t="t" r="r" b="b"/>
              <a:pathLst>
                <a:path w="6105" h="4371" extrusionOk="0">
                  <a:moveTo>
                    <a:pt x="3102" y="0"/>
                  </a:moveTo>
                  <a:lnTo>
                    <a:pt x="0" y="868"/>
                  </a:lnTo>
                  <a:lnTo>
                    <a:pt x="500" y="4370"/>
                  </a:lnTo>
                  <a:lnTo>
                    <a:pt x="6104" y="3770"/>
                  </a:lnTo>
                  <a:lnTo>
                    <a:pt x="3102" y="220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864225" y="4967900"/>
              <a:ext cx="131775" cy="118450"/>
            </a:xfrm>
            <a:custGeom>
              <a:avLst/>
              <a:gdLst/>
              <a:ahLst/>
              <a:cxnLst/>
              <a:rect l="l" t="t" r="r" b="b"/>
              <a:pathLst>
                <a:path w="5271" h="4738" extrusionOk="0">
                  <a:moveTo>
                    <a:pt x="3336" y="1"/>
                  </a:moveTo>
                  <a:lnTo>
                    <a:pt x="601" y="67"/>
                  </a:lnTo>
                  <a:lnTo>
                    <a:pt x="0" y="3403"/>
                  </a:lnTo>
                  <a:lnTo>
                    <a:pt x="5271" y="4737"/>
                  </a:lnTo>
                  <a:lnTo>
                    <a:pt x="3036" y="22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586525" y="4226550"/>
              <a:ext cx="453675" cy="859800"/>
            </a:xfrm>
            <a:custGeom>
              <a:avLst/>
              <a:gdLst/>
              <a:ahLst/>
              <a:cxnLst/>
              <a:rect l="l" t="t" r="r" b="b"/>
              <a:pathLst>
                <a:path w="18147" h="34392" extrusionOk="0">
                  <a:moveTo>
                    <a:pt x="4103" y="0"/>
                  </a:moveTo>
                  <a:cubicBezTo>
                    <a:pt x="3937" y="0"/>
                    <a:pt x="1" y="3669"/>
                    <a:pt x="468" y="6171"/>
                  </a:cubicBezTo>
                  <a:cubicBezTo>
                    <a:pt x="935" y="8673"/>
                    <a:pt x="4704" y="34391"/>
                    <a:pt x="4704" y="34391"/>
                  </a:cubicBezTo>
                  <a:lnTo>
                    <a:pt x="7539" y="33391"/>
                  </a:lnTo>
                  <a:cubicBezTo>
                    <a:pt x="7539" y="33391"/>
                    <a:pt x="6038" y="8039"/>
                    <a:pt x="7039" y="7706"/>
                  </a:cubicBezTo>
                  <a:cubicBezTo>
                    <a:pt x="7089" y="7688"/>
                    <a:pt x="7143" y="7680"/>
                    <a:pt x="7199" y="7680"/>
                  </a:cubicBezTo>
                  <a:cubicBezTo>
                    <a:pt x="8777" y="7680"/>
                    <a:pt x="12522" y="14292"/>
                    <a:pt x="12876" y="16579"/>
                  </a:cubicBezTo>
                  <a:cubicBezTo>
                    <a:pt x="13210" y="18580"/>
                    <a:pt x="11175" y="31089"/>
                    <a:pt x="11709" y="31222"/>
                  </a:cubicBezTo>
                  <a:lnTo>
                    <a:pt x="14211" y="31356"/>
                  </a:lnTo>
                  <a:cubicBezTo>
                    <a:pt x="14211" y="31356"/>
                    <a:pt x="18147" y="16712"/>
                    <a:pt x="17213" y="14811"/>
                  </a:cubicBezTo>
                  <a:cubicBezTo>
                    <a:pt x="16312" y="12876"/>
                    <a:pt x="10708" y="967"/>
                    <a:pt x="10708" y="967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661575" y="3668525"/>
              <a:ext cx="165150" cy="190350"/>
            </a:xfrm>
            <a:custGeom>
              <a:avLst/>
              <a:gdLst/>
              <a:ahLst/>
              <a:cxnLst/>
              <a:rect l="l" t="t" r="r" b="b"/>
              <a:pathLst>
                <a:path w="6606" h="7614" extrusionOk="0">
                  <a:moveTo>
                    <a:pt x="3205" y="1"/>
                  </a:moveTo>
                  <a:cubicBezTo>
                    <a:pt x="3149" y="1"/>
                    <a:pt x="3093" y="2"/>
                    <a:pt x="3036" y="5"/>
                  </a:cubicBezTo>
                  <a:cubicBezTo>
                    <a:pt x="3003" y="5"/>
                    <a:pt x="3003" y="39"/>
                    <a:pt x="2969" y="39"/>
                  </a:cubicBezTo>
                  <a:cubicBezTo>
                    <a:pt x="1302" y="139"/>
                    <a:pt x="1" y="1606"/>
                    <a:pt x="134" y="3274"/>
                  </a:cubicBezTo>
                  <a:cubicBezTo>
                    <a:pt x="259" y="5328"/>
                    <a:pt x="702" y="7614"/>
                    <a:pt x="2684" y="7614"/>
                  </a:cubicBezTo>
                  <a:cubicBezTo>
                    <a:pt x="2827" y="7614"/>
                    <a:pt x="2977" y="7602"/>
                    <a:pt x="3136" y="7577"/>
                  </a:cubicBezTo>
                  <a:cubicBezTo>
                    <a:pt x="6539" y="7144"/>
                    <a:pt x="6605" y="5309"/>
                    <a:pt x="6472" y="4108"/>
                  </a:cubicBezTo>
                  <a:cubicBezTo>
                    <a:pt x="6341" y="2901"/>
                    <a:pt x="5700" y="1"/>
                    <a:pt x="320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701600" y="3837925"/>
              <a:ext cx="100950" cy="130450"/>
            </a:xfrm>
            <a:custGeom>
              <a:avLst/>
              <a:gdLst/>
              <a:ahLst/>
              <a:cxnLst/>
              <a:rect l="l" t="t" r="r" b="b"/>
              <a:pathLst>
                <a:path w="4038" h="5218" extrusionOk="0">
                  <a:moveTo>
                    <a:pt x="3503" y="1"/>
                  </a:moveTo>
                  <a:lnTo>
                    <a:pt x="1" y="434"/>
                  </a:lnTo>
                  <a:lnTo>
                    <a:pt x="535" y="3770"/>
                  </a:lnTo>
                  <a:cubicBezTo>
                    <a:pt x="679" y="4606"/>
                    <a:pt x="1421" y="5218"/>
                    <a:pt x="2223" y="5218"/>
                  </a:cubicBezTo>
                  <a:cubicBezTo>
                    <a:pt x="2348" y="5218"/>
                    <a:pt x="2476" y="5203"/>
                    <a:pt x="2603" y="5171"/>
                  </a:cubicBezTo>
                  <a:cubicBezTo>
                    <a:pt x="3503" y="4938"/>
                    <a:pt x="4037" y="4170"/>
                    <a:pt x="3904" y="3270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644200" y="3765375"/>
              <a:ext cx="38250" cy="54500"/>
            </a:xfrm>
            <a:custGeom>
              <a:avLst/>
              <a:gdLst/>
              <a:ahLst/>
              <a:cxnLst/>
              <a:rect l="l" t="t" r="r" b="b"/>
              <a:pathLst>
                <a:path w="1530" h="2180" extrusionOk="0">
                  <a:moveTo>
                    <a:pt x="729" y="1"/>
                  </a:moveTo>
                  <a:cubicBezTo>
                    <a:pt x="329" y="1"/>
                    <a:pt x="62" y="434"/>
                    <a:pt x="29" y="835"/>
                  </a:cubicBezTo>
                  <a:cubicBezTo>
                    <a:pt x="1" y="1507"/>
                    <a:pt x="491" y="2180"/>
                    <a:pt x="1142" y="2180"/>
                  </a:cubicBezTo>
                  <a:cubicBezTo>
                    <a:pt x="1266" y="2180"/>
                    <a:pt x="1396" y="2155"/>
                    <a:pt x="1530" y="2102"/>
                  </a:cubicBezTo>
                  <a:lnTo>
                    <a:pt x="1463" y="468"/>
                  </a:lnTo>
                  <a:cubicBezTo>
                    <a:pt x="1496" y="134"/>
                    <a:pt x="996" y="1"/>
                    <a:pt x="729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729125" y="3723775"/>
              <a:ext cx="49225" cy="64600"/>
            </a:xfrm>
            <a:custGeom>
              <a:avLst/>
              <a:gdLst/>
              <a:ahLst/>
              <a:cxnLst/>
              <a:rect l="l" t="t" r="r" b="b"/>
              <a:pathLst>
                <a:path w="1969" h="2584" extrusionOk="0">
                  <a:moveTo>
                    <a:pt x="63" y="0"/>
                  </a:moveTo>
                  <a:cubicBezTo>
                    <a:pt x="31" y="0"/>
                    <a:pt x="1" y="27"/>
                    <a:pt x="1" y="63"/>
                  </a:cubicBezTo>
                  <a:cubicBezTo>
                    <a:pt x="234" y="631"/>
                    <a:pt x="334" y="1264"/>
                    <a:pt x="734" y="1798"/>
                  </a:cubicBezTo>
                  <a:cubicBezTo>
                    <a:pt x="751" y="1815"/>
                    <a:pt x="768" y="1823"/>
                    <a:pt x="785" y="1823"/>
                  </a:cubicBezTo>
                  <a:cubicBezTo>
                    <a:pt x="801" y="1823"/>
                    <a:pt x="818" y="1815"/>
                    <a:pt x="835" y="1798"/>
                  </a:cubicBezTo>
                  <a:cubicBezTo>
                    <a:pt x="957" y="1641"/>
                    <a:pt x="1124" y="1539"/>
                    <a:pt x="1261" y="1539"/>
                  </a:cubicBezTo>
                  <a:cubicBezTo>
                    <a:pt x="1386" y="1539"/>
                    <a:pt x="1486" y="1624"/>
                    <a:pt x="1502" y="1831"/>
                  </a:cubicBezTo>
                  <a:cubicBezTo>
                    <a:pt x="1502" y="2098"/>
                    <a:pt x="1335" y="2298"/>
                    <a:pt x="1168" y="2465"/>
                  </a:cubicBezTo>
                  <a:cubicBezTo>
                    <a:pt x="1141" y="2492"/>
                    <a:pt x="1201" y="2584"/>
                    <a:pt x="1243" y="2584"/>
                  </a:cubicBezTo>
                  <a:cubicBezTo>
                    <a:pt x="1253" y="2584"/>
                    <a:pt x="1262" y="2578"/>
                    <a:pt x="1268" y="2565"/>
                  </a:cubicBezTo>
                  <a:cubicBezTo>
                    <a:pt x="1602" y="2298"/>
                    <a:pt x="1969" y="1498"/>
                    <a:pt x="1335" y="1331"/>
                  </a:cubicBezTo>
                  <a:cubicBezTo>
                    <a:pt x="1317" y="1322"/>
                    <a:pt x="1297" y="1318"/>
                    <a:pt x="1275" y="1318"/>
                  </a:cubicBezTo>
                  <a:cubicBezTo>
                    <a:pt x="1217" y="1318"/>
                    <a:pt x="1150" y="1349"/>
                    <a:pt x="1101" y="1398"/>
                  </a:cubicBezTo>
                  <a:cubicBezTo>
                    <a:pt x="1001" y="1431"/>
                    <a:pt x="901" y="1598"/>
                    <a:pt x="835" y="1631"/>
                  </a:cubicBezTo>
                  <a:cubicBezTo>
                    <a:pt x="832" y="1632"/>
                    <a:pt x="829" y="1632"/>
                    <a:pt x="826" y="1632"/>
                  </a:cubicBezTo>
                  <a:cubicBezTo>
                    <a:pt x="592" y="1632"/>
                    <a:pt x="233" y="261"/>
                    <a:pt x="134" y="63"/>
                  </a:cubicBezTo>
                  <a:cubicBezTo>
                    <a:pt x="119" y="18"/>
                    <a:pt x="90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699850" y="3751000"/>
              <a:ext cx="7475" cy="5800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217" y="0"/>
                  </a:moveTo>
                  <a:cubicBezTo>
                    <a:pt x="203" y="0"/>
                    <a:pt x="188" y="3"/>
                    <a:pt x="171" y="9"/>
                  </a:cubicBezTo>
                  <a:cubicBezTo>
                    <a:pt x="138" y="9"/>
                    <a:pt x="104" y="42"/>
                    <a:pt x="71" y="75"/>
                  </a:cubicBezTo>
                  <a:cubicBezTo>
                    <a:pt x="1" y="145"/>
                    <a:pt x="110" y="231"/>
                    <a:pt x="194" y="231"/>
                  </a:cubicBezTo>
                  <a:cubicBezTo>
                    <a:pt x="230" y="231"/>
                    <a:pt x="261" y="215"/>
                    <a:pt x="271" y="175"/>
                  </a:cubicBezTo>
                  <a:cubicBezTo>
                    <a:pt x="299" y="65"/>
                    <a:pt x="280" y="0"/>
                    <a:pt x="2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773525" y="3735300"/>
              <a:ext cx="7325" cy="5550"/>
            </a:xfrm>
            <a:custGeom>
              <a:avLst/>
              <a:gdLst/>
              <a:ahLst/>
              <a:cxnLst/>
              <a:rect l="l" t="t" r="r" b="b"/>
              <a:pathLst>
                <a:path w="293" h="222" extrusionOk="0">
                  <a:moveTo>
                    <a:pt x="108" y="0"/>
                  </a:moveTo>
                  <a:cubicBezTo>
                    <a:pt x="9" y="0"/>
                    <a:pt x="1" y="222"/>
                    <a:pt x="102" y="222"/>
                  </a:cubicBezTo>
                  <a:cubicBezTo>
                    <a:pt x="118" y="222"/>
                    <a:pt x="137" y="216"/>
                    <a:pt x="159" y="203"/>
                  </a:cubicBezTo>
                  <a:cubicBezTo>
                    <a:pt x="293" y="170"/>
                    <a:pt x="293" y="3"/>
                    <a:pt x="159" y="3"/>
                  </a:cubicBezTo>
                  <a:lnTo>
                    <a:pt x="126" y="3"/>
                  </a:lnTo>
                  <a:cubicBezTo>
                    <a:pt x="120" y="1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714375" y="3788850"/>
              <a:ext cx="54550" cy="16600"/>
            </a:xfrm>
            <a:custGeom>
              <a:avLst/>
              <a:gdLst/>
              <a:ahLst/>
              <a:cxnLst/>
              <a:rect l="l" t="t" r="r" b="b"/>
              <a:pathLst>
                <a:path w="2182" h="664" extrusionOk="0">
                  <a:moveTo>
                    <a:pt x="61" y="0"/>
                  </a:moveTo>
                  <a:cubicBezTo>
                    <a:pt x="9" y="0"/>
                    <a:pt x="1" y="39"/>
                    <a:pt x="24" y="62"/>
                  </a:cubicBezTo>
                  <a:cubicBezTo>
                    <a:pt x="324" y="463"/>
                    <a:pt x="691" y="663"/>
                    <a:pt x="1191" y="663"/>
                  </a:cubicBezTo>
                  <a:cubicBezTo>
                    <a:pt x="1234" y="663"/>
                    <a:pt x="1288" y="664"/>
                    <a:pt x="1350" y="664"/>
                  </a:cubicBezTo>
                  <a:cubicBezTo>
                    <a:pt x="1627" y="664"/>
                    <a:pt x="2049" y="642"/>
                    <a:pt x="2158" y="396"/>
                  </a:cubicBezTo>
                  <a:cubicBezTo>
                    <a:pt x="2182" y="349"/>
                    <a:pt x="2139" y="302"/>
                    <a:pt x="2100" y="302"/>
                  </a:cubicBezTo>
                  <a:cubicBezTo>
                    <a:pt x="2084" y="302"/>
                    <a:pt x="2068" y="310"/>
                    <a:pt x="2058" y="329"/>
                  </a:cubicBezTo>
                  <a:cubicBezTo>
                    <a:pt x="1858" y="529"/>
                    <a:pt x="1491" y="529"/>
                    <a:pt x="1224" y="529"/>
                  </a:cubicBezTo>
                  <a:cubicBezTo>
                    <a:pt x="824" y="529"/>
                    <a:pt x="424" y="329"/>
                    <a:pt x="157" y="29"/>
                  </a:cubicBezTo>
                  <a:cubicBezTo>
                    <a:pt x="116" y="8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709950" y="3784350"/>
              <a:ext cx="12525" cy="16000"/>
            </a:xfrm>
            <a:custGeom>
              <a:avLst/>
              <a:gdLst/>
              <a:ahLst/>
              <a:cxnLst/>
              <a:rect l="l" t="t" r="r" b="b"/>
              <a:pathLst>
                <a:path w="501" h="640" extrusionOk="0">
                  <a:moveTo>
                    <a:pt x="366" y="0"/>
                  </a:moveTo>
                  <a:cubicBezTo>
                    <a:pt x="256" y="0"/>
                    <a:pt x="150" y="65"/>
                    <a:pt x="67" y="176"/>
                  </a:cubicBezTo>
                  <a:cubicBezTo>
                    <a:pt x="0" y="309"/>
                    <a:pt x="0" y="476"/>
                    <a:pt x="0" y="576"/>
                  </a:cubicBezTo>
                  <a:cubicBezTo>
                    <a:pt x="0" y="621"/>
                    <a:pt x="14" y="639"/>
                    <a:pt x="29" y="639"/>
                  </a:cubicBezTo>
                  <a:cubicBezTo>
                    <a:pt x="47" y="639"/>
                    <a:pt x="67" y="612"/>
                    <a:pt x="67" y="576"/>
                  </a:cubicBezTo>
                  <a:cubicBezTo>
                    <a:pt x="67" y="476"/>
                    <a:pt x="100" y="342"/>
                    <a:pt x="167" y="242"/>
                  </a:cubicBezTo>
                  <a:cubicBezTo>
                    <a:pt x="234" y="142"/>
                    <a:pt x="301" y="142"/>
                    <a:pt x="434" y="76"/>
                  </a:cubicBezTo>
                  <a:cubicBezTo>
                    <a:pt x="501" y="76"/>
                    <a:pt x="501" y="9"/>
                    <a:pt x="434" y="9"/>
                  </a:cubicBezTo>
                  <a:cubicBezTo>
                    <a:pt x="411" y="3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698275" y="3847925"/>
              <a:ext cx="79250" cy="16950"/>
            </a:xfrm>
            <a:custGeom>
              <a:avLst/>
              <a:gdLst/>
              <a:ahLst/>
              <a:cxnLst/>
              <a:rect l="l" t="t" r="r" b="b"/>
              <a:pathLst>
                <a:path w="3170" h="678" extrusionOk="0">
                  <a:moveTo>
                    <a:pt x="3136" y="1"/>
                  </a:moveTo>
                  <a:cubicBezTo>
                    <a:pt x="2669" y="101"/>
                    <a:pt x="2235" y="368"/>
                    <a:pt x="1802" y="468"/>
                  </a:cubicBezTo>
                  <a:cubicBezTo>
                    <a:pt x="1653" y="503"/>
                    <a:pt x="1497" y="520"/>
                    <a:pt x="1340" y="520"/>
                  </a:cubicBezTo>
                  <a:cubicBezTo>
                    <a:pt x="900" y="520"/>
                    <a:pt x="453" y="389"/>
                    <a:pt x="134" y="168"/>
                  </a:cubicBezTo>
                  <a:cubicBezTo>
                    <a:pt x="34" y="168"/>
                    <a:pt x="0" y="201"/>
                    <a:pt x="34" y="268"/>
                  </a:cubicBezTo>
                  <a:cubicBezTo>
                    <a:pt x="358" y="569"/>
                    <a:pt x="715" y="677"/>
                    <a:pt x="1084" y="677"/>
                  </a:cubicBezTo>
                  <a:cubicBezTo>
                    <a:pt x="1774" y="677"/>
                    <a:pt x="2505" y="297"/>
                    <a:pt x="3136" y="101"/>
                  </a:cubicBezTo>
                  <a:cubicBezTo>
                    <a:pt x="3169" y="101"/>
                    <a:pt x="3169" y="1"/>
                    <a:pt x="31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712450" y="3663025"/>
              <a:ext cx="103425" cy="52350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1653" y="0"/>
                  </a:moveTo>
                  <a:cubicBezTo>
                    <a:pt x="1067" y="0"/>
                    <a:pt x="428" y="113"/>
                    <a:pt x="0" y="225"/>
                  </a:cubicBezTo>
                  <a:cubicBezTo>
                    <a:pt x="234" y="392"/>
                    <a:pt x="434" y="692"/>
                    <a:pt x="734" y="859"/>
                  </a:cubicBezTo>
                  <a:cubicBezTo>
                    <a:pt x="1235" y="1193"/>
                    <a:pt x="1768" y="1259"/>
                    <a:pt x="2302" y="1493"/>
                  </a:cubicBezTo>
                  <a:cubicBezTo>
                    <a:pt x="2836" y="1693"/>
                    <a:pt x="3436" y="1893"/>
                    <a:pt x="4003" y="2093"/>
                  </a:cubicBezTo>
                  <a:cubicBezTo>
                    <a:pt x="4137" y="1359"/>
                    <a:pt x="3069" y="359"/>
                    <a:pt x="2436" y="92"/>
                  </a:cubicBezTo>
                  <a:cubicBezTo>
                    <a:pt x="2207" y="27"/>
                    <a:pt x="1937" y="0"/>
                    <a:pt x="1653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0700" y="3994400"/>
              <a:ext cx="303575" cy="1082775"/>
            </a:xfrm>
            <a:custGeom>
              <a:avLst/>
              <a:gdLst/>
              <a:ahLst/>
              <a:cxnLst/>
              <a:rect l="l" t="t" r="r" b="b"/>
              <a:pathLst>
                <a:path w="12143" h="43311" extrusionOk="0">
                  <a:moveTo>
                    <a:pt x="9796" y="0"/>
                  </a:moveTo>
                  <a:cubicBezTo>
                    <a:pt x="8008" y="0"/>
                    <a:pt x="6472" y="2415"/>
                    <a:pt x="6472" y="2415"/>
                  </a:cubicBezTo>
                  <a:cubicBezTo>
                    <a:pt x="5854" y="870"/>
                    <a:pt x="4736" y="456"/>
                    <a:pt x="3713" y="456"/>
                  </a:cubicBezTo>
                  <a:cubicBezTo>
                    <a:pt x="2526" y="456"/>
                    <a:pt x="1468" y="1014"/>
                    <a:pt x="1468" y="1014"/>
                  </a:cubicBezTo>
                  <a:cubicBezTo>
                    <a:pt x="2087" y="7792"/>
                    <a:pt x="3853" y="9222"/>
                    <a:pt x="3965" y="9222"/>
                  </a:cubicBezTo>
                  <a:cubicBezTo>
                    <a:pt x="3965" y="9222"/>
                    <a:pt x="3965" y="9222"/>
                    <a:pt x="3965" y="9222"/>
                  </a:cubicBezTo>
                  <a:lnTo>
                    <a:pt x="3965" y="9222"/>
                  </a:lnTo>
                  <a:cubicBezTo>
                    <a:pt x="2967" y="9722"/>
                    <a:pt x="2268" y="10455"/>
                    <a:pt x="1702" y="11221"/>
                  </a:cubicBezTo>
                  <a:cubicBezTo>
                    <a:pt x="667" y="12789"/>
                    <a:pt x="0" y="13856"/>
                    <a:pt x="534" y="16491"/>
                  </a:cubicBezTo>
                  <a:lnTo>
                    <a:pt x="4537" y="43310"/>
                  </a:lnTo>
                  <a:lnTo>
                    <a:pt x="10708" y="38774"/>
                  </a:lnTo>
                  <a:lnTo>
                    <a:pt x="12142" y="12789"/>
                  </a:lnTo>
                  <a:lnTo>
                    <a:pt x="10508" y="8819"/>
                  </a:lnTo>
                  <a:lnTo>
                    <a:pt x="12009" y="1514"/>
                  </a:lnTo>
                  <a:cubicBezTo>
                    <a:pt x="11287" y="397"/>
                    <a:pt x="10521" y="0"/>
                    <a:pt x="9796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764200" y="4143975"/>
              <a:ext cx="5825" cy="5325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99" y="1"/>
                  </a:moveTo>
                  <a:cubicBezTo>
                    <a:pt x="11" y="30"/>
                    <a:pt x="0" y="213"/>
                    <a:pt x="66" y="213"/>
                  </a:cubicBezTo>
                  <a:cubicBezTo>
                    <a:pt x="75" y="213"/>
                    <a:pt x="86" y="209"/>
                    <a:pt x="99" y="201"/>
                  </a:cubicBezTo>
                  <a:cubicBezTo>
                    <a:pt x="232" y="201"/>
                    <a:pt x="232" y="1"/>
                    <a:pt x="9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804175" y="4090600"/>
              <a:ext cx="7525" cy="5875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168" y="1"/>
                  </a:moveTo>
                  <a:cubicBezTo>
                    <a:pt x="1" y="1"/>
                    <a:pt x="67" y="234"/>
                    <a:pt x="168" y="234"/>
                  </a:cubicBezTo>
                  <a:cubicBezTo>
                    <a:pt x="301" y="234"/>
                    <a:pt x="301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694325" y="4121300"/>
              <a:ext cx="12725" cy="9425"/>
            </a:xfrm>
            <a:custGeom>
              <a:avLst/>
              <a:gdLst/>
              <a:ahLst/>
              <a:cxnLst/>
              <a:rect l="l" t="t" r="r" b="b"/>
              <a:pathLst>
                <a:path w="509" h="377" extrusionOk="0">
                  <a:moveTo>
                    <a:pt x="279" y="0"/>
                  </a:moveTo>
                  <a:cubicBezTo>
                    <a:pt x="262" y="0"/>
                    <a:pt x="244" y="2"/>
                    <a:pt x="225" y="7"/>
                  </a:cubicBezTo>
                  <a:cubicBezTo>
                    <a:pt x="1" y="7"/>
                    <a:pt x="23" y="376"/>
                    <a:pt x="261" y="376"/>
                  </a:cubicBezTo>
                  <a:cubicBezTo>
                    <a:pt x="271" y="376"/>
                    <a:pt x="281" y="375"/>
                    <a:pt x="292" y="374"/>
                  </a:cubicBezTo>
                  <a:cubicBezTo>
                    <a:pt x="509" y="374"/>
                    <a:pt x="495" y="0"/>
                    <a:pt x="27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695000" y="4062825"/>
              <a:ext cx="7850" cy="5300"/>
            </a:xfrm>
            <a:custGeom>
              <a:avLst/>
              <a:gdLst/>
              <a:ahLst/>
              <a:cxnLst/>
              <a:rect l="l" t="t" r="r" b="b"/>
              <a:pathLst>
                <a:path w="314" h="212" extrusionOk="0">
                  <a:moveTo>
                    <a:pt x="115" y="0"/>
                  </a:moveTo>
                  <a:cubicBezTo>
                    <a:pt x="0" y="0"/>
                    <a:pt x="17" y="211"/>
                    <a:pt x="165" y="211"/>
                  </a:cubicBezTo>
                  <a:cubicBezTo>
                    <a:pt x="313" y="211"/>
                    <a:pt x="303" y="0"/>
                    <a:pt x="205" y="0"/>
                  </a:cubicBezTo>
                  <a:cubicBezTo>
                    <a:pt x="193" y="0"/>
                    <a:pt x="180" y="4"/>
                    <a:pt x="165" y="11"/>
                  </a:cubicBezTo>
                  <a:cubicBezTo>
                    <a:pt x="146" y="4"/>
                    <a:pt x="130" y="0"/>
                    <a:pt x="11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745800" y="4075600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8" y="0"/>
                  </a:moveTo>
                  <a:cubicBezTo>
                    <a:pt x="1" y="0"/>
                    <a:pt x="67" y="401"/>
                    <a:pt x="301" y="401"/>
                  </a:cubicBezTo>
                  <a:cubicBezTo>
                    <a:pt x="568" y="401"/>
                    <a:pt x="568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737475" y="41148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34"/>
                    <a:pt x="67" y="367"/>
                    <a:pt x="267" y="367"/>
                  </a:cubicBezTo>
                  <a:cubicBezTo>
                    <a:pt x="501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726625" y="4174000"/>
              <a:ext cx="5875" cy="5875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01" y="1"/>
                  </a:moveTo>
                  <a:cubicBezTo>
                    <a:pt x="1" y="1"/>
                    <a:pt x="1" y="234"/>
                    <a:pt x="101" y="234"/>
                  </a:cubicBezTo>
                  <a:cubicBezTo>
                    <a:pt x="234" y="234"/>
                    <a:pt x="234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660925" y="4093550"/>
              <a:ext cx="8175" cy="7250"/>
            </a:xfrm>
            <a:custGeom>
              <a:avLst/>
              <a:gdLst/>
              <a:ahLst/>
              <a:cxnLst/>
              <a:rect l="l" t="t" r="r" b="b"/>
              <a:pathLst>
                <a:path w="327" h="290" extrusionOk="0">
                  <a:moveTo>
                    <a:pt x="204" y="0"/>
                  </a:moveTo>
                  <a:cubicBezTo>
                    <a:pt x="108" y="0"/>
                    <a:pt x="0" y="96"/>
                    <a:pt x="60" y="216"/>
                  </a:cubicBezTo>
                  <a:cubicBezTo>
                    <a:pt x="98" y="267"/>
                    <a:pt x="146" y="289"/>
                    <a:pt x="191" y="289"/>
                  </a:cubicBezTo>
                  <a:cubicBezTo>
                    <a:pt x="263" y="289"/>
                    <a:pt x="327" y="232"/>
                    <a:pt x="327" y="150"/>
                  </a:cubicBezTo>
                  <a:cubicBezTo>
                    <a:pt x="327" y="43"/>
                    <a:pt x="268" y="0"/>
                    <a:pt x="2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703600" y="408727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8" y="0"/>
                  </a:moveTo>
                  <a:cubicBezTo>
                    <a:pt x="1" y="63"/>
                    <a:pt x="18" y="271"/>
                    <a:pt x="156" y="271"/>
                  </a:cubicBezTo>
                  <a:cubicBezTo>
                    <a:pt x="166" y="271"/>
                    <a:pt x="177" y="270"/>
                    <a:pt x="188" y="267"/>
                  </a:cubicBezTo>
                  <a:cubicBezTo>
                    <a:pt x="354" y="267"/>
                    <a:pt x="321" y="0"/>
                    <a:pt x="1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718750" y="4037850"/>
              <a:ext cx="9950" cy="7150"/>
            </a:xfrm>
            <a:custGeom>
              <a:avLst/>
              <a:gdLst/>
              <a:ahLst/>
              <a:cxnLst/>
              <a:rect l="l" t="t" r="r" b="b"/>
              <a:pathLst>
                <a:path w="398" h="286" extrusionOk="0">
                  <a:moveTo>
                    <a:pt x="233" y="1"/>
                  </a:moveTo>
                  <a:cubicBezTo>
                    <a:pt x="217" y="1"/>
                    <a:pt x="200" y="3"/>
                    <a:pt x="182" y="9"/>
                  </a:cubicBezTo>
                  <a:cubicBezTo>
                    <a:pt x="0" y="9"/>
                    <a:pt x="11" y="285"/>
                    <a:pt x="165" y="285"/>
                  </a:cubicBezTo>
                  <a:cubicBezTo>
                    <a:pt x="180" y="285"/>
                    <a:pt x="197" y="282"/>
                    <a:pt x="215" y="276"/>
                  </a:cubicBezTo>
                  <a:cubicBezTo>
                    <a:pt x="397" y="276"/>
                    <a:pt x="386" y="1"/>
                    <a:pt x="2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652400" y="40564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68" y="0"/>
                  </a:moveTo>
                  <a:cubicBezTo>
                    <a:pt x="1" y="34"/>
                    <a:pt x="1" y="267"/>
                    <a:pt x="168" y="267"/>
                  </a:cubicBezTo>
                  <a:cubicBezTo>
                    <a:pt x="334" y="267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678250" y="4023825"/>
              <a:ext cx="6700" cy="5925"/>
            </a:xfrm>
            <a:custGeom>
              <a:avLst/>
              <a:gdLst/>
              <a:ahLst/>
              <a:cxnLst/>
              <a:rect l="l" t="t" r="r" b="b"/>
              <a:pathLst>
                <a:path w="268" h="237" extrusionOk="0">
                  <a:moveTo>
                    <a:pt x="156" y="0"/>
                  </a:moveTo>
                  <a:cubicBezTo>
                    <a:pt x="150" y="0"/>
                    <a:pt x="142" y="1"/>
                    <a:pt x="134" y="3"/>
                  </a:cubicBezTo>
                  <a:cubicBezTo>
                    <a:pt x="1" y="3"/>
                    <a:pt x="1" y="237"/>
                    <a:pt x="134" y="237"/>
                  </a:cubicBezTo>
                  <a:cubicBezTo>
                    <a:pt x="260" y="237"/>
                    <a:pt x="267" y="0"/>
                    <a:pt x="15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652675" y="4023900"/>
              <a:ext cx="8925" cy="6750"/>
            </a:xfrm>
            <a:custGeom>
              <a:avLst/>
              <a:gdLst/>
              <a:ahLst/>
              <a:cxnLst/>
              <a:rect l="l" t="t" r="r" b="b"/>
              <a:pathLst>
                <a:path w="357" h="270" extrusionOk="0">
                  <a:moveTo>
                    <a:pt x="190" y="0"/>
                  </a:moveTo>
                  <a:cubicBezTo>
                    <a:pt x="0" y="0"/>
                    <a:pt x="20" y="270"/>
                    <a:pt x="165" y="270"/>
                  </a:cubicBezTo>
                  <a:cubicBezTo>
                    <a:pt x="173" y="270"/>
                    <a:pt x="181" y="269"/>
                    <a:pt x="190" y="267"/>
                  </a:cubicBezTo>
                  <a:lnTo>
                    <a:pt x="223" y="267"/>
                  </a:lnTo>
                  <a:cubicBezTo>
                    <a:pt x="357" y="267"/>
                    <a:pt x="357" y="0"/>
                    <a:pt x="1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665750" y="4143925"/>
              <a:ext cx="11700" cy="8425"/>
            </a:xfrm>
            <a:custGeom>
              <a:avLst/>
              <a:gdLst/>
              <a:ahLst/>
              <a:cxnLst/>
              <a:rect l="l" t="t" r="r" b="b"/>
              <a:pathLst>
                <a:path w="468" h="337" extrusionOk="0">
                  <a:moveTo>
                    <a:pt x="234" y="1"/>
                  </a:moveTo>
                  <a:cubicBezTo>
                    <a:pt x="223" y="1"/>
                    <a:pt x="212" y="1"/>
                    <a:pt x="201" y="3"/>
                  </a:cubicBezTo>
                  <a:cubicBezTo>
                    <a:pt x="0" y="3"/>
                    <a:pt x="34" y="336"/>
                    <a:pt x="267" y="336"/>
                  </a:cubicBezTo>
                  <a:cubicBezTo>
                    <a:pt x="459" y="336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689925" y="419067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1"/>
                    <a:pt x="34" y="334"/>
                    <a:pt x="234" y="334"/>
                  </a:cubicBezTo>
                  <a:cubicBezTo>
                    <a:pt x="468" y="334"/>
                    <a:pt x="468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712450" y="4143150"/>
              <a:ext cx="8375" cy="5850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334" y="2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741625" y="4203200"/>
              <a:ext cx="14225" cy="10025"/>
            </a:xfrm>
            <a:custGeom>
              <a:avLst/>
              <a:gdLst/>
              <a:ahLst/>
              <a:cxnLst/>
              <a:rect l="l" t="t" r="r" b="b"/>
              <a:pathLst>
                <a:path w="569" h="401" extrusionOk="0">
                  <a:moveTo>
                    <a:pt x="268" y="0"/>
                  </a:moveTo>
                  <a:cubicBezTo>
                    <a:pt x="1" y="0"/>
                    <a:pt x="68" y="400"/>
                    <a:pt x="301" y="400"/>
                  </a:cubicBezTo>
                  <a:cubicBezTo>
                    <a:pt x="568" y="400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781250" y="41848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04" y="408"/>
                  </a:cubicBezTo>
                  <a:cubicBezTo>
                    <a:pt x="218" y="408"/>
                    <a:pt x="234" y="405"/>
                    <a:pt x="251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755825" y="4171500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00" y="1"/>
                  </a:moveTo>
                  <a:cubicBezTo>
                    <a:pt x="0" y="34"/>
                    <a:pt x="0" y="401"/>
                    <a:pt x="234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810225" y="4138150"/>
              <a:ext cx="16500" cy="12575"/>
            </a:xfrm>
            <a:custGeom>
              <a:avLst/>
              <a:gdLst/>
              <a:ahLst/>
              <a:cxnLst/>
              <a:rect l="l" t="t" r="r" b="b"/>
              <a:pathLst>
                <a:path w="660" h="503" extrusionOk="0">
                  <a:moveTo>
                    <a:pt x="259" y="0"/>
                  </a:moveTo>
                  <a:cubicBezTo>
                    <a:pt x="1" y="33"/>
                    <a:pt x="24" y="502"/>
                    <a:pt x="298" y="502"/>
                  </a:cubicBezTo>
                  <a:cubicBezTo>
                    <a:pt x="307" y="502"/>
                    <a:pt x="316" y="502"/>
                    <a:pt x="326" y="501"/>
                  </a:cubicBezTo>
                  <a:cubicBezTo>
                    <a:pt x="659" y="434"/>
                    <a:pt x="593" y="0"/>
                    <a:pt x="25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777775" y="4103125"/>
              <a:ext cx="15600" cy="11750"/>
            </a:xfrm>
            <a:custGeom>
              <a:avLst/>
              <a:gdLst/>
              <a:ahLst/>
              <a:cxnLst/>
              <a:rect l="l" t="t" r="r" b="b"/>
              <a:pathLst>
                <a:path w="624" h="470" extrusionOk="0">
                  <a:moveTo>
                    <a:pt x="290" y="0"/>
                  </a:moveTo>
                  <a:cubicBezTo>
                    <a:pt x="0" y="65"/>
                    <a:pt x="21" y="469"/>
                    <a:pt x="291" y="469"/>
                  </a:cubicBezTo>
                  <a:cubicBezTo>
                    <a:pt x="301" y="469"/>
                    <a:pt x="312" y="468"/>
                    <a:pt x="323" y="467"/>
                  </a:cubicBezTo>
                  <a:cubicBezTo>
                    <a:pt x="623" y="467"/>
                    <a:pt x="556" y="0"/>
                    <a:pt x="2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799175" y="404640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34"/>
                    <a:pt x="34" y="335"/>
                    <a:pt x="267" y="335"/>
                  </a:cubicBezTo>
                  <a:cubicBezTo>
                    <a:pt x="468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779175" y="4044675"/>
              <a:ext cx="10625" cy="7600"/>
            </a:xfrm>
            <a:custGeom>
              <a:avLst/>
              <a:gdLst/>
              <a:ahLst/>
              <a:cxnLst/>
              <a:rect l="l" t="t" r="r" b="b"/>
              <a:pathLst>
                <a:path w="425" h="304" extrusionOk="0">
                  <a:moveTo>
                    <a:pt x="252" y="1"/>
                  </a:moveTo>
                  <a:cubicBezTo>
                    <a:pt x="246" y="1"/>
                    <a:pt x="240" y="2"/>
                    <a:pt x="234" y="3"/>
                  </a:cubicBezTo>
                  <a:cubicBezTo>
                    <a:pt x="0" y="3"/>
                    <a:pt x="0" y="303"/>
                    <a:pt x="234" y="303"/>
                  </a:cubicBezTo>
                  <a:cubicBezTo>
                    <a:pt x="424" y="303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819200" y="4011375"/>
              <a:ext cx="10025" cy="7625"/>
            </a:xfrm>
            <a:custGeom>
              <a:avLst/>
              <a:gdLst/>
              <a:ahLst/>
              <a:cxnLst/>
              <a:rect l="l" t="t" r="r" b="b"/>
              <a:pathLst>
                <a:path w="401" h="305" extrusionOk="0">
                  <a:moveTo>
                    <a:pt x="200" y="1"/>
                  </a:moveTo>
                  <a:cubicBezTo>
                    <a:pt x="12" y="64"/>
                    <a:pt x="1" y="304"/>
                    <a:pt x="167" y="304"/>
                  </a:cubicBezTo>
                  <a:cubicBezTo>
                    <a:pt x="178" y="304"/>
                    <a:pt x="189" y="303"/>
                    <a:pt x="200" y="301"/>
                  </a:cubicBezTo>
                  <a:cubicBezTo>
                    <a:pt x="400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861975" y="4035575"/>
              <a:ext cx="8950" cy="760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91" y="0"/>
                  </a:moveTo>
                  <a:cubicBezTo>
                    <a:pt x="1" y="32"/>
                    <a:pt x="21" y="303"/>
                    <a:pt x="165" y="303"/>
                  </a:cubicBezTo>
                  <a:cubicBezTo>
                    <a:pt x="173" y="303"/>
                    <a:pt x="182" y="302"/>
                    <a:pt x="191" y="301"/>
                  </a:cubicBezTo>
                  <a:cubicBezTo>
                    <a:pt x="357" y="301"/>
                    <a:pt x="357" y="0"/>
                    <a:pt x="1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849225" y="4094250"/>
              <a:ext cx="11825" cy="9650"/>
            </a:xfrm>
            <a:custGeom>
              <a:avLst/>
              <a:gdLst/>
              <a:ahLst/>
              <a:cxnLst/>
              <a:rect l="l" t="t" r="r" b="b"/>
              <a:pathLst>
                <a:path w="473" h="386" extrusionOk="0">
                  <a:moveTo>
                    <a:pt x="185" y="0"/>
                  </a:moveTo>
                  <a:cubicBezTo>
                    <a:pt x="134" y="0"/>
                    <a:pt x="80" y="26"/>
                    <a:pt x="33" y="88"/>
                  </a:cubicBezTo>
                  <a:cubicBezTo>
                    <a:pt x="0" y="188"/>
                    <a:pt x="33" y="322"/>
                    <a:pt x="133" y="355"/>
                  </a:cubicBezTo>
                  <a:cubicBezTo>
                    <a:pt x="133" y="355"/>
                    <a:pt x="133" y="355"/>
                    <a:pt x="133" y="355"/>
                  </a:cubicBezTo>
                  <a:lnTo>
                    <a:pt x="133" y="355"/>
                  </a:lnTo>
                  <a:cubicBezTo>
                    <a:pt x="175" y="376"/>
                    <a:pt x="216" y="385"/>
                    <a:pt x="252" y="385"/>
                  </a:cubicBezTo>
                  <a:cubicBezTo>
                    <a:pt x="390" y="385"/>
                    <a:pt x="472" y="254"/>
                    <a:pt x="367" y="122"/>
                  </a:cubicBezTo>
                  <a:cubicBezTo>
                    <a:pt x="367" y="122"/>
                    <a:pt x="367" y="88"/>
                    <a:pt x="334" y="88"/>
                  </a:cubicBezTo>
                  <a:cubicBezTo>
                    <a:pt x="298" y="35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827525" y="407560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34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4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862550" y="406975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1" y="1"/>
                    <a:pt x="1" y="335"/>
                    <a:pt x="268" y="335"/>
                  </a:cubicBezTo>
                  <a:cubicBezTo>
                    <a:pt x="468" y="335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828575" y="4044700"/>
              <a:ext cx="12100" cy="10125"/>
            </a:xfrm>
            <a:custGeom>
              <a:avLst/>
              <a:gdLst/>
              <a:ahLst/>
              <a:cxnLst/>
              <a:rect l="l" t="t" r="r" b="b"/>
              <a:pathLst>
                <a:path w="484" h="405" extrusionOk="0">
                  <a:moveTo>
                    <a:pt x="221" y="0"/>
                  </a:moveTo>
                  <a:cubicBezTo>
                    <a:pt x="212" y="0"/>
                    <a:pt x="202" y="1"/>
                    <a:pt x="192" y="2"/>
                  </a:cubicBezTo>
                  <a:cubicBezTo>
                    <a:pt x="1" y="66"/>
                    <a:pt x="23" y="405"/>
                    <a:pt x="230" y="405"/>
                  </a:cubicBezTo>
                  <a:cubicBezTo>
                    <a:pt x="239" y="405"/>
                    <a:pt x="249" y="404"/>
                    <a:pt x="259" y="403"/>
                  </a:cubicBezTo>
                  <a:cubicBezTo>
                    <a:pt x="484" y="403"/>
                    <a:pt x="461" y="0"/>
                    <a:pt x="22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851950" y="4008875"/>
              <a:ext cx="13125" cy="10100"/>
            </a:xfrm>
            <a:custGeom>
              <a:avLst/>
              <a:gdLst/>
              <a:ahLst/>
              <a:cxnLst/>
              <a:rect l="l" t="t" r="r" b="b"/>
              <a:pathLst>
                <a:path w="525" h="404" extrusionOk="0">
                  <a:moveTo>
                    <a:pt x="225" y="1"/>
                  </a:moveTo>
                  <a:cubicBezTo>
                    <a:pt x="0" y="33"/>
                    <a:pt x="22" y="403"/>
                    <a:pt x="231" y="403"/>
                  </a:cubicBezTo>
                  <a:cubicBezTo>
                    <a:pt x="240" y="403"/>
                    <a:pt x="249" y="403"/>
                    <a:pt x="258" y="401"/>
                  </a:cubicBezTo>
                  <a:cubicBezTo>
                    <a:pt x="525" y="401"/>
                    <a:pt x="525" y="1"/>
                    <a:pt x="22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844200" y="4125075"/>
              <a:ext cx="10875" cy="11225"/>
            </a:xfrm>
            <a:custGeom>
              <a:avLst/>
              <a:gdLst/>
              <a:ahLst/>
              <a:cxnLst/>
              <a:rect l="l" t="t" r="r" b="b"/>
              <a:pathLst>
                <a:path w="435" h="449" extrusionOk="0">
                  <a:moveTo>
                    <a:pt x="228" y="0"/>
                  </a:moveTo>
                  <a:cubicBezTo>
                    <a:pt x="128" y="0"/>
                    <a:pt x="19" y="76"/>
                    <a:pt x="1" y="223"/>
                  </a:cubicBezTo>
                  <a:cubicBezTo>
                    <a:pt x="1" y="373"/>
                    <a:pt x="118" y="448"/>
                    <a:pt x="226" y="448"/>
                  </a:cubicBezTo>
                  <a:cubicBezTo>
                    <a:pt x="334" y="448"/>
                    <a:pt x="435" y="373"/>
                    <a:pt x="401" y="223"/>
                  </a:cubicBezTo>
                  <a:lnTo>
                    <a:pt x="401" y="156"/>
                  </a:lnTo>
                  <a:cubicBezTo>
                    <a:pt x="386" y="51"/>
                    <a:pt x="310" y="0"/>
                    <a:pt x="22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833550" y="4181150"/>
              <a:ext cx="1500" cy="375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16" y="0"/>
                  </a:moveTo>
                  <a:cubicBezTo>
                    <a:pt x="1" y="0"/>
                    <a:pt x="16" y="15"/>
                    <a:pt x="60" y="15"/>
                  </a:cubicBezTo>
                  <a:cubicBezTo>
                    <a:pt x="38" y="4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811675" y="4225700"/>
              <a:ext cx="20050" cy="14200"/>
            </a:xfrm>
            <a:custGeom>
              <a:avLst/>
              <a:gdLst/>
              <a:ahLst/>
              <a:cxnLst/>
              <a:rect l="l" t="t" r="r" b="b"/>
              <a:pathLst>
                <a:path w="802" h="568" extrusionOk="0">
                  <a:moveTo>
                    <a:pt x="368" y="1"/>
                  </a:moveTo>
                  <a:cubicBezTo>
                    <a:pt x="1" y="1"/>
                    <a:pt x="34" y="568"/>
                    <a:pt x="435" y="568"/>
                  </a:cubicBezTo>
                  <a:cubicBezTo>
                    <a:pt x="802" y="534"/>
                    <a:pt x="768" y="1"/>
                    <a:pt x="3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811675" y="418985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68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5" y="367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776650" y="424822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34" y="334"/>
                    <a:pt x="234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727450" y="4276425"/>
              <a:ext cx="13775" cy="10175"/>
            </a:xfrm>
            <a:custGeom>
              <a:avLst/>
              <a:gdLst/>
              <a:ahLst/>
              <a:cxnLst/>
              <a:rect l="l" t="t" r="r" b="b"/>
              <a:pathLst>
                <a:path w="551" h="407" extrusionOk="0">
                  <a:moveTo>
                    <a:pt x="291" y="0"/>
                  </a:moveTo>
                  <a:cubicBezTo>
                    <a:pt x="273" y="0"/>
                    <a:pt x="254" y="2"/>
                    <a:pt x="234" y="7"/>
                  </a:cubicBezTo>
                  <a:cubicBezTo>
                    <a:pt x="1" y="7"/>
                    <a:pt x="34" y="407"/>
                    <a:pt x="301" y="407"/>
                  </a:cubicBezTo>
                  <a:cubicBezTo>
                    <a:pt x="550" y="407"/>
                    <a:pt x="538" y="0"/>
                    <a:pt x="2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711025" y="4246375"/>
              <a:ext cx="12700" cy="9425"/>
            </a:xfrm>
            <a:custGeom>
              <a:avLst/>
              <a:gdLst/>
              <a:ahLst/>
              <a:cxnLst/>
              <a:rect l="l" t="t" r="r" b="b"/>
              <a:pathLst>
                <a:path w="508" h="377" extrusionOk="0">
                  <a:moveTo>
                    <a:pt x="278" y="1"/>
                  </a:moveTo>
                  <a:cubicBezTo>
                    <a:pt x="261" y="1"/>
                    <a:pt x="243" y="3"/>
                    <a:pt x="224" y="8"/>
                  </a:cubicBezTo>
                  <a:cubicBezTo>
                    <a:pt x="0" y="8"/>
                    <a:pt x="22" y="377"/>
                    <a:pt x="260" y="377"/>
                  </a:cubicBezTo>
                  <a:cubicBezTo>
                    <a:pt x="270" y="377"/>
                    <a:pt x="280" y="376"/>
                    <a:pt x="291" y="375"/>
                  </a:cubicBezTo>
                  <a:cubicBezTo>
                    <a:pt x="508" y="375"/>
                    <a:pt x="495" y="1"/>
                    <a:pt x="27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03275" y="4221525"/>
              <a:ext cx="4200" cy="255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741225" y="42390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30" y="408"/>
                  </a:cubicBezTo>
                  <a:cubicBezTo>
                    <a:pt x="247" y="408"/>
                    <a:pt x="265" y="406"/>
                    <a:pt x="284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8785500" y="4209025"/>
              <a:ext cx="9525" cy="6950"/>
            </a:xfrm>
            <a:custGeom>
              <a:avLst/>
              <a:gdLst/>
              <a:ahLst/>
              <a:cxnLst/>
              <a:rect l="l" t="t" r="r" b="b"/>
              <a:pathLst>
                <a:path w="381" h="278" extrusionOk="0">
                  <a:moveTo>
                    <a:pt x="181" y="1"/>
                  </a:moveTo>
                  <a:cubicBezTo>
                    <a:pt x="0" y="31"/>
                    <a:pt x="10" y="277"/>
                    <a:pt x="135" y="277"/>
                  </a:cubicBezTo>
                  <a:cubicBezTo>
                    <a:pt x="149" y="277"/>
                    <a:pt x="164" y="274"/>
                    <a:pt x="181" y="267"/>
                  </a:cubicBezTo>
                  <a:cubicBezTo>
                    <a:pt x="381" y="267"/>
                    <a:pt x="347" y="1"/>
                    <a:pt x="18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8816700" y="4257350"/>
              <a:ext cx="18100" cy="12575"/>
            </a:xfrm>
            <a:custGeom>
              <a:avLst/>
              <a:gdLst/>
              <a:ahLst/>
              <a:cxnLst/>
              <a:rect l="l" t="t" r="r" b="b"/>
              <a:pathLst>
                <a:path w="724" h="503" extrusionOk="0">
                  <a:moveTo>
                    <a:pt x="365" y="1"/>
                  </a:moveTo>
                  <a:cubicBezTo>
                    <a:pt x="355" y="1"/>
                    <a:pt x="344" y="1"/>
                    <a:pt x="334" y="2"/>
                  </a:cubicBezTo>
                  <a:cubicBezTo>
                    <a:pt x="0" y="2"/>
                    <a:pt x="67" y="503"/>
                    <a:pt x="400" y="503"/>
                  </a:cubicBezTo>
                  <a:cubicBezTo>
                    <a:pt x="723" y="470"/>
                    <a:pt x="671" y="1"/>
                    <a:pt x="36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848375" y="4238050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54" y="0"/>
                  </a:moveTo>
                  <a:cubicBezTo>
                    <a:pt x="238" y="0"/>
                    <a:pt x="220" y="2"/>
                    <a:pt x="201" y="7"/>
                  </a:cubicBezTo>
                  <a:cubicBezTo>
                    <a:pt x="1" y="7"/>
                    <a:pt x="1" y="374"/>
                    <a:pt x="234" y="374"/>
                  </a:cubicBezTo>
                  <a:cubicBezTo>
                    <a:pt x="482" y="374"/>
                    <a:pt x="471" y="0"/>
                    <a:pt x="25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8779175" y="4274075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7" y="0"/>
                  </a:moveTo>
                  <a:cubicBezTo>
                    <a:pt x="0" y="0"/>
                    <a:pt x="67" y="401"/>
                    <a:pt x="300" y="401"/>
                  </a:cubicBezTo>
                  <a:cubicBezTo>
                    <a:pt x="567" y="401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8674925" y="4244000"/>
              <a:ext cx="10625" cy="7575"/>
            </a:xfrm>
            <a:custGeom>
              <a:avLst/>
              <a:gdLst/>
              <a:ahLst/>
              <a:cxnLst/>
              <a:rect l="l" t="t" r="r" b="b"/>
              <a:pathLst>
                <a:path w="425" h="303" extrusionOk="0">
                  <a:moveTo>
                    <a:pt x="253" y="0"/>
                  </a:moveTo>
                  <a:cubicBezTo>
                    <a:pt x="246" y="0"/>
                    <a:pt x="240" y="1"/>
                    <a:pt x="234" y="3"/>
                  </a:cubicBezTo>
                  <a:cubicBezTo>
                    <a:pt x="0" y="3"/>
                    <a:pt x="67" y="303"/>
                    <a:pt x="234" y="303"/>
                  </a:cubicBezTo>
                  <a:cubicBezTo>
                    <a:pt x="425" y="303"/>
                    <a:pt x="373" y="0"/>
                    <a:pt x="25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8837550" y="4154825"/>
              <a:ext cx="15850" cy="10875"/>
            </a:xfrm>
            <a:custGeom>
              <a:avLst/>
              <a:gdLst/>
              <a:ahLst/>
              <a:cxnLst/>
              <a:rect l="l" t="t" r="r" b="b"/>
              <a:pathLst>
                <a:path w="634" h="435" extrusionOk="0">
                  <a:moveTo>
                    <a:pt x="300" y="0"/>
                  </a:moveTo>
                  <a:cubicBezTo>
                    <a:pt x="0" y="34"/>
                    <a:pt x="67" y="434"/>
                    <a:pt x="334" y="434"/>
                  </a:cubicBezTo>
                  <a:cubicBezTo>
                    <a:pt x="634" y="434"/>
                    <a:pt x="600" y="0"/>
                    <a:pt x="3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707475" y="5102000"/>
              <a:ext cx="140575" cy="16025"/>
            </a:xfrm>
            <a:custGeom>
              <a:avLst/>
              <a:gdLst/>
              <a:ahLst/>
              <a:cxnLst/>
              <a:rect l="l" t="t" r="r" b="b"/>
              <a:pathLst>
                <a:path w="5623" h="641" extrusionOk="0">
                  <a:moveTo>
                    <a:pt x="5563" y="0"/>
                  </a:moveTo>
                  <a:cubicBezTo>
                    <a:pt x="5555" y="0"/>
                    <a:pt x="5546" y="2"/>
                    <a:pt x="5537" y="7"/>
                  </a:cubicBezTo>
                  <a:cubicBezTo>
                    <a:pt x="3702" y="241"/>
                    <a:pt x="1867" y="374"/>
                    <a:pt x="33" y="574"/>
                  </a:cubicBezTo>
                  <a:cubicBezTo>
                    <a:pt x="28" y="570"/>
                    <a:pt x="24" y="567"/>
                    <a:pt x="20" y="567"/>
                  </a:cubicBezTo>
                  <a:cubicBezTo>
                    <a:pt x="0" y="567"/>
                    <a:pt x="4" y="641"/>
                    <a:pt x="33" y="641"/>
                  </a:cubicBezTo>
                  <a:cubicBezTo>
                    <a:pt x="1867" y="574"/>
                    <a:pt x="3702" y="307"/>
                    <a:pt x="5537" y="74"/>
                  </a:cubicBezTo>
                  <a:cubicBezTo>
                    <a:pt x="5622" y="74"/>
                    <a:pt x="5610" y="0"/>
                    <a:pt x="5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790850" y="5072575"/>
              <a:ext cx="10850" cy="38450"/>
            </a:xfrm>
            <a:custGeom>
              <a:avLst/>
              <a:gdLst/>
              <a:ahLst/>
              <a:cxnLst/>
              <a:rect l="l" t="t" r="r" b="b"/>
              <a:pathLst>
                <a:path w="434" h="1538" extrusionOk="0">
                  <a:moveTo>
                    <a:pt x="380" y="0"/>
                  </a:moveTo>
                  <a:cubicBezTo>
                    <a:pt x="350" y="0"/>
                    <a:pt x="317" y="17"/>
                    <a:pt x="300" y="50"/>
                  </a:cubicBezTo>
                  <a:cubicBezTo>
                    <a:pt x="167" y="517"/>
                    <a:pt x="133" y="1017"/>
                    <a:pt x="0" y="1451"/>
                  </a:cubicBezTo>
                  <a:cubicBezTo>
                    <a:pt x="0" y="1515"/>
                    <a:pt x="40" y="1538"/>
                    <a:pt x="70" y="1538"/>
                  </a:cubicBezTo>
                  <a:cubicBezTo>
                    <a:pt x="87" y="1538"/>
                    <a:pt x="100" y="1530"/>
                    <a:pt x="100" y="1518"/>
                  </a:cubicBezTo>
                  <a:cubicBezTo>
                    <a:pt x="267" y="1051"/>
                    <a:pt x="434" y="550"/>
                    <a:pt x="434" y="50"/>
                  </a:cubicBezTo>
                  <a:cubicBezTo>
                    <a:pt x="434" y="17"/>
                    <a:pt x="409" y="0"/>
                    <a:pt x="38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864225" y="5051300"/>
              <a:ext cx="133025" cy="36275"/>
            </a:xfrm>
            <a:custGeom>
              <a:avLst/>
              <a:gdLst/>
              <a:ahLst/>
              <a:cxnLst/>
              <a:rect l="l" t="t" r="r" b="b"/>
              <a:pathLst>
                <a:path w="5321" h="1451" extrusionOk="0">
                  <a:moveTo>
                    <a:pt x="67" y="0"/>
                  </a:moveTo>
                  <a:cubicBezTo>
                    <a:pt x="0" y="34"/>
                    <a:pt x="0" y="67"/>
                    <a:pt x="34" y="67"/>
                  </a:cubicBezTo>
                  <a:cubicBezTo>
                    <a:pt x="1735" y="534"/>
                    <a:pt x="3503" y="934"/>
                    <a:pt x="5204" y="1435"/>
                  </a:cubicBezTo>
                  <a:cubicBezTo>
                    <a:pt x="5215" y="1446"/>
                    <a:pt x="5226" y="1451"/>
                    <a:pt x="5237" y="1451"/>
                  </a:cubicBezTo>
                  <a:cubicBezTo>
                    <a:pt x="5289" y="1451"/>
                    <a:pt x="5321" y="1335"/>
                    <a:pt x="5238" y="1335"/>
                  </a:cubicBezTo>
                  <a:cubicBezTo>
                    <a:pt x="3536" y="834"/>
                    <a:pt x="1835" y="334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31775" y="5040300"/>
              <a:ext cx="26600" cy="28750"/>
            </a:xfrm>
            <a:custGeom>
              <a:avLst/>
              <a:gdLst/>
              <a:ahLst/>
              <a:cxnLst/>
              <a:rect l="l" t="t" r="r" b="b"/>
              <a:pathLst>
                <a:path w="1064" h="1150" extrusionOk="0">
                  <a:moveTo>
                    <a:pt x="983" y="0"/>
                  </a:moveTo>
                  <a:cubicBezTo>
                    <a:pt x="978" y="0"/>
                    <a:pt x="972" y="2"/>
                    <a:pt x="968" y="7"/>
                  </a:cubicBezTo>
                  <a:cubicBezTo>
                    <a:pt x="801" y="140"/>
                    <a:pt x="634" y="307"/>
                    <a:pt x="501" y="474"/>
                  </a:cubicBezTo>
                  <a:cubicBezTo>
                    <a:pt x="334" y="641"/>
                    <a:pt x="167" y="807"/>
                    <a:pt x="0" y="1007"/>
                  </a:cubicBezTo>
                  <a:cubicBezTo>
                    <a:pt x="0" y="1090"/>
                    <a:pt x="23" y="1150"/>
                    <a:pt x="50" y="1150"/>
                  </a:cubicBezTo>
                  <a:cubicBezTo>
                    <a:pt x="55" y="1150"/>
                    <a:pt x="61" y="1147"/>
                    <a:pt x="67" y="1141"/>
                  </a:cubicBezTo>
                  <a:cubicBezTo>
                    <a:pt x="234" y="1007"/>
                    <a:pt x="401" y="841"/>
                    <a:pt x="534" y="674"/>
                  </a:cubicBezTo>
                  <a:cubicBezTo>
                    <a:pt x="701" y="507"/>
                    <a:pt x="901" y="340"/>
                    <a:pt x="1034" y="140"/>
                  </a:cubicBezTo>
                  <a:cubicBezTo>
                    <a:pt x="1063" y="83"/>
                    <a:pt x="1018" y="0"/>
                    <a:pt x="9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826700" y="3912975"/>
              <a:ext cx="206000" cy="381975"/>
            </a:xfrm>
            <a:custGeom>
              <a:avLst/>
              <a:gdLst/>
              <a:ahLst/>
              <a:cxnLst/>
              <a:rect l="l" t="t" r="r" b="b"/>
              <a:pathLst>
                <a:path w="8240" h="15279" extrusionOk="0">
                  <a:moveTo>
                    <a:pt x="668" y="1"/>
                  </a:moveTo>
                  <a:lnTo>
                    <a:pt x="2569" y="4771"/>
                  </a:lnTo>
                  <a:lnTo>
                    <a:pt x="4237" y="8507"/>
                  </a:lnTo>
                  <a:lnTo>
                    <a:pt x="0" y="14011"/>
                  </a:lnTo>
                  <a:lnTo>
                    <a:pt x="701" y="15278"/>
                  </a:lnTo>
                  <a:cubicBezTo>
                    <a:pt x="701" y="15278"/>
                    <a:pt x="8240" y="11509"/>
                    <a:pt x="7773" y="8107"/>
                  </a:cubicBezTo>
                  <a:cubicBezTo>
                    <a:pt x="7039" y="2870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701600" y="4261100"/>
              <a:ext cx="144300" cy="100550"/>
            </a:xfrm>
            <a:custGeom>
              <a:avLst/>
              <a:gdLst/>
              <a:ahLst/>
              <a:cxnLst/>
              <a:rect l="l" t="t" r="r" b="b"/>
              <a:pathLst>
                <a:path w="5772" h="4022" extrusionOk="0">
                  <a:moveTo>
                    <a:pt x="4991" y="1"/>
                  </a:moveTo>
                  <a:cubicBezTo>
                    <a:pt x="4972" y="1"/>
                    <a:pt x="4954" y="7"/>
                    <a:pt x="4938" y="19"/>
                  </a:cubicBezTo>
                  <a:cubicBezTo>
                    <a:pt x="4704" y="219"/>
                    <a:pt x="3603" y="86"/>
                    <a:pt x="3036" y="286"/>
                  </a:cubicBezTo>
                  <a:cubicBezTo>
                    <a:pt x="2403" y="486"/>
                    <a:pt x="1368" y="1287"/>
                    <a:pt x="1435" y="1487"/>
                  </a:cubicBezTo>
                  <a:cubicBezTo>
                    <a:pt x="1452" y="1520"/>
                    <a:pt x="1486" y="1534"/>
                    <a:pt x="1534" y="1534"/>
                  </a:cubicBezTo>
                  <a:cubicBezTo>
                    <a:pt x="1775" y="1534"/>
                    <a:pt x="2346" y="1176"/>
                    <a:pt x="2569" y="1120"/>
                  </a:cubicBezTo>
                  <a:cubicBezTo>
                    <a:pt x="2614" y="1101"/>
                    <a:pt x="2659" y="1092"/>
                    <a:pt x="2698" y="1092"/>
                  </a:cubicBezTo>
                  <a:cubicBezTo>
                    <a:pt x="2864" y="1092"/>
                    <a:pt x="2911" y="1263"/>
                    <a:pt x="2236" y="1587"/>
                  </a:cubicBezTo>
                  <a:cubicBezTo>
                    <a:pt x="1402" y="1954"/>
                    <a:pt x="134" y="2621"/>
                    <a:pt x="234" y="2854"/>
                  </a:cubicBezTo>
                  <a:cubicBezTo>
                    <a:pt x="242" y="2886"/>
                    <a:pt x="272" y="2900"/>
                    <a:pt x="319" y="2900"/>
                  </a:cubicBezTo>
                  <a:cubicBezTo>
                    <a:pt x="622" y="2900"/>
                    <a:pt x="1635" y="2319"/>
                    <a:pt x="1995" y="2319"/>
                  </a:cubicBezTo>
                  <a:cubicBezTo>
                    <a:pt x="2044" y="2319"/>
                    <a:pt x="2081" y="2329"/>
                    <a:pt x="2102" y="2354"/>
                  </a:cubicBezTo>
                  <a:cubicBezTo>
                    <a:pt x="2302" y="2621"/>
                    <a:pt x="1469" y="2821"/>
                    <a:pt x="968" y="2988"/>
                  </a:cubicBezTo>
                  <a:cubicBezTo>
                    <a:pt x="501" y="3121"/>
                    <a:pt x="1" y="3322"/>
                    <a:pt x="1" y="3322"/>
                  </a:cubicBezTo>
                  <a:cubicBezTo>
                    <a:pt x="38" y="3471"/>
                    <a:pt x="177" y="3527"/>
                    <a:pt x="371" y="3527"/>
                  </a:cubicBezTo>
                  <a:cubicBezTo>
                    <a:pt x="932" y="3527"/>
                    <a:pt x="1962" y="3062"/>
                    <a:pt x="2374" y="3062"/>
                  </a:cubicBezTo>
                  <a:cubicBezTo>
                    <a:pt x="2454" y="3062"/>
                    <a:pt x="2511" y="3079"/>
                    <a:pt x="2536" y="3121"/>
                  </a:cubicBezTo>
                  <a:cubicBezTo>
                    <a:pt x="2736" y="3455"/>
                    <a:pt x="935" y="3688"/>
                    <a:pt x="835" y="3855"/>
                  </a:cubicBezTo>
                  <a:cubicBezTo>
                    <a:pt x="776" y="3958"/>
                    <a:pt x="910" y="4022"/>
                    <a:pt x="1178" y="4022"/>
                  </a:cubicBezTo>
                  <a:cubicBezTo>
                    <a:pt x="1520" y="4022"/>
                    <a:pt x="2081" y="3917"/>
                    <a:pt x="2736" y="3655"/>
                  </a:cubicBezTo>
                  <a:cubicBezTo>
                    <a:pt x="3904" y="3155"/>
                    <a:pt x="5772" y="1320"/>
                    <a:pt x="5772" y="1320"/>
                  </a:cubicBezTo>
                  <a:cubicBezTo>
                    <a:pt x="5772" y="1320"/>
                    <a:pt x="5273" y="1"/>
                    <a:pt x="4991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95975" y="3797900"/>
              <a:ext cx="240150" cy="444525"/>
            </a:xfrm>
            <a:custGeom>
              <a:avLst/>
              <a:gdLst/>
              <a:ahLst/>
              <a:cxnLst/>
              <a:rect l="l" t="t" r="r" b="b"/>
              <a:pathLst>
                <a:path w="9606" h="17781" extrusionOk="0">
                  <a:moveTo>
                    <a:pt x="2169" y="1"/>
                  </a:moveTo>
                  <a:lnTo>
                    <a:pt x="3003" y="5638"/>
                  </a:lnTo>
                  <a:lnTo>
                    <a:pt x="4938" y="9874"/>
                  </a:lnTo>
                  <a:lnTo>
                    <a:pt x="1" y="16279"/>
                  </a:lnTo>
                  <a:lnTo>
                    <a:pt x="835" y="17780"/>
                  </a:lnTo>
                  <a:cubicBezTo>
                    <a:pt x="835" y="17780"/>
                    <a:pt x="835" y="17780"/>
                    <a:pt x="836" y="17780"/>
                  </a:cubicBezTo>
                  <a:cubicBezTo>
                    <a:pt x="967" y="17780"/>
                    <a:pt x="9606" y="13362"/>
                    <a:pt x="9074" y="9474"/>
                  </a:cubicBezTo>
                  <a:cubicBezTo>
                    <a:pt x="8240" y="3437"/>
                    <a:pt x="2170" y="1"/>
                    <a:pt x="2169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853375" y="4204150"/>
              <a:ext cx="166825" cy="115125"/>
            </a:xfrm>
            <a:custGeom>
              <a:avLst/>
              <a:gdLst/>
              <a:ahLst/>
              <a:cxnLst/>
              <a:rect l="l" t="t" r="r" b="b"/>
              <a:pathLst>
                <a:path w="6673" h="4605" extrusionOk="0">
                  <a:moveTo>
                    <a:pt x="5749" y="0"/>
                  </a:moveTo>
                  <a:cubicBezTo>
                    <a:pt x="5722" y="0"/>
                    <a:pt x="5696" y="9"/>
                    <a:pt x="5672" y="29"/>
                  </a:cubicBezTo>
                  <a:cubicBezTo>
                    <a:pt x="5371" y="262"/>
                    <a:pt x="4137" y="96"/>
                    <a:pt x="3470" y="296"/>
                  </a:cubicBezTo>
                  <a:cubicBezTo>
                    <a:pt x="2803" y="529"/>
                    <a:pt x="1602" y="1430"/>
                    <a:pt x="1669" y="1697"/>
                  </a:cubicBezTo>
                  <a:cubicBezTo>
                    <a:pt x="1683" y="1725"/>
                    <a:pt x="1713" y="1737"/>
                    <a:pt x="1756" y="1737"/>
                  </a:cubicBezTo>
                  <a:cubicBezTo>
                    <a:pt x="2012" y="1737"/>
                    <a:pt x="2712" y="1287"/>
                    <a:pt x="2970" y="1230"/>
                  </a:cubicBezTo>
                  <a:cubicBezTo>
                    <a:pt x="3022" y="1214"/>
                    <a:pt x="3071" y="1207"/>
                    <a:pt x="3114" y="1207"/>
                  </a:cubicBezTo>
                  <a:cubicBezTo>
                    <a:pt x="3348" y="1207"/>
                    <a:pt x="3391" y="1426"/>
                    <a:pt x="2603" y="1763"/>
                  </a:cubicBezTo>
                  <a:cubicBezTo>
                    <a:pt x="1635" y="2197"/>
                    <a:pt x="201" y="2964"/>
                    <a:pt x="301" y="3264"/>
                  </a:cubicBezTo>
                  <a:cubicBezTo>
                    <a:pt x="309" y="3299"/>
                    <a:pt x="340" y="3314"/>
                    <a:pt x="390" y="3314"/>
                  </a:cubicBezTo>
                  <a:cubicBezTo>
                    <a:pt x="721" y="3314"/>
                    <a:pt x="1869" y="2648"/>
                    <a:pt x="2319" y="2648"/>
                  </a:cubicBezTo>
                  <a:cubicBezTo>
                    <a:pt x="2387" y="2648"/>
                    <a:pt x="2438" y="2663"/>
                    <a:pt x="2469" y="2697"/>
                  </a:cubicBezTo>
                  <a:cubicBezTo>
                    <a:pt x="2703" y="2931"/>
                    <a:pt x="1769" y="3231"/>
                    <a:pt x="1168" y="3398"/>
                  </a:cubicBezTo>
                  <a:cubicBezTo>
                    <a:pt x="535" y="3565"/>
                    <a:pt x="1" y="3798"/>
                    <a:pt x="1" y="3798"/>
                  </a:cubicBezTo>
                  <a:cubicBezTo>
                    <a:pt x="39" y="3972"/>
                    <a:pt x="195" y="4036"/>
                    <a:pt x="419" y="4036"/>
                  </a:cubicBezTo>
                  <a:cubicBezTo>
                    <a:pt x="1063" y="4036"/>
                    <a:pt x="2260" y="3501"/>
                    <a:pt x="2746" y="3501"/>
                  </a:cubicBezTo>
                  <a:cubicBezTo>
                    <a:pt x="2837" y="3501"/>
                    <a:pt x="2904" y="3520"/>
                    <a:pt x="2936" y="3565"/>
                  </a:cubicBezTo>
                  <a:cubicBezTo>
                    <a:pt x="3203" y="3932"/>
                    <a:pt x="1135" y="4232"/>
                    <a:pt x="968" y="4432"/>
                  </a:cubicBezTo>
                  <a:cubicBezTo>
                    <a:pt x="890" y="4525"/>
                    <a:pt x="1074" y="4604"/>
                    <a:pt x="1427" y="4604"/>
                  </a:cubicBezTo>
                  <a:cubicBezTo>
                    <a:pt x="1831" y="4604"/>
                    <a:pt x="2458" y="4501"/>
                    <a:pt x="3170" y="4198"/>
                  </a:cubicBezTo>
                  <a:cubicBezTo>
                    <a:pt x="4504" y="3598"/>
                    <a:pt x="6672" y="1463"/>
                    <a:pt x="6672" y="1463"/>
                  </a:cubicBezTo>
                  <a:cubicBezTo>
                    <a:pt x="6672" y="1463"/>
                    <a:pt x="6099" y="0"/>
                    <a:pt x="5749" y="0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9036025" y="3784550"/>
              <a:ext cx="183475" cy="266050"/>
            </a:xfrm>
            <a:custGeom>
              <a:avLst/>
              <a:gdLst/>
              <a:ahLst/>
              <a:cxnLst/>
              <a:rect l="l" t="t" r="r" b="b"/>
              <a:pathLst>
                <a:path w="7339" h="10642" extrusionOk="0">
                  <a:moveTo>
                    <a:pt x="0" y="1"/>
                  </a:moveTo>
                  <a:lnTo>
                    <a:pt x="2535" y="10642"/>
                  </a:lnTo>
                  <a:lnTo>
                    <a:pt x="7339" y="7573"/>
                  </a:lnTo>
                  <a:cubicBezTo>
                    <a:pt x="4203" y="50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9083550" y="3893800"/>
              <a:ext cx="27125" cy="167225"/>
            </a:xfrm>
            <a:custGeom>
              <a:avLst/>
              <a:gdLst/>
              <a:ahLst/>
              <a:cxnLst/>
              <a:rect l="l" t="t" r="r" b="b"/>
              <a:pathLst>
                <a:path w="1085" h="6689" extrusionOk="0">
                  <a:moveTo>
                    <a:pt x="0" y="1"/>
                  </a:moveTo>
                  <a:cubicBezTo>
                    <a:pt x="301" y="2202"/>
                    <a:pt x="601" y="4437"/>
                    <a:pt x="934" y="6639"/>
                  </a:cubicBezTo>
                  <a:cubicBezTo>
                    <a:pt x="968" y="6672"/>
                    <a:pt x="1009" y="6689"/>
                    <a:pt x="1039" y="6689"/>
                  </a:cubicBezTo>
                  <a:cubicBezTo>
                    <a:pt x="1068" y="6689"/>
                    <a:pt x="1085" y="6672"/>
                    <a:pt x="1068" y="6639"/>
                  </a:cubicBezTo>
                  <a:cubicBezTo>
                    <a:pt x="801" y="4437"/>
                    <a:pt x="568" y="2169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74300" y="3965350"/>
              <a:ext cx="13275" cy="10325"/>
            </a:xfrm>
            <a:custGeom>
              <a:avLst/>
              <a:gdLst/>
              <a:ahLst/>
              <a:cxnLst/>
              <a:rect l="l" t="t" r="r" b="b"/>
              <a:pathLst>
                <a:path w="531" h="413" extrusionOk="0">
                  <a:moveTo>
                    <a:pt x="298" y="1"/>
                  </a:moveTo>
                  <a:cubicBezTo>
                    <a:pt x="287" y="1"/>
                    <a:pt x="276" y="3"/>
                    <a:pt x="267" y="7"/>
                  </a:cubicBezTo>
                  <a:cubicBezTo>
                    <a:pt x="201" y="7"/>
                    <a:pt x="201" y="7"/>
                    <a:pt x="167" y="74"/>
                  </a:cubicBezTo>
                  <a:cubicBezTo>
                    <a:pt x="1" y="107"/>
                    <a:pt x="34" y="341"/>
                    <a:pt x="201" y="408"/>
                  </a:cubicBezTo>
                  <a:lnTo>
                    <a:pt x="301" y="408"/>
                  </a:lnTo>
                  <a:cubicBezTo>
                    <a:pt x="315" y="411"/>
                    <a:pt x="329" y="413"/>
                    <a:pt x="342" y="413"/>
                  </a:cubicBezTo>
                  <a:cubicBezTo>
                    <a:pt x="454" y="413"/>
                    <a:pt x="531" y="293"/>
                    <a:pt x="501" y="174"/>
                  </a:cubicBezTo>
                  <a:cubicBezTo>
                    <a:pt x="472" y="87"/>
                    <a:pt x="368" y="1"/>
                    <a:pt x="29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93500" y="3912975"/>
              <a:ext cx="12525" cy="10100"/>
            </a:xfrm>
            <a:custGeom>
              <a:avLst/>
              <a:gdLst/>
              <a:ahLst/>
              <a:cxnLst/>
              <a:rect l="l" t="t" r="r" b="b"/>
              <a:pathLst>
                <a:path w="501" h="404" extrusionOk="0">
                  <a:moveTo>
                    <a:pt x="200" y="1"/>
                  </a:moveTo>
                  <a:cubicBezTo>
                    <a:pt x="8" y="33"/>
                    <a:pt x="0" y="403"/>
                    <a:pt x="206" y="403"/>
                  </a:cubicBezTo>
                  <a:cubicBezTo>
                    <a:pt x="215" y="403"/>
                    <a:pt x="224" y="402"/>
                    <a:pt x="233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975" y="39405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67"/>
                    <a:pt x="34" y="501"/>
                    <a:pt x="367" y="501"/>
                  </a:cubicBezTo>
                  <a:cubicBezTo>
                    <a:pt x="668" y="468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9006825" y="3930925"/>
              <a:ext cx="5875" cy="6900"/>
            </a:xfrm>
            <a:custGeom>
              <a:avLst/>
              <a:gdLst/>
              <a:ahLst/>
              <a:cxnLst/>
              <a:rect l="l" t="t" r="r" b="b"/>
              <a:pathLst>
                <a:path w="235" h="276" extrusionOk="0">
                  <a:moveTo>
                    <a:pt x="88" y="0"/>
                  </a:moveTo>
                  <a:cubicBezTo>
                    <a:pt x="42" y="0"/>
                    <a:pt x="1" y="17"/>
                    <a:pt x="1" y="50"/>
                  </a:cubicBezTo>
                  <a:lnTo>
                    <a:pt x="1" y="150"/>
                  </a:lnTo>
                  <a:cubicBezTo>
                    <a:pt x="1" y="234"/>
                    <a:pt x="59" y="275"/>
                    <a:pt x="117" y="275"/>
                  </a:cubicBezTo>
                  <a:cubicBezTo>
                    <a:pt x="176" y="275"/>
                    <a:pt x="234" y="234"/>
                    <a:pt x="234" y="150"/>
                  </a:cubicBezTo>
                  <a:cubicBezTo>
                    <a:pt x="234" y="117"/>
                    <a:pt x="234" y="50"/>
                    <a:pt x="201" y="50"/>
                  </a:cubicBezTo>
                  <a:cubicBezTo>
                    <a:pt x="184" y="17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9008500" y="3888800"/>
              <a:ext cx="9200" cy="7525"/>
            </a:xfrm>
            <a:custGeom>
              <a:avLst/>
              <a:gdLst/>
              <a:ahLst/>
              <a:cxnLst/>
              <a:rect l="l" t="t" r="r" b="b"/>
              <a:pathLst>
                <a:path w="368" h="301" extrusionOk="0">
                  <a:moveTo>
                    <a:pt x="234" y="0"/>
                  </a:moveTo>
                  <a:cubicBezTo>
                    <a:pt x="0" y="0"/>
                    <a:pt x="67" y="301"/>
                    <a:pt x="234" y="301"/>
                  </a:cubicBezTo>
                  <a:cubicBezTo>
                    <a:pt x="367" y="301"/>
                    <a:pt x="3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9015175" y="38671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00" y="0"/>
                  </a:moveTo>
                  <a:cubicBezTo>
                    <a:pt x="0" y="0"/>
                    <a:pt x="33" y="334"/>
                    <a:pt x="234" y="334"/>
                  </a:cubicBezTo>
                  <a:cubicBezTo>
                    <a:pt x="467" y="334"/>
                    <a:pt x="467" y="0"/>
                    <a:pt x="2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9036025" y="38354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33" y="1"/>
                  </a:moveTo>
                  <a:cubicBezTo>
                    <a:pt x="0" y="1"/>
                    <a:pt x="0" y="167"/>
                    <a:pt x="133" y="167"/>
                  </a:cubicBezTo>
                  <a:cubicBezTo>
                    <a:pt x="200" y="1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9032250" y="3860550"/>
              <a:ext cx="7950" cy="9750"/>
            </a:xfrm>
            <a:custGeom>
              <a:avLst/>
              <a:gdLst/>
              <a:ahLst/>
              <a:cxnLst/>
              <a:rect l="l" t="t" r="r" b="b"/>
              <a:pathLst>
                <a:path w="318" h="390" extrusionOk="0">
                  <a:moveTo>
                    <a:pt x="164" y="0"/>
                  </a:moveTo>
                  <a:cubicBezTo>
                    <a:pt x="82" y="0"/>
                    <a:pt x="0" y="59"/>
                    <a:pt x="18" y="163"/>
                  </a:cubicBezTo>
                  <a:lnTo>
                    <a:pt x="18" y="263"/>
                  </a:lnTo>
                  <a:cubicBezTo>
                    <a:pt x="33" y="354"/>
                    <a:pt x="95" y="389"/>
                    <a:pt x="160" y="389"/>
                  </a:cubicBezTo>
                  <a:cubicBezTo>
                    <a:pt x="238" y="389"/>
                    <a:pt x="318" y="336"/>
                    <a:pt x="318" y="263"/>
                  </a:cubicBezTo>
                  <a:lnTo>
                    <a:pt x="318" y="163"/>
                  </a:lnTo>
                  <a:cubicBezTo>
                    <a:pt x="318" y="51"/>
                    <a:pt x="241" y="0"/>
                    <a:pt x="1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9023550" y="383710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232" y="0"/>
                  </a:moveTo>
                  <a:cubicBezTo>
                    <a:pt x="20" y="31"/>
                    <a:pt x="1" y="309"/>
                    <a:pt x="175" y="309"/>
                  </a:cubicBezTo>
                  <a:cubicBezTo>
                    <a:pt x="192" y="309"/>
                    <a:pt x="211" y="307"/>
                    <a:pt x="232" y="301"/>
                  </a:cubicBezTo>
                  <a:cubicBezTo>
                    <a:pt x="299" y="301"/>
                    <a:pt x="299" y="301"/>
                    <a:pt x="332" y="267"/>
                  </a:cubicBezTo>
                  <a:cubicBezTo>
                    <a:pt x="466" y="234"/>
                    <a:pt x="399" y="67"/>
                    <a:pt x="33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9041850" y="3806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7" y="200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9044625" y="3818700"/>
              <a:ext cx="11150" cy="7650"/>
            </a:xfrm>
            <a:custGeom>
              <a:avLst/>
              <a:gdLst/>
              <a:ahLst/>
              <a:cxnLst/>
              <a:rect l="l" t="t" r="r" b="b"/>
              <a:pathLst>
                <a:path w="446" h="306" extrusionOk="0">
                  <a:moveTo>
                    <a:pt x="246" y="0"/>
                  </a:moveTo>
                  <a:cubicBezTo>
                    <a:pt x="239" y="0"/>
                    <a:pt x="231" y="1"/>
                    <a:pt x="223" y="2"/>
                  </a:cubicBezTo>
                  <a:cubicBezTo>
                    <a:pt x="1" y="2"/>
                    <a:pt x="20" y="305"/>
                    <a:pt x="196" y="305"/>
                  </a:cubicBezTo>
                  <a:cubicBezTo>
                    <a:pt x="204" y="305"/>
                    <a:pt x="214" y="304"/>
                    <a:pt x="223" y="303"/>
                  </a:cubicBezTo>
                  <a:cubicBezTo>
                    <a:pt x="446" y="303"/>
                    <a:pt x="396" y="0"/>
                    <a:pt x="24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9008825" y="3902675"/>
              <a:ext cx="13875" cy="10575"/>
            </a:xfrm>
            <a:custGeom>
              <a:avLst/>
              <a:gdLst/>
              <a:ahLst/>
              <a:cxnLst/>
              <a:rect l="l" t="t" r="r" b="b"/>
              <a:pathLst>
                <a:path w="555" h="423" extrusionOk="0">
                  <a:moveTo>
                    <a:pt x="304" y="0"/>
                  </a:moveTo>
                  <a:cubicBezTo>
                    <a:pt x="233" y="0"/>
                    <a:pt x="196" y="38"/>
                    <a:pt x="121" y="113"/>
                  </a:cubicBezTo>
                  <a:cubicBezTo>
                    <a:pt x="0" y="173"/>
                    <a:pt x="70" y="422"/>
                    <a:pt x="231" y="422"/>
                  </a:cubicBezTo>
                  <a:cubicBezTo>
                    <a:pt x="249" y="422"/>
                    <a:pt x="268" y="419"/>
                    <a:pt x="287" y="413"/>
                  </a:cubicBezTo>
                  <a:cubicBezTo>
                    <a:pt x="321" y="346"/>
                    <a:pt x="421" y="346"/>
                    <a:pt x="454" y="313"/>
                  </a:cubicBezTo>
                  <a:cubicBezTo>
                    <a:pt x="488" y="279"/>
                    <a:pt x="488" y="246"/>
                    <a:pt x="488" y="179"/>
                  </a:cubicBezTo>
                  <a:cubicBezTo>
                    <a:pt x="554" y="113"/>
                    <a:pt x="454" y="79"/>
                    <a:pt x="388" y="13"/>
                  </a:cubicBezTo>
                  <a:cubicBezTo>
                    <a:pt x="354" y="4"/>
                    <a:pt x="327" y="0"/>
                    <a:pt x="3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027175" y="388212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7" y="1"/>
                  </a:moveTo>
                  <a:cubicBezTo>
                    <a:pt x="0" y="63"/>
                    <a:pt x="17" y="271"/>
                    <a:pt x="156" y="271"/>
                  </a:cubicBezTo>
                  <a:cubicBezTo>
                    <a:pt x="166" y="271"/>
                    <a:pt x="176" y="270"/>
                    <a:pt x="187" y="267"/>
                  </a:cubicBezTo>
                  <a:cubicBezTo>
                    <a:pt x="354" y="267"/>
                    <a:pt x="321" y="1"/>
                    <a:pt x="18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95975" y="3965450"/>
              <a:ext cx="10650" cy="7600"/>
            </a:xfrm>
            <a:custGeom>
              <a:avLst/>
              <a:gdLst/>
              <a:ahLst/>
              <a:cxnLst/>
              <a:rect l="l" t="t" r="r" b="b"/>
              <a:pathLst>
                <a:path w="426" h="304" extrusionOk="0">
                  <a:moveTo>
                    <a:pt x="257" y="1"/>
                  </a:moveTo>
                  <a:cubicBezTo>
                    <a:pt x="250" y="1"/>
                    <a:pt x="242" y="2"/>
                    <a:pt x="234" y="3"/>
                  </a:cubicBezTo>
                  <a:cubicBezTo>
                    <a:pt x="1" y="3"/>
                    <a:pt x="1" y="304"/>
                    <a:pt x="234" y="304"/>
                  </a:cubicBezTo>
                  <a:cubicBezTo>
                    <a:pt x="425" y="304"/>
                    <a:pt x="404" y="1"/>
                    <a:pt x="25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90150" y="3985500"/>
              <a:ext cx="13975" cy="10900"/>
            </a:xfrm>
            <a:custGeom>
              <a:avLst/>
              <a:gdLst/>
              <a:ahLst/>
              <a:cxnLst/>
              <a:rect l="l" t="t" r="r" b="b"/>
              <a:pathLst>
                <a:path w="559" h="436" extrusionOk="0">
                  <a:moveTo>
                    <a:pt x="264" y="0"/>
                  </a:moveTo>
                  <a:cubicBezTo>
                    <a:pt x="254" y="0"/>
                    <a:pt x="244" y="1"/>
                    <a:pt x="234" y="2"/>
                  </a:cubicBezTo>
                  <a:cubicBezTo>
                    <a:pt x="0" y="2"/>
                    <a:pt x="34" y="436"/>
                    <a:pt x="301" y="436"/>
                  </a:cubicBezTo>
                  <a:cubicBezTo>
                    <a:pt x="558" y="436"/>
                    <a:pt x="536" y="0"/>
                    <a:pt x="2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43450" y="3948850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267" y="234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10100" y="3923775"/>
              <a:ext cx="9775" cy="7575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223" y="0"/>
                  </a:moveTo>
                  <a:cubicBezTo>
                    <a:pt x="216" y="0"/>
                    <a:pt x="208" y="1"/>
                    <a:pt x="200" y="2"/>
                  </a:cubicBezTo>
                  <a:cubicBezTo>
                    <a:pt x="0" y="2"/>
                    <a:pt x="33" y="303"/>
                    <a:pt x="200" y="303"/>
                  </a:cubicBezTo>
                  <a:cubicBezTo>
                    <a:pt x="391" y="303"/>
                    <a:pt x="370" y="0"/>
                    <a:pt x="22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08425" y="3897150"/>
              <a:ext cx="7525" cy="5650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34" y="0"/>
                  </a:moveTo>
                  <a:cubicBezTo>
                    <a:pt x="0" y="0"/>
                    <a:pt x="0" y="67"/>
                    <a:pt x="67" y="167"/>
                  </a:cubicBezTo>
                  <a:lnTo>
                    <a:pt x="100" y="200"/>
                  </a:lnTo>
                  <a:cubicBezTo>
                    <a:pt x="117" y="217"/>
                    <a:pt x="151" y="225"/>
                    <a:pt x="180" y="225"/>
                  </a:cubicBezTo>
                  <a:cubicBezTo>
                    <a:pt x="209" y="225"/>
                    <a:pt x="234" y="217"/>
                    <a:pt x="234" y="200"/>
                  </a:cubicBezTo>
                  <a:cubicBezTo>
                    <a:pt x="234" y="200"/>
                    <a:pt x="234" y="167"/>
                    <a:pt x="267" y="167"/>
                  </a:cubicBezTo>
                  <a:cubicBezTo>
                    <a:pt x="301" y="67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891950" y="3918775"/>
              <a:ext cx="11725" cy="8200"/>
            </a:xfrm>
            <a:custGeom>
              <a:avLst/>
              <a:gdLst/>
              <a:ahLst/>
              <a:cxnLst/>
              <a:rect l="l" t="t" r="r" b="b"/>
              <a:pathLst>
                <a:path w="469" h="328" extrusionOk="0">
                  <a:moveTo>
                    <a:pt x="263" y="1"/>
                  </a:moveTo>
                  <a:cubicBezTo>
                    <a:pt x="228" y="1"/>
                    <a:pt x="192" y="11"/>
                    <a:pt x="159" y="36"/>
                  </a:cubicBezTo>
                  <a:lnTo>
                    <a:pt x="126" y="102"/>
                  </a:lnTo>
                  <a:cubicBezTo>
                    <a:pt x="1" y="177"/>
                    <a:pt x="119" y="328"/>
                    <a:pt x="229" y="328"/>
                  </a:cubicBezTo>
                  <a:cubicBezTo>
                    <a:pt x="265" y="328"/>
                    <a:pt x="301" y="311"/>
                    <a:pt x="326" y="269"/>
                  </a:cubicBezTo>
                  <a:lnTo>
                    <a:pt x="393" y="202"/>
                  </a:lnTo>
                  <a:cubicBezTo>
                    <a:pt x="468" y="102"/>
                    <a:pt x="372" y="1"/>
                    <a:pt x="26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12175" y="3906525"/>
              <a:ext cx="7125" cy="7650"/>
            </a:xfrm>
            <a:custGeom>
              <a:avLst/>
              <a:gdLst/>
              <a:ahLst/>
              <a:cxnLst/>
              <a:rect l="l" t="t" r="r" b="b"/>
              <a:pathLst>
                <a:path w="285" h="306" extrusionOk="0">
                  <a:moveTo>
                    <a:pt x="138" y="0"/>
                  </a:moveTo>
                  <a:cubicBezTo>
                    <a:pt x="67" y="0"/>
                    <a:pt x="1" y="42"/>
                    <a:pt x="17" y="125"/>
                  </a:cubicBezTo>
                  <a:lnTo>
                    <a:pt x="17" y="192"/>
                  </a:lnTo>
                  <a:cubicBezTo>
                    <a:pt x="49" y="271"/>
                    <a:pt x="110" y="305"/>
                    <a:pt x="166" y="305"/>
                  </a:cubicBezTo>
                  <a:cubicBezTo>
                    <a:pt x="228" y="305"/>
                    <a:pt x="284" y="262"/>
                    <a:pt x="284" y="192"/>
                  </a:cubicBezTo>
                  <a:lnTo>
                    <a:pt x="284" y="125"/>
                  </a:lnTo>
                  <a:cubicBezTo>
                    <a:pt x="284" y="42"/>
                    <a:pt x="209" y="0"/>
                    <a:pt x="13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27625" y="3940400"/>
              <a:ext cx="5825" cy="4300"/>
            </a:xfrm>
            <a:custGeom>
              <a:avLst/>
              <a:gdLst/>
              <a:ahLst/>
              <a:cxnLst/>
              <a:rect l="l" t="t" r="r" b="b"/>
              <a:pathLst>
                <a:path w="233" h="172" extrusionOk="0">
                  <a:moveTo>
                    <a:pt x="105" y="1"/>
                  </a:moveTo>
                  <a:cubicBezTo>
                    <a:pt x="0" y="1"/>
                    <a:pt x="10" y="171"/>
                    <a:pt x="133" y="171"/>
                  </a:cubicBezTo>
                  <a:cubicBezTo>
                    <a:pt x="225" y="171"/>
                    <a:pt x="233" y="1"/>
                    <a:pt x="154" y="1"/>
                  </a:cubicBezTo>
                  <a:cubicBezTo>
                    <a:pt x="148" y="1"/>
                    <a:pt x="141" y="2"/>
                    <a:pt x="133" y="5"/>
                  </a:cubicBezTo>
                  <a:cubicBezTo>
                    <a:pt x="123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8952625" y="3970825"/>
              <a:ext cx="14200" cy="9725"/>
            </a:xfrm>
            <a:custGeom>
              <a:avLst/>
              <a:gdLst/>
              <a:ahLst/>
              <a:cxnLst/>
              <a:rect l="l" t="t" r="r" b="b"/>
              <a:pathLst>
                <a:path w="568" h="389" extrusionOk="0">
                  <a:moveTo>
                    <a:pt x="324" y="1"/>
                  </a:moveTo>
                  <a:cubicBezTo>
                    <a:pt x="294" y="1"/>
                    <a:pt x="263" y="7"/>
                    <a:pt x="234" y="22"/>
                  </a:cubicBezTo>
                  <a:cubicBezTo>
                    <a:pt x="0" y="22"/>
                    <a:pt x="34" y="389"/>
                    <a:pt x="301" y="389"/>
                  </a:cubicBezTo>
                  <a:cubicBezTo>
                    <a:pt x="401" y="389"/>
                    <a:pt x="567" y="289"/>
                    <a:pt x="534" y="189"/>
                  </a:cubicBezTo>
                  <a:cubicBezTo>
                    <a:pt x="534" y="84"/>
                    <a:pt x="432" y="1"/>
                    <a:pt x="32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8885900" y="3897050"/>
              <a:ext cx="15725" cy="12650"/>
            </a:xfrm>
            <a:custGeom>
              <a:avLst/>
              <a:gdLst/>
              <a:ahLst/>
              <a:cxnLst/>
              <a:rect l="l" t="t" r="r" b="b"/>
              <a:pathLst>
                <a:path w="629" h="506" extrusionOk="0">
                  <a:moveTo>
                    <a:pt x="400" y="1"/>
                  </a:moveTo>
                  <a:cubicBezTo>
                    <a:pt x="389" y="1"/>
                    <a:pt x="379" y="2"/>
                    <a:pt x="368" y="4"/>
                  </a:cubicBezTo>
                  <a:cubicBezTo>
                    <a:pt x="301" y="4"/>
                    <a:pt x="201" y="37"/>
                    <a:pt x="134" y="71"/>
                  </a:cubicBezTo>
                  <a:cubicBezTo>
                    <a:pt x="34" y="171"/>
                    <a:pt x="1" y="304"/>
                    <a:pt x="67" y="404"/>
                  </a:cubicBezTo>
                  <a:cubicBezTo>
                    <a:pt x="132" y="469"/>
                    <a:pt x="211" y="506"/>
                    <a:pt x="276" y="506"/>
                  </a:cubicBezTo>
                  <a:cubicBezTo>
                    <a:pt x="312" y="506"/>
                    <a:pt x="344" y="495"/>
                    <a:pt x="368" y="471"/>
                  </a:cubicBezTo>
                  <a:cubicBezTo>
                    <a:pt x="468" y="404"/>
                    <a:pt x="501" y="371"/>
                    <a:pt x="534" y="338"/>
                  </a:cubicBezTo>
                  <a:cubicBezTo>
                    <a:pt x="628" y="213"/>
                    <a:pt x="547" y="1"/>
                    <a:pt x="4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108575" y="4018850"/>
              <a:ext cx="15850" cy="11750"/>
            </a:xfrm>
            <a:custGeom>
              <a:avLst/>
              <a:gdLst/>
              <a:ahLst/>
              <a:cxnLst/>
              <a:rect l="l" t="t" r="r" b="b"/>
              <a:pathLst>
                <a:path w="634" h="470" extrusionOk="0">
                  <a:moveTo>
                    <a:pt x="332" y="1"/>
                  </a:moveTo>
                  <a:cubicBezTo>
                    <a:pt x="322" y="1"/>
                    <a:pt x="311" y="1"/>
                    <a:pt x="300" y="2"/>
                  </a:cubicBezTo>
                  <a:cubicBezTo>
                    <a:pt x="0" y="2"/>
                    <a:pt x="67" y="469"/>
                    <a:pt x="334" y="469"/>
                  </a:cubicBezTo>
                  <a:cubicBezTo>
                    <a:pt x="624" y="469"/>
                    <a:pt x="634" y="1"/>
                    <a:pt x="33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9126925" y="39988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34" y="1"/>
                  </a:moveTo>
                  <a:cubicBezTo>
                    <a:pt x="0" y="1"/>
                    <a:pt x="33" y="434"/>
                    <a:pt x="267" y="434"/>
                  </a:cubicBezTo>
                  <a:cubicBezTo>
                    <a:pt x="534" y="434"/>
                    <a:pt x="534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9135250" y="4010700"/>
              <a:ext cx="10025" cy="8975"/>
            </a:xfrm>
            <a:custGeom>
              <a:avLst/>
              <a:gdLst/>
              <a:ahLst/>
              <a:cxnLst/>
              <a:rect l="l" t="t" r="r" b="b"/>
              <a:pathLst>
                <a:path w="401" h="359" extrusionOk="0">
                  <a:moveTo>
                    <a:pt x="186" y="0"/>
                  </a:moveTo>
                  <a:cubicBezTo>
                    <a:pt x="88" y="0"/>
                    <a:pt x="1" y="73"/>
                    <a:pt x="1" y="195"/>
                  </a:cubicBezTo>
                  <a:cubicBezTo>
                    <a:pt x="1" y="294"/>
                    <a:pt x="95" y="358"/>
                    <a:pt x="193" y="358"/>
                  </a:cubicBezTo>
                  <a:cubicBezTo>
                    <a:pt x="260" y="358"/>
                    <a:pt x="327" y="329"/>
                    <a:pt x="368" y="261"/>
                  </a:cubicBezTo>
                  <a:cubicBezTo>
                    <a:pt x="401" y="161"/>
                    <a:pt x="401" y="128"/>
                    <a:pt x="368" y="95"/>
                  </a:cubicBezTo>
                  <a:cubicBezTo>
                    <a:pt x="316" y="30"/>
                    <a:pt x="248" y="0"/>
                    <a:pt x="18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106075" y="3998825"/>
              <a:ext cx="10850" cy="8425"/>
            </a:xfrm>
            <a:custGeom>
              <a:avLst/>
              <a:gdLst/>
              <a:ahLst/>
              <a:cxnLst/>
              <a:rect l="l" t="t" r="r" b="b"/>
              <a:pathLst>
                <a:path w="434" h="337" extrusionOk="0">
                  <a:moveTo>
                    <a:pt x="229" y="0"/>
                  </a:moveTo>
                  <a:cubicBezTo>
                    <a:pt x="220" y="0"/>
                    <a:pt x="210" y="1"/>
                    <a:pt x="200" y="3"/>
                  </a:cubicBezTo>
                  <a:cubicBezTo>
                    <a:pt x="0" y="3"/>
                    <a:pt x="33" y="336"/>
                    <a:pt x="234" y="336"/>
                  </a:cubicBezTo>
                  <a:cubicBezTo>
                    <a:pt x="425" y="336"/>
                    <a:pt x="433" y="0"/>
                    <a:pt x="22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140650" y="3984375"/>
              <a:ext cx="9625" cy="10475"/>
            </a:xfrm>
            <a:custGeom>
              <a:avLst/>
              <a:gdLst/>
              <a:ahLst/>
              <a:cxnLst/>
              <a:rect l="l" t="t" r="r" b="b"/>
              <a:pathLst>
                <a:path w="385" h="419" extrusionOk="0">
                  <a:moveTo>
                    <a:pt x="197" y="1"/>
                  </a:moveTo>
                  <a:cubicBezTo>
                    <a:pt x="99" y="1"/>
                    <a:pt x="1" y="76"/>
                    <a:pt x="18" y="214"/>
                  </a:cubicBezTo>
                  <a:lnTo>
                    <a:pt x="18" y="247"/>
                  </a:lnTo>
                  <a:cubicBezTo>
                    <a:pt x="34" y="360"/>
                    <a:pt x="120" y="418"/>
                    <a:pt x="205" y="418"/>
                  </a:cubicBezTo>
                  <a:cubicBezTo>
                    <a:pt x="296" y="418"/>
                    <a:pt x="385" y="352"/>
                    <a:pt x="385" y="214"/>
                  </a:cubicBezTo>
                  <a:cubicBezTo>
                    <a:pt x="385" y="68"/>
                    <a:pt x="291" y="1"/>
                    <a:pt x="19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151925" y="3998050"/>
              <a:ext cx="8375" cy="752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68" y="0"/>
                  </a:moveTo>
                  <a:cubicBezTo>
                    <a:pt x="1" y="34"/>
                    <a:pt x="1" y="300"/>
                    <a:pt x="168" y="300"/>
                  </a:cubicBezTo>
                  <a:cubicBezTo>
                    <a:pt x="334" y="300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178625" y="3986375"/>
              <a:ext cx="6675" cy="4200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67" y="1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154075" y="3986175"/>
              <a:ext cx="11225" cy="7075"/>
            </a:xfrm>
            <a:custGeom>
              <a:avLst/>
              <a:gdLst/>
              <a:ahLst/>
              <a:cxnLst/>
              <a:rect l="l" t="t" r="r" b="b"/>
              <a:pathLst>
                <a:path w="449" h="283" extrusionOk="0">
                  <a:moveTo>
                    <a:pt x="191" y="1"/>
                  </a:moveTo>
                  <a:cubicBezTo>
                    <a:pt x="0" y="1"/>
                    <a:pt x="0" y="283"/>
                    <a:pt x="191" y="283"/>
                  </a:cubicBezTo>
                  <a:cubicBezTo>
                    <a:pt x="209" y="283"/>
                    <a:pt x="228" y="280"/>
                    <a:pt x="248" y="275"/>
                  </a:cubicBezTo>
                  <a:lnTo>
                    <a:pt x="315" y="275"/>
                  </a:lnTo>
                  <a:cubicBezTo>
                    <a:pt x="448" y="242"/>
                    <a:pt x="448" y="8"/>
                    <a:pt x="315" y="8"/>
                  </a:cubicBezTo>
                  <a:lnTo>
                    <a:pt x="248" y="8"/>
                  </a:ln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169450" y="3961250"/>
              <a:ext cx="4175" cy="3450"/>
            </a:xfrm>
            <a:custGeom>
              <a:avLst/>
              <a:gdLst/>
              <a:ahLst/>
              <a:cxnLst/>
              <a:rect l="l" t="t" r="r" b="b"/>
              <a:pathLst>
                <a:path w="167" h="138" extrusionOk="0">
                  <a:moveTo>
                    <a:pt x="92" y="0"/>
                  </a:moveTo>
                  <a:cubicBezTo>
                    <a:pt x="84" y="0"/>
                    <a:pt x="76" y="2"/>
                    <a:pt x="67" y="5"/>
                  </a:cubicBezTo>
                  <a:cubicBezTo>
                    <a:pt x="0" y="5"/>
                    <a:pt x="0" y="138"/>
                    <a:pt x="67" y="138"/>
                  </a:cubicBezTo>
                  <a:cubicBezTo>
                    <a:pt x="158" y="138"/>
                    <a:pt x="166" y="0"/>
                    <a:pt x="9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9168600" y="3975350"/>
              <a:ext cx="10850" cy="8550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251" y="0"/>
                  </a:moveTo>
                  <a:cubicBezTo>
                    <a:pt x="236" y="0"/>
                    <a:pt x="219" y="2"/>
                    <a:pt x="201" y="8"/>
                  </a:cubicBezTo>
                  <a:cubicBezTo>
                    <a:pt x="1" y="8"/>
                    <a:pt x="34" y="341"/>
                    <a:pt x="234" y="341"/>
                  </a:cubicBezTo>
                  <a:cubicBezTo>
                    <a:pt x="419" y="341"/>
                    <a:pt x="433" y="0"/>
                    <a:pt x="25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9194450" y="3971175"/>
              <a:ext cx="12950" cy="9375"/>
            </a:xfrm>
            <a:custGeom>
              <a:avLst/>
              <a:gdLst/>
              <a:ahLst/>
              <a:cxnLst/>
              <a:rect l="l" t="t" r="r" b="b"/>
              <a:pathLst>
                <a:path w="518" h="375" extrusionOk="0">
                  <a:moveTo>
                    <a:pt x="288" y="1"/>
                  </a:moveTo>
                  <a:cubicBezTo>
                    <a:pt x="271" y="1"/>
                    <a:pt x="253" y="3"/>
                    <a:pt x="234" y="8"/>
                  </a:cubicBezTo>
                  <a:cubicBezTo>
                    <a:pt x="1" y="8"/>
                    <a:pt x="34" y="375"/>
                    <a:pt x="301" y="375"/>
                  </a:cubicBezTo>
                  <a:cubicBezTo>
                    <a:pt x="518" y="375"/>
                    <a:pt x="505" y="1"/>
                    <a:pt x="28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9183625" y="3956350"/>
              <a:ext cx="14200" cy="10875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267" y="0"/>
                  </a:moveTo>
                  <a:cubicBezTo>
                    <a:pt x="0" y="34"/>
                    <a:pt x="67" y="434"/>
                    <a:pt x="301" y="434"/>
                  </a:cubicBezTo>
                  <a:cubicBezTo>
                    <a:pt x="567" y="434"/>
                    <a:pt x="5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9186125" y="3982125"/>
              <a:ext cx="8125" cy="5925"/>
            </a:xfrm>
            <a:custGeom>
              <a:avLst/>
              <a:gdLst/>
              <a:ahLst/>
              <a:cxnLst/>
              <a:rect l="l" t="t" r="r" b="b"/>
              <a:pathLst>
                <a:path w="325" h="237" extrusionOk="0">
                  <a:moveTo>
                    <a:pt x="139" y="1"/>
                  </a:moveTo>
                  <a:cubicBezTo>
                    <a:pt x="1" y="1"/>
                    <a:pt x="10" y="237"/>
                    <a:pt x="167" y="237"/>
                  </a:cubicBezTo>
                  <a:cubicBezTo>
                    <a:pt x="324" y="237"/>
                    <a:pt x="304" y="1"/>
                    <a:pt x="190" y="1"/>
                  </a:cubicBezTo>
                  <a:cubicBezTo>
                    <a:pt x="182" y="1"/>
                    <a:pt x="175" y="2"/>
                    <a:pt x="167" y="3"/>
                  </a:cubicBezTo>
                  <a:cubicBezTo>
                    <a:pt x="157" y="2"/>
                    <a:pt x="148" y="1"/>
                    <a:pt x="13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9200625" y="3950500"/>
              <a:ext cx="7200" cy="5125"/>
            </a:xfrm>
            <a:custGeom>
              <a:avLst/>
              <a:gdLst/>
              <a:ahLst/>
              <a:cxnLst/>
              <a:rect l="l" t="t" r="r" b="b"/>
              <a:pathLst>
                <a:path w="288" h="205" extrusionOk="0">
                  <a:moveTo>
                    <a:pt x="154" y="1"/>
                  </a:moveTo>
                  <a:cubicBezTo>
                    <a:pt x="0" y="32"/>
                    <a:pt x="45" y="205"/>
                    <a:pt x="132" y="205"/>
                  </a:cubicBezTo>
                  <a:cubicBezTo>
                    <a:pt x="139" y="205"/>
                    <a:pt x="147" y="204"/>
                    <a:pt x="154" y="201"/>
                  </a:cubicBezTo>
                  <a:cubicBezTo>
                    <a:pt x="288" y="201"/>
                    <a:pt x="288" y="1"/>
                    <a:pt x="15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9123575" y="3975075"/>
              <a:ext cx="11700" cy="10700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177" y="1"/>
                  </a:moveTo>
                  <a:cubicBezTo>
                    <a:pt x="90" y="1"/>
                    <a:pt x="1" y="110"/>
                    <a:pt x="1" y="219"/>
                  </a:cubicBezTo>
                  <a:cubicBezTo>
                    <a:pt x="1" y="358"/>
                    <a:pt x="116" y="427"/>
                    <a:pt x="232" y="427"/>
                  </a:cubicBezTo>
                  <a:cubicBezTo>
                    <a:pt x="255" y="427"/>
                    <a:pt x="279" y="424"/>
                    <a:pt x="301" y="419"/>
                  </a:cubicBezTo>
                  <a:cubicBezTo>
                    <a:pt x="334" y="419"/>
                    <a:pt x="368" y="386"/>
                    <a:pt x="401" y="352"/>
                  </a:cubicBezTo>
                  <a:cubicBezTo>
                    <a:pt x="468" y="252"/>
                    <a:pt x="468" y="185"/>
                    <a:pt x="401" y="85"/>
                  </a:cubicBezTo>
                  <a:cubicBezTo>
                    <a:pt x="368" y="52"/>
                    <a:pt x="334" y="52"/>
                    <a:pt x="234" y="19"/>
                  </a:cubicBezTo>
                  <a:cubicBezTo>
                    <a:pt x="216" y="6"/>
                    <a:pt x="196" y="1"/>
                    <a:pt x="17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3600" y="3959675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7" y="1"/>
                  </a:moveTo>
                  <a:cubicBezTo>
                    <a:pt x="9" y="32"/>
                    <a:pt x="1" y="304"/>
                    <a:pt x="142" y="304"/>
                  </a:cubicBezTo>
                  <a:cubicBezTo>
                    <a:pt x="150" y="304"/>
                    <a:pt x="158" y="303"/>
                    <a:pt x="167" y="301"/>
                  </a:cubicBezTo>
                  <a:cubicBezTo>
                    <a:pt x="334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665750" y="3801650"/>
              <a:ext cx="16275" cy="83625"/>
            </a:xfrm>
            <a:custGeom>
              <a:avLst/>
              <a:gdLst/>
              <a:ahLst/>
              <a:cxnLst/>
              <a:rect l="l" t="t" r="r" b="b"/>
              <a:pathLst>
                <a:path w="651" h="3345" extrusionOk="0">
                  <a:moveTo>
                    <a:pt x="51" y="1"/>
                  </a:moveTo>
                  <a:cubicBezTo>
                    <a:pt x="26" y="1"/>
                    <a:pt x="0" y="17"/>
                    <a:pt x="0" y="51"/>
                  </a:cubicBezTo>
                  <a:cubicBezTo>
                    <a:pt x="167" y="1151"/>
                    <a:pt x="301" y="2286"/>
                    <a:pt x="534" y="3320"/>
                  </a:cubicBezTo>
                  <a:cubicBezTo>
                    <a:pt x="534" y="3336"/>
                    <a:pt x="568" y="3345"/>
                    <a:pt x="597" y="3345"/>
                  </a:cubicBezTo>
                  <a:cubicBezTo>
                    <a:pt x="626" y="3345"/>
                    <a:pt x="651" y="3336"/>
                    <a:pt x="634" y="3320"/>
                  </a:cubicBezTo>
                  <a:cubicBezTo>
                    <a:pt x="501" y="2219"/>
                    <a:pt x="267" y="11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2"/>
          <p:cNvGrpSpPr/>
          <p:nvPr/>
        </p:nvGrpSpPr>
        <p:grpSpPr>
          <a:xfrm rot="871439">
            <a:off x="7743317" y="2854885"/>
            <a:ext cx="626337" cy="1655148"/>
            <a:chOff x="7905200" y="2089425"/>
            <a:chExt cx="626300" cy="1655050"/>
          </a:xfrm>
        </p:grpSpPr>
        <p:sp>
          <p:nvSpPr>
            <p:cNvPr id="540" name="Google Shape;540;p2"/>
            <p:cNvSpPr/>
            <p:nvPr/>
          </p:nvSpPr>
          <p:spPr>
            <a:xfrm>
              <a:off x="8131200" y="2242775"/>
              <a:ext cx="264375" cy="359050"/>
            </a:xfrm>
            <a:custGeom>
              <a:avLst/>
              <a:gdLst/>
              <a:ahLst/>
              <a:cxnLst/>
              <a:rect l="l" t="t" r="r" b="b"/>
              <a:pathLst>
                <a:path w="10575" h="14362" extrusionOk="0">
                  <a:moveTo>
                    <a:pt x="6171" y="0"/>
                  </a:moveTo>
                  <a:cubicBezTo>
                    <a:pt x="5653" y="0"/>
                    <a:pt x="5132" y="179"/>
                    <a:pt x="4704" y="495"/>
                  </a:cubicBezTo>
                  <a:cubicBezTo>
                    <a:pt x="4099" y="909"/>
                    <a:pt x="3706" y="1566"/>
                    <a:pt x="3411" y="2235"/>
                  </a:cubicBezTo>
                  <a:lnTo>
                    <a:pt x="3411" y="2235"/>
                  </a:lnTo>
                  <a:cubicBezTo>
                    <a:pt x="3164" y="2106"/>
                    <a:pt x="2891" y="2047"/>
                    <a:pt x="2614" y="2047"/>
                  </a:cubicBezTo>
                  <a:cubicBezTo>
                    <a:pt x="1851" y="2047"/>
                    <a:pt x="1050" y="2493"/>
                    <a:pt x="634" y="3163"/>
                  </a:cubicBezTo>
                  <a:cubicBezTo>
                    <a:pt x="1" y="4131"/>
                    <a:pt x="34" y="5432"/>
                    <a:pt x="367" y="6499"/>
                  </a:cubicBezTo>
                  <a:cubicBezTo>
                    <a:pt x="534" y="7099"/>
                    <a:pt x="834" y="7666"/>
                    <a:pt x="868" y="8300"/>
                  </a:cubicBezTo>
                  <a:cubicBezTo>
                    <a:pt x="968" y="9134"/>
                    <a:pt x="668" y="9935"/>
                    <a:pt x="534" y="10702"/>
                  </a:cubicBezTo>
                  <a:cubicBezTo>
                    <a:pt x="401" y="11536"/>
                    <a:pt x="501" y="12470"/>
                    <a:pt x="1135" y="12970"/>
                  </a:cubicBezTo>
                  <a:cubicBezTo>
                    <a:pt x="1447" y="13199"/>
                    <a:pt x="1824" y="13285"/>
                    <a:pt x="2209" y="13285"/>
                  </a:cubicBezTo>
                  <a:cubicBezTo>
                    <a:pt x="2441" y="13285"/>
                    <a:pt x="2677" y="13254"/>
                    <a:pt x="2903" y="13204"/>
                  </a:cubicBezTo>
                  <a:cubicBezTo>
                    <a:pt x="3837" y="13004"/>
                    <a:pt x="4704" y="12537"/>
                    <a:pt x="5338" y="11869"/>
                  </a:cubicBezTo>
                  <a:lnTo>
                    <a:pt x="5338" y="11869"/>
                  </a:lnTo>
                  <a:cubicBezTo>
                    <a:pt x="5304" y="12336"/>
                    <a:pt x="5204" y="12803"/>
                    <a:pt x="5338" y="13270"/>
                  </a:cubicBezTo>
                  <a:cubicBezTo>
                    <a:pt x="5471" y="13704"/>
                    <a:pt x="5738" y="14138"/>
                    <a:pt x="6172" y="14305"/>
                  </a:cubicBezTo>
                  <a:cubicBezTo>
                    <a:pt x="6283" y="14344"/>
                    <a:pt x="6396" y="14361"/>
                    <a:pt x="6511" y="14361"/>
                  </a:cubicBezTo>
                  <a:cubicBezTo>
                    <a:pt x="6982" y="14361"/>
                    <a:pt x="7470" y="14066"/>
                    <a:pt x="7873" y="13771"/>
                  </a:cubicBezTo>
                  <a:cubicBezTo>
                    <a:pt x="8573" y="13204"/>
                    <a:pt x="9207" y="12537"/>
                    <a:pt x="9707" y="11803"/>
                  </a:cubicBezTo>
                  <a:cubicBezTo>
                    <a:pt x="10208" y="11102"/>
                    <a:pt x="10575" y="10102"/>
                    <a:pt x="10074" y="9368"/>
                  </a:cubicBezTo>
                  <a:cubicBezTo>
                    <a:pt x="9707" y="8801"/>
                    <a:pt x="8773" y="8467"/>
                    <a:pt x="8773" y="7767"/>
                  </a:cubicBezTo>
                  <a:cubicBezTo>
                    <a:pt x="8840" y="6966"/>
                    <a:pt x="10074" y="6532"/>
                    <a:pt x="10041" y="5765"/>
                  </a:cubicBezTo>
                  <a:cubicBezTo>
                    <a:pt x="10008" y="5231"/>
                    <a:pt x="9507" y="4965"/>
                    <a:pt x="9040" y="4798"/>
                  </a:cubicBezTo>
                  <a:cubicBezTo>
                    <a:pt x="8573" y="4631"/>
                    <a:pt x="8040" y="4464"/>
                    <a:pt x="7839" y="4031"/>
                  </a:cubicBezTo>
                  <a:cubicBezTo>
                    <a:pt x="7473" y="3363"/>
                    <a:pt x="8040" y="2630"/>
                    <a:pt x="8140" y="1862"/>
                  </a:cubicBezTo>
                  <a:cubicBezTo>
                    <a:pt x="8206" y="1128"/>
                    <a:pt x="7639" y="361"/>
                    <a:pt x="6905" y="128"/>
                  </a:cubicBezTo>
                  <a:cubicBezTo>
                    <a:pt x="6668" y="41"/>
                    <a:pt x="6420" y="0"/>
                    <a:pt x="61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7905200" y="2211775"/>
              <a:ext cx="260225" cy="443675"/>
            </a:xfrm>
            <a:custGeom>
              <a:avLst/>
              <a:gdLst/>
              <a:ahLst/>
              <a:cxnLst/>
              <a:rect l="l" t="t" r="r" b="b"/>
              <a:pathLst>
                <a:path w="10409" h="17747" extrusionOk="0">
                  <a:moveTo>
                    <a:pt x="3103" y="0"/>
                  </a:moveTo>
                  <a:cubicBezTo>
                    <a:pt x="3103" y="33"/>
                    <a:pt x="1" y="8873"/>
                    <a:pt x="1569" y="10408"/>
                  </a:cubicBezTo>
                  <a:cubicBezTo>
                    <a:pt x="5338" y="14110"/>
                    <a:pt x="8607" y="17746"/>
                    <a:pt x="8607" y="17746"/>
                  </a:cubicBezTo>
                  <a:lnTo>
                    <a:pt x="10408" y="13677"/>
                  </a:lnTo>
                  <a:lnTo>
                    <a:pt x="4938" y="8039"/>
                  </a:lnTo>
                  <a:lnTo>
                    <a:pt x="4671" y="934"/>
                  </a:lnTo>
                  <a:lnTo>
                    <a:pt x="3103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8288825" y="2157550"/>
              <a:ext cx="242675" cy="466200"/>
            </a:xfrm>
            <a:custGeom>
              <a:avLst/>
              <a:gdLst/>
              <a:ahLst/>
              <a:cxnLst/>
              <a:rect l="l" t="t" r="r" b="b"/>
              <a:pathLst>
                <a:path w="9707" h="18648" extrusionOk="0">
                  <a:moveTo>
                    <a:pt x="1434" y="1"/>
                  </a:moveTo>
                  <a:lnTo>
                    <a:pt x="0" y="1068"/>
                  </a:lnTo>
                  <a:cubicBezTo>
                    <a:pt x="33" y="1235"/>
                    <a:pt x="5204" y="8574"/>
                    <a:pt x="5204" y="8574"/>
                  </a:cubicBezTo>
                  <a:cubicBezTo>
                    <a:pt x="4904" y="9708"/>
                    <a:pt x="1067" y="15445"/>
                    <a:pt x="1067" y="15445"/>
                  </a:cubicBezTo>
                  <a:lnTo>
                    <a:pt x="3269" y="18648"/>
                  </a:lnTo>
                  <a:cubicBezTo>
                    <a:pt x="3269" y="18648"/>
                    <a:pt x="9707" y="10375"/>
                    <a:pt x="9240" y="8574"/>
                  </a:cubicBezTo>
                  <a:cubicBezTo>
                    <a:pt x="8840" y="6739"/>
                    <a:pt x="1434" y="1"/>
                    <a:pt x="143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115350" y="2516975"/>
              <a:ext cx="261050" cy="336100"/>
            </a:xfrm>
            <a:custGeom>
              <a:avLst/>
              <a:gdLst/>
              <a:ahLst/>
              <a:cxnLst/>
              <a:rect l="l" t="t" r="r" b="b"/>
              <a:pathLst>
                <a:path w="10442" h="13444" extrusionOk="0">
                  <a:moveTo>
                    <a:pt x="5004" y="1"/>
                  </a:moveTo>
                  <a:cubicBezTo>
                    <a:pt x="5004" y="1"/>
                    <a:pt x="168" y="134"/>
                    <a:pt x="101" y="5705"/>
                  </a:cubicBezTo>
                  <a:cubicBezTo>
                    <a:pt x="1" y="11309"/>
                    <a:pt x="1669" y="13444"/>
                    <a:pt x="1669" y="13444"/>
                  </a:cubicBezTo>
                  <a:lnTo>
                    <a:pt x="8273" y="13444"/>
                  </a:lnTo>
                  <a:lnTo>
                    <a:pt x="10442" y="5338"/>
                  </a:lnTo>
                  <a:cubicBezTo>
                    <a:pt x="10442" y="2436"/>
                    <a:pt x="8173" y="34"/>
                    <a:pt x="5305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111175" y="3638625"/>
              <a:ext cx="148475" cy="105100"/>
            </a:xfrm>
            <a:custGeom>
              <a:avLst/>
              <a:gdLst/>
              <a:ahLst/>
              <a:cxnLst/>
              <a:rect l="l" t="t" r="r" b="b"/>
              <a:pathLst>
                <a:path w="5939" h="4204" extrusionOk="0">
                  <a:moveTo>
                    <a:pt x="3170" y="0"/>
                  </a:moveTo>
                  <a:lnTo>
                    <a:pt x="1" y="667"/>
                  </a:lnTo>
                  <a:lnTo>
                    <a:pt x="268" y="4203"/>
                  </a:lnTo>
                  <a:lnTo>
                    <a:pt x="5939" y="3970"/>
                  </a:lnTo>
                  <a:lnTo>
                    <a:pt x="3036" y="220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276300" y="3608600"/>
              <a:ext cx="130125" cy="123450"/>
            </a:xfrm>
            <a:custGeom>
              <a:avLst/>
              <a:gdLst/>
              <a:ahLst/>
              <a:cxnLst/>
              <a:rect l="l" t="t" r="r" b="b"/>
              <a:pathLst>
                <a:path w="5205" h="4938" extrusionOk="0">
                  <a:moveTo>
                    <a:pt x="835" y="0"/>
                  </a:moveTo>
                  <a:lnTo>
                    <a:pt x="1" y="3236"/>
                  </a:lnTo>
                  <a:lnTo>
                    <a:pt x="5204" y="4937"/>
                  </a:lnTo>
                  <a:lnTo>
                    <a:pt x="5204" y="4937"/>
                  </a:lnTo>
                  <a:lnTo>
                    <a:pt x="3103" y="2369"/>
                  </a:lnTo>
                  <a:lnTo>
                    <a:pt x="3570" y="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047800" y="2853050"/>
              <a:ext cx="432850" cy="860650"/>
            </a:xfrm>
            <a:custGeom>
              <a:avLst/>
              <a:gdLst/>
              <a:ahLst/>
              <a:cxnLst/>
              <a:rect l="l" t="t" r="r" b="b"/>
              <a:pathLst>
                <a:path w="17314" h="34426" extrusionOk="0">
                  <a:moveTo>
                    <a:pt x="4337" y="1"/>
                  </a:moveTo>
                  <a:cubicBezTo>
                    <a:pt x="4170" y="1"/>
                    <a:pt x="1" y="3403"/>
                    <a:pt x="334" y="5938"/>
                  </a:cubicBezTo>
                  <a:cubicBezTo>
                    <a:pt x="635" y="8474"/>
                    <a:pt x="2669" y="34425"/>
                    <a:pt x="2669" y="34425"/>
                  </a:cubicBezTo>
                  <a:lnTo>
                    <a:pt x="5571" y="33625"/>
                  </a:lnTo>
                  <a:cubicBezTo>
                    <a:pt x="5571" y="33625"/>
                    <a:pt x="5805" y="8240"/>
                    <a:pt x="6806" y="7973"/>
                  </a:cubicBezTo>
                  <a:cubicBezTo>
                    <a:pt x="6846" y="7963"/>
                    <a:pt x="6887" y="7957"/>
                    <a:pt x="6929" y="7957"/>
                  </a:cubicBezTo>
                  <a:cubicBezTo>
                    <a:pt x="8490" y="7957"/>
                    <a:pt x="11815" y="14941"/>
                    <a:pt x="12009" y="17246"/>
                  </a:cubicBezTo>
                  <a:cubicBezTo>
                    <a:pt x="12176" y="19248"/>
                    <a:pt x="9307" y="31590"/>
                    <a:pt x="9875" y="31790"/>
                  </a:cubicBezTo>
                  <a:lnTo>
                    <a:pt x="12376" y="32090"/>
                  </a:lnTo>
                  <a:cubicBezTo>
                    <a:pt x="12376" y="32090"/>
                    <a:pt x="17313" y="17747"/>
                    <a:pt x="16513" y="15779"/>
                  </a:cubicBezTo>
                  <a:cubicBezTo>
                    <a:pt x="15712" y="13811"/>
                    <a:pt x="10909" y="1535"/>
                    <a:pt x="10909" y="1535"/>
                  </a:cubicBezTo>
                  <a:lnTo>
                    <a:pt x="4337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165400" y="2301000"/>
              <a:ext cx="157625" cy="188675"/>
            </a:xfrm>
            <a:custGeom>
              <a:avLst/>
              <a:gdLst/>
              <a:ahLst/>
              <a:cxnLst/>
              <a:rect l="l" t="t" r="r" b="b"/>
              <a:pathLst>
                <a:path w="6305" h="7547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5134"/>
                    <a:pt x="282" y="7547"/>
                    <a:pt x="2479" y="7547"/>
                  </a:cubicBezTo>
                  <a:cubicBezTo>
                    <a:pt x="2551" y="7547"/>
                    <a:pt x="2626" y="7544"/>
                    <a:pt x="2702" y="7539"/>
                  </a:cubicBezTo>
                  <a:cubicBezTo>
                    <a:pt x="6171" y="7306"/>
                    <a:pt x="6305" y="5504"/>
                    <a:pt x="6271" y="4303"/>
                  </a:cubicBezTo>
                  <a:cubicBezTo>
                    <a:pt x="6205" y="3103"/>
                    <a:pt x="5771" y="34"/>
                    <a:pt x="3136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194575" y="2471950"/>
              <a:ext cx="95100" cy="128875"/>
            </a:xfrm>
            <a:custGeom>
              <a:avLst/>
              <a:gdLst/>
              <a:ahLst/>
              <a:cxnLst/>
              <a:rect l="l" t="t" r="r" b="b"/>
              <a:pathLst>
                <a:path w="3804" h="5155" extrusionOk="0">
                  <a:moveTo>
                    <a:pt x="3503" y="1"/>
                  </a:moveTo>
                  <a:lnTo>
                    <a:pt x="1" y="267"/>
                  </a:lnTo>
                  <a:lnTo>
                    <a:pt x="334" y="3603"/>
                  </a:lnTo>
                  <a:cubicBezTo>
                    <a:pt x="426" y="4518"/>
                    <a:pt x="1187" y="5155"/>
                    <a:pt x="2056" y="5155"/>
                  </a:cubicBezTo>
                  <a:cubicBezTo>
                    <a:pt x="2137" y="5155"/>
                    <a:pt x="2220" y="5149"/>
                    <a:pt x="2302" y="5138"/>
                  </a:cubicBezTo>
                  <a:cubicBezTo>
                    <a:pt x="3170" y="5004"/>
                    <a:pt x="3803" y="4204"/>
                    <a:pt x="3703" y="3336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140800" y="2392725"/>
              <a:ext cx="39625" cy="53825"/>
            </a:xfrm>
            <a:custGeom>
              <a:avLst/>
              <a:gdLst/>
              <a:ahLst/>
              <a:cxnLst/>
              <a:rect l="l" t="t" r="r" b="b"/>
              <a:pathLst>
                <a:path w="1585" h="2153" extrusionOk="0">
                  <a:moveTo>
                    <a:pt x="851" y="1"/>
                  </a:moveTo>
                  <a:cubicBezTo>
                    <a:pt x="450" y="1"/>
                    <a:pt x="150" y="368"/>
                    <a:pt x="117" y="768"/>
                  </a:cubicBezTo>
                  <a:cubicBezTo>
                    <a:pt x="1" y="1435"/>
                    <a:pt x="490" y="2153"/>
                    <a:pt x="1191" y="2153"/>
                  </a:cubicBezTo>
                  <a:cubicBezTo>
                    <a:pt x="1295" y="2153"/>
                    <a:pt x="1405" y="2137"/>
                    <a:pt x="1518" y="2102"/>
                  </a:cubicBezTo>
                  <a:lnTo>
                    <a:pt x="1518" y="501"/>
                  </a:lnTo>
                  <a:cubicBezTo>
                    <a:pt x="1585" y="201"/>
                    <a:pt x="1084" y="1"/>
                    <a:pt x="85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231275" y="2354850"/>
              <a:ext cx="46725" cy="66400"/>
            </a:xfrm>
            <a:custGeom>
              <a:avLst/>
              <a:gdLst/>
              <a:ahLst/>
              <a:cxnLst/>
              <a:rect l="l" t="t" r="r" b="b"/>
              <a:pathLst>
                <a:path w="1869" h="2656" extrusionOk="0">
                  <a:moveTo>
                    <a:pt x="77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167" y="682"/>
                    <a:pt x="234" y="1315"/>
                    <a:pt x="634" y="1849"/>
                  </a:cubicBezTo>
                  <a:cubicBezTo>
                    <a:pt x="651" y="1866"/>
                    <a:pt x="668" y="1874"/>
                    <a:pt x="684" y="1874"/>
                  </a:cubicBezTo>
                  <a:cubicBezTo>
                    <a:pt x="701" y="1874"/>
                    <a:pt x="718" y="1866"/>
                    <a:pt x="734" y="1849"/>
                  </a:cubicBezTo>
                  <a:cubicBezTo>
                    <a:pt x="848" y="1702"/>
                    <a:pt x="1011" y="1611"/>
                    <a:pt x="1146" y="1611"/>
                  </a:cubicBezTo>
                  <a:cubicBezTo>
                    <a:pt x="1288" y="1611"/>
                    <a:pt x="1401" y="1711"/>
                    <a:pt x="1401" y="1949"/>
                  </a:cubicBezTo>
                  <a:cubicBezTo>
                    <a:pt x="1401" y="2183"/>
                    <a:pt x="1201" y="2383"/>
                    <a:pt x="1034" y="2516"/>
                  </a:cubicBezTo>
                  <a:cubicBezTo>
                    <a:pt x="1005" y="2546"/>
                    <a:pt x="1028" y="2655"/>
                    <a:pt x="1104" y="2655"/>
                  </a:cubicBezTo>
                  <a:cubicBezTo>
                    <a:pt x="1113" y="2655"/>
                    <a:pt x="1124" y="2653"/>
                    <a:pt x="1135" y="2650"/>
                  </a:cubicBezTo>
                  <a:cubicBezTo>
                    <a:pt x="1468" y="2450"/>
                    <a:pt x="1868" y="1649"/>
                    <a:pt x="1235" y="1449"/>
                  </a:cubicBezTo>
                  <a:cubicBezTo>
                    <a:pt x="1212" y="1427"/>
                    <a:pt x="1186" y="1419"/>
                    <a:pt x="1159" y="1419"/>
                  </a:cubicBezTo>
                  <a:cubicBezTo>
                    <a:pt x="1105" y="1419"/>
                    <a:pt x="1046" y="1449"/>
                    <a:pt x="1001" y="1449"/>
                  </a:cubicBezTo>
                  <a:cubicBezTo>
                    <a:pt x="901" y="1482"/>
                    <a:pt x="801" y="1649"/>
                    <a:pt x="734" y="1649"/>
                  </a:cubicBezTo>
                  <a:cubicBezTo>
                    <a:pt x="501" y="1649"/>
                    <a:pt x="201" y="215"/>
                    <a:pt x="134" y="15"/>
                  </a:cubicBezTo>
                  <a:cubicBezTo>
                    <a:pt x="114" y="5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200100" y="2380075"/>
              <a:ext cx="6925" cy="5775"/>
            </a:xfrm>
            <a:custGeom>
              <a:avLst/>
              <a:gdLst/>
              <a:ahLst/>
              <a:cxnLst/>
              <a:rect l="l" t="t" r="r" b="b"/>
              <a:pathLst>
                <a:path w="277" h="231" extrusionOk="0">
                  <a:moveTo>
                    <a:pt x="177" y="1"/>
                  </a:moveTo>
                  <a:cubicBezTo>
                    <a:pt x="168" y="1"/>
                    <a:pt x="157" y="3"/>
                    <a:pt x="147" y="6"/>
                  </a:cubicBezTo>
                  <a:cubicBezTo>
                    <a:pt x="113" y="6"/>
                    <a:pt x="80" y="6"/>
                    <a:pt x="47" y="106"/>
                  </a:cubicBezTo>
                  <a:cubicBezTo>
                    <a:pt x="1" y="152"/>
                    <a:pt x="97" y="230"/>
                    <a:pt x="173" y="230"/>
                  </a:cubicBezTo>
                  <a:cubicBezTo>
                    <a:pt x="207" y="230"/>
                    <a:pt x="236" y="214"/>
                    <a:pt x="247" y="173"/>
                  </a:cubicBezTo>
                  <a:cubicBezTo>
                    <a:pt x="276" y="114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274025" y="2369750"/>
              <a:ext cx="7300" cy="5550"/>
            </a:xfrm>
            <a:custGeom>
              <a:avLst/>
              <a:gdLst/>
              <a:ahLst/>
              <a:cxnLst/>
              <a:rect l="l" t="t" r="r" b="b"/>
              <a:pathLst>
                <a:path w="292" h="222" extrusionOk="0">
                  <a:moveTo>
                    <a:pt x="101" y="0"/>
                  </a:moveTo>
                  <a:cubicBezTo>
                    <a:pt x="0" y="0"/>
                    <a:pt x="12" y="221"/>
                    <a:pt x="136" y="221"/>
                  </a:cubicBezTo>
                  <a:cubicBezTo>
                    <a:pt x="143" y="221"/>
                    <a:pt x="150" y="221"/>
                    <a:pt x="158" y="219"/>
                  </a:cubicBezTo>
                  <a:cubicBezTo>
                    <a:pt x="292" y="186"/>
                    <a:pt x="292" y="52"/>
                    <a:pt x="192" y="19"/>
                  </a:cubicBezTo>
                  <a:lnTo>
                    <a:pt x="158" y="19"/>
                  </a:lnTo>
                  <a:cubicBezTo>
                    <a:pt x="137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211250" y="2417750"/>
              <a:ext cx="52125" cy="19725"/>
            </a:xfrm>
            <a:custGeom>
              <a:avLst/>
              <a:gdLst/>
              <a:ahLst/>
              <a:cxnLst/>
              <a:rect l="l" t="t" r="r" b="b"/>
              <a:pathLst>
                <a:path w="2085" h="789" extrusionOk="0">
                  <a:moveTo>
                    <a:pt x="34" y="0"/>
                  </a:moveTo>
                  <a:cubicBezTo>
                    <a:pt x="34" y="0"/>
                    <a:pt x="1" y="34"/>
                    <a:pt x="1" y="100"/>
                  </a:cubicBezTo>
                  <a:cubicBezTo>
                    <a:pt x="301" y="467"/>
                    <a:pt x="635" y="701"/>
                    <a:pt x="1102" y="768"/>
                  </a:cubicBezTo>
                  <a:cubicBezTo>
                    <a:pt x="1175" y="778"/>
                    <a:pt x="1286" y="789"/>
                    <a:pt x="1406" y="789"/>
                  </a:cubicBezTo>
                  <a:cubicBezTo>
                    <a:pt x="1665" y="789"/>
                    <a:pt x="1967" y="739"/>
                    <a:pt x="2036" y="534"/>
                  </a:cubicBezTo>
                  <a:cubicBezTo>
                    <a:pt x="2084" y="485"/>
                    <a:pt x="2044" y="454"/>
                    <a:pt x="2006" y="454"/>
                  </a:cubicBezTo>
                  <a:cubicBezTo>
                    <a:pt x="1992" y="454"/>
                    <a:pt x="1978" y="458"/>
                    <a:pt x="1969" y="467"/>
                  </a:cubicBezTo>
                  <a:cubicBezTo>
                    <a:pt x="1844" y="592"/>
                    <a:pt x="1642" y="626"/>
                    <a:pt x="1443" y="626"/>
                  </a:cubicBezTo>
                  <a:cubicBezTo>
                    <a:pt x="1322" y="626"/>
                    <a:pt x="1202" y="613"/>
                    <a:pt x="1102" y="601"/>
                  </a:cubicBezTo>
                  <a:cubicBezTo>
                    <a:pt x="668" y="534"/>
                    <a:pt x="334" y="3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206250" y="2415075"/>
              <a:ext cx="13375" cy="15000"/>
            </a:xfrm>
            <a:custGeom>
              <a:avLst/>
              <a:gdLst/>
              <a:ahLst/>
              <a:cxnLst/>
              <a:rect l="l" t="t" r="r" b="b"/>
              <a:pathLst>
                <a:path w="535" h="600" extrusionOk="0">
                  <a:moveTo>
                    <a:pt x="445" y="1"/>
                  </a:moveTo>
                  <a:cubicBezTo>
                    <a:pt x="324" y="1"/>
                    <a:pt x="192" y="83"/>
                    <a:pt x="134" y="141"/>
                  </a:cubicBezTo>
                  <a:cubicBezTo>
                    <a:pt x="34" y="274"/>
                    <a:pt x="1" y="441"/>
                    <a:pt x="1" y="574"/>
                  </a:cubicBezTo>
                  <a:cubicBezTo>
                    <a:pt x="1" y="591"/>
                    <a:pt x="17" y="599"/>
                    <a:pt x="34" y="599"/>
                  </a:cubicBezTo>
                  <a:cubicBezTo>
                    <a:pt x="51" y="599"/>
                    <a:pt x="67" y="591"/>
                    <a:pt x="67" y="574"/>
                  </a:cubicBezTo>
                  <a:cubicBezTo>
                    <a:pt x="67" y="441"/>
                    <a:pt x="134" y="307"/>
                    <a:pt x="201" y="241"/>
                  </a:cubicBezTo>
                  <a:cubicBezTo>
                    <a:pt x="301" y="141"/>
                    <a:pt x="368" y="107"/>
                    <a:pt x="501" y="107"/>
                  </a:cubicBezTo>
                  <a:cubicBezTo>
                    <a:pt x="534" y="107"/>
                    <a:pt x="534" y="7"/>
                    <a:pt x="501" y="7"/>
                  </a:cubicBezTo>
                  <a:cubicBezTo>
                    <a:pt x="483" y="3"/>
                    <a:pt x="464" y="1"/>
                    <a:pt x="4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191250" y="2480300"/>
              <a:ext cx="79250" cy="14700"/>
            </a:xfrm>
            <a:custGeom>
              <a:avLst/>
              <a:gdLst/>
              <a:ahLst/>
              <a:cxnLst/>
              <a:rect l="l" t="t" r="r" b="b"/>
              <a:pathLst>
                <a:path w="3170" h="588" extrusionOk="0">
                  <a:moveTo>
                    <a:pt x="134" y="0"/>
                  </a:moveTo>
                  <a:cubicBezTo>
                    <a:pt x="67" y="0"/>
                    <a:pt x="0" y="100"/>
                    <a:pt x="67" y="100"/>
                  </a:cubicBezTo>
                  <a:cubicBezTo>
                    <a:pt x="416" y="463"/>
                    <a:pt x="819" y="587"/>
                    <a:pt x="1242" y="587"/>
                  </a:cubicBezTo>
                  <a:cubicBezTo>
                    <a:pt x="1869" y="587"/>
                    <a:pt x="2538" y="313"/>
                    <a:pt x="3136" y="134"/>
                  </a:cubicBezTo>
                  <a:cubicBezTo>
                    <a:pt x="3169" y="134"/>
                    <a:pt x="3169" y="33"/>
                    <a:pt x="3136" y="33"/>
                  </a:cubicBezTo>
                  <a:cubicBezTo>
                    <a:pt x="2669" y="100"/>
                    <a:pt x="2269" y="367"/>
                    <a:pt x="1768" y="434"/>
                  </a:cubicBezTo>
                  <a:cubicBezTo>
                    <a:pt x="1690" y="444"/>
                    <a:pt x="1610" y="448"/>
                    <a:pt x="1527" y="448"/>
                  </a:cubicBezTo>
                  <a:cubicBezTo>
                    <a:pt x="1045" y="448"/>
                    <a:pt x="504" y="285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217925" y="2295750"/>
              <a:ext cx="100925" cy="57800"/>
            </a:xfrm>
            <a:custGeom>
              <a:avLst/>
              <a:gdLst/>
              <a:ahLst/>
              <a:cxnLst/>
              <a:rect l="l" t="t" r="r" b="b"/>
              <a:pathLst>
                <a:path w="4037" h="2312" extrusionOk="0">
                  <a:moveTo>
                    <a:pt x="1291" y="1"/>
                  </a:moveTo>
                  <a:cubicBezTo>
                    <a:pt x="828" y="1"/>
                    <a:pt x="357" y="72"/>
                    <a:pt x="1" y="144"/>
                  </a:cubicBezTo>
                  <a:cubicBezTo>
                    <a:pt x="201" y="310"/>
                    <a:pt x="401" y="611"/>
                    <a:pt x="668" y="811"/>
                  </a:cubicBezTo>
                  <a:cubicBezTo>
                    <a:pt x="1101" y="1178"/>
                    <a:pt x="1702" y="1278"/>
                    <a:pt x="2202" y="1545"/>
                  </a:cubicBezTo>
                  <a:cubicBezTo>
                    <a:pt x="2736" y="1811"/>
                    <a:pt x="3336" y="2045"/>
                    <a:pt x="3870" y="2312"/>
                  </a:cubicBezTo>
                  <a:cubicBezTo>
                    <a:pt x="4037" y="1545"/>
                    <a:pt x="3036" y="511"/>
                    <a:pt x="2402" y="210"/>
                  </a:cubicBezTo>
                  <a:cubicBezTo>
                    <a:pt x="2092" y="55"/>
                    <a:pt x="1695" y="1"/>
                    <a:pt x="1291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056150" y="2632400"/>
              <a:ext cx="316075" cy="1072125"/>
            </a:xfrm>
            <a:custGeom>
              <a:avLst/>
              <a:gdLst/>
              <a:ahLst/>
              <a:cxnLst/>
              <a:rect l="l" t="t" r="r" b="b"/>
              <a:pathLst>
                <a:path w="12643" h="42885" extrusionOk="0">
                  <a:moveTo>
                    <a:pt x="10386" y="1"/>
                  </a:moveTo>
                  <a:cubicBezTo>
                    <a:pt x="8652" y="1"/>
                    <a:pt x="7039" y="2189"/>
                    <a:pt x="7039" y="2189"/>
                  </a:cubicBezTo>
                  <a:cubicBezTo>
                    <a:pt x="6469" y="462"/>
                    <a:pt x="5234" y="33"/>
                    <a:pt x="4146" y="33"/>
                  </a:cubicBezTo>
                  <a:cubicBezTo>
                    <a:pt x="3068" y="33"/>
                    <a:pt x="2135" y="454"/>
                    <a:pt x="2135" y="454"/>
                  </a:cubicBezTo>
                  <a:cubicBezTo>
                    <a:pt x="2302" y="7392"/>
                    <a:pt x="4037" y="8827"/>
                    <a:pt x="4037" y="8860"/>
                  </a:cubicBezTo>
                  <a:cubicBezTo>
                    <a:pt x="3036" y="9260"/>
                    <a:pt x="2235" y="9928"/>
                    <a:pt x="1668" y="10695"/>
                  </a:cubicBezTo>
                  <a:cubicBezTo>
                    <a:pt x="534" y="12129"/>
                    <a:pt x="0" y="14031"/>
                    <a:pt x="167" y="15865"/>
                  </a:cubicBezTo>
                  <a:lnTo>
                    <a:pt x="2369" y="42885"/>
                  </a:lnTo>
                  <a:lnTo>
                    <a:pt x="8840" y="38748"/>
                  </a:lnTo>
                  <a:lnTo>
                    <a:pt x="12009" y="12930"/>
                  </a:lnTo>
                  <a:lnTo>
                    <a:pt x="10641" y="8860"/>
                  </a:lnTo>
                  <a:lnTo>
                    <a:pt x="12643" y="1688"/>
                  </a:lnTo>
                  <a:cubicBezTo>
                    <a:pt x="11954" y="435"/>
                    <a:pt x="11158" y="1"/>
                    <a:pt x="10386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236275" y="2777175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267" y="234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282150" y="272630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267" y="201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169575" y="274960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36" y="1"/>
                  </a:moveTo>
                  <a:cubicBezTo>
                    <a:pt x="0" y="1"/>
                    <a:pt x="11" y="369"/>
                    <a:pt x="267" y="369"/>
                  </a:cubicBezTo>
                  <a:cubicBezTo>
                    <a:pt x="500" y="369"/>
                    <a:pt x="500" y="3"/>
                    <a:pt x="267" y="3"/>
                  </a:cubicBez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8173775" y="2691000"/>
              <a:ext cx="8325" cy="5300"/>
            </a:xfrm>
            <a:custGeom>
              <a:avLst/>
              <a:gdLst/>
              <a:ahLst/>
              <a:cxnLst/>
              <a:rect l="l" t="t" r="r" b="b"/>
              <a:pathLst>
                <a:path w="333" h="212" extrusionOk="0">
                  <a:moveTo>
                    <a:pt x="116" y="1"/>
                  </a:moveTo>
                  <a:cubicBezTo>
                    <a:pt x="1" y="1"/>
                    <a:pt x="17" y="212"/>
                    <a:pt x="166" y="212"/>
                  </a:cubicBezTo>
                  <a:cubicBezTo>
                    <a:pt x="332" y="212"/>
                    <a:pt x="332" y="12"/>
                    <a:pt x="166" y="12"/>
                  </a:cubicBezTo>
                  <a:cubicBezTo>
                    <a:pt x="147" y="4"/>
                    <a:pt x="131" y="1"/>
                    <a:pt x="11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8223775" y="27062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300" y="1"/>
                  </a:moveTo>
                  <a:cubicBezTo>
                    <a:pt x="0" y="1"/>
                    <a:pt x="0" y="435"/>
                    <a:pt x="300" y="435"/>
                  </a:cubicBezTo>
                  <a:cubicBezTo>
                    <a:pt x="534" y="435"/>
                    <a:pt x="534" y="1"/>
                    <a:pt x="3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8213750" y="2745475"/>
              <a:ext cx="12550" cy="9200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1"/>
                  </a:moveTo>
                  <a:cubicBezTo>
                    <a:pt x="1" y="34"/>
                    <a:pt x="1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8197925" y="2803850"/>
              <a:ext cx="5850" cy="5025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1"/>
                  </a:moveTo>
                  <a:cubicBezTo>
                    <a:pt x="0" y="34"/>
                    <a:pt x="0" y="201"/>
                    <a:pt x="134" y="201"/>
                  </a:cubicBezTo>
                  <a:cubicBezTo>
                    <a:pt x="234" y="201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8138050" y="2719175"/>
              <a:ext cx="8025" cy="6900"/>
            </a:xfrm>
            <a:custGeom>
              <a:avLst/>
              <a:gdLst/>
              <a:ahLst/>
              <a:cxnLst/>
              <a:rect l="l" t="t" r="r" b="b"/>
              <a:pathLst>
                <a:path w="321" h="276" extrusionOk="0">
                  <a:moveTo>
                    <a:pt x="209" y="0"/>
                  </a:moveTo>
                  <a:cubicBezTo>
                    <a:pt x="118" y="0"/>
                    <a:pt x="1" y="80"/>
                    <a:pt x="60" y="219"/>
                  </a:cubicBezTo>
                  <a:cubicBezTo>
                    <a:pt x="85" y="256"/>
                    <a:pt x="124" y="275"/>
                    <a:pt x="163" y="275"/>
                  </a:cubicBezTo>
                  <a:cubicBezTo>
                    <a:pt x="228" y="275"/>
                    <a:pt x="294" y="223"/>
                    <a:pt x="294" y="119"/>
                  </a:cubicBezTo>
                  <a:cubicBezTo>
                    <a:pt x="321" y="37"/>
                    <a:pt x="271" y="0"/>
                    <a:pt x="20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8181225" y="2717125"/>
              <a:ext cx="8375" cy="5875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68" y="1"/>
                  </a:moveTo>
                  <a:cubicBezTo>
                    <a:pt x="1" y="1"/>
                    <a:pt x="1" y="234"/>
                    <a:pt x="168" y="234"/>
                  </a:cubicBezTo>
                  <a:cubicBezTo>
                    <a:pt x="335" y="234"/>
                    <a:pt x="335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8198750" y="2667875"/>
              <a:ext cx="10875" cy="7575"/>
            </a:xfrm>
            <a:custGeom>
              <a:avLst/>
              <a:gdLst/>
              <a:ahLst/>
              <a:cxnLst/>
              <a:rect l="l" t="t" r="r" b="b"/>
              <a:pathLst>
                <a:path w="435" h="303" extrusionOk="0">
                  <a:moveTo>
                    <a:pt x="173" y="0"/>
                  </a:moveTo>
                  <a:cubicBezTo>
                    <a:pt x="1" y="0"/>
                    <a:pt x="10" y="303"/>
                    <a:pt x="201" y="303"/>
                  </a:cubicBezTo>
                  <a:cubicBezTo>
                    <a:pt x="434" y="303"/>
                    <a:pt x="434" y="3"/>
                    <a:pt x="201" y="3"/>
                  </a:cubicBezTo>
                  <a:cubicBezTo>
                    <a:pt x="191" y="1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8132025" y="26812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1" y="0"/>
                    <a:pt x="1" y="267"/>
                    <a:pt x="134" y="267"/>
                  </a:cubicBezTo>
                  <a:cubicBezTo>
                    <a:pt x="301" y="267"/>
                    <a:pt x="301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8159550" y="2651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67" y="0"/>
                  </a:moveTo>
                  <a:cubicBezTo>
                    <a:pt x="1" y="0"/>
                    <a:pt x="1" y="201"/>
                    <a:pt x="167" y="201"/>
                  </a:cubicBezTo>
                  <a:cubicBezTo>
                    <a:pt x="268" y="201"/>
                    <a:pt x="268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8134575" y="2650425"/>
              <a:ext cx="9150" cy="6100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199" y="0"/>
                  </a:moveTo>
                  <a:cubicBezTo>
                    <a:pt x="19" y="0"/>
                    <a:pt x="1" y="243"/>
                    <a:pt x="121" y="243"/>
                  </a:cubicBezTo>
                  <a:cubicBezTo>
                    <a:pt x="134" y="243"/>
                    <a:pt x="149" y="240"/>
                    <a:pt x="166" y="234"/>
                  </a:cubicBezTo>
                  <a:lnTo>
                    <a:pt x="199" y="234"/>
                  </a:lnTo>
                  <a:cubicBezTo>
                    <a:pt x="366" y="200"/>
                    <a:pt x="366" y="0"/>
                    <a:pt x="19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8139550" y="2769625"/>
              <a:ext cx="10025" cy="9250"/>
            </a:xfrm>
            <a:custGeom>
              <a:avLst/>
              <a:gdLst/>
              <a:ahLst/>
              <a:cxnLst/>
              <a:rect l="l" t="t" r="r" b="b"/>
              <a:pathLst>
                <a:path w="401" h="370" extrusionOk="0">
                  <a:moveTo>
                    <a:pt x="177" y="0"/>
                  </a:moveTo>
                  <a:cubicBezTo>
                    <a:pt x="0" y="0"/>
                    <a:pt x="8" y="369"/>
                    <a:pt x="200" y="369"/>
                  </a:cubicBezTo>
                  <a:cubicBezTo>
                    <a:pt x="400" y="369"/>
                    <a:pt x="400" y="2"/>
                    <a:pt x="200" y="2"/>
                  </a:cubicBezTo>
                  <a:cubicBezTo>
                    <a:pt x="192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8160400" y="281802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67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8186250" y="2772175"/>
              <a:ext cx="8350" cy="6700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167" y="0"/>
                  </a:moveTo>
                  <a:cubicBezTo>
                    <a:pt x="0" y="0"/>
                    <a:pt x="0" y="267"/>
                    <a:pt x="167" y="267"/>
                  </a:cubicBezTo>
                  <a:cubicBezTo>
                    <a:pt x="334" y="267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8212100" y="2834700"/>
              <a:ext cx="11700" cy="9200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8251275" y="2818875"/>
              <a:ext cx="13375" cy="10850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227100" y="2803850"/>
              <a:ext cx="12525" cy="1005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1" y="1"/>
                    <a:pt x="1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8282975" y="277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8252950" y="2737975"/>
              <a:ext cx="15050" cy="10875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4"/>
                    <a:pt x="301" y="434"/>
                  </a:cubicBezTo>
                  <a:cubicBezTo>
                    <a:pt x="601" y="434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8278800" y="268127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8259625" y="2678775"/>
              <a:ext cx="10025" cy="6675"/>
            </a:xfrm>
            <a:custGeom>
              <a:avLst/>
              <a:gdLst/>
              <a:ahLst/>
              <a:cxnLst/>
              <a:rect l="l" t="t" r="r" b="b"/>
              <a:pathLst>
                <a:path w="401" h="267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8301325" y="2649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1"/>
                  </a:moveTo>
                  <a:cubicBezTo>
                    <a:pt x="0" y="1"/>
                    <a:pt x="0" y="268"/>
                    <a:pt x="201" y="268"/>
                  </a:cubicBezTo>
                  <a:cubicBezTo>
                    <a:pt x="401" y="268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8343025" y="2675425"/>
              <a:ext cx="7525" cy="7525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300" y="301"/>
                    <a:pt x="3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8326350" y="2733375"/>
              <a:ext cx="12000" cy="9800"/>
            </a:xfrm>
            <a:custGeom>
              <a:avLst/>
              <a:gdLst/>
              <a:ahLst/>
              <a:cxnLst/>
              <a:rect l="l" t="t" r="r" b="b"/>
              <a:pathLst>
                <a:path w="480" h="392" extrusionOk="0">
                  <a:moveTo>
                    <a:pt x="162" y="0"/>
                  </a:moveTo>
                  <a:cubicBezTo>
                    <a:pt x="125" y="0"/>
                    <a:pt x="91" y="14"/>
                    <a:pt x="67" y="51"/>
                  </a:cubicBezTo>
                  <a:cubicBezTo>
                    <a:pt x="0" y="151"/>
                    <a:pt x="0" y="318"/>
                    <a:pt x="100" y="351"/>
                  </a:cubicBezTo>
                  <a:cubicBezTo>
                    <a:pt x="136" y="380"/>
                    <a:pt x="174" y="391"/>
                    <a:pt x="212" y="391"/>
                  </a:cubicBezTo>
                  <a:cubicBezTo>
                    <a:pt x="351" y="391"/>
                    <a:pt x="479" y="230"/>
                    <a:pt x="400" y="151"/>
                  </a:cubicBezTo>
                  <a:cubicBezTo>
                    <a:pt x="400" y="151"/>
                    <a:pt x="400" y="84"/>
                    <a:pt x="367" y="84"/>
                  </a:cubicBezTo>
                  <a:cubicBezTo>
                    <a:pt x="304" y="42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8305500" y="271295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8340525" y="27096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67" y="0"/>
                  </a:moveTo>
                  <a:cubicBezTo>
                    <a:pt x="0" y="0"/>
                    <a:pt x="0" y="334"/>
                    <a:pt x="267" y="334"/>
                  </a:cubicBezTo>
                  <a:cubicBezTo>
                    <a:pt x="467" y="334"/>
                    <a:pt x="4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308000" y="268292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0" y="1"/>
                    <a:pt x="0" y="368"/>
                    <a:pt x="267" y="368"/>
                  </a:cubicBezTo>
                  <a:cubicBezTo>
                    <a:pt x="501" y="368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8334675" y="2647900"/>
              <a:ext cx="12550" cy="10875"/>
            </a:xfrm>
            <a:custGeom>
              <a:avLst/>
              <a:gdLst/>
              <a:ahLst/>
              <a:cxnLst/>
              <a:rect l="l" t="t" r="r" b="b"/>
              <a:pathLst>
                <a:path w="502" h="435" extrusionOk="0">
                  <a:moveTo>
                    <a:pt x="234" y="1"/>
                  </a:moveTo>
                  <a:cubicBezTo>
                    <a:pt x="1" y="1"/>
                    <a:pt x="1" y="435"/>
                    <a:pt x="234" y="435"/>
                  </a:cubicBezTo>
                  <a:cubicBezTo>
                    <a:pt x="501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8318400" y="2763825"/>
              <a:ext cx="11250" cy="10900"/>
            </a:xfrm>
            <a:custGeom>
              <a:avLst/>
              <a:gdLst/>
              <a:ahLst/>
              <a:cxnLst/>
              <a:rect l="l" t="t" r="r" b="b"/>
              <a:pathLst>
                <a:path w="450" h="436" extrusionOk="0">
                  <a:moveTo>
                    <a:pt x="231" y="1"/>
                  </a:moveTo>
                  <a:cubicBezTo>
                    <a:pt x="135" y="1"/>
                    <a:pt x="35" y="67"/>
                    <a:pt x="18" y="201"/>
                  </a:cubicBezTo>
                  <a:cubicBezTo>
                    <a:pt x="0" y="360"/>
                    <a:pt x="133" y="435"/>
                    <a:pt x="252" y="435"/>
                  </a:cubicBezTo>
                  <a:cubicBezTo>
                    <a:pt x="356" y="435"/>
                    <a:pt x="449" y="377"/>
                    <a:pt x="418" y="267"/>
                  </a:cubicBezTo>
                  <a:lnTo>
                    <a:pt x="418" y="201"/>
                  </a:lnTo>
                  <a:cubicBezTo>
                    <a:pt x="418" y="67"/>
                    <a:pt x="326" y="1"/>
                    <a:pt x="23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8303825" y="2818025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8280475" y="2860575"/>
              <a:ext cx="18375" cy="15025"/>
            </a:xfrm>
            <a:custGeom>
              <a:avLst/>
              <a:gdLst/>
              <a:ahLst/>
              <a:cxnLst/>
              <a:rect l="l" t="t" r="r" b="b"/>
              <a:pathLst>
                <a:path w="735" h="601" extrusionOk="0">
                  <a:moveTo>
                    <a:pt x="367" y="0"/>
                  </a:moveTo>
                  <a:cubicBezTo>
                    <a:pt x="0" y="0"/>
                    <a:pt x="0" y="600"/>
                    <a:pt x="367" y="600"/>
                  </a:cubicBezTo>
                  <a:cubicBezTo>
                    <a:pt x="734" y="600"/>
                    <a:pt x="734" y="0"/>
                    <a:pt x="3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8282150" y="2825550"/>
              <a:ext cx="12525" cy="9175"/>
            </a:xfrm>
            <a:custGeom>
              <a:avLst/>
              <a:gdLst/>
              <a:ahLst/>
              <a:cxnLst/>
              <a:rect l="l" t="t" r="r" b="b"/>
              <a:pathLst>
                <a:path w="501" h="367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1" y="367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8242950" y="2881400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1" y="1"/>
                  </a:moveTo>
                  <a:cubicBezTo>
                    <a:pt x="0" y="1"/>
                    <a:pt x="0" y="335"/>
                    <a:pt x="201" y="335"/>
                  </a:cubicBezTo>
                  <a:cubicBezTo>
                    <a:pt x="401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8192900" y="2905600"/>
              <a:ext cx="13375" cy="10025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34" y="0"/>
                  </a:moveTo>
                  <a:cubicBezTo>
                    <a:pt x="1" y="0"/>
                    <a:pt x="1" y="401"/>
                    <a:pt x="234" y="401"/>
                  </a:cubicBezTo>
                  <a:cubicBezTo>
                    <a:pt x="535" y="401"/>
                    <a:pt x="535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8177075" y="287557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8172075" y="2849725"/>
              <a:ext cx="4175" cy="252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67" y="0"/>
                  </a:moveTo>
                  <a:cubicBezTo>
                    <a:pt x="0" y="0"/>
                    <a:pt x="0" y="100"/>
                    <a:pt x="67" y="100"/>
                  </a:cubicBezTo>
                  <a:cubicBezTo>
                    <a:pt x="167" y="100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8207925" y="2870575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01" y="401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8253800" y="2843050"/>
              <a:ext cx="10025" cy="7525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167" y="1"/>
                  </a:moveTo>
                  <a:cubicBezTo>
                    <a:pt x="0" y="1"/>
                    <a:pt x="0" y="301"/>
                    <a:pt x="167" y="301"/>
                  </a:cubicBezTo>
                  <a:cubicBezTo>
                    <a:pt x="400" y="301"/>
                    <a:pt x="4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8282975" y="28930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8314675" y="287635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07" y="1"/>
                  </a:moveTo>
                  <a:cubicBezTo>
                    <a:pt x="1" y="1"/>
                    <a:pt x="9" y="370"/>
                    <a:pt x="234" y="370"/>
                  </a:cubicBezTo>
                  <a:cubicBezTo>
                    <a:pt x="500" y="370"/>
                    <a:pt x="500" y="3"/>
                    <a:pt x="234" y="3"/>
                  </a:cubicBezTo>
                  <a:cubicBezTo>
                    <a:pt x="224" y="1"/>
                    <a:pt x="215" y="1"/>
                    <a:pt x="20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8244625" y="29081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0" y="367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8142875" y="2870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8310500" y="2792175"/>
              <a:ext cx="14200" cy="11700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567" y="468"/>
                    <a:pt x="567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8115350" y="3736050"/>
              <a:ext cx="140925" cy="8425"/>
            </a:xfrm>
            <a:custGeom>
              <a:avLst/>
              <a:gdLst/>
              <a:ahLst/>
              <a:cxnLst/>
              <a:rect l="l" t="t" r="r" b="b"/>
              <a:pathLst>
                <a:path w="5637" h="337" extrusionOk="0">
                  <a:moveTo>
                    <a:pt x="5568" y="1"/>
                  </a:moveTo>
                  <a:cubicBezTo>
                    <a:pt x="5559" y="1"/>
                    <a:pt x="5549" y="2"/>
                    <a:pt x="5538" y="6"/>
                  </a:cubicBezTo>
                  <a:cubicBezTo>
                    <a:pt x="3703" y="140"/>
                    <a:pt x="1869" y="140"/>
                    <a:pt x="34" y="240"/>
                  </a:cubicBezTo>
                  <a:cubicBezTo>
                    <a:pt x="1" y="273"/>
                    <a:pt x="1" y="306"/>
                    <a:pt x="34" y="306"/>
                  </a:cubicBezTo>
                  <a:cubicBezTo>
                    <a:pt x="425" y="328"/>
                    <a:pt x="819" y="337"/>
                    <a:pt x="1214" y="337"/>
                  </a:cubicBezTo>
                  <a:cubicBezTo>
                    <a:pt x="2673" y="337"/>
                    <a:pt x="4147" y="211"/>
                    <a:pt x="5538" y="106"/>
                  </a:cubicBezTo>
                  <a:cubicBezTo>
                    <a:pt x="5627" y="106"/>
                    <a:pt x="5637" y="1"/>
                    <a:pt x="55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8198750" y="3705750"/>
              <a:ext cx="12525" cy="37500"/>
            </a:xfrm>
            <a:custGeom>
              <a:avLst/>
              <a:gdLst/>
              <a:ahLst/>
              <a:cxnLst/>
              <a:rect l="l" t="t" r="r" b="b"/>
              <a:pathLst>
                <a:path w="501" h="1500" extrusionOk="0">
                  <a:moveTo>
                    <a:pt x="459" y="1"/>
                  </a:moveTo>
                  <a:cubicBezTo>
                    <a:pt x="434" y="1"/>
                    <a:pt x="401" y="17"/>
                    <a:pt x="367" y="51"/>
                  </a:cubicBezTo>
                  <a:cubicBezTo>
                    <a:pt x="201" y="518"/>
                    <a:pt x="134" y="1018"/>
                    <a:pt x="0" y="1485"/>
                  </a:cubicBezTo>
                  <a:cubicBezTo>
                    <a:pt x="0" y="1485"/>
                    <a:pt x="45" y="1500"/>
                    <a:pt x="75" y="1500"/>
                  </a:cubicBezTo>
                  <a:cubicBezTo>
                    <a:pt x="89" y="1500"/>
                    <a:pt x="101" y="1496"/>
                    <a:pt x="101" y="1485"/>
                  </a:cubicBezTo>
                  <a:cubicBezTo>
                    <a:pt x="234" y="1051"/>
                    <a:pt x="501" y="518"/>
                    <a:pt x="501" y="51"/>
                  </a:cubicBezTo>
                  <a:cubicBezTo>
                    <a:pt x="501" y="17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8276350" y="3689250"/>
              <a:ext cx="129850" cy="45400"/>
            </a:xfrm>
            <a:custGeom>
              <a:avLst/>
              <a:gdLst/>
              <a:ahLst/>
              <a:cxnLst/>
              <a:rect l="l" t="t" r="r" b="b"/>
              <a:pathLst>
                <a:path w="5194" h="1816" extrusionOk="0">
                  <a:moveTo>
                    <a:pt x="16" y="1"/>
                  </a:moveTo>
                  <a:cubicBezTo>
                    <a:pt x="0" y="1"/>
                    <a:pt x="5" y="43"/>
                    <a:pt x="32" y="43"/>
                  </a:cubicBezTo>
                  <a:cubicBezTo>
                    <a:pt x="1733" y="611"/>
                    <a:pt x="3401" y="1144"/>
                    <a:pt x="5069" y="1811"/>
                  </a:cubicBezTo>
                  <a:cubicBezTo>
                    <a:pt x="5078" y="1814"/>
                    <a:pt x="5087" y="1816"/>
                    <a:pt x="5095" y="1816"/>
                  </a:cubicBezTo>
                  <a:cubicBezTo>
                    <a:pt x="5174" y="1816"/>
                    <a:pt x="5193" y="1678"/>
                    <a:pt x="5102" y="1678"/>
                  </a:cubicBezTo>
                  <a:cubicBezTo>
                    <a:pt x="3434" y="1044"/>
                    <a:pt x="1767" y="477"/>
                    <a:pt x="32" y="10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8343175" y="3684325"/>
              <a:ext cx="28825" cy="26250"/>
            </a:xfrm>
            <a:custGeom>
              <a:avLst/>
              <a:gdLst/>
              <a:ahLst/>
              <a:cxnLst/>
              <a:rect l="l" t="t" r="r" b="b"/>
              <a:pathLst>
                <a:path w="1153" h="1050" extrusionOk="0">
                  <a:moveTo>
                    <a:pt x="1055" y="0"/>
                  </a:moveTo>
                  <a:cubicBezTo>
                    <a:pt x="1047" y="0"/>
                    <a:pt x="1037" y="2"/>
                    <a:pt x="1028" y="7"/>
                  </a:cubicBezTo>
                  <a:cubicBezTo>
                    <a:pt x="862" y="140"/>
                    <a:pt x="695" y="307"/>
                    <a:pt x="528" y="407"/>
                  </a:cubicBezTo>
                  <a:cubicBezTo>
                    <a:pt x="361" y="574"/>
                    <a:pt x="161" y="741"/>
                    <a:pt x="28" y="908"/>
                  </a:cubicBezTo>
                  <a:cubicBezTo>
                    <a:pt x="0" y="990"/>
                    <a:pt x="18" y="1050"/>
                    <a:pt x="44" y="1050"/>
                  </a:cubicBezTo>
                  <a:cubicBezTo>
                    <a:pt x="49" y="1050"/>
                    <a:pt x="55" y="1047"/>
                    <a:pt x="61" y="1041"/>
                  </a:cubicBezTo>
                  <a:cubicBezTo>
                    <a:pt x="228" y="908"/>
                    <a:pt x="395" y="741"/>
                    <a:pt x="561" y="641"/>
                  </a:cubicBezTo>
                  <a:cubicBezTo>
                    <a:pt x="728" y="474"/>
                    <a:pt x="928" y="341"/>
                    <a:pt x="1095" y="140"/>
                  </a:cubicBezTo>
                  <a:cubicBezTo>
                    <a:pt x="1153" y="83"/>
                    <a:pt x="1111" y="0"/>
                    <a:pt x="10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8191250" y="2089425"/>
              <a:ext cx="140950" cy="104650"/>
            </a:xfrm>
            <a:custGeom>
              <a:avLst/>
              <a:gdLst/>
              <a:ahLst/>
              <a:cxnLst/>
              <a:rect l="l" t="t" r="r" b="b"/>
              <a:pathLst>
                <a:path w="5638" h="4186" extrusionOk="0">
                  <a:moveTo>
                    <a:pt x="1142" y="1"/>
                  </a:moveTo>
                  <a:cubicBezTo>
                    <a:pt x="944" y="1"/>
                    <a:pt x="850" y="48"/>
                    <a:pt x="901" y="124"/>
                  </a:cubicBezTo>
                  <a:cubicBezTo>
                    <a:pt x="1001" y="324"/>
                    <a:pt x="2802" y="658"/>
                    <a:pt x="2569" y="958"/>
                  </a:cubicBezTo>
                  <a:cubicBezTo>
                    <a:pt x="2538" y="996"/>
                    <a:pt x="2484" y="1012"/>
                    <a:pt x="2412" y="1012"/>
                  </a:cubicBezTo>
                  <a:cubicBezTo>
                    <a:pt x="1978" y="1012"/>
                    <a:pt x="885" y="418"/>
                    <a:pt x="324" y="418"/>
                  </a:cubicBezTo>
                  <a:cubicBezTo>
                    <a:pt x="163" y="418"/>
                    <a:pt x="46" y="466"/>
                    <a:pt x="0" y="591"/>
                  </a:cubicBezTo>
                  <a:cubicBezTo>
                    <a:pt x="0" y="591"/>
                    <a:pt x="467" y="791"/>
                    <a:pt x="968" y="991"/>
                  </a:cubicBezTo>
                  <a:cubicBezTo>
                    <a:pt x="1468" y="1158"/>
                    <a:pt x="2269" y="1458"/>
                    <a:pt x="2068" y="1692"/>
                  </a:cubicBezTo>
                  <a:cubicBezTo>
                    <a:pt x="2046" y="1714"/>
                    <a:pt x="2011" y="1725"/>
                    <a:pt x="1966" y="1725"/>
                  </a:cubicBezTo>
                  <a:cubicBezTo>
                    <a:pt x="1601" y="1725"/>
                    <a:pt x="586" y="1049"/>
                    <a:pt x="305" y="1049"/>
                  </a:cubicBezTo>
                  <a:cubicBezTo>
                    <a:pt x="266" y="1049"/>
                    <a:pt x="241" y="1062"/>
                    <a:pt x="234" y="1091"/>
                  </a:cubicBezTo>
                  <a:cubicBezTo>
                    <a:pt x="134" y="1325"/>
                    <a:pt x="1301" y="2092"/>
                    <a:pt x="2135" y="2492"/>
                  </a:cubicBezTo>
                  <a:cubicBezTo>
                    <a:pt x="2813" y="2845"/>
                    <a:pt x="2786" y="3021"/>
                    <a:pt x="2591" y="3021"/>
                  </a:cubicBezTo>
                  <a:cubicBezTo>
                    <a:pt x="2546" y="3021"/>
                    <a:pt x="2492" y="3012"/>
                    <a:pt x="2435" y="2993"/>
                  </a:cubicBezTo>
                  <a:cubicBezTo>
                    <a:pt x="2202" y="2935"/>
                    <a:pt x="1614" y="2495"/>
                    <a:pt x="1401" y="2495"/>
                  </a:cubicBezTo>
                  <a:cubicBezTo>
                    <a:pt x="1370" y="2495"/>
                    <a:pt x="1347" y="2505"/>
                    <a:pt x="1335" y="2526"/>
                  </a:cubicBezTo>
                  <a:cubicBezTo>
                    <a:pt x="1268" y="2759"/>
                    <a:pt x="2269" y="3593"/>
                    <a:pt x="2836" y="3827"/>
                  </a:cubicBezTo>
                  <a:cubicBezTo>
                    <a:pt x="3436" y="4027"/>
                    <a:pt x="4503" y="3960"/>
                    <a:pt x="4770" y="4160"/>
                  </a:cubicBezTo>
                  <a:cubicBezTo>
                    <a:pt x="4785" y="4178"/>
                    <a:pt x="4803" y="4186"/>
                    <a:pt x="4823" y="4186"/>
                  </a:cubicBezTo>
                  <a:cubicBezTo>
                    <a:pt x="5067" y="4186"/>
                    <a:pt x="5638" y="2959"/>
                    <a:pt x="5638" y="2959"/>
                  </a:cubicBezTo>
                  <a:cubicBezTo>
                    <a:pt x="5638" y="2959"/>
                    <a:pt x="3903" y="991"/>
                    <a:pt x="2769" y="458"/>
                  </a:cubicBezTo>
                  <a:cubicBezTo>
                    <a:pt x="2066" y="127"/>
                    <a:pt x="1465" y="1"/>
                    <a:pt x="1142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7981925" y="2094875"/>
              <a:ext cx="79250" cy="148875"/>
            </a:xfrm>
            <a:custGeom>
              <a:avLst/>
              <a:gdLst/>
              <a:ahLst/>
              <a:cxnLst/>
              <a:rect l="l" t="t" r="r" b="b"/>
              <a:pathLst>
                <a:path w="3170" h="5955" extrusionOk="0">
                  <a:moveTo>
                    <a:pt x="2578" y="1"/>
                  </a:moveTo>
                  <a:cubicBezTo>
                    <a:pt x="2044" y="1"/>
                    <a:pt x="1404" y="1944"/>
                    <a:pt x="1058" y="1944"/>
                  </a:cubicBezTo>
                  <a:cubicBezTo>
                    <a:pt x="1050" y="1944"/>
                    <a:pt x="1042" y="1943"/>
                    <a:pt x="1035" y="1941"/>
                  </a:cubicBezTo>
                  <a:cubicBezTo>
                    <a:pt x="668" y="1874"/>
                    <a:pt x="1802" y="406"/>
                    <a:pt x="1769" y="206"/>
                  </a:cubicBezTo>
                  <a:cubicBezTo>
                    <a:pt x="1759" y="179"/>
                    <a:pt x="1739" y="165"/>
                    <a:pt x="1709" y="165"/>
                  </a:cubicBezTo>
                  <a:cubicBezTo>
                    <a:pt x="1521" y="165"/>
                    <a:pt x="966" y="701"/>
                    <a:pt x="534" y="1707"/>
                  </a:cubicBezTo>
                  <a:cubicBezTo>
                    <a:pt x="34" y="2875"/>
                    <a:pt x="1" y="5510"/>
                    <a:pt x="1" y="5510"/>
                  </a:cubicBezTo>
                  <a:cubicBezTo>
                    <a:pt x="1" y="5510"/>
                    <a:pt x="979" y="5955"/>
                    <a:pt x="1338" y="5955"/>
                  </a:cubicBezTo>
                  <a:cubicBezTo>
                    <a:pt x="1419" y="5955"/>
                    <a:pt x="1468" y="5932"/>
                    <a:pt x="1468" y="5877"/>
                  </a:cubicBezTo>
                  <a:cubicBezTo>
                    <a:pt x="1502" y="5577"/>
                    <a:pt x="2369" y="4910"/>
                    <a:pt x="2669" y="4376"/>
                  </a:cubicBezTo>
                  <a:cubicBezTo>
                    <a:pt x="2969" y="3842"/>
                    <a:pt x="3170" y="2508"/>
                    <a:pt x="2969" y="2408"/>
                  </a:cubicBezTo>
                  <a:cubicBezTo>
                    <a:pt x="2961" y="2405"/>
                    <a:pt x="2952" y="2404"/>
                    <a:pt x="2944" y="2404"/>
                  </a:cubicBezTo>
                  <a:cubicBezTo>
                    <a:pt x="2721" y="2404"/>
                    <a:pt x="2531" y="3217"/>
                    <a:pt x="2402" y="3442"/>
                  </a:cubicBezTo>
                  <a:cubicBezTo>
                    <a:pt x="2366" y="3527"/>
                    <a:pt x="2303" y="3585"/>
                    <a:pt x="2254" y="3585"/>
                  </a:cubicBezTo>
                  <a:cubicBezTo>
                    <a:pt x="2168" y="3585"/>
                    <a:pt x="2123" y="3406"/>
                    <a:pt x="2336" y="2875"/>
                  </a:cubicBezTo>
                  <a:cubicBezTo>
                    <a:pt x="2703" y="2008"/>
                    <a:pt x="3136" y="673"/>
                    <a:pt x="2869" y="540"/>
                  </a:cubicBezTo>
                  <a:cubicBezTo>
                    <a:pt x="2861" y="535"/>
                    <a:pt x="2853" y="533"/>
                    <a:pt x="2844" y="533"/>
                  </a:cubicBezTo>
                  <a:cubicBezTo>
                    <a:pt x="2606" y="533"/>
                    <a:pt x="2167" y="2208"/>
                    <a:pt x="1877" y="2208"/>
                  </a:cubicBezTo>
                  <a:cubicBezTo>
                    <a:pt x="1874" y="2208"/>
                    <a:pt x="1871" y="2208"/>
                    <a:pt x="1869" y="2208"/>
                  </a:cubicBezTo>
                  <a:cubicBezTo>
                    <a:pt x="1568" y="2208"/>
                    <a:pt x="2002" y="1440"/>
                    <a:pt x="2236" y="1007"/>
                  </a:cubicBezTo>
                  <a:cubicBezTo>
                    <a:pt x="2502" y="540"/>
                    <a:pt x="2703" y="39"/>
                    <a:pt x="2703" y="39"/>
                  </a:cubicBezTo>
                  <a:cubicBezTo>
                    <a:pt x="2662" y="13"/>
                    <a:pt x="2620" y="1"/>
                    <a:pt x="257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"/>
          <p:cNvGrpSpPr/>
          <p:nvPr/>
        </p:nvGrpSpPr>
        <p:grpSpPr>
          <a:xfrm rot="518340">
            <a:off x="-18321" y="1747503"/>
            <a:ext cx="819730" cy="1691432"/>
            <a:chOff x="8941775" y="1754475"/>
            <a:chExt cx="819775" cy="1691525"/>
          </a:xfrm>
        </p:grpSpPr>
        <p:sp>
          <p:nvSpPr>
            <p:cNvPr id="610" name="Google Shape;610;p2"/>
            <p:cNvSpPr/>
            <p:nvPr/>
          </p:nvSpPr>
          <p:spPr>
            <a:xfrm>
              <a:off x="9195300" y="1758700"/>
              <a:ext cx="308575" cy="311150"/>
            </a:xfrm>
            <a:custGeom>
              <a:avLst/>
              <a:gdLst/>
              <a:ahLst/>
              <a:cxnLst/>
              <a:rect l="l" t="t" r="r" b="b"/>
              <a:pathLst>
                <a:path w="12343" h="12446" extrusionOk="0">
                  <a:moveTo>
                    <a:pt x="8323" y="0"/>
                  </a:moveTo>
                  <a:cubicBezTo>
                    <a:pt x="7468" y="0"/>
                    <a:pt x="6628" y="372"/>
                    <a:pt x="6038" y="844"/>
                  </a:cubicBezTo>
                  <a:cubicBezTo>
                    <a:pt x="5137" y="1611"/>
                    <a:pt x="4504" y="2612"/>
                    <a:pt x="3736" y="3446"/>
                  </a:cubicBezTo>
                  <a:cubicBezTo>
                    <a:pt x="3369" y="3846"/>
                    <a:pt x="2902" y="4280"/>
                    <a:pt x="2769" y="4780"/>
                  </a:cubicBezTo>
                  <a:cubicBezTo>
                    <a:pt x="2469" y="5547"/>
                    <a:pt x="2802" y="6515"/>
                    <a:pt x="2269" y="7149"/>
                  </a:cubicBezTo>
                  <a:cubicBezTo>
                    <a:pt x="1968" y="7482"/>
                    <a:pt x="1468" y="7649"/>
                    <a:pt x="1034" y="7849"/>
                  </a:cubicBezTo>
                  <a:cubicBezTo>
                    <a:pt x="601" y="8049"/>
                    <a:pt x="167" y="8349"/>
                    <a:pt x="100" y="8750"/>
                  </a:cubicBezTo>
                  <a:cubicBezTo>
                    <a:pt x="0" y="9150"/>
                    <a:pt x="267" y="9550"/>
                    <a:pt x="601" y="9817"/>
                  </a:cubicBezTo>
                  <a:cubicBezTo>
                    <a:pt x="934" y="10084"/>
                    <a:pt x="1335" y="10251"/>
                    <a:pt x="1768" y="10418"/>
                  </a:cubicBezTo>
                  <a:cubicBezTo>
                    <a:pt x="2435" y="10751"/>
                    <a:pt x="3002" y="11085"/>
                    <a:pt x="3670" y="11385"/>
                  </a:cubicBezTo>
                  <a:cubicBezTo>
                    <a:pt x="4870" y="11919"/>
                    <a:pt x="6205" y="12186"/>
                    <a:pt x="7539" y="12352"/>
                  </a:cubicBezTo>
                  <a:cubicBezTo>
                    <a:pt x="7855" y="12407"/>
                    <a:pt x="8183" y="12445"/>
                    <a:pt x="8505" y="12445"/>
                  </a:cubicBezTo>
                  <a:cubicBezTo>
                    <a:pt x="8965" y="12445"/>
                    <a:pt x="9415" y="12368"/>
                    <a:pt x="9807" y="12152"/>
                  </a:cubicBezTo>
                  <a:cubicBezTo>
                    <a:pt x="10474" y="11785"/>
                    <a:pt x="10808" y="11051"/>
                    <a:pt x="11042" y="10384"/>
                  </a:cubicBezTo>
                  <a:cubicBezTo>
                    <a:pt x="11775" y="8450"/>
                    <a:pt x="12276" y="6381"/>
                    <a:pt x="12309" y="4313"/>
                  </a:cubicBezTo>
                  <a:cubicBezTo>
                    <a:pt x="12342" y="3346"/>
                    <a:pt x="12209" y="2312"/>
                    <a:pt x="11609" y="1511"/>
                  </a:cubicBezTo>
                  <a:cubicBezTo>
                    <a:pt x="10841" y="611"/>
                    <a:pt x="10208" y="210"/>
                    <a:pt x="9374" y="210"/>
                  </a:cubicBezTo>
                  <a:cubicBezTo>
                    <a:pt x="9032" y="64"/>
                    <a:pt x="8676" y="0"/>
                    <a:pt x="8323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035175" y="2506150"/>
              <a:ext cx="405325" cy="870650"/>
            </a:xfrm>
            <a:custGeom>
              <a:avLst/>
              <a:gdLst/>
              <a:ahLst/>
              <a:cxnLst/>
              <a:rect l="l" t="t" r="r" b="b"/>
              <a:pathLst>
                <a:path w="16213" h="34826" extrusionOk="0">
                  <a:moveTo>
                    <a:pt x="3537" y="0"/>
                  </a:moveTo>
                  <a:lnTo>
                    <a:pt x="1" y="33524"/>
                  </a:lnTo>
                  <a:lnTo>
                    <a:pt x="2936" y="34025"/>
                  </a:lnTo>
                  <a:cubicBezTo>
                    <a:pt x="2936" y="34025"/>
                    <a:pt x="8540" y="5604"/>
                    <a:pt x="8840" y="5171"/>
                  </a:cubicBezTo>
                  <a:cubicBezTo>
                    <a:pt x="8913" y="5074"/>
                    <a:pt x="8982" y="5043"/>
                    <a:pt x="9039" y="5043"/>
                  </a:cubicBezTo>
                  <a:cubicBezTo>
                    <a:pt x="9140" y="5043"/>
                    <a:pt x="9207" y="5137"/>
                    <a:pt x="9207" y="5137"/>
                  </a:cubicBezTo>
                  <a:lnTo>
                    <a:pt x="4904" y="34158"/>
                  </a:lnTo>
                  <a:lnTo>
                    <a:pt x="8407" y="34825"/>
                  </a:lnTo>
                  <a:cubicBezTo>
                    <a:pt x="8407" y="34825"/>
                    <a:pt x="16212" y="7606"/>
                    <a:pt x="16112" y="1334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056025" y="2516975"/>
              <a:ext cx="87600" cy="768925"/>
            </a:xfrm>
            <a:custGeom>
              <a:avLst/>
              <a:gdLst/>
              <a:ahLst/>
              <a:cxnLst/>
              <a:rect l="l" t="t" r="r" b="b"/>
              <a:pathLst>
                <a:path w="3504" h="30757" extrusionOk="0">
                  <a:moveTo>
                    <a:pt x="3503" y="1"/>
                  </a:moveTo>
                  <a:lnTo>
                    <a:pt x="1" y="30756"/>
                  </a:lnTo>
                  <a:cubicBezTo>
                    <a:pt x="1702" y="20582"/>
                    <a:pt x="2869" y="10308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184450" y="2622050"/>
              <a:ext cx="85100" cy="688850"/>
            </a:xfrm>
            <a:custGeom>
              <a:avLst/>
              <a:gdLst/>
              <a:ahLst/>
              <a:cxnLst/>
              <a:rect l="l" t="t" r="r" b="b"/>
              <a:pathLst>
                <a:path w="3404" h="27554" extrusionOk="0">
                  <a:moveTo>
                    <a:pt x="3403" y="1"/>
                  </a:moveTo>
                  <a:lnTo>
                    <a:pt x="1" y="27554"/>
                  </a:lnTo>
                  <a:cubicBezTo>
                    <a:pt x="1368" y="18047"/>
                    <a:pt x="2603" y="9608"/>
                    <a:pt x="34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020400" y="2578700"/>
              <a:ext cx="88200" cy="167650"/>
            </a:xfrm>
            <a:custGeom>
              <a:avLst/>
              <a:gdLst/>
              <a:ahLst/>
              <a:cxnLst/>
              <a:rect l="l" t="t" r="r" b="b"/>
              <a:pathLst>
                <a:path w="3528" h="6706" extrusionOk="0">
                  <a:moveTo>
                    <a:pt x="1192" y="0"/>
                  </a:moveTo>
                  <a:cubicBezTo>
                    <a:pt x="1192" y="0"/>
                    <a:pt x="158" y="2535"/>
                    <a:pt x="91" y="3936"/>
                  </a:cubicBezTo>
                  <a:cubicBezTo>
                    <a:pt x="1" y="5207"/>
                    <a:pt x="349" y="6066"/>
                    <a:pt x="489" y="6066"/>
                  </a:cubicBezTo>
                  <a:cubicBezTo>
                    <a:pt x="503" y="6066"/>
                    <a:pt x="516" y="6057"/>
                    <a:pt x="525" y="6038"/>
                  </a:cubicBezTo>
                  <a:cubicBezTo>
                    <a:pt x="656" y="5841"/>
                    <a:pt x="271" y="3935"/>
                    <a:pt x="671" y="3935"/>
                  </a:cubicBezTo>
                  <a:cubicBezTo>
                    <a:pt x="678" y="3935"/>
                    <a:pt x="685" y="3935"/>
                    <a:pt x="692" y="3936"/>
                  </a:cubicBezTo>
                  <a:cubicBezTo>
                    <a:pt x="1123" y="4069"/>
                    <a:pt x="664" y="6705"/>
                    <a:pt x="1444" y="6705"/>
                  </a:cubicBezTo>
                  <a:cubicBezTo>
                    <a:pt x="1449" y="6705"/>
                    <a:pt x="1454" y="6705"/>
                    <a:pt x="1459" y="6705"/>
                  </a:cubicBezTo>
                  <a:cubicBezTo>
                    <a:pt x="1459" y="6705"/>
                    <a:pt x="1492" y="6105"/>
                    <a:pt x="1459" y="5538"/>
                  </a:cubicBezTo>
                  <a:cubicBezTo>
                    <a:pt x="1427" y="4967"/>
                    <a:pt x="1366" y="4096"/>
                    <a:pt x="1645" y="4096"/>
                  </a:cubicBezTo>
                  <a:cubicBezTo>
                    <a:pt x="1660" y="4096"/>
                    <a:pt x="1676" y="4098"/>
                    <a:pt x="1692" y="4103"/>
                  </a:cubicBezTo>
                  <a:cubicBezTo>
                    <a:pt x="2026" y="4237"/>
                    <a:pt x="1592" y="6271"/>
                    <a:pt x="1859" y="6271"/>
                  </a:cubicBezTo>
                  <a:cubicBezTo>
                    <a:pt x="2159" y="6271"/>
                    <a:pt x="2426" y="4737"/>
                    <a:pt x="2493" y="3703"/>
                  </a:cubicBezTo>
                  <a:cubicBezTo>
                    <a:pt x="2551" y="3128"/>
                    <a:pt x="2652" y="2938"/>
                    <a:pt x="2735" y="2938"/>
                  </a:cubicBezTo>
                  <a:cubicBezTo>
                    <a:pt x="2795" y="2938"/>
                    <a:pt x="2846" y="3042"/>
                    <a:pt x="2860" y="3169"/>
                  </a:cubicBezTo>
                  <a:cubicBezTo>
                    <a:pt x="2893" y="3436"/>
                    <a:pt x="2660" y="4437"/>
                    <a:pt x="2860" y="4437"/>
                  </a:cubicBezTo>
                  <a:cubicBezTo>
                    <a:pt x="3127" y="4437"/>
                    <a:pt x="3527" y="3069"/>
                    <a:pt x="3527" y="2369"/>
                  </a:cubicBezTo>
                  <a:cubicBezTo>
                    <a:pt x="3527" y="1668"/>
                    <a:pt x="2960" y="601"/>
                    <a:pt x="3094" y="267"/>
                  </a:cubicBezTo>
                  <a:cubicBezTo>
                    <a:pt x="3160" y="0"/>
                    <a:pt x="1192" y="0"/>
                    <a:pt x="119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123575" y="2031150"/>
              <a:ext cx="386975" cy="509200"/>
            </a:xfrm>
            <a:custGeom>
              <a:avLst/>
              <a:gdLst/>
              <a:ahLst/>
              <a:cxnLst/>
              <a:rect l="l" t="t" r="r" b="b"/>
              <a:pathLst>
                <a:path w="15479" h="20368" extrusionOk="0">
                  <a:moveTo>
                    <a:pt x="9144" y="1"/>
                  </a:moveTo>
                  <a:cubicBezTo>
                    <a:pt x="7382" y="1"/>
                    <a:pt x="3568" y="544"/>
                    <a:pt x="2703" y="5124"/>
                  </a:cubicBezTo>
                  <a:cubicBezTo>
                    <a:pt x="1568" y="11128"/>
                    <a:pt x="1" y="19000"/>
                    <a:pt x="1" y="19000"/>
                  </a:cubicBezTo>
                  <a:lnTo>
                    <a:pt x="12643" y="20368"/>
                  </a:lnTo>
                  <a:lnTo>
                    <a:pt x="14911" y="6825"/>
                  </a:lnTo>
                  <a:cubicBezTo>
                    <a:pt x="15478" y="3689"/>
                    <a:pt x="13410" y="720"/>
                    <a:pt x="10341" y="120"/>
                  </a:cubicBezTo>
                  <a:cubicBezTo>
                    <a:pt x="10241" y="87"/>
                    <a:pt x="10141" y="53"/>
                    <a:pt x="10041" y="53"/>
                  </a:cubicBezTo>
                  <a:cubicBezTo>
                    <a:pt x="10041" y="53"/>
                    <a:pt x="9692" y="1"/>
                    <a:pt x="9144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020175" y="2034975"/>
              <a:ext cx="286900" cy="582250"/>
            </a:xfrm>
            <a:custGeom>
              <a:avLst/>
              <a:gdLst/>
              <a:ahLst/>
              <a:cxnLst/>
              <a:rect l="l" t="t" r="r" b="b"/>
              <a:pathLst>
                <a:path w="11476" h="23290" extrusionOk="0">
                  <a:moveTo>
                    <a:pt x="11475" y="0"/>
                  </a:moveTo>
                  <a:lnTo>
                    <a:pt x="11475" y="0"/>
                  </a:lnTo>
                  <a:cubicBezTo>
                    <a:pt x="11475" y="0"/>
                    <a:pt x="4837" y="67"/>
                    <a:pt x="2502" y="10942"/>
                  </a:cubicBezTo>
                  <a:cubicBezTo>
                    <a:pt x="167" y="21783"/>
                    <a:pt x="0" y="22516"/>
                    <a:pt x="0" y="22516"/>
                  </a:cubicBezTo>
                  <a:cubicBezTo>
                    <a:pt x="0" y="22516"/>
                    <a:pt x="1304" y="23290"/>
                    <a:pt x="2725" y="23290"/>
                  </a:cubicBezTo>
                  <a:cubicBezTo>
                    <a:pt x="3049" y="23290"/>
                    <a:pt x="3380" y="23250"/>
                    <a:pt x="3703" y="23150"/>
                  </a:cubicBezTo>
                  <a:lnTo>
                    <a:pt x="6705" y="5604"/>
                  </a:lnTo>
                  <a:lnTo>
                    <a:pt x="1147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608925" y="2187575"/>
              <a:ext cx="152625" cy="137625"/>
            </a:xfrm>
            <a:custGeom>
              <a:avLst/>
              <a:gdLst/>
              <a:ahLst/>
              <a:cxnLst/>
              <a:rect l="l" t="t" r="r" b="b"/>
              <a:pathLst>
                <a:path w="6105" h="5505" extrusionOk="0">
                  <a:moveTo>
                    <a:pt x="5438" y="1"/>
                  </a:moveTo>
                  <a:cubicBezTo>
                    <a:pt x="5438" y="1"/>
                    <a:pt x="5071" y="468"/>
                    <a:pt x="4704" y="968"/>
                  </a:cubicBezTo>
                  <a:cubicBezTo>
                    <a:pt x="4424" y="1388"/>
                    <a:pt x="4027" y="1972"/>
                    <a:pt x="3788" y="1972"/>
                  </a:cubicBezTo>
                  <a:cubicBezTo>
                    <a:pt x="3742" y="1972"/>
                    <a:pt x="3702" y="1950"/>
                    <a:pt x="3670" y="1902"/>
                  </a:cubicBezTo>
                  <a:cubicBezTo>
                    <a:pt x="3503" y="1635"/>
                    <a:pt x="5104" y="234"/>
                    <a:pt x="4837" y="67"/>
                  </a:cubicBezTo>
                  <a:cubicBezTo>
                    <a:pt x="4821" y="56"/>
                    <a:pt x="4801" y="51"/>
                    <a:pt x="4777" y="51"/>
                  </a:cubicBezTo>
                  <a:cubicBezTo>
                    <a:pt x="4450" y="51"/>
                    <a:pt x="3424" y="1056"/>
                    <a:pt x="2802" y="1802"/>
                  </a:cubicBezTo>
                  <a:cubicBezTo>
                    <a:pt x="2490" y="2161"/>
                    <a:pt x="2295" y="2279"/>
                    <a:pt x="2199" y="2279"/>
                  </a:cubicBezTo>
                  <a:cubicBezTo>
                    <a:pt x="2091" y="2279"/>
                    <a:pt x="2111" y="2126"/>
                    <a:pt x="2235" y="2002"/>
                  </a:cubicBezTo>
                  <a:cubicBezTo>
                    <a:pt x="2402" y="1735"/>
                    <a:pt x="3169" y="1068"/>
                    <a:pt x="2969" y="968"/>
                  </a:cubicBezTo>
                  <a:cubicBezTo>
                    <a:pt x="2955" y="954"/>
                    <a:pt x="2933" y="947"/>
                    <a:pt x="2905" y="947"/>
                  </a:cubicBezTo>
                  <a:cubicBezTo>
                    <a:pt x="2603" y="947"/>
                    <a:pt x="1565" y="1714"/>
                    <a:pt x="1168" y="2202"/>
                  </a:cubicBezTo>
                  <a:cubicBezTo>
                    <a:pt x="768" y="2803"/>
                    <a:pt x="601" y="3970"/>
                    <a:pt x="301" y="4170"/>
                  </a:cubicBezTo>
                  <a:cubicBezTo>
                    <a:pt x="0" y="4371"/>
                    <a:pt x="1635" y="5505"/>
                    <a:pt x="1635" y="5505"/>
                  </a:cubicBezTo>
                  <a:cubicBezTo>
                    <a:pt x="1635" y="5505"/>
                    <a:pt x="4003" y="4070"/>
                    <a:pt x="4904" y="3003"/>
                  </a:cubicBezTo>
                  <a:cubicBezTo>
                    <a:pt x="5742" y="1939"/>
                    <a:pt x="5988" y="1031"/>
                    <a:pt x="5793" y="1031"/>
                  </a:cubicBezTo>
                  <a:cubicBezTo>
                    <a:pt x="5786" y="1031"/>
                    <a:pt x="5779" y="1033"/>
                    <a:pt x="5771" y="1035"/>
                  </a:cubicBezTo>
                  <a:cubicBezTo>
                    <a:pt x="5527" y="1127"/>
                    <a:pt x="4805" y="2676"/>
                    <a:pt x="4456" y="2676"/>
                  </a:cubicBezTo>
                  <a:cubicBezTo>
                    <a:pt x="4424" y="2676"/>
                    <a:pt x="4395" y="2664"/>
                    <a:pt x="4370" y="2636"/>
                  </a:cubicBezTo>
                  <a:cubicBezTo>
                    <a:pt x="4103" y="2302"/>
                    <a:pt x="6105" y="401"/>
                    <a:pt x="543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658950" y="2235125"/>
              <a:ext cx="20050" cy="58825"/>
            </a:xfrm>
            <a:custGeom>
              <a:avLst/>
              <a:gdLst/>
              <a:ahLst/>
              <a:cxnLst/>
              <a:rect l="l" t="t" r="r" b="b"/>
              <a:pathLst>
                <a:path w="802" h="2353" extrusionOk="0">
                  <a:moveTo>
                    <a:pt x="435" y="0"/>
                  </a:moveTo>
                  <a:lnTo>
                    <a:pt x="435" y="0"/>
                  </a:lnTo>
                  <a:cubicBezTo>
                    <a:pt x="396" y="38"/>
                    <a:pt x="353" y="90"/>
                    <a:pt x="313" y="149"/>
                  </a:cubicBezTo>
                  <a:lnTo>
                    <a:pt x="313" y="149"/>
                  </a:lnTo>
                  <a:cubicBezTo>
                    <a:pt x="340" y="122"/>
                    <a:pt x="369" y="95"/>
                    <a:pt x="401" y="67"/>
                  </a:cubicBezTo>
                  <a:cubicBezTo>
                    <a:pt x="401" y="33"/>
                    <a:pt x="409" y="33"/>
                    <a:pt x="418" y="33"/>
                  </a:cubicBezTo>
                  <a:cubicBezTo>
                    <a:pt x="426" y="33"/>
                    <a:pt x="435" y="33"/>
                    <a:pt x="435" y="0"/>
                  </a:cubicBezTo>
                  <a:close/>
                  <a:moveTo>
                    <a:pt x="313" y="149"/>
                  </a:moveTo>
                  <a:cubicBezTo>
                    <a:pt x="148" y="315"/>
                    <a:pt x="87" y="466"/>
                    <a:pt x="1" y="667"/>
                  </a:cubicBezTo>
                  <a:cubicBezTo>
                    <a:pt x="1" y="734"/>
                    <a:pt x="1" y="767"/>
                    <a:pt x="68" y="767"/>
                  </a:cubicBezTo>
                  <a:cubicBezTo>
                    <a:pt x="801" y="934"/>
                    <a:pt x="501" y="1768"/>
                    <a:pt x="334" y="2268"/>
                  </a:cubicBezTo>
                  <a:cubicBezTo>
                    <a:pt x="313" y="2311"/>
                    <a:pt x="372" y="2353"/>
                    <a:pt x="418" y="2353"/>
                  </a:cubicBezTo>
                  <a:cubicBezTo>
                    <a:pt x="445" y="2353"/>
                    <a:pt x="468" y="2339"/>
                    <a:pt x="468" y="2302"/>
                  </a:cubicBezTo>
                  <a:cubicBezTo>
                    <a:pt x="635" y="1968"/>
                    <a:pt x="768" y="1468"/>
                    <a:pt x="635" y="1101"/>
                  </a:cubicBezTo>
                  <a:cubicBezTo>
                    <a:pt x="601" y="967"/>
                    <a:pt x="501" y="834"/>
                    <a:pt x="435" y="701"/>
                  </a:cubicBezTo>
                  <a:cubicBezTo>
                    <a:pt x="401" y="667"/>
                    <a:pt x="268" y="667"/>
                    <a:pt x="234" y="601"/>
                  </a:cubicBezTo>
                  <a:cubicBezTo>
                    <a:pt x="139" y="481"/>
                    <a:pt x="214" y="294"/>
                    <a:pt x="313" y="14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405450" y="2095025"/>
              <a:ext cx="276050" cy="367450"/>
            </a:xfrm>
            <a:custGeom>
              <a:avLst/>
              <a:gdLst/>
              <a:ahLst/>
              <a:cxnLst/>
              <a:rect l="l" t="t" r="r" b="b"/>
              <a:pathLst>
                <a:path w="11042" h="14698" extrusionOk="0">
                  <a:moveTo>
                    <a:pt x="2736" y="0"/>
                  </a:moveTo>
                  <a:lnTo>
                    <a:pt x="0" y="6605"/>
                  </a:lnTo>
                  <a:cubicBezTo>
                    <a:pt x="0" y="6605"/>
                    <a:pt x="1268" y="12442"/>
                    <a:pt x="4237" y="14377"/>
                  </a:cubicBezTo>
                  <a:cubicBezTo>
                    <a:pt x="4584" y="14600"/>
                    <a:pt x="4943" y="14698"/>
                    <a:pt x="5307" y="14698"/>
                  </a:cubicBezTo>
                  <a:cubicBezTo>
                    <a:pt x="8051" y="14698"/>
                    <a:pt x="11042" y="9107"/>
                    <a:pt x="11042" y="9107"/>
                  </a:cubicBezTo>
                  <a:lnTo>
                    <a:pt x="8206" y="6538"/>
                  </a:lnTo>
                  <a:lnTo>
                    <a:pt x="5938" y="9740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591575" y="2281600"/>
              <a:ext cx="79700" cy="59625"/>
            </a:xfrm>
            <a:custGeom>
              <a:avLst/>
              <a:gdLst/>
              <a:ahLst/>
              <a:cxnLst/>
              <a:rect l="l" t="t" r="r" b="b"/>
              <a:pathLst>
                <a:path w="3188" h="2385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028" y="876"/>
                    <a:pt x="2029" y="1610"/>
                    <a:pt x="3029" y="2377"/>
                  </a:cubicBezTo>
                  <a:cubicBezTo>
                    <a:pt x="3043" y="2382"/>
                    <a:pt x="3056" y="2384"/>
                    <a:pt x="3068" y="2384"/>
                  </a:cubicBezTo>
                  <a:cubicBezTo>
                    <a:pt x="3145" y="2384"/>
                    <a:pt x="3187" y="2302"/>
                    <a:pt x="3130" y="2244"/>
                  </a:cubicBezTo>
                  <a:cubicBezTo>
                    <a:pt x="2129" y="1477"/>
                    <a:pt x="1128" y="743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019375" y="2582300"/>
              <a:ext cx="100050" cy="15950"/>
            </a:xfrm>
            <a:custGeom>
              <a:avLst/>
              <a:gdLst/>
              <a:ahLst/>
              <a:cxnLst/>
              <a:rect l="l" t="t" r="r" b="b"/>
              <a:pathLst>
                <a:path w="4002" h="638" extrusionOk="0">
                  <a:moveTo>
                    <a:pt x="29" y="1"/>
                  </a:moveTo>
                  <a:cubicBezTo>
                    <a:pt x="1" y="1"/>
                    <a:pt x="7" y="64"/>
                    <a:pt x="32" y="90"/>
                  </a:cubicBezTo>
                  <a:cubicBezTo>
                    <a:pt x="1121" y="462"/>
                    <a:pt x="2209" y="638"/>
                    <a:pt x="3339" y="638"/>
                  </a:cubicBezTo>
                  <a:cubicBezTo>
                    <a:pt x="3526" y="638"/>
                    <a:pt x="3713" y="633"/>
                    <a:pt x="3902" y="623"/>
                  </a:cubicBezTo>
                  <a:cubicBezTo>
                    <a:pt x="4002" y="623"/>
                    <a:pt x="4002" y="523"/>
                    <a:pt x="3902" y="523"/>
                  </a:cubicBezTo>
                  <a:cubicBezTo>
                    <a:pt x="3805" y="526"/>
                    <a:pt x="3709" y="527"/>
                    <a:pt x="3613" y="527"/>
                  </a:cubicBezTo>
                  <a:cubicBezTo>
                    <a:pt x="2388" y="527"/>
                    <a:pt x="1241" y="332"/>
                    <a:pt x="66" y="23"/>
                  </a:cubicBezTo>
                  <a:cubicBezTo>
                    <a:pt x="50" y="7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146100" y="3310050"/>
              <a:ext cx="174300" cy="135950"/>
            </a:xfrm>
            <a:custGeom>
              <a:avLst/>
              <a:gdLst/>
              <a:ahLst/>
              <a:cxnLst/>
              <a:rect l="l" t="t" r="r" b="b"/>
              <a:pathLst>
                <a:path w="6972" h="5438" extrusionOk="0">
                  <a:moveTo>
                    <a:pt x="501" y="1"/>
                  </a:moveTo>
                  <a:lnTo>
                    <a:pt x="665" y="12"/>
                  </a:lnTo>
                  <a:lnTo>
                    <a:pt x="665" y="12"/>
                  </a:lnTo>
                  <a:lnTo>
                    <a:pt x="667" y="1"/>
                  </a:lnTo>
                  <a:close/>
                  <a:moveTo>
                    <a:pt x="665" y="12"/>
                  </a:moveTo>
                  <a:lnTo>
                    <a:pt x="0" y="3870"/>
                  </a:lnTo>
                  <a:lnTo>
                    <a:pt x="6972" y="5438"/>
                  </a:lnTo>
                  <a:lnTo>
                    <a:pt x="4237" y="2769"/>
                  </a:lnTo>
                  <a:lnTo>
                    <a:pt x="4970" y="301"/>
                  </a:lnTo>
                  <a:lnTo>
                    <a:pt x="665" y="12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8943450" y="3285875"/>
              <a:ext cx="183475" cy="116775"/>
            </a:xfrm>
            <a:custGeom>
              <a:avLst/>
              <a:gdLst/>
              <a:ahLst/>
              <a:cxnLst/>
              <a:rect l="l" t="t" r="r" b="b"/>
              <a:pathLst>
                <a:path w="7339" h="4671" extrusionOk="0">
                  <a:moveTo>
                    <a:pt x="3670" y="0"/>
                  </a:moveTo>
                  <a:lnTo>
                    <a:pt x="3336" y="2168"/>
                  </a:lnTo>
                  <a:lnTo>
                    <a:pt x="0" y="3603"/>
                  </a:lnTo>
                  <a:lnTo>
                    <a:pt x="6505" y="4670"/>
                  </a:lnTo>
                  <a:lnTo>
                    <a:pt x="7339" y="834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328725" y="2092975"/>
              <a:ext cx="20875" cy="108400"/>
            </a:xfrm>
            <a:custGeom>
              <a:avLst/>
              <a:gdLst/>
              <a:ahLst/>
              <a:cxnLst/>
              <a:rect l="l" t="t" r="r" b="b"/>
              <a:pathLst>
                <a:path w="835" h="4336" extrusionOk="0">
                  <a:moveTo>
                    <a:pt x="778" y="1"/>
                  </a:moveTo>
                  <a:cubicBezTo>
                    <a:pt x="771" y="1"/>
                    <a:pt x="768" y="4"/>
                    <a:pt x="768" y="15"/>
                  </a:cubicBezTo>
                  <a:cubicBezTo>
                    <a:pt x="467" y="1450"/>
                    <a:pt x="201" y="2851"/>
                    <a:pt x="0" y="4285"/>
                  </a:cubicBezTo>
                  <a:cubicBezTo>
                    <a:pt x="0" y="4318"/>
                    <a:pt x="17" y="4335"/>
                    <a:pt x="42" y="4335"/>
                  </a:cubicBezTo>
                  <a:cubicBezTo>
                    <a:pt x="67" y="4335"/>
                    <a:pt x="101" y="4318"/>
                    <a:pt x="134" y="4285"/>
                  </a:cubicBezTo>
                  <a:cubicBezTo>
                    <a:pt x="367" y="2851"/>
                    <a:pt x="634" y="1450"/>
                    <a:pt x="834" y="15"/>
                  </a:cubicBezTo>
                  <a:cubicBezTo>
                    <a:pt x="812" y="15"/>
                    <a:pt x="790" y="1"/>
                    <a:pt x="7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353750" y="2120450"/>
              <a:ext cx="3775" cy="3975"/>
            </a:xfrm>
            <a:custGeom>
              <a:avLst/>
              <a:gdLst/>
              <a:ahLst/>
              <a:cxnLst/>
              <a:rect l="l" t="t" r="r" b="b"/>
              <a:pathLst>
                <a:path w="151" h="159" extrusionOk="0">
                  <a:moveTo>
                    <a:pt x="92" y="0"/>
                  </a:moveTo>
                  <a:cubicBezTo>
                    <a:pt x="59" y="0"/>
                    <a:pt x="17" y="17"/>
                    <a:pt x="0" y="51"/>
                  </a:cubicBezTo>
                  <a:lnTo>
                    <a:pt x="0" y="84"/>
                  </a:lnTo>
                  <a:cubicBezTo>
                    <a:pt x="0" y="134"/>
                    <a:pt x="25" y="159"/>
                    <a:pt x="54" y="159"/>
                  </a:cubicBezTo>
                  <a:cubicBezTo>
                    <a:pt x="84" y="159"/>
                    <a:pt x="117" y="134"/>
                    <a:pt x="134" y="84"/>
                  </a:cubicBezTo>
                  <a:lnTo>
                    <a:pt x="134" y="51"/>
                  </a:lnTo>
                  <a:cubicBezTo>
                    <a:pt x="150" y="17"/>
                    <a:pt x="125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349575" y="2142550"/>
              <a:ext cx="5025" cy="3350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34" y="0"/>
                  </a:moveTo>
                  <a:cubicBezTo>
                    <a:pt x="0" y="0"/>
                    <a:pt x="0" y="134"/>
                    <a:pt x="100" y="134"/>
                  </a:cubicBezTo>
                  <a:cubicBezTo>
                    <a:pt x="167" y="134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277025" y="2049425"/>
              <a:ext cx="65075" cy="62300"/>
            </a:xfrm>
            <a:custGeom>
              <a:avLst/>
              <a:gdLst/>
              <a:ahLst/>
              <a:cxnLst/>
              <a:rect l="l" t="t" r="r" b="b"/>
              <a:pathLst>
                <a:path w="2603" h="2492" extrusionOk="0">
                  <a:moveTo>
                    <a:pt x="380" y="1"/>
                  </a:moveTo>
                  <a:cubicBezTo>
                    <a:pt x="373" y="1"/>
                    <a:pt x="367" y="9"/>
                    <a:pt x="367" y="23"/>
                  </a:cubicBezTo>
                  <a:cubicBezTo>
                    <a:pt x="0" y="1357"/>
                    <a:pt x="1501" y="2191"/>
                    <a:pt x="2535" y="2491"/>
                  </a:cubicBezTo>
                  <a:cubicBezTo>
                    <a:pt x="2569" y="2491"/>
                    <a:pt x="2602" y="2391"/>
                    <a:pt x="2569" y="2391"/>
                  </a:cubicBezTo>
                  <a:cubicBezTo>
                    <a:pt x="1501" y="2024"/>
                    <a:pt x="234" y="1424"/>
                    <a:pt x="401" y="56"/>
                  </a:cubicBezTo>
                  <a:cubicBezTo>
                    <a:pt x="401" y="17"/>
                    <a:pt x="389" y="1"/>
                    <a:pt x="3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360425" y="2057000"/>
              <a:ext cx="63400" cy="53500"/>
            </a:xfrm>
            <a:custGeom>
              <a:avLst/>
              <a:gdLst/>
              <a:ahLst/>
              <a:cxnLst/>
              <a:rect l="l" t="t" r="r" b="b"/>
              <a:pathLst>
                <a:path w="2536" h="2140" extrusionOk="0">
                  <a:moveTo>
                    <a:pt x="2469" y="1"/>
                  </a:moveTo>
                  <a:cubicBezTo>
                    <a:pt x="2450" y="1"/>
                    <a:pt x="2435" y="14"/>
                    <a:pt x="2435" y="53"/>
                  </a:cubicBezTo>
                  <a:cubicBezTo>
                    <a:pt x="2235" y="1288"/>
                    <a:pt x="1334" y="2088"/>
                    <a:pt x="0" y="2122"/>
                  </a:cubicBezTo>
                  <a:cubicBezTo>
                    <a:pt x="91" y="2134"/>
                    <a:pt x="181" y="2140"/>
                    <a:pt x="272" y="2140"/>
                  </a:cubicBezTo>
                  <a:cubicBezTo>
                    <a:pt x="1405" y="2140"/>
                    <a:pt x="2442" y="1197"/>
                    <a:pt x="2535" y="53"/>
                  </a:cubicBezTo>
                  <a:cubicBezTo>
                    <a:pt x="2535" y="33"/>
                    <a:pt x="2498" y="1"/>
                    <a:pt x="24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121075" y="2212525"/>
              <a:ext cx="84450" cy="291775"/>
            </a:xfrm>
            <a:custGeom>
              <a:avLst/>
              <a:gdLst/>
              <a:ahLst/>
              <a:cxnLst/>
              <a:rect l="l" t="t" r="r" b="b"/>
              <a:pathLst>
                <a:path w="3378" h="11671" extrusionOk="0">
                  <a:moveTo>
                    <a:pt x="3301" y="0"/>
                  </a:moveTo>
                  <a:cubicBezTo>
                    <a:pt x="3276" y="0"/>
                    <a:pt x="3249" y="11"/>
                    <a:pt x="3236" y="37"/>
                  </a:cubicBezTo>
                  <a:cubicBezTo>
                    <a:pt x="1802" y="3806"/>
                    <a:pt x="668" y="7676"/>
                    <a:pt x="1" y="11645"/>
                  </a:cubicBezTo>
                  <a:cubicBezTo>
                    <a:pt x="34" y="11662"/>
                    <a:pt x="67" y="11670"/>
                    <a:pt x="92" y="11670"/>
                  </a:cubicBezTo>
                  <a:cubicBezTo>
                    <a:pt x="117" y="11670"/>
                    <a:pt x="134" y="11662"/>
                    <a:pt x="134" y="11645"/>
                  </a:cubicBezTo>
                  <a:cubicBezTo>
                    <a:pt x="901" y="7676"/>
                    <a:pt x="1902" y="3840"/>
                    <a:pt x="3336" y="70"/>
                  </a:cubicBezTo>
                  <a:cubicBezTo>
                    <a:pt x="3377" y="29"/>
                    <a:pt x="3342" y="0"/>
                    <a:pt x="33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173625" y="2378075"/>
              <a:ext cx="91750" cy="70225"/>
            </a:xfrm>
            <a:custGeom>
              <a:avLst/>
              <a:gdLst/>
              <a:ahLst/>
              <a:cxnLst/>
              <a:rect l="l" t="t" r="r" b="b"/>
              <a:pathLst>
                <a:path w="3670" h="2809" extrusionOk="0">
                  <a:moveTo>
                    <a:pt x="3603" y="0"/>
                  </a:moveTo>
                  <a:cubicBezTo>
                    <a:pt x="3585" y="0"/>
                    <a:pt x="3569" y="14"/>
                    <a:pt x="3569" y="53"/>
                  </a:cubicBezTo>
                  <a:cubicBezTo>
                    <a:pt x="3513" y="1633"/>
                    <a:pt x="2311" y="2735"/>
                    <a:pt x="852" y="2735"/>
                  </a:cubicBezTo>
                  <a:cubicBezTo>
                    <a:pt x="586" y="2735"/>
                    <a:pt x="311" y="2699"/>
                    <a:pt x="33" y="2621"/>
                  </a:cubicBezTo>
                  <a:cubicBezTo>
                    <a:pt x="0" y="2621"/>
                    <a:pt x="0" y="2688"/>
                    <a:pt x="0" y="2688"/>
                  </a:cubicBezTo>
                  <a:cubicBezTo>
                    <a:pt x="277" y="2770"/>
                    <a:pt x="553" y="2809"/>
                    <a:pt x="822" y="2809"/>
                  </a:cubicBezTo>
                  <a:cubicBezTo>
                    <a:pt x="2305" y="2809"/>
                    <a:pt x="3585" y="1634"/>
                    <a:pt x="3669" y="53"/>
                  </a:cubicBezTo>
                  <a:cubicBezTo>
                    <a:pt x="3669" y="33"/>
                    <a:pt x="3632" y="0"/>
                    <a:pt x="360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356250" y="2383775"/>
              <a:ext cx="80900" cy="87375"/>
            </a:xfrm>
            <a:custGeom>
              <a:avLst/>
              <a:gdLst/>
              <a:ahLst/>
              <a:cxnLst/>
              <a:rect l="l" t="t" r="r" b="b"/>
              <a:pathLst>
                <a:path w="3236" h="3495" extrusionOk="0">
                  <a:moveTo>
                    <a:pt x="534" y="0"/>
                  </a:moveTo>
                  <a:cubicBezTo>
                    <a:pt x="517" y="0"/>
                    <a:pt x="501" y="8"/>
                    <a:pt x="501" y="25"/>
                  </a:cubicBezTo>
                  <a:cubicBezTo>
                    <a:pt x="0" y="1826"/>
                    <a:pt x="1368" y="3494"/>
                    <a:pt x="3136" y="3494"/>
                  </a:cubicBezTo>
                  <a:cubicBezTo>
                    <a:pt x="3236" y="3494"/>
                    <a:pt x="3236" y="3361"/>
                    <a:pt x="3136" y="3361"/>
                  </a:cubicBezTo>
                  <a:cubicBezTo>
                    <a:pt x="1368" y="3327"/>
                    <a:pt x="234" y="1726"/>
                    <a:pt x="567" y="25"/>
                  </a:cubicBezTo>
                  <a:cubicBezTo>
                    <a:pt x="567" y="8"/>
                    <a:pt x="551" y="0"/>
                    <a:pt x="5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213400" y="3376775"/>
              <a:ext cx="40300" cy="9750"/>
            </a:xfrm>
            <a:custGeom>
              <a:avLst/>
              <a:gdLst/>
              <a:ahLst/>
              <a:cxnLst/>
              <a:rect l="l" t="t" r="r" b="b"/>
              <a:pathLst>
                <a:path w="1612" h="390" extrusionOk="0">
                  <a:moveTo>
                    <a:pt x="1578" y="0"/>
                  </a:moveTo>
                  <a:cubicBezTo>
                    <a:pt x="1078" y="0"/>
                    <a:pt x="544" y="134"/>
                    <a:pt x="77" y="267"/>
                  </a:cubicBezTo>
                  <a:cubicBezTo>
                    <a:pt x="0" y="318"/>
                    <a:pt x="22" y="389"/>
                    <a:pt x="51" y="389"/>
                  </a:cubicBezTo>
                  <a:cubicBezTo>
                    <a:pt x="60" y="389"/>
                    <a:pt x="69" y="383"/>
                    <a:pt x="77" y="367"/>
                  </a:cubicBezTo>
                  <a:cubicBezTo>
                    <a:pt x="577" y="200"/>
                    <a:pt x="1078" y="167"/>
                    <a:pt x="1578" y="100"/>
                  </a:cubicBezTo>
                  <a:cubicBezTo>
                    <a:pt x="1611" y="100"/>
                    <a:pt x="1611" y="0"/>
                    <a:pt x="157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228650" y="3383425"/>
              <a:ext cx="31725" cy="10050"/>
            </a:xfrm>
            <a:custGeom>
              <a:avLst/>
              <a:gdLst/>
              <a:ahLst/>
              <a:cxnLst/>
              <a:rect l="l" t="t" r="r" b="b"/>
              <a:pathLst>
                <a:path w="1269" h="402" extrusionOk="0">
                  <a:moveTo>
                    <a:pt x="1201" y="1"/>
                  </a:moveTo>
                  <a:cubicBezTo>
                    <a:pt x="801" y="34"/>
                    <a:pt x="434" y="134"/>
                    <a:pt x="34" y="335"/>
                  </a:cubicBezTo>
                  <a:cubicBezTo>
                    <a:pt x="1" y="368"/>
                    <a:pt x="1" y="401"/>
                    <a:pt x="34" y="401"/>
                  </a:cubicBezTo>
                  <a:cubicBezTo>
                    <a:pt x="434" y="234"/>
                    <a:pt x="801" y="201"/>
                    <a:pt x="1201" y="68"/>
                  </a:cubicBezTo>
                  <a:cubicBezTo>
                    <a:pt x="1268" y="68"/>
                    <a:pt x="1268" y="1"/>
                    <a:pt x="12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223650" y="3346750"/>
              <a:ext cx="47025" cy="29425"/>
            </a:xfrm>
            <a:custGeom>
              <a:avLst/>
              <a:gdLst/>
              <a:ahLst/>
              <a:cxnLst/>
              <a:rect l="l" t="t" r="r" b="b"/>
              <a:pathLst>
                <a:path w="1881" h="1177" extrusionOk="0">
                  <a:moveTo>
                    <a:pt x="1713" y="112"/>
                  </a:moveTo>
                  <a:cubicBezTo>
                    <a:pt x="1753" y="522"/>
                    <a:pt x="1465" y="903"/>
                    <a:pt x="1109" y="1003"/>
                  </a:cubicBezTo>
                  <a:lnTo>
                    <a:pt x="1109" y="1003"/>
                  </a:lnTo>
                  <a:cubicBezTo>
                    <a:pt x="1110" y="991"/>
                    <a:pt x="1098" y="978"/>
                    <a:pt x="1070" y="968"/>
                  </a:cubicBezTo>
                  <a:lnTo>
                    <a:pt x="1070" y="968"/>
                  </a:lnTo>
                  <a:cubicBezTo>
                    <a:pt x="1176" y="617"/>
                    <a:pt x="1378" y="300"/>
                    <a:pt x="1713" y="112"/>
                  </a:cubicBezTo>
                  <a:close/>
                  <a:moveTo>
                    <a:pt x="370" y="115"/>
                  </a:moveTo>
                  <a:cubicBezTo>
                    <a:pt x="420" y="115"/>
                    <a:pt x="484" y="140"/>
                    <a:pt x="568" y="200"/>
                  </a:cubicBezTo>
                  <a:cubicBezTo>
                    <a:pt x="668" y="234"/>
                    <a:pt x="701" y="401"/>
                    <a:pt x="701" y="467"/>
                  </a:cubicBezTo>
                  <a:cubicBezTo>
                    <a:pt x="800" y="665"/>
                    <a:pt x="801" y="862"/>
                    <a:pt x="961" y="1028"/>
                  </a:cubicBezTo>
                  <a:lnTo>
                    <a:pt x="961" y="1028"/>
                  </a:lnTo>
                  <a:cubicBezTo>
                    <a:pt x="950" y="1028"/>
                    <a:pt x="939" y="1028"/>
                    <a:pt x="929" y="1028"/>
                  </a:cubicBezTo>
                  <a:cubicBezTo>
                    <a:pt x="785" y="1028"/>
                    <a:pt x="637" y="980"/>
                    <a:pt x="501" y="868"/>
                  </a:cubicBezTo>
                  <a:cubicBezTo>
                    <a:pt x="367" y="767"/>
                    <a:pt x="301" y="667"/>
                    <a:pt x="234" y="501"/>
                  </a:cubicBezTo>
                  <a:cubicBezTo>
                    <a:pt x="208" y="398"/>
                    <a:pt x="202" y="115"/>
                    <a:pt x="370" y="115"/>
                  </a:cubicBezTo>
                  <a:close/>
                  <a:moveTo>
                    <a:pt x="1735" y="0"/>
                  </a:moveTo>
                  <a:cubicBezTo>
                    <a:pt x="1375" y="166"/>
                    <a:pt x="1107" y="493"/>
                    <a:pt x="1008" y="866"/>
                  </a:cubicBezTo>
                  <a:lnTo>
                    <a:pt x="1008" y="866"/>
                  </a:lnTo>
                  <a:cubicBezTo>
                    <a:pt x="882" y="581"/>
                    <a:pt x="847" y="12"/>
                    <a:pt x="494" y="12"/>
                  </a:cubicBezTo>
                  <a:cubicBezTo>
                    <a:pt x="456" y="12"/>
                    <a:pt x="414" y="19"/>
                    <a:pt x="367" y="34"/>
                  </a:cubicBezTo>
                  <a:cubicBezTo>
                    <a:pt x="0" y="167"/>
                    <a:pt x="201" y="701"/>
                    <a:pt x="367" y="868"/>
                  </a:cubicBezTo>
                  <a:cubicBezTo>
                    <a:pt x="546" y="1065"/>
                    <a:pt x="746" y="1149"/>
                    <a:pt x="940" y="1149"/>
                  </a:cubicBezTo>
                  <a:cubicBezTo>
                    <a:pt x="951" y="1149"/>
                    <a:pt x="963" y="1148"/>
                    <a:pt x="974" y="1148"/>
                  </a:cubicBezTo>
                  <a:lnTo>
                    <a:pt x="974" y="1148"/>
                  </a:lnTo>
                  <a:cubicBezTo>
                    <a:pt x="981" y="1167"/>
                    <a:pt x="991" y="1176"/>
                    <a:pt x="1001" y="1176"/>
                  </a:cubicBezTo>
                  <a:cubicBezTo>
                    <a:pt x="1012" y="1176"/>
                    <a:pt x="1023" y="1165"/>
                    <a:pt x="1030" y="1143"/>
                  </a:cubicBezTo>
                  <a:lnTo>
                    <a:pt x="1030" y="1143"/>
                  </a:lnTo>
                  <a:cubicBezTo>
                    <a:pt x="1486" y="1082"/>
                    <a:pt x="1880" y="573"/>
                    <a:pt x="1835" y="34"/>
                  </a:cubicBezTo>
                  <a:cubicBezTo>
                    <a:pt x="1835" y="0"/>
                    <a:pt x="1802" y="0"/>
                    <a:pt x="17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165275" y="3311100"/>
              <a:ext cx="9200" cy="95500"/>
            </a:xfrm>
            <a:custGeom>
              <a:avLst/>
              <a:gdLst/>
              <a:ahLst/>
              <a:cxnLst/>
              <a:rect l="l" t="t" r="r" b="b"/>
              <a:pathLst>
                <a:path w="368" h="3820" extrusionOk="0">
                  <a:moveTo>
                    <a:pt x="347" y="0"/>
                  </a:moveTo>
                  <a:cubicBezTo>
                    <a:pt x="334" y="0"/>
                    <a:pt x="317" y="9"/>
                    <a:pt x="301" y="25"/>
                  </a:cubicBezTo>
                  <a:cubicBezTo>
                    <a:pt x="167" y="1293"/>
                    <a:pt x="34" y="2527"/>
                    <a:pt x="0" y="3795"/>
                  </a:cubicBezTo>
                  <a:cubicBezTo>
                    <a:pt x="0" y="3811"/>
                    <a:pt x="17" y="3820"/>
                    <a:pt x="34" y="3820"/>
                  </a:cubicBezTo>
                  <a:cubicBezTo>
                    <a:pt x="50" y="3820"/>
                    <a:pt x="67" y="3811"/>
                    <a:pt x="67" y="3795"/>
                  </a:cubicBezTo>
                  <a:cubicBezTo>
                    <a:pt x="234" y="2527"/>
                    <a:pt x="301" y="1293"/>
                    <a:pt x="367" y="25"/>
                  </a:cubicBezTo>
                  <a:cubicBezTo>
                    <a:pt x="367" y="9"/>
                    <a:pt x="359" y="0"/>
                    <a:pt x="34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141100" y="3404275"/>
              <a:ext cx="175975" cy="29225"/>
            </a:xfrm>
            <a:custGeom>
              <a:avLst/>
              <a:gdLst/>
              <a:ahLst/>
              <a:cxnLst/>
              <a:rect l="l" t="t" r="r" b="b"/>
              <a:pathLst>
                <a:path w="7039" h="1169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2335" y="435"/>
                    <a:pt x="4637" y="768"/>
                    <a:pt x="6972" y="1168"/>
                  </a:cubicBezTo>
                  <a:cubicBezTo>
                    <a:pt x="7038" y="1168"/>
                    <a:pt x="7038" y="1068"/>
                    <a:pt x="6972" y="1068"/>
                  </a:cubicBezTo>
                  <a:cubicBezTo>
                    <a:pt x="4670" y="701"/>
                    <a:pt x="2368" y="334"/>
                    <a:pt x="3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098550" y="3305250"/>
              <a:ext cx="10050" cy="93025"/>
            </a:xfrm>
            <a:custGeom>
              <a:avLst/>
              <a:gdLst/>
              <a:ahLst/>
              <a:cxnLst/>
              <a:rect l="l" t="t" r="r" b="b"/>
              <a:pathLst>
                <a:path w="402" h="3721" extrusionOk="0">
                  <a:moveTo>
                    <a:pt x="368" y="1"/>
                  </a:moveTo>
                  <a:cubicBezTo>
                    <a:pt x="351" y="1"/>
                    <a:pt x="334" y="9"/>
                    <a:pt x="334" y="26"/>
                  </a:cubicBezTo>
                  <a:cubicBezTo>
                    <a:pt x="201" y="1227"/>
                    <a:pt x="68" y="2494"/>
                    <a:pt x="1" y="3695"/>
                  </a:cubicBezTo>
                  <a:cubicBezTo>
                    <a:pt x="1" y="3712"/>
                    <a:pt x="18" y="3720"/>
                    <a:pt x="34" y="3720"/>
                  </a:cubicBezTo>
                  <a:cubicBezTo>
                    <a:pt x="51" y="3720"/>
                    <a:pt x="68" y="3712"/>
                    <a:pt x="68" y="3695"/>
                  </a:cubicBezTo>
                  <a:cubicBezTo>
                    <a:pt x="201" y="2494"/>
                    <a:pt x="334" y="1227"/>
                    <a:pt x="401" y="26"/>
                  </a:cubicBezTo>
                  <a:cubicBezTo>
                    <a:pt x="401" y="9"/>
                    <a:pt x="384" y="1"/>
                    <a:pt x="3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8941775" y="3372600"/>
              <a:ext cx="164325" cy="21700"/>
            </a:xfrm>
            <a:custGeom>
              <a:avLst/>
              <a:gdLst/>
              <a:ahLst/>
              <a:cxnLst/>
              <a:rect l="l" t="t" r="r" b="b"/>
              <a:pathLst>
                <a:path w="6573" h="868" extrusionOk="0">
                  <a:moveTo>
                    <a:pt x="101" y="0"/>
                  </a:moveTo>
                  <a:cubicBezTo>
                    <a:pt x="1" y="0"/>
                    <a:pt x="1" y="67"/>
                    <a:pt x="67" y="67"/>
                  </a:cubicBezTo>
                  <a:cubicBezTo>
                    <a:pt x="2169" y="501"/>
                    <a:pt x="4337" y="701"/>
                    <a:pt x="6472" y="868"/>
                  </a:cubicBezTo>
                  <a:cubicBezTo>
                    <a:pt x="6572" y="868"/>
                    <a:pt x="6572" y="734"/>
                    <a:pt x="6505" y="734"/>
                  </a:cubicBezTo>
                  <a:cubicBezTo>
                    <a:pt x="4337" y="534"/>
                    <a:pt x="2236" y="234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016275" y="3343050"/>
              <a:ext cx="15600" cy="17900"/>
            </a:xfrm>
            <a:custGeom>
              <a:avLst/>
              <a:gdLst/>
              <a:ahLst/>
              <a:cxnLst/>
              <a:rect l="l" t="t" r="r" b="b"/>
              <a:pathLst>
                <a:path w="624" h="716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90" y="282"/>
                    <a:pt x="423" y="515"/>
                    <a:pt x="590" y="715"/>
                  </a:cubicBezTo>
                  <a:lnTo>
                    <a:pt x="623" y="715"/>
                  </a:lnTo>
                  <a:cubicBezTo>
                    <a:pt x="423" y="482"/>
                    <a:pt x="256" y="2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025175" y="3341750"/>
              <a:ext cx="15025" cy="14425"/>
            </a:xfrm>
            <a:custGeom>
              <a:avLst/>
              <a:gdLst/>
              <a:ahLst/>
              <a:cxnLst/>
              <a:rect l="l" t="t" r="r" b="b"/>
              <a:pathLst>
                <a:path w="601" h="577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200"/>
                    <a:pt x="334" y="400"/>
                    <a:pt x="501" y="567"/>
                  </a:cubicBezTo>
                  <a:cubicBezTo>
                    <a:pt x="513" y="573"/>
                    <a:pt x="524" y="576"/>
                    <a:pt x="534" y="576"/>
                  </a:cubicBezTo>
                  <a:cubicBezTo>
                    <a:pt x="579" y="576"/>
                    <a:pt x="601" y="522"/>
                    <a:pt x="601" y="467"/>
                  </a:cubicBezTo>
                  <a:cubicBezTo>
                    <a:pt x="434" y="334"/>
                    <a:pt x="267" y="100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027700" y="3333175"/>
              <a:ext cx="24175" cy="13600"/>
            </a:xfrm>
            <a:custGeom>
              <a:avLst/>
              <a:gdLst/>
              <a:ahLst/>
              <a:cxnLst/>
              <a:rect l="l" t="t" r="r" b="b"/>
              <a:pathLst>
                <a:path w="967" h="544" extrusionOk="0">
                  <a:moveTo>
                    <a:pt x="35" y="0"/>
                  </a:moveTo>
                  <a:cubicBezTo>
                    <a:pt x="1" y="0"/>
                    <a:pt x="6" y="49"/>
                    <a:pt x="33" y="76"/>
                  </a:cubicBezTo>
                  <a:cubicBezTo>
                    <a:pt x="333" y="243"/>
                    <a:pt x="633" y="443"/>
                    <a:pt x="900" y="543"/>
                  </a:cubicBezTo>
                  <a:cubicBezTo>
                    <a:pt x="967" y="543"/>
                    <a:pt x="967" y="510"/>
                    <a:pt x="967" y="510"/>
                  </a:cubicBezTo>
                  <a:cubicBezTo>
                    <a:pt x="700" y="276"/>
                    <a:pt x="366" y="176"/>
                    <a:pt x="66" y="10"/>
                  </a:cubicBezTo>
                  <a:cubicBezTo>
                    <a:pt x="53" y="3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006825" y="3303500"/>
              <a:ext cx="37450" cy="30425"/>
            </a:xfrm>
            <a:custGeom>
              <a:avLst/>
              <a:gdLst/>
              <a:ahLst/>
              <a:cxnLst/>
              <a:rect l="l" t="t" r="r" b="b"/>
              <a:pathLst>
                <a:path w="1498" h="1217" extrusionOk="0">
                  <a:moveTo>
                    <a:pt x="1298" y="256"/>
                  </a:moveTo>
                  <a:cubicBezTo>
                    <a:pt x="1273" y="497"/>
                    <a:pt x="1096" y="725"/>
                    <a:pt x="858" y="788"/>
                  </a:cubicBezTo>
                  <a:lnTo>
                    <a:pt x="858" y="788"/>
                  </a:lnTo>
                  <a:cubicBezTo>
                    <a:pt x="915" y="555"/>
                    <a:pt x="1059" y="359"/>
                    <a:pt x="1298" y="256"/>
                  </a:cubicBezTo>
                  <a:close/>
                  <a:moveTo>
                    <a:pt x="64" y="153"/>
                  </a:moveTo>
                  <a:cubicBezTo>
                    <a:pt x="286" y="356"/>
                    <a:pt x="490" y="561"/>
                    <a:pt x="657" y="800"/>
                  </a:cubicBezTo>
                  <a:lnTo>
                    <a:pt x="657" y="800"/>
                  </a:lnTo>
                  <a:cubicBezTo>
                    <a:pt x="650" y="799"/>
                    <a:pt x="642" y="798"/>
                    <a:pt x="634" y="796"/>
                  </a:cubicBezTo>
                  <a:cubicBezTo>
                    <a:pt x="270" y="766"/>
                    <a:pt x="72" y="459"/>
                    <a:pt x="64" y="153"/>
                  </a:cubicBezTo>
                  <a:close/>
                  <a:moveTo>
                    <a:pt x="130" y="1"/>
                  </a:moveTo>
                  <a:cubicBezTo>
                    <a:pt x="99" y="1"/>
                    <a:pt x="67" y="39"/>
                    <a:pt x="67" y="62"/>
                  </a:cubicBezTo>
                  <a:cubicBezTo>
                    <a:pt x="34" y="62"/>
                    <a:pt x="1" y="96"/>
                    <a:pt x="1" y="96"/>
                  </a:cubicBezTo>
                  <a:cubicBezTo>
                    <a:pt x="20" y="113"/>
                    <a:pt x="39" y="131"/>
                    <a:pt x="59" y="148"/>
                  </a:cubicBezTo>
                  <a:lnTo>
                    <a:pt x="59" y="148"/>
                  </a:lnTo>
                  <a:cubicBezTo>
                    <a:pt x="44" y="525"/>
                    <a:pt x="327" y="927"/>
                    <a:pt x="697" y="930"/>
                  </a:cubicBezTo>
                  <a:lnTo>
                    <a:pt x="697" y="930"/>
                  </a:lnTo>
                  <a:cubicBezTo>
                    <a:pt x="692" y="1018"/>
                    <a:pt x="703" y="1108"/>
                    <a:pt x="734" y="1197"/>
                  </a:cubicBezTo>
                  <a:cubicBezTo>
                    <a:pt x="734" y="1209"/>
                    <a:pt x="752" y="1217"/>
                    <a:pt x="773" y="1217"/>
                  </a:cubicBezTo>
                  <a:cubicBezTo>
                    <a:pt x="810" y="1217"/>
                    <a:pt x="856" y="1193"/>
                    <a:pt x="834" y="1130"/>
                  </a:cubicBezTo>
                  <a:cubicBezTo>
                    <a:pt x="833" y="1117"/>
                    <a:pt x="833" y="1104"/>
                    <a:pt x="832" y="1091"/>
                  </a:cubicBezTo>
                  <a:lnTo>
                    <a:pt x="832" y="1091"/>
                  </a:lnTo>
                  <a:cubicBezTo>
                    <a:pt x="833" y="1093"/>
                    <a:pt x="834" y="1095"/>
                    <a:pt x="834" y="1096"/>
                  </a:cubicBezTo>
                  <a:cubicBezTo>
                    <a:pt x="968" y="1096"/>
                    <a:pt x="1001" y="1063"/>
                    <a:pt x="968" y="1063"/>
                  </a:cubicBezTo>
                  <a:cubicBezTo>
                    <a:pt x="938" y="1016"/>
                    <a:pt x="907" y="968"/>
                    <a:pt x="876" y="920"/>
                  </a:cubicBezTo>
                  <a:lnTo>
                    <a:pt x="876" y="920"/>
                  </a:lnTo>
                  <a:cubicBezTo>
                    <a:pt x="1228" y="853"/>
                    <a:pt x="1497" y="512"/>
                    <a:pt x="1468" y="196"/>
                  </a:cubicBezTo>
                  <a:cubicBezTo>
                    <a:pt x="1468" y="129"/>
                    <a:pt x="1402" y="129"/>
                    <a:pt x="1368" y="129"/>
                  </a:cubicBezTo>
                  <a:cubicBezTo>
                    <a:pt x="1106" y="195"/>
                    <a:pt x="845" y="431"/>
                    <a:pt x="741" y="718"/>
                  </a:cubicBezTo>
                  <a:lnTo>
                    <a:pt x="741" y="718"/>
                  </a:lnTo>
                  <a:cubicBezTo>
                    <a:pt x="566" y="461"/>
                    <a:pt x="375" y="213"/>
                    <a:pt x="167" y="29"/>
                  </a:cubicBezTo>
                  <a:cubicBezTo>
                    <a:pt x="157" y="8"/>
                    <a:pt x="143" y="1"/>
                    <a:pt x="13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294525" y="1770450"/>
              <a:ext cx="192675" cy="209375"/>
            </a:xfrm>
            <a:custGeom>
              <a:avLst/>
              <a:gdLst/>
              <a:ahLst/>
              <a:cxnLst/>
              <a:rect l="l" t="t" r="r" b="b"/>
              <a:pathLst>
                <a:path w="7707" h="8375" extrusionOk="0">
                  <a:moveTo>
                    <a:pt x="4063" y="1"/>
                  </a:moveTo>
                  <a:cubicBezTo>
                    <a:pt x="1610" y="1"/>
                    <a:pt x="683" y="2921"/>
                    <a:pt x="401" y="4110"/>
                  </a:cubicBezTo>
                  <a:cubicBezTo>
                    <a:pt x="168" y="5411"/>
                    <a:pt x="1" y="7412"/>
                    <a:pt x="3670" y="8280"/>
                  </a:cubicBezTo>
                  <a:cubicBezTo>
                    <a:pt x="3931" y="8344"/>
                    <a:pt x="4173" y="8374"/>
                    <a:pt x="4399" y="8374"/>
                  </a:cubicBezTo>
                  <a:cubicBezTo>
                    <a:pt x="6391" y="8374"/>
                    <a:pt x="7046" y="6004"/>
                    <a:pt x="7406" y="3877"/>
                  </a:cubicBezTo>
                  <a:cubicBezTo>
                    <a:pt x="7706" y="2042"/>
                    <a:pt x="6505" y="341"/>
                    <a:pt x="4671" y="41"/>
                  </a:cubicBezTo>
                  <a:lnTo>
                    <a:pt x="4571" y="41"/>
                  </a:lnTo>
                  <a:cubicBezTo>
                    <a:pt x="4395" y="14"/>
                    <a:pt x="4226" y="1"/>
                    <a:pt x="406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307875" y="1947400"/>
              <a:ext cx="120950" cy="147525"/>
            </a:xfrm>
            <a:custGeom>
              <a:avLst/>
              <a:gdLst/>
              <a:ahLst/>
              <a:cxnLst/>
              <a:rect l="l" t="t" r="r" b="b"/>
              <a:pathLst>
                <a:path w="4838" h="5901" extrusionOk="0">
                  <a:moveTo>
                    <a:pt x="1101" y="1"/>
                  </a:moveTo>
                  <a:lnTo>
                    <a:pt x="267" y="3603"/>
                  </a:lnTo>
                  <a:cubicBezTo>
                    <a:pt x="1" y="4571"/>
                    <a:pt x="534" y="5505"/>
                    <a:pt x="1468" y="5805"/>
                  </a:cubicBezTo>
                  <a:cubicBezTo>
                    <a:pt x="1668" y="5870"/>
                    <a:pt x="1871" y="5900"/>
                    <a:pt x="2069" y="5900"/>
                  </a:cubicBezTo>
                  <a:cubicBezTo>
                    <a:pt x="2897" y="5900"/>
                    <a:pt x="3655" y="5365"/>
                    <a:pt x="3870" y="4504"/>
                  </a:cubicBezTo>
                  <a:lnTo>
                    <a:pt x="4837" y="968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452975" y="1886125"/>
              <a:ext cx="43400" cy="57750"/>
            </a:xfrm>
            <a:custGeom>
              <a:avLst/>
              <a:gdLst/>
              <a:ahLst/>
              <a:cxnLst/>
              <a:rect l="l" t="t" r="r" b="b"/>
              <a:pathLst>
                <a:path w="1736" h="2310" extrusionOk="0">
                  <a:moveTo>
                    <a:pt x="925" y="0"/>
                  </a:moveTo>
                  <a:cubicBezTo>
                    <a:pt x="651" y="0"/>
                    <a:pt x="234" y="139"/>
                    <a:pt x="234" y="417"/>
                  </a:cubicBezTo>
                  <a:lnTo>
                    <a:pt x="1" y="2185"/>
                  </a:lnTo>
                  <a:cubicBezTo>
                    <a:pt x="166" y="2271"/>
                    <a:pt x="332" y="2310"/>
                    <a:pt x="493" y="2310"/>
                  </a:cubicBezTo>
                  <a:cubicBezTo>
                    <a:pt x="1145" y="2310"/>
                    <a:pt x="1708" y="1673"/>
                    <a:pt x="1735" y="951"/>
                  </a:cubicBezTo>
                  <a:cubicBezTo>
                    <a:pt x="1735" y="551"/>
                    <a:pt x="1535" y="50"/>
                    <a:pt x="1068" y="17"/>
                  </a:cubicBezTo>
                  <a:cubicBezTo>
                    <a:pt x="1029" y="6"/>
                    <a:pt x="980" y="0"/>
                    <a:pt x="92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9354575" y="1832325"/>
              <a:ext cx="57575" cy="65625"/>
            </a:xfrm>
            <a:custGeom>
              <a:avLst/>
              <a:gdLst/>
              <a:ahLst/>
              <a:cxnLst/>
              <a:rect l="l" t="t" r="r" b="b"/>
              <a:pathLst>
                <a:path w="2303" h="2625" extrusionOk="0">
                  <a:moveTo>
                    <a:pt x="2302" y="1"/>
                  </a:moveTo>
                  <a:cubicBezTo>
                    <a:pt x="2302" y="1"/>
                    <a:pt x="2235" y="1"/>
                    <a:pt x="2235" y="34"/>
                  </a:cubicBezTo>
                  <a:cubicBezTo>
                    <a:pt x="2102" y="334"/>
                    <a:pt x="1535" y="1702"/>
                    <a:pt x="1268" y="1702"/>
                  </a:cubicBezTo>
                  <a:cubicBezTo>
                    <a:pt x="1201" y="1702"/>
                    <a:pt x="1101" y="1435"/>
                    <a:pt x="1001" y="1402"/>
                  </a:cubicBezTo>
                  <a:cubicBezTo>
                    <a:pt x="935" y="1368"/>
                    <a:pt x="834" y="1335"/>
                    <a:pt x="701" y="1335"/>
                  </a:cubicBezTo>
                  <a:cubicBezTo>
                    <a:pt x="1" y="1402"/>
                    <a:pt x="334" y="2336"/>
                    <a:pt x="668" y="2602"/>
                  </a:cubicBezTo>
                  <a:cubicBezTo>
                    <a:pt x="676" y="2618"/>
                    <a:pt x="689" y="2625"/>
                    <a:pt x="705" y="2625"/>
                  </a:cubicBezTo>
                  <a:cubicBezTo>
                    <a:pt x="754" y="2625"/>
                    <a:pt x="818" y="2561"/>
                    <a:pt x="768" y="2536"/>
                  </a:cubicBezTo>
                  <a:cubicBezTo>
                    <a:pt x="601" y="2336"/>
                    <a:pt x="367" y="2102"/>
                    <a:pt x="434" y="1835"/>
                  </a:cubicBezTo>
                  <a:cubicBezTo>
                    <a:pt x="463" y="1587"/>
                    <a:pt x="569" y="1492"/>
                    <a:pt x="696" y="1492"/>
                  </a:cubicBezTo>
                  <a:cubicBezTo>
                    <a:pt x="859" y="1492"/>
                    <a:pt x="1056" y="1648"/>
                    <a:pt x="1168" y="1835"/>
                  </a:cubicBezTo>
                  <a:cubicBezTo>
                    <a:pt x="1185" y="1852"/>
                    <a:pt x="1210" y="1860"/>
                    <a:pt x="1235" y="1860"/>
                  </a:cubicBezTo>
                  <a:cubicBezTo>
                    <a:pt x="1260" y="1860"/>
                    <a:pt x="1285" y="1852"/>
                    <a:pt x="1301" y="1835"/>
                  </a:cubicBezTo>
                  <a:cubicBezTo>
                    <a:pt x="1768" y="1335"/>
                    <a:pt x="2002" y="668"/>
                    <a:pt x="23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9432975" y="1864025"/>
              <a:ext cx="7300" cy="6500"/>
            </a:xfrm>
            <a:custGeom>
              <a:avLst/>
              <a:gdLst/>
              <a:ahLst/>
              <a:cxnLst/>
              <a:rect l="l" t="t" r="r" b="b"/>
              <a:pathLst>
                <a:path w="292" h="260" extrusionOk="0">
                  <a:moveTo>
                    <a:pt x="134" y="0"/>
                  </a:moveTo>
                  <a:cubicBezTo>
                    <a:pt x="33" y="0"/>
                    <a:pt x="0" y="100"/>
                    <a:pt x="0" y="134"/>
                  </a:cubicBezTo>
                  <a:cubicBezTo>
                    <a:pt x="33" y="167"/>
                    <a:pt x="33" y="167"/>
                    <a:pt x="33" y="234"/>
                  </a:cubicBezTo>
                  <a:cubicBezTo>
                    <a:pt x="60" y="252"/>
                    <a:pt x="92" y="260"/>
                    <a:pt x="123" y="260"/>
                  </a:cubicBezTo>
                  <a:cubicBezTo>
                    <a:pt x="209" y="260"/>
                    <a:pt x="291" y="198"/>
                    <a:pt x="267" y="100"/>
                  </a:cubicBezTo>
                  <a:cubicBezTo>
                    <a:pt x="200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9353750" y="1839000"/>
              <a:ext cx="8700" cy="6100"/>
            </a:xfrm>
            <a:custGeom>
              <a:avLst/>
              <a:gdLst/>
              <a:ahLst/>
              <a:cxnLst/>
              <a:rect l="l" t="t" r="r" b="b"/>
              <a:pathLst>
                <a:path w="348" h="244" extrusionOk="0">
                  <a:moveTo>
                    <a:pt x="167" y="0"/>
                  </a:moveTo>
                  <a:cubicBezTo>
                    <a:pt x="34" y="0"/>
                    <a:pt x="0" y="167"/>
                    <a:pt x="134" y="234"/>
                  </a:cubicBezTo>
                  <a:lnTo>
                    <a:pt x="167" y="234"/>
                  </a:lnTo>
                  <a:cubicBezTo>
                    <a:pt x="184" y="241"/>
                    <a:pt x="199" y="244"/>
                    <a:pt x="213" y="244"/>
                  </a:cubicBezTo>
                  <a:cubicBezTo>
                    <a:pt x="338" y="244"/>
                    <a:pt x="347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9362925" y="1904525"/>
              <a:ext cx="58400" cy="15475"/>
            </a:xfrm>
            <a:custGeom>
              <a:avLst/>
              <a:gdLst/>
              <a:ahLst/>
              <a:cxnLst/>
              <a:rect l="l" t="t" r="r" b="b"/>
              <a:pathLst>
                <a:path w="2336" h="619" extrusionOk="0">
                  <a:moveTo>
                    <a:pt x="2297" y="1"/>
                  </a:moveTo>
                  <a:cubicBezTo>
                    <a:pt x="2288" y="1"/>
                    <a:pt x="2278" y="5"/>
                    <a:pt x="2268" y="15"/>
                  </a:cubicBezTo>
                  <a:cubicBezTo>
                    <a:pt x="1901" y="315"/>
                    <a:pt x="1501" y="482"/>
                    <a:pt x="1068" y="482"/>
                  </a:cubicBezTo>
                  <a:cubicBezTo>
                    <a:pt x="767" y="482"/>
                    <a:pt x="334" y="448"/>
                    <a:pt x="134" y="181"/>
                  </a:cubicBezTo>
                  <a:cubicBezTo>
                    <a:pt x="124" y="172"/>
                    <a:pt x="108" y="168"/>
                    <a:pt x="91" y="168"/>
                  </a:cubicBezTo>
                  <a:cubicBezTo>
                    <a:pt x="50" y="168"/>
                    <a:pt x="0" y="191"/>
                    <a:pt x="0" y="215"/>
                  </a:cubicBezTo>
                  <a:cubicBezTo>
                    <a:pt x="100" y="548"/>
                    <a:pt x="734" y="615"/>
                    <a:pt x="1001" y="615"/>
                  </a:cubicBezTo>
                  <a:cubicBezTo>
                    <a:pt x="1042" y="617"/>
                    <a:pt x="1081" y="619"/>
                    <a:pt x="1120" y="619"/>
                  </a:cubicBezTo>
                  <a:cubicBezTo>
                    <a:pt x="1625" y="619"/>
                    <a:pt x="1994" y="420"/>
                    <a:pt x="2335" y="48"/>
                  </a:cubicBezTo>
                  <a:cubicBezTo>
                    <a:pt x="2335" y="24"/>
                    <a:pt x="2318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9413775" y="1898900"/>
              <a:ext cx="13275" cy="18600"/>
            </a:xfrm>
            <a:custGeom>
              <a:avLst/>
              <a:gdLst/>
              <a:ahLst/>
              <a:cxnLst/>
              <a:rect l="l" t="t" r="r" b="b"/>
              <a:pathLst>
                <a:path w="531" h="744" extrusionOk="0">
                  <a:moveTo>
                    <a:pt x="132" y="0"/>
                  </a:moveTo>
                  <a:cubicBezTo>
                    <a:pt x="112" y="0"/>
                    <a:pt x="90" y="2"/>
                    <a:pt x="68" y="6"/>
                  </a:cubicBezTo>
                  <a:cubicBezTo>
                    <a:pt x="1" y="6"/>
                    <a:pt x="1" y="73"/>
                    <a:pt x="68" y="73"/>
                  </a:cubicBezTo>
                  <a:cubicBezTo>
                    <a:pt x="201" y="106"/>
                    <a:pt x="301" y="173"/>
                    <a:pt x="368" y="273"/>
                  </a:cubicBezTo>
                  <a:cubicBezTo>
                    <a:pt x="401" y="406"/>
                    <a:pt x="435" y="540"/>
                    <a:pt x="401" y="673"/>
                  </a:cubicBezTo>
                  <a:cubicBezTo>
                    <a:pt x="401" y="715"/>
                    <a:pt x="427" y="743"/>
                    <a:pt x="446" y="743"/>
                  </a:cubicBezTo>
                  <a:cubicBezTo>
                    <a:pt x="458" y="743"/>
                    <a:pt x="468" y="732"/>
                    <a:pt x="468" y="707"/>
                  </a:cubicBezTo>
                  <a:cubicBezTo>
                    <a:pt x="530" y="456"/>
                    <a:pt x="446" y="0"/>
                    <a:pt x="1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9345400" y="1766825"/>
              <a:ext cx="130125" cy="77050"/>
            </a:xfrm>
            <a:custGeom>
              <a:avLst/>
              <a:gdLst/>
              <a:ahLst/>
              <a:cxnLst/>
              <a:rect l="l" t="t" r="r" b="b"/>
              <a:pathLst>
                <a:path w="5205" h="3082" extrusionOk="0">
                  <a:moveTo>
                    <a:pt x="2150" y="0"/>
                  </a:moveTo>
                  <a:cubicBezTo>
                    <a:pt x="1943" y="0"/>
                    <a:pt x="1737" y="17"/>
                    <a:pt x="1535" y="52"/>
                  </a:cubicBezTo>
                  <a:cubicBezTo>
                    <a:pt x="801" y="186"/>
                    <a:pt x="101" y="719"/>
                    <a:pt x="34" y="1486"/>
                  </a:cubicBezTo>
                  <a:cubicBezTo>
                    <a:pt x="1" y="1820"/>
                    <a:pt x="167" y="2220"/>
                    <a:pt x="501" y="2354"/>
                  </a:cubicBezTo>
                  <a:cubicBezTo>
                    <a:pt x="585" y="2396"/>
                    <a:pt x="675" y="2414"/>
                    <a:pt x="767" y="2414"/>
                  </a:cubicBezTo>
                  <a:cubicBezTo>
                    <a:pt x="967" y="2414"/>
                    <a:pt x="1175" y="2324"/>
                    <a:pt x="1335" y="2187"/>
                  </a:cubicBezTo>
                  <a:cubicBezTo>
                    <a:pt x="1535" y="2020"/>
                    <a:pt x="1702" y="1720"/>
                    <a:pt x="1869" y="1486"/>
                  </a:cubicBezTo>
                  <a:lnTo>
                    <a:pt x="1869" y="1486"/>
                  </a:lnTo>
                  <a:cubicBezTo>
                    <a:pt x="1769" y="1753"/>
                    <a:pt x="1635" y="2120"/>
                    <a:pt x="1802" y="2354"/>
                  </a:cubicBezTo>
                  <a:cubicBezTo>
                    <a:pt x="1897" y="2526"/>
                    <a:pt x="2070" y="2599"/>
                    <a:pt x="2249" y="2599"/>
                  </a:cubicBezTo>
                  <a:cubicBezTo>
                    <a:pt x="2384" y="2599"/>
                    <a:pt x="2522" y="2558"/>
                    <a:pt x="2636" y="2487"/>
                  </a:cubicBezTo>
                  <a:cubicBezTo>
                    <a:pt x="2936" y="2320"/>
                    <a:pt x="3036" y="2020"/>
                    <a:pt x="3203" y="1720"/>
                  </a:cubicBezTo>
                  <a:lnTo>
                    <a:pt x="3203" y="1720"/>
                  </a:lnTo>
                  <a:cubicBezTo>
                    <a:pt x="3136" y="2154"/>
                    <a:pt x="3036" y="2621"/>
                    <a:pt x="3336" y="2887"/>
                  </a:cubicBezTo>
                  <a:cubicBezTo>
                    <a:pt x="3470" y="3021"/>
                    <a:pt x="3650" y="3082"/>
                    <a:pt x="3835" y="3082"/>
                  </a:cubicBezTo>
                  <a:cubicBezTo>
                    <a:pt x="4065" y="3082"/>
                    <a:pt x="4304" y="2987"/>
                    <a:pt x="4470" y="2821"/>
                  </a:cubicBezTo>
                  <a:cubicBezTo>
                    <a:pt x="4804" y="2521"/>
                    <a:pt x="4937" y="2120"/>
                    <a:pt x="5038" y="1720"/>
                  </a:cubicBezTo>
                  <a:lnTo>
                    <a:pt x="5204" y="2020"/>
                  </a:lnTo>
                  <a:cubicBezTo>
                    <a:pt x="5171" y="1653"/>
                    <a:pt x="4971" y="1320"/>
                    <a:pt x="4671" y="1053"/>
                  </a:cubicBezTo>
                  <a:cubicBezTo>
                    <a:pt x="4370" y="819"/>
                    <a:pt x="4170" y="519"/>
                    <a:pt x="3837" y="352"/>
                  </a:cubicBezTo>
                  <a:cubicBezTo>
                    <a:pt x="3320" y="131"/>
                    <a:pt x="2732" y="0"/>
                    <a:pt x="2150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9481325" y="1754475"/>
              <a:ext cx="57575" cy="53300"/>
            </a:xfrm>
            <a:custGeom>
              <a:avLst/>
              <a:gdLst/>
              <a:ahLst/>
              <a:cxnLst/>
              <a:rect l="l" t="t" r="r" b="b"/>
              <a:pathLst>
                <a:path w="2303" h="2132" extrusionOk="0">
                  <a:moveTo>
                    <a:pt x="1510" y="0"/>
                  </a:moveTo>
                  <a:cubicBezTo>
                    <a:pt x="1463" y="0"/>
                    <a:pt x="1416" y="4"/>
                    <a:pt x="1368" y="12"/>
                  </a:cubicBezTo>
                  <a:cubicBezTo>
                    <a:pt x="701" y="146"/>
                    <a:pt x="101" y="846"/>
                    <a:pt x="1" y="1647"/>
                  </a:cubicBezTo>
                  <a:lnTo>
                    <a:pt x="101" y="1880"/>
                  </a:lnTo>
                  <a:cubicBezTo>
                    <a:pt x="374" y="2017"/>
                    <a:pt x="693" y="2131"/>
                    <a:pt x="1001" y="2131"/>
                  </a:cubicBezTo>
                  <a:cubicBezTo>
                    <a:pt x="1068" y="2131"/>
                    <a:pt x="1136" y="2126"/>
                    <a:pt x="1202" y="2114"/>
                  </a:cubicBezTo>
                  <a:cubicBezTo>
                    <a:pt x="1569" y="2014"/>
                    <a:pt x="1936" y="1780"/>
                    <a:pt x="2102" y="1347"/>
                  </a:cubicBezTo>
                  <a:cubicBezTo>
                    <a:pt x="2302" y="946"/>
                    <a:pt x="2236" y="379"/>
                    <a:pt x="1936" y="146"/>
                  </a:cubicBezTo>
                  <a:cubicBezTo>
                    <a:pt x="1808" y="44"/>
                    <a:pt x="1661" y="0"/>
                    <a:pt x="1510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9125250" y="2184750"/>
              <a:ext cx="61725" cy="22450"/>
            </a:xfrm>
            <a:custGeom>
              <a:avLst/>
              <a:gdLst/>
              <a:ahLst/>
              <a:cxnLst/>
              <a:rect l="l" t="t" r="r" b="b"/>
              <a:pathLst>
                <a:path w="2469" h="898" extrusionOk="0">
                  <a:moveTo>
                    <a:pt x="26" y="1"/>
                  </a:moveTo>
                  <a:cubicBezTo>
                    <a:pt x="0" y="1"/>
                    <a:pt x="0" y="32"/>
                    <a:pt x="0" y="80"/>
                  </a:cubicBezTo>
                  <a:cubicBezTo>
                    <a:pt x="501" y="114"/>
                    <a:pt x="901" y="347"/>
                    <a:pt x="1335" y="514"/>
                  </a:cubicBezTo>
                  <a:cubicBezTo>
                    <a:pt x="1468" y="581"/>
                    <a:pt x="2402" y="814"/>
                    <a:pt x="2402" y="848"/>
                  </a:cubicBezTo>
                  <a:cubicBezTo>
                    <a:pt x="2402" y="881"/>
                    <a:pt x="2419" y="898"/>
                    <a:pt x="2435" y="898"/>
                  </a:cubicBezTo>
                  <a:cubicBezTo>
                    <a:pt x="2452" y="898"/>
                    <a:pt x="2469" y="881"/>
                    <a:pt x="2469" y="848"/>
                  </a:cubicBezTo>
                  <a:lnTo>
                    <a:pt x="2469" y="781"/>
                  </a:lnTo>
                  <a:cubicBezTo>
                    <a:pt x="2469" y="748"/>
                    <a:pt x="2435" y="748"/>
                    <a:pt x="2435" y="748"/>
                  </a:cubicBezTo>
                  <a:cubicBezTo>
                    <a:pt x="1535" y="681"/>
                    <a:pt x="901" y="114"/>
                    <a:pt x="67" y="14"/>
                  </a:cubicBezTo>
                  <a:cubicBezTo>
                    <a:pt x="49" y="5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9149525" y="2154675"/>
              <a:ext cx="104175" cy="47100"/>
            </a:xfrm>
            <a:custGeom>
              <a:avLst/>
              <a:gdLst/>
              <a:ahLst/>
              <a:cxnLst/>
              <a:rect l="l" t="t" r="r" b="b"/>
              <a:pathLst>
                <a:path w="4167" h="1884" extrusionOk="0">
                  <a:moveTo>
                    <a:pt x="8" y="1"/>
                  </a:moveTo>
                  <a:cubicBezTo>
                    <a:pt x="0" y="1"/>
                    <a:pt x="8" y="16"/>
                    <a:pt x="30" y="16"/>
                  </a:cubicBezTo>
                  <a:cubicBezTo>
                    <a:pt x="19" y="5"/>
                    <a:pt x="11" y="1"/>
                    <a:pt x="8" y="1"/>
                  </a:cubicBezTo>
                  <a:close/>
                  <a:moveTo>
                    <a:pt x="246" y="5"/>
                  </a:moveTo>
                  <a:cubicBezTo>
                    <a:pt x="175" y="5"/>
                    <a:pt x="103" y="8"/>
                    <a:pt x="30" y="16"/>
                  </a:cubicBezTo>
                  <a:cubicBezTo>
                    <a:pt x="59" y="15"/>
                    <a:pt x="88" y="14"/>
                    <a:pt x="117" y="14"/>
                  </a:cubicBezTo>
                  <a:cubicBezTo>
                    <a:pt x="1695" y="14"/>
                    <a:pt x="2527" y="1786"/>
                    <a:pt x="4100" y="1884"/>
                  </a:cubicBezTo>
                  <a:cubicBezTo>
                    <a:pt x="4166" y="1884"/>
                    <a:pt x="4166" y="1784"/>
                    <a:pt x="4100" y="1784"/>
                  </a:cubicBezTo>
                  <a:cubicBezTo>
                    <a:pt x="2602" y="1624"/>
                    <a:pt x="1744" y="5"/>
                    <a:pt x="246" y="5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182075" y="2114450"/>
              <a:ext cx="65375" cy="30375"/>
            </a:xfrm>
            <a:custGeom>
              <a:avLst/>
              <a:gdLst/>
              <a:ahLst/>
              <a:cxnLst/>
              <a:rect l="l" t="t" r="r" b="b"/>
              <a:pathLst>
                <a:path w="2615" h="1215" extrusionOk="0">
                  <a:moveTo>
                    <a:pt x="363" y="0"/>
                  </a:moveTo>
                  <a:cubicBezTo>
                    <a:pt x="254" y="0"/>
                    <a:pt x="145" y="37"/>
                    <a:pt x="29" y="124"/>
                  </a:cubicBezTo>
                  <a:cubicBezTo>
                    <a:pt x="0" y="152"/>
                    <a:pt x="21" y="231"/>
                    <a:pt x="48" y="231"/>
                  </a:cubicBezTo>
                  <a:cubicBezTo>
                    <a:pt x="53" y="231"/>
                    <a:pt x="58" y="228"/>
                    <a:pt x="62" y="224"/>
                  </a:cubicBezTo>
                  <a:cubicBezTo>
                    <a:pt x="147" y="181"/>
                    <a:pt x="233" y="163"/>
                    <a:pt x="319" y="163"/>
                  </a:cubicBezTo>
                  <a:cubicBezTo>
                    <a:pt x="707" y="163"/>
                    <a:pt x="1096" y="533"/>
                    <a:pt x="1397" y="724"/>
                  </a:cubicBezTo>
                  <a:cubicBezTo>
                    <a:pt x="1764" y="924"/>
                    <a:pt x="2164" y="1091"/>
                    <a:pt x="2531" y="1191"/>
                  </a:cubicBezTo>
                  <a:cubicBezTo>
                    <a:pt x="2539" y="1208"/>
                    <a:pt x="2549" y="1214"/>
                    <a:pt x="2559" y="1214"/>
                  </a:cubicBezTo>
                  <a:cubicBezTo>
                    <a:pt x="2589" y="1214"/>
                    <a:pt x="2614" y="1158"/>
                    <a:pt x="2564" y="1158"/>
                  </a:cubicBezTo>
                  <a:cubicBezTo>
                    <a:pt x="1964" y="924"/>
                    <a:pt x="1363" y="491"/>
                    <a:pt x="796" y="157"/>
                  </a:cubicBezTo>
                  <a:cubicBezTo>
                    <a:pt x="645" y="63"/>
                    <a:pt x="505" y="0"/>
                    <a:pt x="363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9214475" y="2083350"/>
              <a:ext cx="80075" cy="26700"/>
            </a:xfrm>
            <a:custGeom>
              <a:avLst/>
              <a:gdLst/>
              <a:ahLst/>
              <a:cxnLst/>
              <a:rect l="l" t="t" r="r" b="b"/>
              <a:pathLst>
                <a:path w="3203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500"/>
                    <a:pt x="2002" y="834"/>
                    <a:pt x="3069" y="1068"/>
                  </a:cubicBezTo>
                  <a:cubicBezTo>
                    <a:pt x="3169" y="1068"/>
                    <a:pt x="3203" y="967"/>
                    <a:pt x="3103" y="967"/>
                  </a:cubicBezTo>
                  <a:cubicBezTo>
                    <a:pt x="2069" y="701"/>
                    <a:pt x="1035" y="367"/>
                    <a:pt x="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308700" y="2221875"/>
              <a:ext cx="165975" cy="29375"/>
            </a:xfrm>
            <a:custGeom>
              <a:avLst/>
              <a:gdLst/>
              <a:ahLst/>
              <a:cxnLst/>
              <a:rect l="l" t="t" r="r" b="b"/>
              <a:pathLst>
                <a:path w="6639" h="1175" extrusionOk="0">
                  <a:moveTo>
                    <a:pt x="1733" y="1"/>
                  </a:moveTo>
                  <a:cubicBezTo>
                    <a:pt x="1164" y="1"/>
                    <a:pt x="604" y="105"/>
                    <a:pt x="68" y="363"/>
                  </a:cubicBezTo>
                  <a:cubicBezTo>
                    <a:pt x="1" y="430"/>
                    <a:pt x="1" y="463"/>
                    <a:pt x="68" y="463"/>
                  </a:cubicBezTo>
                  <a:cubicBezTo>
                    <a:pt x="559" y="225"/>
                    <a:pt x="1086" y="128"/>
                    <a:pt x="1626" y="128"/>
                  </a:cubicBezTo>
                  <a:cubicBezTo>
                    <a:pt x="2443" y="128"/>
                    <a:pt x="3287" y="349"/>
                    <a:pt x="4070" y="630"/>
                  </a:cubicBezTo>
                  <a:cubicBezTo>
                    <a:pt x="4779" y="903"/>
                    <a:pt x="5353" y="1175"/>
                    <a:pt x="6067" y="1175"/>
                  </a:cubicBezTo>
                  <a:cubicBezTo>
                    <a:pt x="6227" y="1175"/>
                    <a:pt x="6395" y="1161"/>
                    <a:pt x="6572" y="1131"/>
                  </a:cubicBezTo>
                  <a:cubicBezTo>
                    <a:pt x="6639" y="1131"/>
                    <a:pt x="6639" y="997"/>
                    <a:pt x="6572" y="997"/>
                  </a:cubicBezTo>
                  <a:cubicBezTo>
                    <a:pt x="6461" y="1009"/>
                    <a:pt x="6351" y="1014"/>
                    <a:pt x="6242" y="1014"/>
                  </a:cubicBezTo>
                  <a:cubicBezTo>
                    <a:pt x="5077" y="1014"/>
                    <a:pt x="4032" y="404"/>
                    <a:pt x="2903" y="130"/>
                  </a:cubicBezTo>
                  <a:cubicBezTo>
                    <a:pt x="2512" y="49"/>
                    <a:pt x="2120" y="1"/>
                    <a:pt x="1733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364575" y="2184250"/>
              <a:ext cx="113450" cy="19200"/>
            </a:xfrm>
            <a:custGeom>
              <a:avLst/>
              <a:gdLst/>
              <a:ahLst/>
              <a:cxnLst/>
              <a:rect l="l" t="t" r="r" b="b"/>
              <a:pathLst>
                <a:path w="4538" h="768" extrusionOk="0">
                  <a:moveTo>
                    <a:pt x="68" y="0"/>
                  </a:moveTo>
                  <a:cubicBezTo>
                    <a:pt x="1" y="0"/>
                    <a:pt x="1" y="34"/>
                    <a:pt x="34" y="34"/>
                  </a:cubicBezTo>
                  <a:cubicBezTo>
                    <a:pt x="1502" y="301"/>
                    <a:pt x="2936" y="534"/>
                    <a:pt x="4404" y="768"/>
                  </a:cubicBezTo>
                  <a:cubicBezTo>
                    <a:pt x="4504" y="768"/>
                    <a:pt x="4537" y="634"/>
                    <a:pt x="4437" y="634"/>
                  </a:cubicBezTo>
                  <a:cubicBezTo>
                    <a:pt x="3003" y="367"/>
                    <a:pt x="1535" y="200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256350" y="2150025"/>
              <a:ext cx="215000" cy="16725"/>
            </a:xfrm>
            <a:custGeom>
              <a:avLst/>
              <a:gdLst/>
              <a:ahLst/>
              <a:cxnLst/>
              <a:rect l="l" t="t" r="r" b="b"/>
              <a:pathLst>
                <a:path w="8600" h="669" extrusionOk="0">
                  <a:moveTo>
                    <a:pt x="4472" y="1"/>
                  </a:moveTo>
                  <a:cubicBezTo>
                    <a:pt x="3534" y="1"/>
                    <a:pt x="2441" y="331"/>
                    <a:pt x="1439" y="331"/>
                  </a:cubicBezTo>
                  <a:cubicBezTo>
                    <a:pt x="961" y="331"/>
                    <a:pt x="504" y="256"/>
                    <a:pt x="93" y="35"/>
                  </a:cubicBezTo>
                  <a:cubicBezTo>
                    <a:pt x="86" y="31"/>
                    <a:pt x="79" y="30"/>
                    <a:pt x="73" y="30"/>
                  </a:cubicBezTo>
                  <a:cubicBezTo>
                    <a:pt x="21" y="30"/>
                    <a:pt x="1" y="139"/>
                    <a:pt x="60" y="168"/>
                  </a:cubicBezTo>
                  <a:cubicBezTo>
                    <a:pt x="480" y="403"/>
                    <a:pt x="904" y="482"/>
                    <a:pt x="1333" y="482"/>
                  </a:cubicBezTo>
                  <a:cubicBezTo>
                    <a:pt x="2063" y="482"/>
                    <a:pt x="2806" y="253"/>
                    <a:pt x="3563" y="168"/>
                  </a:cubicBezTo>
                  <a:cubicBezTo>
                    <a:pt x="3869" y="138"/>
                    <a:pt x="4176" y="124"/>
                    <a:pt x="4483" y="124"/>
                  </a:cubicBezTo>
                  <a:cubicBezTo>
                    <a:pt x="5853" y="124"/>
                    <a:pt x="7232" y="396"/>
                    <a:pt x="8566" y="669"/>
                  </a:cubicBezTo>
                  <a:cubicBezTo>
                    <a:pt x="8600" y="669"/>
                    <a:pt x="8600" y="569"/>
                    <a:pt x="8566" y="569"/>
                  </a:cubicBezTo>
                  <a:cubicBezTo>
                    <a:pt x="7232" y="302"/>
                    <a:pt x="5931" y="2"/>
                    <a:pt x="4563" y="2"/>
                  </a:cubicBezTo>
                  <a:cubicBezTo>
                    <a:pt x="4533" y="1"/>
                    <a:pt x="4503" y="1"/>
                    <a:pt x="4472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411275" y="2125875"/>
              <a:ext cx="74250" cy="7525"/>
            </a:xfrm>
            <a:custGeom>
              <a:avLst/>
              <a:gdLst/>
              <a:ahLst/>
              <a:cxnLst/>
              <a:rect l="l" t="t" r="r" b="b"/>
              <a:pathLst>
                <a:path w="2970" h="301" extrusionOk="0">
                  <a:moveTo>
                    <a:pt x="68" y="0"/>
                  </a:moveTo>
                  <a:cubicBezTo>
                    <a:pt x="1" y="0"/>
                    <a:pt x="1" y="34"/>
                    <a:pt x="34" y="100"/>
                  </a:cubicBezTo>
                  <a:cubicBezTo>
                    <a:pt x="1002" y="200"/>
                    <a:pt x="1902" y="301"/>
                    <a:pt x="2870" y="301"/>
                  </a:cubicBezTo>
                  <a:cubicBezTo>
                    <a:pt x="2970" y="301"/>
                    <a:pt x="2970" y="167"/>
                    <a:pt x="2870" y="167"/>
                  </a:cubicBezTo>
                  <a:cubicBezTo>
                    <a:pt x="1902" y="167"/>
                    <a:pt x="1002" y="134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100300" y="2263025"/>
              <a:ext cx="36650" cy="5475"/>
            </a:xfrm>
            <a:custGeom>
              <a:avLst/>
              <a:gdLst/>
              <a:ahLst/>
              <a:cxnLst/>
              <a:rect l="l" t="t" r="r" b="b"/>
              <a:pathLst>
                <a:path w="1466" h="219" extrusionOk="0">
                  <a:moveTo>
                    <a:pt x="481" y="1"/>
                  </a:moveTo>
                  <a:cubicBezTo>
                    <a:pt x="339" y="1"/>
                    <a:pt x="198" y="8"/>
                    <a:pt x="64" y="18"/>
                  </a:cubicBezTo>
                  <a:cubicBezTo>
                    <a:pt x="51" y="12"/>
                    <a:pt x="40" y="9"/>
                    <a:pt x="32" y="9"/>
                  </a:cubicBezTo>
                  <a:cubicBezTo>
                    <a:pt x="0" y="9"/>
                    <a:pt x="11" y="52"/>
                    <a:pt x="64" y="52"/>
                  </a:cubicBezTo>
                  <a:cubicBezTo>
                    <a:pt x="498" y="52"/>
                    <a:pt x="932" y="152"/>
                    <a:pt x="1399" y="218"/>
                  </a:cubicBezTo>
                  <a:cubicBezTo>
                    <a:pt x="1432" y="218"/>
                    <a:pt x="1465" y="152"/>
                    <a:pt x="1432" y="152"/>
                  </a:cubicBezTo>
                  <a:cubicBezTo>
                    <a:pt x="1132" y="36"/>
                    <a:pt x="801" y="1"/>
                    <a:pt x="481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114400" y="2226775"/>
              <a:ext cx="81750" cy="19200"/>
            </a:xfrm>
            <a:custGeom>
              <a:avLst/>
              <a:gdLst/>
              <a:ahLst/>
              <a:cxnLst/>
              <a:rect l="l" t="t" r="r" b="b"/>
              <a:pathLst>
                <a:path w="3270" h="768" extrusionOk="0">
                  <a:moveTo>
                    <a:pt x="377" y="1"/>
                  </a:moveTo>
                  <a:cubicBezTo>
                    <a:pt x="253" y="1"/>
                    <a:pt x="127" y="11"/>
                    <a:pt x="1" y="34"/>
                  </a:cubicBezTo>
                  <a:cubicBezTo>
                    <a:pt x="1" y="101"/>
                    <a:pt x="1" y="134"/>
                    <a:pt x="34" y="134"/>
                  </a:cubicBezTo>
                  <a:cubicBezTo>
                    <a:pt x="86" y="131"/>
                    <a:pt x="137" y="129"/>
                    <a:pt x="187" y="129"/>
                  </a:cubicBezTo>
                  <a:cubicBezTo>
                    <a:pt x="1253" y="129"/>
                    <a:pt x="2152" y="768"/>
                    <a:pt x="3203" y="768"/>
                  </a:cubicBezTo>
                  <a:cubicBezTo>
                    <a:pt x="3270" y="768"/>
                    <a:pt x="3270" y="634"/>
                    <a:pt x="3203" y="634"/>
                  </a:cubicBezTo>
                  <a:cubicBezTo>
                    <a:pt x="2229" y="605"/>
                    <a:pt x="1333" y="1"/>
                    <a:pt x="377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121900" y="2311925"/>
              <a:ext cx="47575" cy="10775"/>
            </a:xfrm>
            <a:custGeom>
              <a:avLst/>
              <a:gdLst/>
              <a:ahLst/>
              <a:cxnLst/>
              <a:rect l="l" t="t" r="r" b="b"/>
              <a:pathLst>
                <a:path w="1903" h="431" extrusionOk="0">
                  <a:moveTo>
                    <a:pt x="1285" y="0"/>
                  </a:moveTo>
                  <a:cubicBezTo>
                    <a:pt x="840" y="0"/>
                    <a:pt x="390" y="111"/>
                    <a:pt x="68" y="364"/>
                  </a:cubicBezTo>
                  <a:cubicBezTo>
                    <a:pt x="1" y="397"/>
                    <a:pt x="68" y="431"/>
                    <a:pt x="101" y="431"/>
                  </a:cubicBezTo>
                  <a:cubicBezTo>
                    <a:pt x="401" y="364"/>
                    <a:pt x="635" y="230"/>
                    <a:pt x="968" y="197"/>
                  </a:cubicBezTo>
                  <a:cubicBezTo>
                    <a:pt x="1118" y="180"/>
                    <a:pt x="1268" y="172"/>
                    <a:pt x="1419" y="172"/>
                  </a:cubicBezTo>
                  <a:cubicBezTo>
                    <a:pt x="1569" y="172"/>
                    <a:pt x="1719" y="180"/>
                    <a:pt x="1869" y="197"/>
                  </a:cubicBezTo>
                  <a:cubicBezTo>
                    <a:pt x="1902" y="164"/>
                    <a:pt x="1902" y="64"/>
                    <a:pt x="1869" y="64"/>
                  </a:cubicBezTo>
                  <a:cubicBezTo>
                    <a:pt x="1683" y="22"/>
                    <a:pt x="1485" y="0"/>
                    <a:pt x="1285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071475" y="2355700"/>
              <a:ext cx="55400" cy="24550"/>
            </a:xfrm>
            <a:custGeom>
              <a:avLst/>
              <a:gdLst/>
              <a:ahLst/>
              <a:cxnLst/>
              <a:rect l="l" t="t" r="r" b="b"/>
              <a:pathLst>
                <a:path w="2216" h="982" extrusionOk="0">
                  <a:moveTo>
                    <a:pt x="80" y="1"/>
                  </a:moveTo>
                  <a:cubicBezTo>
                    <a:pt x="41" y="1"/>
                    <a:pt x="1" y="32"/>
                    <a:pt x="50" y="81"/>
                  </a:cubicBezTo>
                  <a:cubicBezTo>
                    <a:pt x="150" y="448"/>
                    <a:pt x="383" y="681"/>
                    <a:pt x="717" y="848"/>
                  </a:cubicBezTo>
                  <a:cubicBezTo>
                    <a:pt x="884" y="948"/>
                    <a:pt x="984" y="981"/>
                    <a:pt x="1151" y="981"/>
                  </a:cubicBezTo>
                  <a:cubicBezTo>
                    <a:pt x="1389" y="981"/>
                    <a:pt x="1610" y="896"/>
                    <a:pt x="1839" y="896"/>
                  </a:cubicBezTo>
                  <a:cubicBezTo>
                    <a:pt x="1930" y="896"/>
                    <a:pt x="2023" y="910"/>
                    <a:pt x="2118" y="948"/>
                  </a:cubicBezTo>
                  <a:cubicBezTo>
                    <a:pt x="2136" y="954"/>
                    <a:pt x="2151" y="957"/>
                    <a:pt x="2163" y="957"/>
                  </a:cubicBezTo>
                  <a:cubicBezTo>
                    <a:pt x="2216" y="957"/>
                    <a:pt x="2206" y="902"/>
                    <a:pt x="2151" y="848"/>
                  </a:cubicBezTo>
                  <a:cubicBezTo>
                    <a:pt x="2062" y="792"/>
                    <a:pt x="1970" y="774"/>
                    <a:pt x="1875" y="774"/>
                  </a:cubicBezTo>
                  <a:cubicBezTo>
                    <a:pt x="1684" y="774"/>
                    <a:pt x="1484" y="848"/>
                    <a:pt x="1284" y="848"/>
                  </a:cubicBezTo>
                  <a:cubicBezTo>
                    <a:pt x="1245" y="853"/>
                    <a:pt x="1206" y="855"/>
                    <a:pt x="1167" y="855"/>
                  </a:cubicBezTo>
                  <a:cubicBezTo>
                    <a:pt x="683" y="855"/>
                    <a:pt x="271" y="477"/>
                    <a:pt x="116" y="14"/>
                  </a:cubicBezTo>
                  <a:cubicBezTo>
                    <a:pt x="108" y="5"/>
                    <a:pt x="94" y="1"/>
                    <a:pt x="80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095275" y="2419625"/>
              <a:ext cx="45000" cy="8725"/>
            </a:xfrm>
            <a:custGeom>
              <a:avLst/>
              <a:gdLst/>
              <a:ahLst/>
              <a:cxnLst/>
              <a:rect l="l" t="t" r="r" b="b"/>
              <a:pathLst>
                <a:path w="1800" h="349" extrusionOk="0">
                  <a:moveTo>
                    <a:pt x="887" y="0"/>
                  </a:moveTo>
                  <a:cubicBezTo>
                    <a:pt x="566" y="0"/>
                    <a:pt x="249" y="75"/>
                    <a:pt x="32" y="259"/>
                  </a:cubicBezTo>
                  <a:cubicBezTo>
                    <a:pt x="6" y="284"/>
                    <a:pt x="0" y="348"/>
                    <a:pt x="43" y="348"/>
                  </a:cubicBezTo>
                  <a:cubicBezTo>
                    <a:pt x="56" y="348"/>
                    <a:pt x="74" y="342"/>
                    <a:pt x="99" y="326"/>
                  </a:cubicBezTo>
                  <a:cubicBezTo>
                    <a:pt x="332" y="292"/>
                    <a:pt x="599" y="159"/>
                    <a:pt x="866" y="159"/>
                  </a:cubicBezTo>
                  <a:cubicBezTo>
                    <a:pt x="908" y="154"/>
                    <a:pt x="950" y="152"/>
                    <a:pt x="991" y="152"/>
                  </a:cubicBezTo>
                  <a:cubicBezTo>
                    <a:pt x="1250" y="152"/>
                    <a:pt x="1508" y="230"/>
                    <a:pt x="1766" y="259"/>
                  </a:cubicBezTo>
                  <a:cubicBezTo>
                    <a:pt x="1766" y="259"/>
                    <a:pt x="1800" y="192"/>
                    <a:pt x="1766" y="192"/>
                  </a:cubicBezTo>
                  <a:cubicBezTo>
                    <a:pt x="1533" y="75"/>
                    <a:pt x="1208" y="0"/>
                    <a:pt x="887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9046500" y="2463750"/>
              <a:ext cx="57925" cy="19275"/>
            </a:xfrm>
            <a:custGeom>
              <a:avLst/>
              <a:gdLst/>
              <a:ahLst/>
              <a:cxnLst/>
              <a:rect l="l" t="t" r="r" b="b"/>
              <a:pathLst>
                <a:path w="2317" h="771" extrusionOk="0">
                  <a:moveTo>
                    <a:pt x="74" y="1"/>
                  </a:moveTo>
                  <a:cubicBezTo>
                    <a:pt x="37" y="1"/>
                    <a:pt x="1" y="48"/>
                    <a:pt x="48" y="95"/>
                  </a:cubicBezTo>
                  <a:cubicBezTo>
                    <a:pt x="501" y="661"/>
                    <a:pt x="1193" y="771"/>
                    <a:pt x="1882" y="771"/>
                  </a:cubicBezTo>
                  <a:cubicBezTo>
                    <a:pt x="2005" y="771"/>
                    <a:pt x="2128" y="767"/>
                    <a:pt x="2250" y="762"/>
                  </a:cubicBezTo>
                  <a:cubicBezTo>
                    <a:pt x="2316" y="762"/>
                    <a:pt x="2316" y="562"/>
                    <a:pt x="2250" y="562"/>
                  </a:cubicBezTo>
                  <a:cubicBezTo>
                    <a:pt x="2110" y="562"/>
                    <a:pt x="1968" y="564"/>
                    <a:pt x="1827" y="564"/>
                  </a:cubicBezTo>
                  <a:cubicBezTo>
                    <a:pt x="1189" y="564"/>
                    <a:pt x="551" y="520"/>
                    <a:pt x="115" y="28"/>
                  </a:cubicBezTo>
                  <a:cubicBezTo>
                    <a:pt x="105" y="9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9090225" y="25094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extrusionOk="0">
                  <a:moveTo>
                    <a:pt x="1535" y="1"/>
                  </a:moveTo>
                  <a:cubicBezTo>
                    <a:pt x="1268" y="34"/>
                    <a:pt x="1034" y="134"/>
                    <a:pt x="801" y="267"/>
                  </a:cubicBezTo>
                  <a:cubicBezTo>
                    <a:pt x="534" y="334"/>
                    <a:pt x="234" y="434"/>
                    <a:pt x="34" y="534"/>
                  </a:cubicBezTo>
                  <a:cubicBezTo>
                    <a:pt x="0" y="601"/>
                    <a:pt x="34" y="634"/>
                    <a:pt x="67" y="634"/>
                  </a:cubicBezTo>
                  <a:cubicBezTo>
                    <a:pt x="334" y="634"/>
                    <a:pt x="567" y="468"/>
                    <a:pt x="834" y="368"/>
                  </a:cubicBezTo>
                  <a:cubicBezTo>
                    <a:pt x="1068" y="301"/>
                    <a:pt x="1335" y="167"/>
                    <a:pt x="1535" y="34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037675" y="2539500"/>
              <a:ext cx="60900" cy="19525"/>
            </a:xfrm>
            <a:custGeom>
              <a:avLst/>
              <a:gdLst/>
              <a:ahLst/>
              <a:cxnLst/>
              <a:rect l="l" t="t" r="r" b="b"/>
              <a:pathLst>
                <a:path w="2436" h="781" extrusionOk="0">
                  <a:moveTo>
                    <a:pt x="101" y="0"/>
                  </a:moveTo>
                  <a:cubicBezTo>
                    <a:pt x="67" y="0"/>
                    <a:pt x="1" y="67"/>
                    <a:pt x="67" y="67"/>
                  </a:cubicBezTo>
                  <a:cubicBezTo>
                    <a:pt x="565" y="565"/>
                    <a:pt x="1346" y="780"/>
                    <a:pt x="2048" y="780"/>
                  </a:cubicBezTo>
                  <a:cubicBezTo>
                    <a:pt x="2146" y="780"/>
                    <a:pt x="2242" y="776"/>
                    <a:pt x="2336" y="768"/>
                  </a:cubicBezTo>
                  <a:cubicBezTo>
                    <a:pt x="2436" y="768"/>
                    <a:pt x="2436" y="601"/>
                    <a:pt x="2336" y="601"/>
                  </a:cubicBezTo>
                  <a:cubicBezTo>
                    <a:pt x="2281" y="603"/>
                    <a:pt x="2227" y="604"/>
                    <a:pt x="2174" y="604"/>
                  </a:cubicBezTo>
                  <a:cubicBezTo>
                    <a:pt x="1388" y="604"/>
                    <a:pt x="788" y="375"/>
                    <a:pt x="10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9186125" y="2284200"/>
              <a:ext cx="154025" cy="33825"/>
            </a:xfrm>
            <a:custGeom>
              <a:avLst/>
              <a:gdLst/>
              <a:ahLst/>
              <a:cxnLst/>
              <a:rect l="l" t="t" r="r" b="b"/>
              <a:pathLst>
                <a:path w="6161" h="1353" extrusionOk="0">
                  <a:moveTo>
                    <a:pt x="841" y="0"/>
                  </a:moveTo>
                  <a:cubicBezTo>
                    <a:pt x="568" y="0"/>
                    <a:pt x="289" y="41"/>
                    <a:pt x="3" y="138"/>
                  </a:cubicBezTo>
                  <a:lnTo>
                    <a:pt x="3" y="138"/>
                  </a:lnTo>
                  <a:cubicBezTo>
                    <a:pt x="2" y="133"/>
                    <a:pt x="1" y="129"/>
                    <a:pt x="1" y="129"/>
                  </a:cubicBezTo>
                  <a:cubicBezTo>
                    <a:pt x="0" y="129"/>
                    <a:pt x="0" y="132"/>
                    <a:pt x="0" y="139"/>
                  </a:cubicBezTo>
                  <a:cubicBezTo>
                    <a:pt x="1" y="138"/>
                    <a:pt x="2" y="138"/>
                    <a:pt x="3" y="138"/>
                  </a:cubicBezTo>
                  <a:lnTo>
                    <a:pt x="3" y="138"/>
                  </a:lnTo>
                  <a:cubicBezTo>
                    <a:pt x="6" y="150"/>
                    <a:pt x="15" y="172"/>
                    <a:pt x="34" y="172"/>
                  </a:cubicBezTo>
                  <a:cubicBezTo>
                    <a:pt x="257" y="117"/>
                    <a:pt x="476" y="93"/>
                    <a:pt x="691" y="93"/>
                  </a:cubicBezTo>
                  <a:cubicBezTo>
                    <a:pt x="2241" y="93"/>
                    <a:pt x="3585" y="1352"/>
                    <a:pt x="5110" y="1352"/>
                  </a:cubicBezTo>
                  <a:cubicBezTo>
                    <a:pt x="5422" y="1352"/>
                    <a:pt x="5741" y="1300"/>
                    <a:pt x="6071" y="1173"/>
                  </a:cubicBezTo>
                  <a:cubicBezTo>
                    <a:pt x="6160" y="1143"/>
                    <a:pt x="6144" y="1034"/>
                    <a:pt x="6068" y="1034"/>
                  </a:cubicBezTo>
                  <a:cubicBezTo>
                    <a:pt x="6059" y="1034"/>
                    <a:pt x="6049" y="1036"/>
                    <a:pt x="6038" y="1039"/>
                  </a:cubicBezTo>
                  <a:cubicBezTo>
                    <a:pt x="5723" y="1162"/>
                    <a:pt x="5416" y="1214"/>
                    <a:pt x="5115" y="1214"/>
                  </a:cubicBezTo>
                  <a:cubicBezTo>
                    <a:pt x="3650" y="1214"/>
                    <a:pt x="2329" y="0"/>
                    <a:pt x="84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9365425" y="2287700"/>
              <a:ext cx="105100" cy="15825"/>
            </a:xfrm>
            <a:custGeom>
              <a:avLst/>
              <a:gdLst/>
              <a:ahLst/>
              <a:cxnLst/>
              <a:rect l="l" t="t" r="r" b="b"/>
              <a:pathLst>
                <a:path w="4204" h="633" extrusionOk="0">
                  <a:moveTo>
                    <a:pt x="894" y="0"/>
                  </a:moveTo>
                  <a:cubicBezTo>
                    <a:pt x="606" y="0"/>
                    <a:pt x="318" y="11"/>
                    <a:pt x="34" y="32"/>
                  </a:cubicBezTo>
                  <a:cubicBezTo>
                    <a:pt x="0" y="32"/>
                    <a:pt x="0" y="132"/>
                    <a:pt x="34" y="132"/>
                  </a:cubicBezTo>
                  <a:cubicBezTo>
                    <a:pt x="1468" y="132"/>
                    <a:pt x="2802" y="299"/>
                    <a:pt x="4136" y="632"/>
                  </a:cubicBezTo>
                  <a:cubicBezTo>
                    <a:pt x="4203" y="632"/>
                    <a:pt x="4203" y="532"/>
                    <a:pt x="4170" y="499"/>
                  </a:cubicBezTo>
                  <a:cubicBezTo>
                    <a:pt x="3113" y="156"/>
                    <a:pt x="1994" y="0"/>
                    <a:pt x="89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9461325" y="2200925"/>
              <a:ext cx="20025" cy="210375"/>
            </a:xfrm>
            <a:custGeom>
              <a:avLst/>
              <a:gdLst/>
              <a:ahLst/>
              <a:cxnLst/>
              <a:rect l="l" t="t" r="r" b="b"/>
              <a:pathLst>
                <a:path w="801" h="8415" extrusionOk="0">
                  <a:moveTo>
                    <a:pt x="801" y="0"/>
                  </a:moveTo>
                  <a:lnTo>
                    <a:pt x="801" y="0"/>
                  </a:lnTo>
                  <a:cubicBezTo>
                    <a:pt x="801" y="1"/>
                    <a:pt x="801" y="1"/>
                    <a:pt x="801" y="2"/>
                  </a:cubicBezTo>
                  <a:lnTo>
                    <a:pt x="801" y="2"/>
                  </a:lnTo>
                  <a:cubicBezTo>
                    <a:pt x="801" y="1"/>
                    <a:pt x="801" y="1"/>
                    <a:pt x="801" y="0"/>
                  </a:cubicBezTo>
                  <a:close/>
                  <a:moveTo>
                    <a:pt x="801" y="2"/>
                  </a:moveTo>
                  <a:cubicBezTo>
                    <a:pt x="799" y="34"/>
                    <a:pt x="734" y="34"/>
                    <a:pt x="734" y="34"/>
                  </a:cubicBezTo>
                  <a:cubicBezTo>
                    <a:pt x="567" y="2836"/>
                    <a:pt x="367" y="5604"/>
                    <a:pt x="0" y="8340"/>
                  </a:cubicBezTo>
                  <a:cubicBezTo>
                    <a:pt x="0" y="8390"/>
                    <a:pt x="17" y="8415"/>
                    <a:pt x="42" y="8415"/>
                  </a:cubicBezTo>
                  <a:cubicBezTo>
                    <a:pt x="67" y="8415"/>
                    <a:pt x="100" y="8390"/>
                    <a:pt x="134" y="8340"/>
                  </a:cubicBezTo>
                  <a:cubicBezTo>
                    <a:pt x="501" y="5605"/>
                    <a:pt x="734" y="2803"/>
                    <a:pt x="801" y="2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9285625" y="2258925"/>
              <a:ext cx="55625" cy="16975"/>
            </a:xfrm>
            <a:custGeom>
              <a:avLst/>
              <a:gdLst/>
              <a:ahLst/>
              <a:cxnLst/>
              <a:rect l="l" t="t" r="r" b="b"/>
              <a:pathLst>
                <a:path w="2225" h="679" extrusionOk="0">
                  <a:moveTo>
                    <a:pt x="16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20" y="1"/>
                    <a:pt x="16" y="1"/>
                  </a:cubicBezTo>
                  <a:close/>
                  <a:moveTo>
                    <a:pt x="23" y="15"/>
                  </a:moveTo>
                  <a:cubicBezTo>
                    <a:pt x="469" y="409"/>
                    <a:pt x="1059" y="679"/>
                    <a:pt x="1680" y="679"/>
                  </a:cubicBezTo>
                  <a:cubicBezTo>
                    <a:pt x="1849" y="679"/>
                    <a:pt x="2020" y="659"/>
                    <a:pt x="2191" y="616"/>
                  </a:cubicBezTo>
                  <a:cubicBezTo>
                    <a:pt x="2221" y="616"/>
                    <a:pt x="2224" y="510"/>
                    <a:pt x="2178" y="510"/>
                  </a:cubicBezTo>
                  <a:cubicBezTo>
                    <a:pt x="2172" y="510"/>
                    <a:pt x="2165" y="512"/>
                    <a:pt x="2158" y="516"/>
                  </a:cubicBezTo>
                  <a:cubicBezTo>
                    <a:pt x="1975" y="548"/>
                    <a:pt x="1793" y="564"/>
                    <a:pt x="1614" y="564"/>
                  </a:cubicBezTo>
                  <a:cubicBezTo>
                    <a:pt x="1045" y="564"/>
                    <a:pt x="505" y="396"/>
                    <a:pt x="23" y="15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308700" y="2355725"/>
              <a:ext cx="137425" cy="20350"/>
            </a:xfrm>
            <a:custGeom>
              <a:avLst/>
              <a:gdLst/>
              <a:ahLst/>
              <a:cxnLst/>
              <a:rect l="l" t="t" r="r" b="b"/>
              <a:pathLst>
                <a:path w="5497" h="814" extrusionOk="0">
                  <a:moveTo>
                    <a:pt x="2748" y="1"/>
                  </a:moveTo>
                  <a:cubicBezTo>
                    <a:pt x="2643" y="1"/>
                    <a:pt x="2538" y="5"/>
                    <a:pt x="2436" y="13"/>
                  </a:cubicBezTo>
                  <a:cubicBezTo>
                    <a:pt x="1535" y="80"/>
                    <a:pt x="768" y="313"/>
                    <a:pt x="34" y="780"/>
                  </a:cubicBezTo>
                  <a:cubicBezTo>
                    <a:pt x="1" y="780"/>
                    <a:pt x="68" y="813"/>
                    <a:pt x="101" y="813"/>
                  </a:cubicBezTo>
                  <a:cubicBezTo>
                    <a:pt x="840" y="375"/>
                    <a:pt x="1690" y="128"/>
                    <a:pt x="2564" y="128"/>
                  </a:cubicBezTo>
                  <a:cubicBezTo>
                    <a:pt x="2953" y="128"/>
                    <a:pt x="3346" y="177"/>
                    <a:pt x="3737" y="280"/>
                  </a:cubicBezTo>
                  <a:cubicBezTo>
                    <a:pt x="4146" y="400"/>
                    <a:pt x="4573" y="642"/>
                    <a:pt x="4992" y="642"/>
                  </a:cubicBezTo>
                  <a:cubicBezTo>
                    <a:pt x="5153" y="642"/>
                    <a:pt x="5314" y="606"/>
                    <a:pt x="5471" y="513"/>
                  </a:cubicBezTo>
                  <a:cubicBezTo>
                    <a:pt x="5497" y="488"/>
                    <a:pt x="5484" y="424"/>
                    <a:pt x="5461" y="424"/>
                  </a:cubicBezTo>
                  <a:cubicBezTo>
                    <a:pt x="5454" y="424"/>
                    <a:pt x="5446" y="431"/>
                    <a:pt x="5438" y="447"/>
                  </a:cubicBezTo>
                  <a:cubicBezTo>
                    <a:pt x="5314" y="488"/>
                    <a:pt x="5191" y="505"/>
                    <a:pt x="5070" y="505"/>
                  </a:cubicBezTo>
                  <a:cubicBezTo>
                    <a:pt x="4606" y="505"/>
                    <a:pt x="4167" y="252"/>
                    <a:pt x="3770" y="146"/>
                  </a:cubicBezTo>
                  <a:cubicBezTo>
                    <a:pt x="3439" y="44"/>
                    <a:pt x="3088" y="1"/>
                    <a:pt x="2748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9206125" y="2351925"/>
              <a:ext cx="64075" cy="10100"/>
            </a:xfrm>
            <a:custGeom>
              <a:avLst/>
              <a:gdLst/>
              <a:ahLst/>
              <a:cxnLst/>
              <a:rect l="l" t="t" r="r" b="b"/>
              <a:pathLst>
                <a:path w="2563" h="404" extrusionOk="0">
                  <a:moveTo>
                    <a:pt x="984" y="0"/>
                  </a:moveTo>
                  <a:cubicBezTo>
                    <a:pt x="669" y="0"/>
                    <a:pt x="352" y="35"/>
                    <a:pt x="34" y="98"/>
                  </a:cubicBezTo>
                  <a:cubicBezTo>
                    <a:pt x="1" y="98"/>
                    <a:pt x="1" y="165"/>
                    <a:pt x="68" y="165"/>
                  </a:cubicBezTo>
                  <a:cubicBezTo>
                    <a:pt x="339" y="111"/>
                    <a:pt x="604" y="85"/>
                    <a:pt x="864" y="85"/>
                  </a:cubicBezTo>
                  <a:cubicBezTo>
                    <a:pt x="1401" y="85"/>
                    <a:pt x="1919" y="196"/>
                    <a:pt x="2436" y="398"/>
                  </a:cubicBezTo>
                  <a:cubicBezTo>
                    <a:pt x="2447" y="402"/>
                    <a:pt x="2457" y="404"/>
                    <a:pt x="2467" y="404"/>
                  </a:cubicBezTo>
                  <a:cubicBezTo>
                    <a:pt x="2542" y="404"/>
                    <a:pt x="2562" y="298"/>
                    <a:pt x="2503" y="298"/>
                  </a:cubicBezTo>
                  <a:cubicBezTo>
                    <a:pt x="2007" y="92"/>
                    <a:pt x="1498" y="0"/>
                    <a:pt x="98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9228225" y="2454975"/>
              <a:ext cx="149725" cy="22025"/>
            </a:xfrm>
            <a:custGeom>
              <a:avLst/>
              <a:gdLst/>
              <a:ahLst/>
              <a:cxnLst/>
              <a:rect l="l" t="t" r="r" b="b"/>
              <a:pathLst>
                <a:path w="5989" h="881" extrusionOk="0">
                  <a:moveTo>
                    <a:pt x="1620" y="0"/>
                  </a:moveTo>
                  <a:cubicBezTo>
                    <a:pt x="1080" y="0"/>
                    <a:pt x="554" y="125"/>
                    <a:pt x="51" y="479"/>
                  </a:cubicBezTo>
                  <a:cubicBezTo>
                    <a:pt x="0" y="505"/>
                    <a:pt x="27" y="569"/>
                    <a:pt x="71" y="569"/>
                  </a:cubicBezTo>
                  <a:cubicBezTo>
                    <a:pt x="86" y="569"/>
                    <a:pt x="102" y="562"/>
                    <a:pt x="118" y="546"/>
                  </a:cubicBezTo>
                  <a:cubicBezTo>
                    <a:pt x="586" y="239"/>
                    <a:pt x="1066" y="128"/>
                    <a:pt x="1553" y="128"/>
                  </a:cubicBezTo>
                  <a:cubicBezTo>
                    <a:pt x="2820" y="128"/>
                    <a:pt x="4135" y="881"/>
                    <a:pt x="5429" y="881"/>
                  </a:cubicBezTo>
                  <a:cubicBezTo>
                    <a:pt x="5582" y="881"/>
                    <a:pt x="5736" y="870"/>
                    <a:pt x="5888" y="846"/>
                  </a:cubicBezTo>
                  <a:cubicBezTo>
                    <a:pt x="5989" y="846"/>
                    <a:pt x="5989" y="713"/>
                    <a:pt x="5888" y="713"/>
                  </a:cubicBezTo>
                  <a:cubicBezTo>
                    <a:pt x="5795" y="721"/>
                    <a:pt x="5700" y="725"/>
                    <a:pt x="5606" y="725"/>
                  </a:cubicBezTo>
                  <a:cubicBezTo>
                    <a:pt x="4295" y="725"/>
                    <a:pt x="2919" y="0"/>
                    <a:pt x="1620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9303700" y="2416900"/>
              <a:ext cx="28375" cy="5875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4" y="1"/>
                  </a:moveTo>
                  <a:cubicBezTo>
                    <a:pt x="1" y="1"/>
                    <a:pt x="1" y="68"/>
                    <a:pt x="34" y="134"/>
                  </a:cubicBezTo>
                  <a:cubicBezTo>
                    <a:pt x="368" y="168"/>
                    <a:pt x="701" y="234"/>
                    <a:pt x="1035" y="234"/>
                  </a:cubicBezTo>
                  <a:cubicBezTo>
                    <a:pt x="1135" y="234"/>
                    <a:pt x="1135" y="134"/>
                    <a:pt x="1035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9132750" y="2492300"/>
              <a:ext cx="173075" cy="19025"/>
            </a:xfrm>
            <a:custGeom>
              <a:avLst/>
              <a:gdLst/>
              <a:ahLst/>
              <a:cxnLst/>
              <a:rect l="l" t="t" r="r" b="b"/>
              <a:pathLst>
                <a:path w="6923" h="761" extrusionOk="0">
                  <a:moveTo>
                    <a:pt x="2344" y="0"/>
                  </a:moveTo>
                  <a:cubicBezTo>
                    <a:pt x="1576" y="0"/>
                    <a:pt x="817" y="102"/>
                    <a:pt x="101" y="287"/>
                  </a:cubicBezTo>
                  <a:cubicBezTo>
                    <a:pt x="1" y="287"/>
                    <a:pt x="34" y="354"/>
                    <a:pt x="101" y="354"/>
                  </a:cubicBezTo>
                  <a:cubicBezTo>
                    <a:pt x="784" y="191"/>
                    <a:pt x="1484" y="108"/>
                    <a:pt x="2184" y="108"/>
                  </a:cubicBezTo>
                  <a:cubicBezTo>
                    <a:pt x="2918" y="108"/>
                    <a:pt x="3653" y="200"/>
                    <a:pt x="4370" y="387"/>
                  </a:cubicBezTo>
                  <a:cubicBezTo>
                    <a:pt x="4955" y="539"/>
                    <a:pt x="5484" y="761"/>
                    <a:pt x="6011" y="761"/>
                  </a:cubicBezTo>
                  <a:cubicBezTo>
                    <a:pt x="6295" y="761"/>
                    <a:pt x="6580" y="696"/>
                    <a:pt x="6872" y="521"/>
                  </a:cubicBezTo>
                  <a:cubicBezTo>
                    <a:pt x="6923" y="496"/>
                    <a:pt x="6896" y="432"/>
                    <a:pt x="6866" y="432"/>
                  </a:cubicBezTo>
                  <a:cubicBezTo>
                    <a:pt x="6857" y="432"/>
                    <a:pt x="6847" y="438"/>
                    <a:pt x="6839" y="454"/>
                  </a:cubicBezTo>
                  <a:cubicBezTo>
                    <a:pt x="6568" y="578"/>
                    <a:pt x="6277" y="626"/>
                    <a:pt x="5975" y="626"/>
                  </a:cubicBezTo>
                  <a:cubicBezTo>
                    <a:pt x="4977" y="626"/>
                    <a:pt x="3858" y="97"/>
                    <a:pt x="2936" y="20"/>
                  </a:cubicBezTo>
                  <a:cubicBezTo>
                    <a:pt x="2738" y="7"/>
                    <a:pt x="2541" y="0"/>
                    <a:pt x="234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9490500" y="2410075"/>
              <a:ext cx="120825" cy="16025"/>
            </a:xfrm>
            <a:custGeom>
              <a:avLst/>
              <a:gdLst/>
              <a:ahLst/>
              <a:cxnLst/>
              <a:rect l="l" t="t" r="r" b="b"/>
              <a:pathLst>
                <a:path w="4833" h="641" extrusionOk="0">
                  <a:moveTo>
                    <a:pt x="4721" y="0"/>
                  </a:moveTo>
                  <a:cubicBezTo>
                    <a:pt x="4715" y="0"/>
                    <a:pt x="4709" y="2"/>
                    <a:pt x="4704" y="7"/>
                  </a:cubicBezTo>
                  <a:cubicBezTo>
                    <a:pt x="4421" y="279"/>
                    <a:pt x="4092" y="366"/>
                    <a:pt x="3746" y="366"/>
                  </a:cubicBezTo>
                  <a:cubicBezTo>
                    <a:pt x="3115" y="366"/>
                    <a:pt x="2429" y="74"/>
                    <a:pt x="1869" y="74"/>
                  </a:cubicBezTo>
                  <a:cubicBezTo>
                    <a:pt x="1202" y="74"/>
                    <a:pt x="568" y="274"/>
                    <a:pt x="1" y="574"/>
                  </a:cubicBezTo>
                  <a:cubicBezTo>
                    <a:pt x="1" y="574"/>
                    <a:pt x="1" y="641"/>
                    <a:pt x="34" y="641"/>
                  </a:cubicBezTo>
                  <a:cubicBezTo>
                    <a:pt x="612" y="336"/>
                    <a:pt x="1128" y="232"/>
                    <a:pt x="1645" y="232"/>
                  </a:cubicBezTo>
                  <a:cubicBezTo>
                    <a:pt x="2203" y="232"/>
                    <a:pt x="2763" y="353"/>
                    <a:pt x="3403" y="474"/>
                  </a:cubicBezTo>
                  <a:cubicBezTo>
                    <a:pt x="3553" y="501"/>
                    <a:pt x="3694" y="515"/>
                    <a:pt x="3828" y="515"/>
                  </a:cubicBezTo>
                  <a:cubicBezTo>
                    <a:pt x="4198" y="515"/>
                    <a:pt x="4510" y="401"/>
                    <a:pt x="4804" y="107"/>
                  </a:cubicBezTo>
                  <a:cubicBezTo>
                    <a:pt x="4833" y="78"/>
                    <a:pt x="4763" y="0"/>
                    <a:pt x="472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9498000" y="2375225"/>
              <a:ext cx="134300" cy="9925"/>
            </a:xfrm>
            <a:custGeom>
              <a:avLst/>
              <a:gdLst/>
              <a:ahLst/>
              <a:cxnLst/>
              <a:rect l="l" t="t" r="r" b="b"/>
              <a:pathLst>
                <a:path w="5372" h="397" extrusionOk="0">
                  <a:moveTo>
                    <a:pt x="68" y="0"/>
                  </a:moveTo>
                  <a:cubicBezTo>
                    <a:pt x="34" y="33"/>
                    <a:pt x="1" y="67"/>
                    <a:pt x="34" y="67"/>
                  </a:cubicBezTo>
                  <a:cubicBezTo>
                    <a:pt x="1417" y="253"/>
                    <a:pt x="2821" y="397"/>
                    <a:pt x="4212" y="397"/>
                  </a:cubicBezTo>
                  <a:cubicBezTo>
                    <a:pt x="4566" y="397"/>
                    <a:pt x="4919" y="387"/>
                    <a:pt x="5271" y="367"/>
                  </a:cubicBezTo>
                  <a:cubicBezTo>
                    <a:pt x="5371" y="367"/>
                    <a:pt x="5338" y="234"/>
                    <a:pt x="5271" y="234"/>
                  </a:cubicBezTo>
                  <a:cubicBezTo>
                    <a:pt x="3537" y="234"/>
                    <a:pt x="1769" y="167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9591400" y="2341025"/>
              <a:ext cx="70925" cy="10875"/>
            </a:xfrm>
            <a:custGeom>
              <a:avLst/>
              <a:gdLst/>
              <a:ahLst/>
              <a:cxnLst/>
              <a:rect l="l" t="t" r="r" b="b"/>
              <a:pathLst>
                <a:path w="2837" h="435" extrusionOk="0">
                  <a:moveTo>
                    <a:pt x="34" y="0"/>
                  </a:moveTo>
                  <a:cubicBezTo>
                    <a:pt x="34" y="34"/>
                    <a:pt x="1" y="101"/>
                    <a:pt x="101" y="101"/>
                  </a:cubicBezTo>
                  <a:cubicBezTo>
                    <a:pt x="968" y="234"/>
                    <a:pt x="1869" y="401"/>
                    <a:pt x="2770" y="434"/>
                  </a:cubicBezTo>
                  <a:cubicBezTo>
                    <a:pt x="2836" y="434"/>
                    <a:pt x="2836" y="367"/>
                    <a:pt x="2770" y="334"/>
                  </a:cubicBezTo>
                  <a:cubicBezTo>
                    <a:pt x="1869" y="167"/>
                    <a:pt x="968" y="101"/>
                    <a:pt x="3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9474650" y="2304325"/>
              <a:ext cx="48400" cy="5875"/>
            </a:xfrm>
            <a:custGeom>
              <a:avLst/>
              <a:gdLst/>
              <a:ahLst/>
              <a:cxnLst/>
              <a:rect l="l" t="t" r="r" b="b"/>
              <a:pathLst>
                <a:path w="1936" h="235" extrusionOk="0">
                  <a:moveTo>
                    <a:pt x="1836" y="1"/>
                  </a:moveTo>
                  <a:cubicBezTo>
                    <a:pt x="1269" y="1"/>
                    <a:pt x="668" y="134"/>
                    <a:pt x="101" y="168"/>
                  </a:cubicBezTo>
                  <a:cubicBezTo>
                    <a:pt x="1" y="168"/>
                    <a:pt x="34" y="234"/>
                    <a:pt x="101" y="234"/>
                  </a:cubicBezTo>
                  <a:cubicBezTo>
                    <a:pt x="668" y="201"/>
                    <a:pt x="1269" y="201"/>
                    <a:pt x="1836" y="134"/>
                  </a:cubicBezTo>
                  <a:cubicBezTo>
                    <a:pt x="1936" y="134"/>
                    <a:pt x="1936" y="1"/>
                    <a:pt x="1836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2"/>
          <p:cNvGrpSpPr/>
          <p:nvPr/>
        </p:nvGrpSpPr>
        <p:grpSpPr>
          <a:xfrm flipH="1">
            <a:off x="1187575" y="539500"/>
            <a:ext cx="784750" cy="1674700"/>
            <a:chOff x="5909625" y="3402475"/>
            <a:chExt cx="784750" cy="1674700"/>
          </a:xfrm>
        </p:grpSpPr>
        <p:sp>
          <p:nvSpPr>
            <p:cNvPr id="683" name="Google Shape;683;p2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"/>
          <p:cNvGrpSpPr/>
          <p:nvPr/>
        </p:nvGrpSpPr>
        <p:grpSpPr>
          <a:xfrm flipH="1">
            <a:off x="325125" y="3373125"/>
            <a:ext cx="932350" cy="1637175"/>
            <a:chOff x="8451425" y="3510050"/>
            <a:chExt cx="932350" cy="1637175"/>
          </a:xfrm>
        </p:grpSpPr>
        <p:sp>
          <p:nvSpPr>
            <p:cNvPr id="721" name="Google Shape;721;p2"/>
            <p:cNvSpPr/>
            <p:nvPr/>
          </p:nvSpPr>
          <p:spPr>
            <a:xfrm>
              <a:off x="8753300" y="4018900"/>
              <a:ext cx="95100" cy="363600"/>
            </a:xfrm>
            <a:custGeom>
              <a:avLst/>
              <a:gdLst/>
              <a:ahLst/>
              <a:cxnLst/>
              <a:rect l="l" t="t" r="r" b="b"/>
              <a:pathLst>
                <a:path w="3804" h="14544" extrusionOk="0">
                  <a:moveTo>
                    <a:pt x="1" y="0"/>
                  </a:moveTo>
                  <a:lnTo>
                    <a:pt x="34" y="300"/>
                  </a:lnTo>
                  <a:lnTo>
                    <a:pt x="1535" y="14544"/>
                  </a:lnTo>
                  <a:lnTo>
                    <a:pt x="3503" y="13977"/>
                  </a:lnTo>
                  <a:cubicBezTo>
                    <a:pt x="3503" y="13977"/>
                    <a:pt x="3804" y="4970"/>
                    <a:pt x="3036" y="20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8865050" y="4973750"/>
              <a:ext cx="250200" cy="142625"/>
            </a:xfrm>
            <a:custGeom>
              <a:avLst/>
              <a:gdLst/>
              <a:ahLst/>
              <a:cxnLst/>
              <a:rect l="l" t="t" r="r" b="b"/>
              <a:pathLst>
                <a:path w="10008" h="5705" extrusionOk="0">
                  <a:moveTo>
                    <a:pt x="8507" y="0"/>
                  </a:moveTo>
                  <a:lnTo>
                    <a:pt x="4637" y="367"/>
                  </a:lnTo>
                  <a:lnTo>
                    <a:pt x="5238" y="3169"/>
                  </a:lnTo>
                  <a:lnTo>
                    <a:pt x="1" y="5704"/>
                  </a:lnTo>
                  <a:lnTo>
                    <a:pt x="10008" y="5037"/>
                  </a:lnTo>
                  <a:lnTo>
                    <a:pt x="8307" y="100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782500" y="4366350"/>
              <a:ext cx="74250" cy="143225"/>
            </a:xfrm>
            <a:custGeom>
              <a:avLst/>
              <a:gdLst/>
              <a:ahLst/>
              <a:cxnLst/>
              <a:rect l="l" t="t" r="r" b="b"/>
              <a:pathLst>
                <a:path w="2970" h="5729" extrusionOk="0">
                  <a:moveTo>
                    <a:pt x="2032" y="1"/>
                  </a:moveTo>
                  <a:cubicBezTo>
                    <a:pt x="1461" y="1"/>
                    <a:pt x="367" y="212"/>
                    <a:pt x="367" y="212"/>
                  </a:cubicBezTo>
                  <a:cubicBezTo>
                    <a:pt x="367" y="212"/>
                    <a:pt x="0" y="2547"/>
                    <a:pt x="267" y="3715"/>
                  </a:cubicBezTo>
                  <a:cubicBezTo>
                    <a:pt x="443" y="4739"/>
                    <a:pt x="850" y="5353"/>
                    <a:pt x="992" y="5353"/>
                  </a:cubicBezTo>
                  <a:cubicBezTo>
                    <a:pt x="1012" y="5353"/>
                    <a:pt x="1026" y="5341"/>
                    <a:pt x="1035" y="5316"/>
                  </a:cubicBezTo>
                  <a:cubicBezTo>
                    <a:pt x="1135" y="5116"/>
                    <a:pt x="367" y="3581"/>
                    <a:pt x="768" y="3581"/>
                  </a:cubicBezTo>
                  <a:cubicBezTo>
                    <a:pt x="1120" y="3581"/>
                    <a:pt x="1287" y="5728"/>
                    <a:pt x="1859" y="5728"/>
                  </a:cubicBezTo>
                  <a:cubicBezTo>
                    <a:pt x="1884" y="5728"/>
                    <a:pt x="1909" y="5724"/>
                    <a:pt x="1935" y="5716"/>
                  </a:cubicBezTo>
                  <a:cubicBezTo>
                    <a:pt x="1935" y="5716"/>
                    <a:pt x="1835" y="5216"/>
                    <a:pt x="1668" y="4749"/>
                  </a:cubicBezTo>
                  <a:cubicBezTo>
                    <a:pt x="1508" y="4269"/>
                    <a:pt x="1318" y="3544"/>
                    <a:pt x="1567" y="3544"/>
                  </a:cubicBezTo>
                  <a:cubicBezTo>
                    <a:pt x="1578" y="3544"/>
                    <a:pt x="1589" y="3545"/>
                    <a:pt x="1602" y="3548"/>
                  </a:cubicBezTo>
                  <a:cubicBezTo>
                    <a:pt x="1861" y="3580"/>
                    <a:pt x="1931" y="5287"/>
                    <a:pt x="2150" y="5287"/>
                  </a:cubicBezTo>
                  <a:cubicBezTo>
                    <a:pt x="2156" y="5287"/>
                    <a:pt x="2162" y="5285"/>
                    <a:pt x="2169" y="5283"/>
                  </a:cubicBezTo>
                  <a:cubicBezTo>
                    <a:pt x="2436" y="5216"/>
                    <a:pt x="2302" y="3915"/>
                    <a:pt x="2169" y="3048"/>
                  </a:cubicBezTo>
                  <a:cubicBezTo>
                    <a:pt x="2088" y="2543"/>
                    <a:pt x="2154" y="2368"/>
                    <a:pt x="2233" y="2368"/>
                  </a:cubicBezTo>
                  <a:cubicBezTo>
                    <a:pt x="2285" y="2368"/>
                    <a:pt x="2343" y="2442"/>
                    <a:pt x="2369" y="2547"/>
                  </a:cubicBezTo>
                  <a:cubicBezTo>
                    <a:pt x="2467" y="2776"/>
                    <a:pt x="2469" y="3616"/>
                    <a:pt x="2658" y="3616"/>
                  </a:cubicBezTo>
                  <a:cubicBezTo>
                    <a:pt x="2662" y="3616"/>
                    <a:pt x="2665" y="3615"/>
                    <a:pt x="2669" y="3615"/>
                  </a:cubicBezTo>
                  <a:cubicBezTo>
                    <a:pt x="2869" y="3581"/>
                    <a:pt x="2969" y="2314"/>
                    <a:pt x="2802" y="1780"/>
                  </a:cubicBezTo>
                  <a:cubicBezTo>
                    <a:pt x="2636" y="1213"/>
                    <a:pt x="2335" y="412"/>
                    <a:pt x="2369" y="112"/>
                  </a:cubicBezTo>
                  <a:cubicBezTo>
                    <a:pt x="2387" y="30"/>
                    <a:pt x="2246" y="1"/>
                    <a:pt x="2032" y="1"/>
                  </a:cubicBez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789175" y="3779325"/>
              <a:ext cx="326075" cy="507275"/>
            </a:xfrm>
            <a:custGeom>
              <a:avLst/>
              <a:gdLst/>
              <a:ahLst/>
              <a:cxnLst/>
              <a:rect l="l" t="t" r="r" b="b"/>
              <a:pathLst>
                <a:path w="13043" h="20291" extrusionOk="0">
                  <a:moveTo>
                    <a:pt x="7867" y="0"/>
                  </a:moveTo>
                  <a:cubicBezTo>
                    <a:pt x="6848" y="0"/>
                    <a:pt x="5573" y="174"/>
                    <a:pt x="3870" y="610"/>
                  </a:cubicBezTo>
                  <a:cubicBezTo>
                    <a:pt x="3870" y="610"/>
                    <a:pt x="0" y="677"/>
                    <a:pt x="1068" y="10384"/>
                  </a:cubicBezTo>
                  <a:lnTo>
                    <a:pt x="1735" y="20291"/>
                  </a:lnTo>
                  <a:lnTo>
                    <a:pt x="13043" y="19223"/>
                  </a:lnTo>
                  <a:cubicBezTo>
                    <a:pt x="13043" y="19223"/>
                    <a:pt x="13010" y="1744"/>
                    <a:pt x="11375" y="910"/>
                  </a:cubicBezTo>
                  <a:cubicBezTo>
                    <a:pt x="10388" y="406"/>
                    <a:pt x="9424" y="0"/>
                    <a:pt x="7867" y="0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711625" y="3802900"/>
              <a:ext cx="144275" cy="266875"/>
            </a:xfrm>
            <a:custGeom>
              <a:avLst/>
              <a:gdLst/>
              <a:ahLst/>
              <a:cxnLst/>
              <a:rect l="l" t="t" r="r" b="b"/>
              <a:pathLst>
                <a:path w="5771" h="10675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770" y="1"/>
                    <a:pt x="0" y="2469"/>
                    <a:pt x="867" y="9274"/>
                  </a:cubicBezTo>
                  <a:lnTo>
                    <a:pt x="4470" y="10675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855875" y="3567725"/>
              <a:ext cx="150975" cy="211450"/>
            </a:xfrm>
            <a:custGeom>
              <a:avLst/>
              <a:gdLst/>
              <a:ahLst/>
              <a:cxnLst/>
              <a:rect l="l" t="t" r="r" b="b"/>
              <a:pathLst>
                <a:path w="6039" h="8458" extrusionOk="0">
                  <a:moveTo>
                    <a:pt x="2669" y="1"/>
                  </a:moveTo>
                  <a:lnTo>
                    <a:pt x="1" y="1302"/>
                  </a:lnTo>
                  <a:cubicBezTo>
                    <a:pt x="1" y="1302"/>
                    <a:pt x="168" y="2803"/>
                    <a:pt x="334" y="4337"/>
                  </a:cubicBezTo>
                  <a:cubicBezTo>
                    <a:pt x="501" y="5872"/>
                    <a:pt x="701" y="7406"/>
                    <a:pt x="768" y="7540"/>
                  </a:cubicBezTo>
                  <a:cubicBezTo>
                    <a:pt x="960" y="7704"/>
                    <a:pt x="1786" y="8457"/>
                    <a:pt x="2816" y="8457"/>
                  </a:cubicBezTo>
                  <a:cubicBezTo>
                    <a:pt x="3037" y="8457"/>
                    <a:pt x="3268" y="8423"/>
                    <a:pt x="3503" y="8340"/>
                  </a:cubicBezTo>
                  <a:cubicBezTo>
                    <a:pt x="4838" y="7873"/>
                    <a:pt x="6039" y="7139"/>
                    <a:pt x="6005" y="6506"/>
                  </a:cubicBezTo>
                  <a:lnTo>
                    <a:pt x="5605" y="868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860900" y="3731175"/>
              <a:ext cx="175150" cy="232700"/>
            </a:xfrm>
            <a:custGeom>
              <a:avLst/>
              <a:gdLst/>
              <a:ahLst/>
              <a:cxnLst/>
              <a:rect l="l" t="t" r="r" b="b"/>
              <a:pathLst>
                <a:path w="7006" h="9308" extrusionOk="0">
                  <a:moveTo>
                    <a:pt x="5471" y="1"/>
                  </a:moveTo>
                  <a:lnTo>
                    <a:pt x="634" y="335"/>
                  </a:lnTo>
                  <a:lnTo>
                    <a:pt x="1001" y="2536"/>
                  </a:lnTo>
                  <a:lnTo>
                    <a:pt x="0" y="2836"/>
                  </a:lnTo>
                  <a:lnTo>
                    <a:pt x="4370" y="9308"/>
                  </a:lnTo>
                  <a:lnTo>
                    <a:pt x="7005" y="2203"/>
                  </a:lnTo>
                  <a:lnTo>
                    <a:pt x="5904" y="1836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779525" y="3510050"/>
              <a:ext cx="223750" cy="133600"/>
            </a:xfrm>
            <a:custGeom>
              <a:avLst/>
              <a:gdLst/>
              <a:ahLst/>
              <a:cxnLst/>
              <a:rect l="l" t="t" r="r" b="b"/>
              <a:pathLst>
                <a:path w="8950" h="5344" extrusionOk="0">
                  <a:moveTo>
                    <a:pt x="1361" y="1"/>
                  </a:moveTo>
                  <a:cubicBezTo>
                    <a:pt x="960" y="1"/>
                    <a:pt x="592" y="187"/>
                    <a:pt x="286" y="707"/>
                  </a:cubicBezTo>
                  <a:lnTo>
                    <a:pt x="417" y="544"/>
                  </a:lnTo>
                  <a:lnTo>
                    <a:pt x="417" y="544"/>
                  </a:lnTo>
                  <a:cubicBezTo>
                    <a:pt x="0" y="1132"/>
                    <a:pt x="82" y="1776"/>
                    <a:pt x="386" y="2475"/>
                  </a:cubicBezTo>
                  <a:cubicBezTo>
                    <a:pt x="721" y="3283"/>
                    <a:pt x="1126" y="3766"/>
                    <a:pt x="1892" y="3766"/>
                  </a:cubicBezTo>
                  <a:cubicBezTo>
                    <a:pt x="2043" y="3766"/>
                    <a:pt x="2207" y="3747"/>
                    <a:pt x="2388" y="3709"/>
                  </a:cubicBezTo>
                  <a:cubicBezTo>
                    <a:pt x="2755" y="3642"/>
                    <a:pt x="3122" y="3375"/>
                    <a:pt x="3489" y="3275"/>
                  </a:cubicBezTo>
                  <a:cubicBezTo>
                    <a:pt x="3717" y="3212"/>
                    <a:pt x="3859" y="3177"/>
                    <a:pt x="3974" y="3177"/>
                  </a:cubicBezTo>
                  <a:cubicBezTo>
                    <a:pt x="4161" y="3177"/>
                    <a:pt x="4279" y="3269"/>
                    <a:pt x="4589" y="3475"/>
                  </a:cubicBezTo>
                  <a:cubicBezTo>
                    <a:pt x="5125" y="3845"/>
                    <a:pt x="5517" y="4010"/>
                    <a:pt x="5919" y="4010"/>
                  </a:cubicBezTo>
                  <a:cubicBezTo>
                    <a:pt x="6244" y="4010"/>
                    <a:pt x="6574" y="3903"/>
                    <a:pt x="6991" y="3709"/>
                  </a:cubicBezTo>
                  <a:cubicBezTo>
                    <a:pt x="7211" y="3617"/>
                    <a:pt x="7382" y="3577"/>
                    <a:pt x="7517" y="3577"/>
                  </a:cubicBezTo>
                  <a:cubicBezTo>
                    <a:pt x="8265" y="3577"/>
                    <a:pt x="7914" y="4807"/>
                    <a:pt x="8592" y="5343"/>
                  </a:cubicBezTo>
                  <a:cubicBezTo>
                    <a:pt x="8892" y="4744"/>
                    <a:pt x="8949" y="2691"/>
                    <a:pt x="7966" y="2691"/>
                  </a:cubicBezTo>
                  <a:cubicBezTo>
                    <a:pt x="7855" y="2691"/>
                    <a:pt x="7731" y="2717"/>
                    <a:pt x="7591" y="2775"/>
                  </a:cubicBezTo>
                  <a:cubicBezTo>
                    <a:pt x="7558" y="2008"/>
                    <a:pt x="7258" y="807"/>
                    <a:pt x="6324" y="774"/>
                  </a:cubicBezTo>
                  <a:cubicBezTo>
                    <a:pt x="6285" y="770"/>
                    <a:pt x="6248" y="769"/>
                    <a:pt x="6211" y="769"/>
                  </a:cubicBezTo>
                  <a:cubicBezTo>
                    <a:pt x="5598" y="769"/>
                    <a:pt x="5190" y="1202"/>
                    <a:pt x="4544" y="1202"/>
                  </a:cubicBezTo>
                  <a:cubicBezTo>
                    <a:pt x="4453" y="1202"/>
                    <a:pt x="4357" y="1193"/>
                    <a:pt x="4256" y="1174"/>
                  </a:cubicBezTo>
                  <a:cubicBezTo>
                    <a:pt x="3352" y="965"/>
                    <a:pt x="2272" y="1"/>
                    <a:pt x="136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2525" y="4259900"/>
              <a:ext cx="472050" cy="781425"/>
            </a:xfrm>
            <a:custGeom>
              <a:avLst/>
              <a:gdLst/>
              <a:ahLst/>
              <a:cxnLst/>
              <a:rect l="l" t="t" r="r" b="b"/>
              <a:pathLst>
                <a:path w="18882" h="31257" extrusionOk="0">
                  <a:moveTo>
                    <a:pt x="11276" y="0"/>
                  </a:moveTo>
                  <a:lnTo>
                    <a:pt x="1" y="1068"/>
                  </a:lnTo>
                  <a:lnTo>
                    <a:pt x="6305" y="31256"/>
                  </a:lnTo>
                  <a:lnTo>
                    <a:pt x="10508" y="30989"/>
                  </a:lnTo>
                  <a:cubicBezTo>
                    <a:pt x="10508" y="30989"/>
                    <a:pt x="6135" y="4060"/>
                    <a:pt x="6750" y="4060"/>
                  </a:cubicBezTo>
                  <a:cubicBezTo>
                    <a:pt x="6757" y="4060"/>
                    <a:pt x="6765" y="4064"/>
                    <a:pt x="6772" y="4070"/>
                  </a:cubicBezTo>
                  <a:cubicBezTo>
                    <a:pt x="7473" y="4704"/>
                    <a:pt x="14812" y="30522"/>
                    <a:pt x="14812" y="30522"/>
                  </a:cubicBezTo>
                  <a:lnTo>
                    <a:pt x="18881" y="30222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9202800" y="5003775"/>
              <a:ext cx="180975" cy="143450"/>
            </a:xfrm>
            <a:custGeom>
              <a:avLst/>
              <a:gdLst/>
              <a:ahLst/>
              <a:cxnLst/>
              <a:rect l="l" t="t" r="r" b="b"/>
              <a:pathLst>
                <a:path w="7239" h="5738" extrusionOk="0">
                  <a:moveTo>
                    <a:pt x="4070" y="0"/>
                  </a:moveTo>
                  <a:lnTo>
                    <a:pt x="1" y="801"/>
                  </a:lnTo>
                  <a:lnTo>
                    <a:pt x="1468" y="3503"/>
                  </a:lnTo>
                  <a:lnTo>
                    <a:pt x="6305" y="5671"/>
                  </a:lnTo>
                  <a:cubicBezTo>
                    <a:pt x="6405" y="5737"/>
                    <a:pt x="6539" y="5737"/>
                    <a:pt x="6672" y="5737"/>
                  </a:cubicBezTo>
                  <a:cubicBezTo>
                    <a:pt x="7072" y="5604"/>
                    <a:pt x="7239" y="5070"/>
                    <a:pt x="6905" y="4770"/>
                  </a:cubicBezTo>
                  <a:cubicBezTo>
                    <a:pt x="6238" y="4136"/>
                    <a:pt x="5371" y="3269"/>
                    <a:pt x="5071" y="2569"/>
                  </a:cubicBezTo>
                  <a:cubicBezTo>
                    <a:pt x="4570" y="1401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987650" y="3638300"/>
              <a:ext cx="28375" cy="38625"/>
            </a:xfrm>
            <a:custGeom>
              <a:avLst/>
              <a:gdLst/>
              <a:ahLst/>
              <a:cxnLst/>
              <a:rect l="l" t="t" r="r" b="b"/>
              <a:pathLst>
                <a:path w="1135" h="1545" extrusionOk="0">
                  <a:moveTo>
                    <a:pt x="583" y="1"/>
                  </a:moveTo>
                  <a:cubicBezTo>
                    <a:pt x="381" y="1"/>
                    <a:pt x="152" y="176"/>
                    <a:pt x="0" y="514"/>
                  </a:cubicBezTo>
                  <a:lnTo>
                    <a:pt x="267" y="1414"/>
                  </a:lnTo>
                  <a:cubicBezTo>
                    <a:pt x="405" y="1473"/>
                    <a:pt x="543" y="1544"/>
                    <a:pt x="674" y="1544"/>
                  </a:cubicBezTo>
                  <a:cubicBezTo>
                    <a:pt x="765" y="1544"/>
                    <a:pt x="852" y="1510"/>
                    <a:pt x="934" y="1414"/>
                  </a:cubicBezTo>
                  <a:cubicBezTo>
                    <a:pt x="1134" y="1214"/>
                    <a:pt x="1101" y="747"/>
                    <a:pt x="1001" y="514"/>
                  </a:cubicBezTo>
                  <a:cubicBezTo>
                    <a:pt x="952" y="168"/>
                    <a:pt x="780" y="1"/>
                    <a:pt x="583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42550" y="3656300"/>
              <a:ext cx="25875" cy="39725"/>
            </a:xfrm>
            <a:custGeom>
              <a:avLst/>
              <a:gdLst/>
              <a:ahLst/>
              <a:cxnLst/>
              <a:rect l="l" t="t" r="r" b="b"/>
              <a:pathLst>
                <a:path w="1035" h="1589" extrusionOk="0">
                  <a:moveTo>
                    <a:pt x="466" y="1"/>
                  </a:moveTo>
                  <a:cubicBezTo>
                    <a:pt x="257" y="1"/>
                    <a:pt x="84" y="192"/>
                    <a:pt x="67" y="594"/>
                  </a:cubicBezTo>
                  <a:cubicBezTo>
                    <a:pt x="0" y="828"/>
                    <a:pt x="0" y="1328"/>
                    <a:pt x="267" y="1495"/>
                  </a:cubicBezTo>
                  <a:cubicBezTo>
                    <a:pt x="358" y="1563"/>
                    <a:pt x="438" y="1589"/>
                    <a:pt x="512" y="1589"/>
                  </a:cubicBezTo>
                  <a:cubicBezTo>
                    <a:pt x="656" y="1589"/>
                    <a:pt x="781" y="1494"/>
                    <a:pt x="934" y="1428"/>
                  </a:cubicBezTo>
                  <a:lnTo>
                    <a:pt x="1034" y="461"/>
                  </a:lnTo>
                  <a:cubicBezTo>
                    <a:pt x="875" y="159"/>
                    <a:pt x="656" y="1"/>
                    <a:pt x="466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62550" y="3666975"/>
              <a:ext cx="143475" cy="113850"/>
            </a:xfrm>
            <a:custGeom>
              <a:avLst/>
              <a:gdLst/>
              <a:ahLst/>
              <a:cxnLst/>
              <a:rect l="l" t="t" r="r" b="b"/>
              <a:pathLst>
                <a:path w="5739" h="4554" extrusionOk="0">
                  <a:moveTo>
                    <a:pt x="5571" y="0"/>
                  </a:moveTo>
                  <a:cubicBezTo>
                    <a:pt x="5571" y="0"/>
                    <a:pt x="4304" y="668"/>
                    <a:pt x="2503" y="868"/>
                  </a:cubicBezTo>
                  <a:cubicBezTo>
                    <a:pt x="2282" y="893"/>
                    <a:pt x="2077" y="904"/>
                    <a:pt x="1887" y="904"/>
                  </a:cubicBezTo>
                  <a:cubicBezTo>
                    <a:pt x="563" y="904"/>
                    <a:pt x="1" y="368"/>
                    <a:pt x="1" y="367"/>
                  </a:cubicBezTo>
                  <a:lnTo>
                    <a:pt x="1" y="367"/>
                  </a:lnTo>
                  <a:lnTo>
                    <a:pt x="134" y="2402"/>
                  </a:lnTo>
                  <a:cubicBezTo>
                    <a:pt x="234" y="3370"/>
                    <a:pt x="401" y="4203"/>
                    <a:pt x="1302" y="4504"/>
                  </a:cubicBezTo>
                  <a:cubicBezTo>
                    <a:pt x="1430" y="4539"/>
                    <a:pt x="1667" y="4553"/>
                    <a:pt x="1939" y="4553"/>
                  </a:cubicBezTo>
                  <a:cubicBezTo>
                    <a:pt x="2447" y="4553"/>
                    <a:pt x="3076" y="4502"/>
                    <a:pt x="3336" y="4437"/>
                  </a:cubicBezTo>
                  <a:cubicBezTo>
                    <a:pt x="4604" y="4270"/>
                    <a:pt x="5638" y="3837"/>
                    <a:pt x="5671" y="2569"/>
                  </a:cubicBezTo>
                  <a:cubicBezTo>
                    <a:pt x="5738" y="1335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906900" y="3639450"/>
              <a:ext cx="24900" cy="46300"/>
            </a:xfrm>
            <a:custGeom>
              <a:avLst/>
              <a:gdLst/>
              <a:ahLst/>
              <a:cxnLst/>
              <a:rect l="l" t="t" r="r" b="b"/>
              <a:pathLst>
                <a:path w="996" h="1852" extrusionOk="0">
                  <a:moveTo>
                    <a:pt x="61" y="1"/>
                  </a:moveTo>
                  <a:cubicBezTo>
                    <a:pt x="286" y="417"/>
                    <a:pt x="632" y="741"/>
                    <a:pt x="837" y="1149"/>
                  </a:cubicBezTo>
                  <a:lnTo>
                    <a:pt x="837" y="1149"/>
                  </a:lnTo>
                  <a:cubicBezTo>
                    <a:pt x="586" y="1199"/>
                    <a:pt x="0" y="1206"/>
                    <a:pt x="61" y="1635"/>
                  </a:cubicBezTo>
                  <a:cubicBezTo>
                    <a:pt x="110" y="1805"/>
                    <a:pt x="352" y="1851"/>
                    <a:pt x="544" y="1851"/>
                  </a:cubicBezTo>
                  <a:cubicBezTo>
                    <a:pt x="617" y="1851"/>
                    <a:pt x="683" y="1844"/>
                    <a:pt x="729" y="1835"/>
                  </a:cubicBezTo>
                  <a:cubicBezTo>
                    <a:pt x="829" y="1835"/>
                    <a:pt x="829" y="1702"/>
                    <a:pt x="729" y="1702"/>
                  </a:cubicBezTo>
                  <a:cubicBezTo>
                    <a:pt x="662" y="1702"/>
                    <a:pt x="328" y="1702"/>
                    <a:pt x="295" y="1635"/>
                  </a:cubicBezTo>
                  <a:cubicBezTo>
                    <a:pt x="128" y="1368"/>
                    <a:pt x="829" y="1335"/>
                    <a:pt x="895" y="1302"/>
                  </a:cubicBezTo>
                  <a:cubicBezTo>
                    <a:pt x="962" y="1302"/>
                    <a:pt x="995" y="1235"/>
                    <a:pt x="962" y="1202"/>
                  </a:cubicBezTo>
                  <a:cubicBezTo>
                    <a:pt x="729" y="768"/>
                    <a:pt x="328" y="468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952975" y="3644625"/>
              <a:ext cx="4525" cy="3425"/>
            </a:xfrm>
            <a:custGeom>
              <a:avLst/>
              <a:gdLst/>
              <a:ahLst/>
              <a:cxnLst/>
              <a:rect l="l" t="t" r="r" b="b"/>
              <a:pathLst>
                <a:path w="181" h="137" extrusionOk="0">
                  <a:moveTo>
                    <a:pt x="50" y="0"/>
                  </a:moveTo>
                  <a:cubicBezTo>
                    <a:pt x="15" y="0"/>
                    <a:pt x="0" y="36"/>
                    <a:pt x="20" y="94"/>
                  </a:cubicBezTo>
                  <a:cubicBezTo>
                    <a:pt x="20" y="127"/>
                    <a:pt x="53" y="127"/>
                    <a:pt x="86" y="127"/>
                  </a:cubicBezTo>
                  <a:cubicBezTo>
                    <a:pt x="99" y="134"/>
                    <a:pt x="111" y="136"/>
                    <a:pt x="121" y="136"/>
                  </a:cubicBezTo>
                  <a:cubicBezTo>
                    <a:pt x="163" y="136"/>
                    <a:pt x="180" y="88"/>
                    <a:pt x="153" y="61"/>
                  </a:cubicBezTo>
                  <a:cubicBezTo>
                    <a:pt x="111" y="19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882475" y="3652175"/>
              <a:ext cx="5125" cy="3975"/>
            </a:xfrm>
            <a:custGeom>
              <a:avLst/>
              <a:gdLst/>
              <a:ahLst/>
              <a:cxnLst/>
              <a:rect l="l" t="t" r="r" b="b"/>
              <a:pathLst>
                <a:path w="205" h="159" extrusionOk="0">
                  <a:moveTo>
                    <a:pt x="150" y="0"/>
                  </a:moveTo>
                  <a:cubicBezTo>
                    <a:pt x="67" y="0"/>
                    <a:pt x="0" y="159"/>
                    <a:pt x="138" y="159"/>
                  </a:cubicBezTo>
                  <a:cubicBezTo>
                    <a:pt x="204" y="159"/>
                    <a:pt x="204" y="92"/>
                    <a:pt x="204" y="25"/>
                  </a:cubicBezTo>
                  <a:cubicBezTo>
                    <a:pt x="187" y="8"/>
                    <a:pt x="168" y="0"/>
                    <a:pt x="1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904050" y="3694125"/>
              <a:ext cx="57350" cy="28975"/>
            </a:xfrm>
            <a:custGeom>
              <a:avLst/>
              <a:gdLst/>
              <a:ahLst/>
              <a:cxnLst/>
              <a:rect l="l" t="t" r="r" b="b"/>
              <a:pathLst>
                <a:path w="2294" h="1159" extrusionOk="0">
                  <a:moveTo>
                    <a:pt x="1948" y="0"/>
                  </a:moveTo>
                  <a:cubicBezTo>
                    <a:pt x="1862" y="0"/>
                    <a:pt x="1766" y="35"/>
                    <a:pt x="1676" y="115"/>
                  </a:cubicBezTo>
                  <a:lnTo>
                    <a:pt x="1576" y="249"/>
                  </a:lnTo>
                  <a:cubicBezTo>
                    <a:pt x="1443" y="349"/>
                    <a:pt x="1276" y="516"/>
                    <a:pt x="1076" y="516"/>
                  </a:cubicBezTo>
                  <a:cubicBezTo>
                    <a:pt x="909" y="516"/>
                    <a:pt x="776" y="449"/>
                    <a:pt x="642" y="416"/>
                  </a:cubicBezTo>
                  <a:cubicBezTo>
                    <a:pt x="591" y="390"/>
                    <a:pt x="523" y="377"/>
                    <a:pt x="451" y="377"/>
                  </a:cubicBezTo>
                  <a:cubicBezTo>
                    <a:pt x="241" y="377"/>
                    <a:pt x="1" y="484"/>
                    <a:pt x="75" y="682"/>
                  </a:cubicBezTo>
                  <a:cubicBezTo>
                    <a:pt x="122" y="1011"/>
                    <a:pt x="632" y="1158"/>
                    <a:pt x="1046" y="1158"/>
                  </a:cubicBezTo>
                  <a:cubicBezTo>
                    <a:pt x="1220" y="1158"/>
                    <a:pt x="1378" y="1132"/>
                    <a:pt x="1476" y="1083"/>
                  </a:cubicBezTo>
                  <a:cubicBezTo>
                    <a:pt x="1777" y="949"/>
                    <a:pt x="2077" y="716"/>
                    <a:pt x="2177" y="449"/>
                  </a:cubicBezTo>
                  <a:cubicBezTo>
                    <a:pt x="2294" y="192"/>
                    <a:pt x="2149" y="0"/>
                    <a:pt x="1948" y="0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9133575" y="4675575"/>
              <a:ext cx="65075" cy="22500"/>
            </a:xfrm>
            <a:custGeom>
              <a:avLst/>
              <a:gdLst/>
              <a:ahLst/>
              <a:cxnLst/>
              <a:rect l="l" t="t" r="r" b="b"/>
              <a:pathLst>
                <a:path w="2603" h="900" extrusionOk="0">
                  <a:moveTo>
                    <a:pt x="2510" y="1"/>
                  </a:moveTo>
                  <a:cubicBezTo>
                    <a:pt x="2487" y="1"/>
                    <a:pt x="2469" y="15"/>
                    <a:pt x="2469" y="52"/>
                  </a:cubicBezTo>
                  <a:cubicBezTo>
                    <a:pt x="2325" y="599"/>
                    <a:pt x="1963" y="766"/>
                    <a:pt x="1537" y="766"/>
                  </a:cubicBezTo>
                  <a:cubicBezTo>
                    <a:pt x="1080" y="766"/>
                    <a:pt x="549" y="573"/>
                    <a:pt x="134" y="452"/>
                  </a:cubicBezTo>
                  <a:cubicBezTo>
                    <a:pt x="68" y="452"/>
                    <a:pt x="1" y="586"/>
                    <a:pt x="101" y="586"/>
                  </a:cubicBezTo>
                  <a:cubicBezTo>
                    <a:pt x="531" y="689"/>
                    <a:pt x="1131" y="899"/>
                    <a:pt x="1638" y="899"/>
                  </a:cubicBezTo>
                  <a:cubicBezTo>
                    <a:pt x="2112" y="899"/>
                    <a:pt x="2506" y="715"/>
                    <a:pt x="2603" y="85"/>
                  </a:cubicBezTo>
                  <a:cubicBezTo>
                    <a:pt x="2603" y="43"/>
                    <a:pt x="2549" y="1"/>
                    <a:pt x="2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952800" y="4710925"/>
              <a:ext cx="63225" cy="18525"/>
            </a:xfrm>
            <a:custGeom>
              <a:avLst/>
              <a:gdLst/>
              <a:ahLst/>
              <a:cxnLst/>
              <a:rect l="l" t="t" r="r" b="b"/>
              <a:pathLst>
                <a:path w="2529" h="741" extrusionOk="0">
                  <a:moveTo>
                    <a:pt x="58" y="0"/>
                  </a:moveTo>
                  <a:cubicBezTo>
                    <a:pt x="47" y="0"/>
                    <a:pt x="1" y="106"/>
                    <a:pt x="60" y="106"/>
                  </a:cubicBezTo>
                  <a:cubicBezTo>
                    <a:pt x="437" y="261"/>
                    <a:pt x="1301" y="741"/>
                    <a:pt x="1906" y="741"/>
                  </a:cubicBezTo>
                  <a:cubicBezTo>
                    <a:pt x="2211" y="741"/>
                    <a:pt x="2450" y="619"/>
                    <a:pt x="2528" y="273"/>
                  </a:cubicBezTo>
                  <a:cubicBezTo>
                    <a:pt x="2528" y="209"/>
                    <a:pt x="2502" y="186"/>
                    <a:pt x="2465" y="186"/>
                  </a:cubicBezTo>
                  <a:cubicBezTo>
                    <a:pt x="2444" y="186"/>
                    <a:pt x="2419" y="194"/>
                    <a:pt x="2395" y="206"/>
                  </a:cubicBezTo>
                  <a:cubicBezTo>
                    <a:pt x="2225" y="478"/>
                    <a:pt x="1974" y="577"/>
                    <a:pt x="1692" y="577"/>
                  </a:cubicBezTo>
                  <a:cubicBezTo>
                    <a:pt x="1144" y="577"/>
                    <a:pt x="479" y="204"/>
                    <a:pt x="60" y="6"/>
                  </a:cubicBezTo>
                  <a:cubicBezTo>
                    <a:pt x="60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960950" y="4277375"/>
              <a:ext cx="46725" cy="87825"/>
            </a:xfrm>
            <a:custGeom>
              <a:avLst/>
              <a:gdLst/>
              <a:ahLst/>
              <a:cxnLst/>
              <a:rect l="l" t="t" r="r" b="b"/>
              <a:pathLst>
                <a:path w="1869" h="3513" extrusionOk="0">
                  <a:moveTo>
                    <a:pt x="120" y="1"/>
                  </a:moveTo>
                  <a:cubicBezTo>
                    <a:pt x="70" y="1"/>
                    <a:pt x="1" y="37"/>
                    <a:pt x="1" y="102"/>
                  </a:cubicBezTo>
                  <a:cubicBezTo>
                    <a:pt x="34" y="536"/>
                    <a:pt x="201" y="1003"/>
                    <a:pt x="334" y="1436"/>
                  </a:cubicBezTo>
                  <a:cubicBezTo>
                    <a:pt x="468" y="1870"/>
                    <a:pt x="568" y="2370"/>
                    <a:pt x="801" y="2837"/>
                  </a:cubicBezTo>
                  <a:cubicBezTo>
                    <a:pt x="996" y="3198"/>
                    <a:pt x="1259" y="3512"/>
                    <a:pt x="1630" y="3512"/>
                  </a:cubicBezTo>
                  <a:cubicBezTo>
                    <a:pt x="1705" y="3512"/>
                    <a:pt x="1785" y="3499"/>
                    <a:pt x="1869" y="3471"/>
                  </a:cubicBezTo>
                  <a:cubicBezTo>
                    <a:pt x="1035" y="3304"/>
                    <a:pt x="868" y="2504"/>
                    <a:pt x="668" y="1803"/>
                  </a:cubicBezTo>
                  <a:cubicBezTo>
                    <a:pt x="501" y="1203"/>
                    <a:pt x="301" y="636"/>
                    <a:pt x="168" y="35"/>
                  </a:cubicBezTo>
                  <a:cubicBezTo>
                    <a:pt x="168" y="12"/>
                    <a:pt x="147" y="1"/>
                    <a:pt x="12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894250" y="5077975"/>
              <a:ext cx="208500" cy="25875"/>
            </a:xfrm>
            <a:custGeom>
              <a:avLst/>
              <a:gdLst/>
              <a:ahLst/>
              <a:cxnLst/>
              <a:rect l="l" t="t" r="r" b="b"/>
              <a:pathLst>
                <a:path w="8340" h="1035" extrusionOk="0">
                  <a:moveTo>
                    <a:pt x="8306" y="1"/>
                  </a:moveTo>
                  <a:cubicBezTo>
                    <a:pt x="5538" y="201"/>
                    <a:pt x="2736" y="668"/>
                    <a:pt x="0" y="968"/>
                  </a:cubicBezTo>
                  <a:cubicBezTo>
                    <a:pt x="34" y="968"/>
                    <a:pt x="34" y="1035"/>
                    <a:pt x="34" y="1035"/>
                  </a:cubicBezTo>
                  <a:cubicBezTo>
                    <a:pt x="1401" y="968"/>
                    <a:pt x="2736" y="701"/>
                    <a:pt x="4070" y="601"/>
                  </a:cubicBezTo>
                  <a:cubicBezTo>
                    <a:pt x="5504" y="468"/>
                    <a:pt x="6872" y="201"/>
                    <a:pt x="8306" y="101"/>
                  </a:cubicBezTo>
                  <a:cubicBezTo>
                    <a:pt x="8340" y="101"/>
                    <a:pt x="8340" y="1"/>
                    <a:pt x="830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966800" y="5068475"/>
              <a:ext cx="12525" cy="16200"/>
            </a:xfrm>
            <a:custGeom>
              <a:avLst/>
              <a:gdLst/>
              <a:ahLst/>
              <a:cxnLst/>
              <a:rect l="l" t="t" r="r" b="b"/>
              <a:pathLst>
                <a:path w="501" h="648" extrusionOk="0">
                  <a:moveTo>
                    <a:pt x="53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100" y="181"/>
                    <a:pt x="134" y="314"/>
                    <a:pt x="234" y="381"/>
                  </a:cubicBezTo>
                  <a:cubicBezTo>
                    <a:pt x="301" y="481"/>
                    <a:pt x="334" y="581"/>
                    <a:pt x="467" y="648"/>
                  </a:cubicBezTo>
                  <a:cubicBezTo>
                    <a:pt x="501" y="648"/>
                    <a:pt x="501" y="648"/>
                    <a:pt x="501" y="581"/>
                  </a:cubicBezTo>
                  <a:cubicBezTo>
                    <a:pt x="434" y="514"/>
                    <a:pt x="334" y="414"/>
                    <a:pt x="267" y="314"/>
                  </a:cubicBezTo>
                  <a:cubicBezTo>
                    <a:pt x="167" y="214"/>
                    <a:pt x="134" y="81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973475" y="5064500"/>
              <a:ext cx="14200" cy="14350"/>
            </a:xfrm>
            <a:custGeom>
              <a:avLst/>
              <a:gdLst/>
              <a:ahLst/>
              <a:cxnLst/>
              <a:rect l="l" t="t" r="r" b="b"/>
              <a:pathLst>
                <a:path w="568" h="574" extrusionOk="0">
                  <a:moveTo>
                    <a:pt x="21" y="1"/>
                  </a:moveTo>
                  <a:cubicBezTo>
                    <a:pt x="11" y="1"/>
                    <a:pt x="0" y="20"/>
                    <a:pt x="0" y="39"/>
                  </a:cubicBezTo>
                  <a:cubicBezTo>
                    <a:pt x="34" y="173"/>
                    <a:pt x="134" y="240"/>
                    <a:pt x="200" y="340"/>
                  </a:cubicBezTo>
                  <a:cubicBezTo>
                    <a:pt x="300" y="406"/>
                    <a:pt x="367" y="540"/>
                    <a:pt x="501" y="573"/>
                  </a:cubicBezTo>
                  <a:cubicBezTo>
                    <a:pt x="534" y="573"/>
                    <a:pt x="567" y="540"/>
                    <a:pt x="534" y="540"/>
                  </a:cubicBezTo>
                  <a:cubicBezTo>
                    <a:pt x="467" y="473"/>
                    <a:pt x="367" y="406"/>
                    <a:pt x="300" y="340"/>
                  </a:cubicBezTo>
                  <a:cubicBezTo>
                    <a:pt x="200" y="240"/>
                    <a:pt x="134" y="173"/>
                    <a:pt x="34" y="39"/>
                  </a:cubicBezTo>
                  <a:cubicBezTo>
                    <a:pt x="34" y="1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982650" y="505892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26" y="0"/>
                  </a:moveTo>
                  <a:cubicBezTo>
                    <a:pt x="16" y="0"/>
                    <a:pt x="0" y="39"/>
                    <a:pt x="0" y="62"/>
                  </a:cubicBezTo>
                  <a:cubicBezTo>
                    <a:pt x="134" y="196"/>
                    <a:pt x="200" y="262"/>
                    <a:pt x="300" y="396"/>
                  </a:cubicBezTo>
                  <a:cubicBezTo>
                    <a:pt x="367" y="463"/>
                    <a:pt x="467" y="596"/>
                    <a:pt x="534" y="629"/>
                  </a:cubicBezTo>
                  <a:cubicBezTo>
                    <a:pt x="601" y="629"/>
                    <a:pt x="634" y="629"/>
                    <a:pt x="601" y="596"/>
                  </a:cubicBezTo>
                  <a:cubicBezTo>
                    <a:pt x="534" y="463"/>
                    <a:pt x="434" y="396"/>
                    <a:pt x="334" y="296"/>
                  </a:cubicBezTo>
                  <a:cubicBezTo>
                    <a:pt x="267" y="229"/>
                    <a:pt x="167" y="96"/>
                    <a:pt x="34" y="29"/>
                  </a:cubicBezTo>
                  <a:cubicBezTo>
                    <a:pt x="34" y="8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949275" y="5019825"/>
              <a:ext cx="39700" cy="38625"/>
            </a:xfrm>
            <a:custGeom>
              <a:avLst/>
              <a:gdLst/>
              <a:ahLst/>
              <a:cxnLst/>
              <a:rect l="l" t="t" r="r" b="b"/>
              <a:pathLst>
                <a:path w="1588" h="1545" extrusionOk="0">
                  <a:moveTo>
                    <a:pt x="930" y="181"/>
                  </a:moveTo>
                  <a:cubicBezTo>
                    <a:pt x="1114" y="455"/>
                    <a:pt x="1421" y="991"/>
                    <a:pt x="1222" y="1267"/>
                  </a:cubicBezTo>
                  <a:lnTo>
                    <a:pt x="1222" y="1267"/>
                  </a:lnTo>
                  <a:cubicBezTo>
                    <a:pt x="1216" y="1265"/>
                    <a:pt x="1209" y="1262"/>
                    <a:pt x="1202" y="1259"/>
                  </a:cubicBezTo>
                  <a:cubicBezTo>
                    <a:pt x="1129" y="1213"/>
                    <a:pt x="1058" y="1166"/>
                    <a:pt x="987" y="1119"/>
                  </a:cubicBezTo>
                  <a:lnTo>
                    <a:pt x="987" y="1119"/>
                  </a:lnTo>
                  <a:cubicBezTo>
                    <a:pt x="835" y="835"/>
                    <a:pt x="825" y="462"/>
                    <a:pt x="930" y="181"/>
                  </a:cubicBezTo>
                  <a:close/>
                  <a:moveTo>
                    <a:pt x="1088" y="1270"/>
                  </a:moveTo>
                  <a:cubicBezTo>
                    <a:pt x="1118" y="1286"/>
                    <a:pt x="1148" y="1301"/>
                    <a:pt x="1178" y="1315"/>
                  </a:cubicBezTo>
                  <a:lnTo>
                    <a:pt x="1178" y="1315"/>
                  </a:lnTo>
                  <a:cubicBezTo>
                    <a:pt x="1169" y="1322"/>
                    <a:pt x="1159" y="1328"/>
                    <a:pt x="1148" y="1334"/>
                  </a:cubicBezTo>
                  <a:lnTo>
                    <a:pt x="1148" y="1334"/>
                  </a:lnTo>
                  <a:cubicBezTo>
                    <a:pt x="1127" y="1314"/>
                    <a:pt x="1107" y="1292"/>
                    <a:pt x="1088" y="1270"/>
                  </a:cubicBezTo>
                  <a:close/>
                  <a:moveTo>
                    <a:pt x="154" y="861"/>
                  </a:moveTo>
                  <a:cubicBezTo>
                    <a:pt x="398" y="877"/>
                    <a:pt x="617" y="1000"/>
                    <a:pt x="837" y="1128"/>
                  </a:cubicBezTo>
                  <a:lnTo>
                    <a:pt x="837" y="1128"/>
                  </a:lnTo>
                  <a:cubicBezTo>
                    <a:pt x="874" y="1213"/>
                    <a:pt x="921" y="1291"/>
                    <a:pt x="979" y="1358"/>
                  </a:cubicBezTo>
                  <a:lnTo>
                    <a:pt x="979" y="1358"/>
                  </a:lnTo>
                  <a:cubicBezTo>
                    <a:pt x="690" y="1335"/>
                    <a:pt x="254" y="1080"/>
                    <a:pt x="154" y="861"/>
                  </a:cubicBezTo>
                  <a:close/>
                  <a:moveTo>
                    <a:pt x="906" y="0"/>
                  </a:moveTo>
                  <a:cubicBezTo>
                    <a:pt x="885" y="0"/>
                    <a:pt x="868" y="9"/>
                    <a:pt x="868" y="25"/>
                  </a:cubicBezTo>
                  <a:cubicBezTo>
                    <a:pt x="733" y="295"/>
                    <a:pt x="699" y="677"/>
                    <a:pt x="790" y="996"/>
                  </a:cubicBezTo>
                  <a:lnTo>
                    <a:pt x="790" y="996"/>
                  </a:lnTo>
                  <a:cubicBezTo>
                    <a:pt x="563" y="862"/>
                    <a:pt x="324" y="759"/>
                    <a:pt x="34" y="759"/>
                  </a:cubicBezTo>
                  <a:cubicBezTo>
                    <a:pt x="1" y="759"/>
                    <a:pt x="1" y="792"/>
                    <a:pt x="1" y="826"/>
                  </a:cubicBezTo>
                  <a:cubicBezTo>
                    <a:pt x="29" y="1140"/>
                    <a:pt x="621" y="1528"/>
                    <a:pt x="1000" y="1528"/>
                  </a:cubicBezTo>
                  <a:cubicBezTo>
                    <a:pt x="1056" y="1528"/>
                    <a:pt x="1108" y="1519"/>
                    <a:pt x="1152" y="1500"/>
                  </a:cubicBezTo>
                  <a:lnTo>
                    <a:pt x="1152" y="1500"/>
                  </a:lnTo>
                  <a:cubicBezTo>
                    <a:pt x="1168" y="1510"/>
                    <a:pt x="1185" y="1518"/>
                    <a:pt x="1202" y="1526"/>
                  </a:cubicBezTo>
                  <a:cubicBezTo>
                    <a:pt x="1221" y="1539"/>
                    <a:pt x="1238" y="1545"/>
                    <a:pt x="1253" y="1545"/>
                  </a:cubicBezTo>
                  <a:cubicBezTo>
                    <a:pt x="1311" y="1545"/>
                    <a:pt x="1322" y="1453"/>
                    <a:pt x="1268" y="1426"/>
                  </a:cubicBezTo>
                  <a:cubicBezTo>
                    <a:pt x="1268" y="1426"/>
                    <a:pt x="1268" y="1426"/>
                    <a:pt x="1268" y="1426"/>
                  </a:cubicBezTo>
                  <a:lnTo>
                    <a:pt x="1268" y="1426"/>
                  </a:lnTo>
                  <a:cubicBezTo>
                    <a:pt x="1587" y="1117"/>
                    <a:pt x="1122" y="302"/>
                    <a:pt x="968" y="25"/>
                  </a:cubicBezTo>
                  <a:cubicBezTo>
                    <a:pt x="952" y="9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9307425" y="5088825"/>
              <a:ext cx="26325" cy="15575"/>
            </a:xfrm>
            <a:custGeom>
              <a:avLst/>
              <a:gdLst/>
              <a:ahLst/>
              <a:cxnLst/>
              <a:rect l="l" t="t" r="r" b="b"/>
              <a:pathLst>
                <a:path w="1053" h="623" extrusionOk="0">
                  <a:moveTo>
                    <a:pt x="986" y="0"/>
                  </a:moveTo>
                  <a:cubicBezTo>
                    <a:pt x="852" y="167"/>
                    <a:pt x="719" y="234"/>
                    <a:pt x="519" y="267"/>
                  </a:cubicBezTo>
                  <a:cubicBezTo>
                    <a:pt x="352" y="334"/>
                    <a:pt x="185" y="401"/>
                    <a:pt x="52" y="501"/>
                  </a:cubicBezTo>
                  <a:cubicBezTo>
                    <a:pt x="1" y="552"/>
                    <a:pt x="28" y="623"/>
                    <a:pt x="74" y="623"/>
                  </a:cubicBezTo>
                  <a:cubicBezTo>
                    <a:pt x="88" y="623"/>
                    <a:pt x="103" y="616"/>
                    <a:pt x="119" y="601"/>
                  </a:cubicBezTo>
                  <a:cubicBezTo>
                    <a:pt x="319" y="501"/>
                    <a:pt x="1053" y="401"/>
                    <a:pt x="1053" y="34"/>
                  </a:cubicBezTo>
                  <a:cubicBezTo>
                    <a:pt x="1053" y="0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9293900" y="5079325"/>
              <a:ext cx="31300" cy="20925"/>
            </a:xfrm>
            <a:custGeom>
              <a:avLst/>
              <a:gdLst/>
              <a:ahLst/>
              <a:cxnLst/>
              <a:rect l="l" t="t" r="r" b="b"/>
              <a:pathLst>
                <a:path w="1252" h="837" extrusionOk="0">
                  <a:moveTo>
                    <a:pt x="1191" y="0"/>
                  </a:moveTo>
                  <a:cubicBezTo>
                    <a:pt x="1180" y="0"/>
                    <a:pt x="1169" y="5"/>
                    <a:pt x="1160" y="14"/>
                  </a:cubicBezTo>
                  <a:cubicBezTo>
                    <a:pt x="926" y="147"/>
                    <a:pt x="760" y="314"/>
                    <a:pt x="593" y="414"/>
                  </a:cubicBezTo>
                  <a:cubicBezTo>
                    <a:pt x="393" y="514"/>
                    <a:pt x="193" y="614"/>
                    <a:pt x="26" y="747"/>
                  </a:cubicBezTo>
                  <a:cubicBezTo>
                    <a:pt x="0" y="773"/>
                    <a:pt x="14" y="837"/>
                    <a:pt x="36" y="837"/>
                  </a:cubicBezTo>
                  <a:cubicBezTo>
                    <a:pt x="43" y="837"/>
                    <a:pt x="51" y="830"/>
                    <a:pt x="59" y="814"/>
                  </a:cubicBezTo>
                  <a:cubicBezTo>
                    <a:pt x="426" y="614"/>
                    <a:pt x="1027" y="447"/>
                    <a:pt x="1227" y="80"/>
                  </a:cubicBezTo>
                  <a:cubicBezTo>
                    <a:pt x="1251" y="31"/>
                    <a:pt x="1222" y="0"/>
                    <a:pt x="119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9282350" y="5071575"/>
              <a:ext cx="28475" cy="15000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082" y="1"/>
                  </a:moveTo>
                  <a:cubicBezTo>
                    <a:pt x="1073" y="1"/>
                    <a:pt x="1063" y="7"/>
                    <a:pt x="1055" y="23"/>
                  </a:cubicBezTo>
                  <a:cubicBezTo>
                    <a:pt x="721" y="123"/>
                    <a:pt x="388" y="357"/>
                    <a:pt x="54" y="557"/>
                  </a:cubicBezTo>
                  <a:cubicBezTo>
                    <a:pt x="1" y="557"/>
                    <a:pt x="33" y="600"/>
                    <a:pt x="82" y="600"/>
                  </a:cubicBezTo>
                  <a:cubicBezTo>
                    <a:pt x="94" y="600"/>
                    <a:pt x="108" y="597"/>
                    <a:pt x="121" y="590"/>
                  </a:cubicBezTo>
                  <a:cubicBezTo>
                    <a:pt x="388" y="424"/>
                    <a:pt x="821" y="290"/>
                    <a:pt x="1088" y="90"/>
                  </a:cubicBezTo>
                  <a:cubicBezTo>
                    <a:pt x="1139" y="65"/>
                    <a:pt x="1113" y="1"/>
                    <a:pt x="108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9257100" y="5034200"/>
              <a:ext cx="39125" cy="38800"/>
            </a:xfrm>
            <a:custGeom>
              <a:avLst/>
              <a:gdLst/>
              <a:ahLst/>
              <a:cxnLst/>
              <a:rect l="l" t="t" r="r" b="b"/>
              <a:pathLst>
                <a:path w="1565" h="1552" extrusionOk="0">
                  <a:moveTo>
                    <a:pt x="1273" y="137"/>
                  </a:moveTo>
                  <a:cubicBezTo>
                    <a:pt x="1341" y="137"/>
                    <a:pt x="1398" y="253"/>
                    <a:pt x="1398" y="384"/>
                  </a:cubicBezTo>
                  <a:cubicBezTo>
                    <a:pt x="1464" y="618"/>
                    <a:pt x="1398" y="885"/>
                    <a:pt x="1264" y="1085"/>
                  </a:cubicBezTo>
                  <a:cubicBezTo>
                    <a:pt x="1215" y="1150"/>
                    <a:pt x="1154" y="1205"/>
                    <a:pt x="1085" y="1250"/>
                  </a:cubicBezTo>
                  <a:lnTo>
                    <a:pt x="1085" y="1250"/>
                  </a:lnTo>
                  <a:cubicBezTo>
                    <a:pt x="935" y="940"/>
                    <a:pt x="961" y="570"/>
                    <a:pt x="1164" y="251"/>
                  </a:cubicBezTo>
                  <a:cubicBezTo>
                    <a:pt x="1199" y="170"/>
                    <a:pt x="1238" y="137"/>
                    <a:pt x="1273" y="137"/>
                  </a:cubicBezTo>
                  <a:close/>
                  <a:moveTo>
                    <a:pt x="183" y="1091"/>
                  </a:moveTo>
                  <a:cubicBezTo>
                    <a:pt x="221" y="1091"/>
                    <a:pt x="276" y="1104"/>
                    <a:pt x="330" y="1118"/>
                  </a:cubicBezTo>
                  <a:cubicBezTo>
                    <a:pt x="524" y="1157"/>
                    <a:pt x="717" y="1240"/>
                    <a:pt x="910" y="1336"/>
                  </a:cubicBezTo>
                  <a:lnTo>
                    <a:pt x="910" y="1336"/>
                  </a:lnTo>
                  <a:cubicBezTo>
                    <a:pt x="810" y="1371"/>
                    <a:pt x="702" y="1390"/>
                    <a:pt x="595" y="1390"/>
                  </a:cubicBezTo>
                  <a:cubicBezTo>
                    <a:pt x="505" y="1390"/>
                    <a:pt x="415" y="1377"/>
                    <a:pt x="330" y="1352"/>
                  </a:cubicBezTo>
                  <a:cubicBezTo>
                    <a:pt x="230" y="1285"/>
                    <a:pt x="197" y="1251"/>
                    <a:pt x="164" y="1218"/>
                  </a:cubicBezTo>
                  <a:cubicBezTo>
                    <a:pt x="104" y="1119"/>
                    <a:pt x="127" y="1091"/>
                    <a:pt x="183" y="1091"/>
                  </a:cubicBezTo>
                  <a:close/>
                  <a:moveTo>
                    <a:pt x="1292" y="0"/>
                  </a:moveTo>
                  <a:cubicBezTo>
                    <a:pt x="1226" y="0"/>
                    <a:pt x="1149" y="52"/>
                    <a:pt x="1064" y="184"/>
                  </a:cubicBezTo>
                  <a:cubicBezTo>
                    <a:pt x="915" y="433"/>
                    <a:pt x="803" y="885"/>
                    <a:pt x="894" y="1196"/>
                  </a:cubicBezTo>
                  <a:lnTo>
                    <a:pt x="894" y="1196"/>
                  </a:lnTo>
                  <a:cubicBezTo>
                    <a:pt x="698" y="1103"/>
                    <a:pt x="489" y="1031"/>
                    <a:pt x="265" y="1031"/>
                  </a:cubicBezTo>
                  <a:cubicBezTo>
                    <a:pt x="199" y="1031"/>
                    <a:pt x="132" y="1038"/>
                    <a:pt x="63" y="1051"/>
                  </a:cubicBezTo>
                  <a:cubicBezTo>
                    <a:pt x="30" y="1051"/>
                    <a:pt x="30" y="1085"/>
                    <a:pt x="30" y="1085"/>
                  </a:cubicBezTo>
                  <a:cubicBezTo>
                    <a:pt x="1" y="1408"/>
                    <a:pt x="386" y="1524"/>
                    <a:pt x="684" y="1524"/>
                  </a:cubicBezTo>
                  <a:cubicBezTo>
                    <a:pt x="724" y="1524"/>
                    <a:pt x="762" y="1522"/>
                    <a:pt x="797" y="1518"/>
                  </a:cubicBezTo>
                  <a:cubicBezTo>
                    <a:pt x="885" y="1500"/>
                    <a:pt x="967" y="1471"/>
                    <a:pt x="1042" y="1435"/>
                  </a:cubicBezTo>
                  <a:lnTo>
                    <a:pt x="1042" y="1435"/>
                  </a:lnTo>
                  <a:cubicBezTo>
                    <a:pt x="1049" y="1441"/>
                    <a:pt x="1056" y="1446"/>
                    <a:pt x="1064" y="1452"/>
                  </a:cubicBezTo>
                  <a:cubicBezTo>
                    <a:pt x="1084" y="1471"/>
                    <a:pt x="1103" y="1479"/>
                    <a:pt x="1120" y="1479"/>
                  </a:cubicBezTo>
                  <a:cubicBezTo>
                    <a:pt x="1135" y="1479"/>
                    <a:pt x="1148" y="1473"/>
                    <a:pt x="1158" y="1463"/>
                  </a:cubicBezTo>
                  <a:lnTo>
                    <a:pt x="1158" y="1463"/>
                  </a:lnTo>
                  <a:cubicBezTo>
                    <a:pt x="1215" y="1493"/>
                    <a:pt x="1273" y="1523"/>
                    <a:pt x="1331" y="1552"/>
                  </a:cubicBezTo>
                  <a:cubicBezTo>
                    <a:pt x="1364" y="1552"/>
                    <a:pt x="1398" y="1452"/>
                    <a:pt x="1364" y="1452"/>
                  </a:cubicBezTo>
                  <a:cubicBezTo>
                    <a:pt x="1306" y="1420"/>
                    <a:pt x="1245" y="1385"/>
                    <a:pt x="1183" y="1350"/>
                  </a:cubicBezTo>
                  <a:lnTo>
                    <a:pt x="1183" y="1350"/>
                  </a:lnTo>
                  <a:cubicBezTo>
                    <a:pt x="1423" y="1175"/>
                    <a:pt x="1565" y="895"/>
                    <a:pt x="1565" y="551"/>
                  </a:cubicBezTo>
                  <a:cubicBezTo>
                    <a:pt x="1565" y="336"/>
                    <a:pt x="1461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9235600" y="5085950"/>
              <a:ext cx="139325" cy="51600"/>
            </a:xfrm>
            <a:custGeom>
              <a:avLst/>
              <a:gdLst/>
              <a:ahLst/>
              <a:cxnLst/>
              <a:rect l="l" t="t" r="r" b="b"/>
              <a:pathLst>
                <a:path w="5573" h="2064" extrusionOk="0">
                  <a:moveTo>
                    <a:pt x="15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19" y="1"/>
                    <a:pt x="15" y="1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257" y="816"/>
                    <a:pt x="2658" y="1450"/>
                    <a:pt x="4092" y="1850"/>
                  </a:cubicBezTo>
                  <a:cubicBezTo>
                    <a:pt x="4302" y="1920"/>
                    <a:pt x="4724" y="2064"/>
                    <a:pt x="5053" y="2064"/>
                  </a:cubicBezTo>
                  <a:cubicBezTo>
                    <a:pt x="5351" y="2064"/>
                    <a:pt x="5573" y="1946"/>
                    <a:pt x="5493" y="1550"/>
                  </a:cubicBezTo>
                  <a:cubicBezTo>
                    <a:pt x="5493" y="1533"/>
                    <a:pt x="5468" y="1525"/>
                    <a:pt x="5443" y="1525"/>
                  </a:cubicBezTo>
                  <a:cubicBezTo>
                    <a:pt x="5418" y="1525"/>
                    <a:pt x="5393" y="1533"/>
                    <a:pt x="5393" y="1550"/>
                  </a:cubicBezTo>
                  <a:cubicBezTo>
                    <a:pt x="5421" y="1817"/>
                    <a:pt x="5219" y="1916"/>
                    <a:pt x="4906" y="1916"/>
                  </a:cubicBezTo>
                  <a:cubicBezTo>
                    <a:pt x="4085" y="1916"/>
                    <a:pt x="2499" y="1237"/>
                    <a:pt x="2258" y="1116"/>
                  </a:cubicBezTo>
                  <a:cubicBezTo>
                    <a:pt x="1491" y="816"/>
                    <a:pt x="757" y="382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632400" y="3604300"/>
              <a:ext cx="276050" cy="357200"/>
            </a:xfrm>
            <a:custGeom>
              <a:avLst/>
              <a:gdLst/>
              <a:ahLst/>
              <a:cxnLst/>
              <a:rect l="l" t="t" r="r" b="b"/>
              <a:pathLst>
                <a:path w="11042" h="14288" extrusionOk="0">
                  <a:moveTo>
                    <a:pt x="6159" y="1"/>
                  </a:moveTo>
                  <a:cubicBezTo>
                    <a:pt x="5581" y="1"/>
                    <a:pt x="4992" y="227"/>
                    <a:pt x="4537" y="606"/>
                  </a:cubicBezTo>
                  <a:cubicBezTo>
                    <a:pt x="4006" y="1043"/>
                    <a:pt x="3592" y="1685"/>
                    <a:pt x="3377" y="2395"/>
                  </a:cubicBezTo>
                  <a:lnTo>
                    <a:pt x="3377" y="2395"/>
                  </a:lnTo>
                  <a:cubicBezTo>
                    <a:pt x="3145" y="2290"/>
                    <a:pt x="2895" y="2242"/>
                    <a:pt x="2641" y="2242"/>
                  </a:cubicBezTo>
                  <a:cubicBezTo>
                    <a:pt x="1807" y="2242"/>
                    <a:pt x="931" y="2764"/>
                    <a:pt x="534" y="3508"/>
                  </a:cubicBezTo>
                  <a:cubicBezTo>
                    <a:pt x="0" y="4509"/>
                    <a:pt x="134" y="5743"/>
                    <a:pt x="534" y="6844"/>
                  </a:cubicBezTo>
                  <a:cubicBezTo>
                    <a:pt x="734" y="7411"/>
                    <a:pt x="1068" y="7945"/>
                    <a:pt x="1168" y="8578"/>
                  </a:cubicBezTo>
                  <a:cubicBezTo>
                    <a:pt x="1334" y="9379"/>
                    <a:pt x="1068" y="10213"/>
                    <a:pt x="1001" y="11014"/>
                  </a:cubicBezTo>
                  <a:cubicBezTo>
                    <a:pt x="901" y="11847"/>
                    <a:pt x="1068" y="12748"/>
                    <a:pt x="1735" y="13215"/>
                  </a:cubicBezTo>
                  <a:cubicBezTo>
                    <a:pt x="2017" y="13422"/>
                    <a:pt x="2374" y="13502"/>
                    <a:pt x="2734" y="13502"/>
                  </a:cubicBezTo>
                  <a:cubicBezTo>
                    <a:pt x="3011" y="13502"/>
                    <a:pt x="3289" y="13455"/>
                    <a:pt x="3536" y="13382"/>
                  </a:cubicBezTo>
                  <a:cubicBezTo>
                    <a:pt x="4470" y="13115"/>
                    <a:pt x="5304" y="12581"/>
                    <a:pt x="5871" y="11881"/>
                  </a:cubicBezTo>
                  <a:cubicBezTo>
                    <a:pt x="5871" y="12348"/>
                    <a:pt x="5871" y="12781"/>
                    <a:pt x="6004" y="13248"/>
                  </a:cubicBezTo>
                  <a:cubicBezTo>
                    <a:pt x="6171" y="13715"/>
                    <a:pt x="6471" y="14116"/>
                    <a:pt x="6905" y="14249"/>
                  </a:cubicBezTo>
                  <a:cubicBezTo>
                    <a:pt x="7006" y="14276"/>
                    <a:pt x="7107" y="14288"/>
                    <a:pt x="7207" y="14288"/>
                  </a:cubicBezTo>
                  <a:cubicBezTo>
                    <a:pt x="7736" y="14288"/>
                    <a:pt x="8247" y="13947"/>
                    <a:pt x="8640" y="13582"/>
                  </a:cubicBezTo>
                  <a:cubicBezTo>
                    <a:pt x="9240" y="13015"/>
                    <a:pt x="9841" y="12281"/>
                    <a:pt x="10308" y="11514"/>
                  </a:cubicBezTo>
                  <a:cubicBezTo>
                    <a:pt x="10775" y="10747"/>
                    <a:pt x="11041" y="9713"/>
                    <a:pt x="10508" y="9045"/>
                  </a:cubicBezTo>
                  <a:cubicBezTo>
                    <a:pt x="10041" y="8512"/>
                    <a:pt x="9140" y="8245"/>
                    <a:pt x="9107" y="7544"/>
                  </a:cubicBezTo>
                  <a:cubicBezTo>
                    <a:pt x="9040" y="6744"/>
                    <a:pt x="10308" y="6243"/>
                    <a:pt x="10174" y="5443"/>
                  </a:cubicBezTo>
                  <a:cubicBezTo>
                    <a:pt x="10141" y="4943"/>
                    <a:pt x="9607" y="4709"/>
                    <a:pt x="9140" y="4576"/>
                  </a:cubicBezTo>
                  <a:cubicBezTo>
                    <a:pt x="8673" y="4442"/>
                    <a:pt x="8139" y="4309"/>
                    <a:pt x="7872" y="3908"/>
                  </a:cubicBezTo>
                  <a:cubicBezTo>
                    <a:pt x="7506" y="3275"/>
                    <a:pt x="8039" y="2507"/>
                    <a:pt x="8039" y="1740"/>
                  </a:cubicBezTo>
                  <a:cubicBezTo>
                    <a:pt x="8039" y="973"/>
                    <a:pt x="7472" y="273"/>
                    <a:pt x="6705" y="72"/>
                  </a:cubicBezTo>
                  <a:cubicBezTo>
                    <a:pt x="6527" y="24"/>
                    <a:pt x="6344" y="1"/>
                    <a:pt x="6159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451425" y="3890475"/>
              <a:ext cx="269400" cy="480350"/>
            </a:xfrm>
            <a:custGeom>
              <a:avLst/>
              <a:gdLst/>
              <a:ahLst/>
              <a:cxnLst/>
              <a:rect l="l" t="t" r="r" b="b"/>
              <a:pathLst>
                <a:path w="10776" h="19214" extrusionOk="0">
                  <a:moveTo>
                    <a:pt x="10775" y="0"/>
                  </a:moveTo>
                  <a:cubicBezTo>
                    <a:pt x="10775" y="0"/>
                    <a:pt x="4104" y="2602"/>
                    <a:pt x="735" y="10107"/>
                  </a:cubicBezTo>
                  <a:cubicBezTo>
                    <a:pt x="1" y="11809"/>
                    <a:pt x="7873" y="19214"/>
                    <a:pt x="7873" y="19214"/>
                  </a:cubicBezTo>
                  <a:lnTo>
                    <a:pt x="9407" y="18280"/>
                  </a:lnTo>
                  <a:cubicBezTo>
                    <a:pt x="9374" y="18080"/>
                    <a:pt x="4771" y="10441"/>
                    <a:pt x="4771" y="10441"/>
                  </a:cubicBezTo>
                  <a:cubicBezTo>
                    <a:pt x="5138" y="9340"/>
                    <a:pt x="9407" y="3836"/>
                    <a:pt x="9407" y="383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641575" y="4338050"/>
              <a:ext cx="135950" cy="110125"/>
            </a:xfrm>
            <a:custGeom>
              <a:avLst/>
              <a:gdLst/>
              <a:ahLst/>
              <a:cxnLst/>
              <a:rect l="l" t="t" r="r" b="b"/>
              <a:pathLst>
                <a:path w="5438" h="4405" extrusionOk="0">
                  <a:moveTo>
                    <a:pt x="893" y="0"/>
                  </a:moveTo>
                  <a:cubicBezTo>
                    <a:pt x="623" y="0"/>
                    <a:pt x="0" y="1111"/>
                    <a:pt x="0" y="1111"/>
                  </a:cubicBezTo>
                  <a:cubicBezTo>
                    <a:pt x="0" y="1111"/>
                    <a:pt x="1601" y="3212"/>
                    <a:pt x="2669" y="3846"/>
                  </a:cubicBezTo>
                  <a:cubicBezTo>
                    <a:pt x="3392" y="4240"/>
                    <a:pt x="4014" y="4405"/>
                    <a:pt x="4318" y="4405"/>
                  </a:cubicBezTo>
                  <a:cubicBezTo>
                    <a:pt x="4477" y="4405"/>
                    <a:pt x="4549" y="4360"/>
                    <a:pt x="4503" y="4280"/>
                  </a:cubicBezTo>
                  <a:cubicBezTo>
                    <a:pt x="4370" y="4080"/>
                    <a:pt x="2635" y="3613"/>
                    <a:pt x="2936" y="3346"/>
                  </a:cubicBezTo>
                  <a:cubicBezTo>
                    <a:pt x="2958" y="3317"/>
                    <a:pt x="2996" y="3305"/>
                    <a:pt x="3047" y="3305"/>
                  </a:cubicBezTo>
                  <a:cubicBezTo>
                    <a:pt x="3436" y="3305"/>
                    <a:pt x="4578" y="4040"/>
                    <a:pt x="5143" y="4040"/>
                  </a:cubicBezTo>
                  <a:cubicBezTo>
                    <a:pt x="5284" y="4040"/>
                    <a:pt x="5389" y="3994"/>
                    <a:pt x="5437" y="3879"/>
                  </a:cubicBezTo>
                  <a:cubicBezTo>
                    <a:pt x="5437" y="3879"/>
                    <a:pt x="4970" y="3613"/>
                    <a:pt x="4470" y="3412"/>
                  </a:cubicBezTo>
                  <a:cubicBezTo>
                    <a:pt x="3970" y="3212"/>
                    <a:pt x="3202" y="2879"/>
                    <a:pt x="3436" y="2679"/>
                  </a:cubicBezTo>
                  <a:cubicBezTo>
                    <a:pt x="3456" y="2658"/>
                    <a:pt x="3486" y="2649"/>
                    <a:pt x="3523" y="2649"/>
                  </a:cubicBezTo>
                  <a:cubicBezTo>
                    <a:pt x="3868" y="2649"/>
                    <a:pt x="4862" y="3450"/>
                    <a:pt x="5138" y="3450"/>
                  </a:cubicBezTo>
                  <a:cubicBezTo>
                    <a:pt x="5171" y="3450"/>
                    <a:pt x="5194" y="3439"/>
                    <a:pt x="5204" y="3412"/>
                  </a:cubicBezTo>
                  <a:cubicBezTo>
                    <a:pt x="5337" y="3179"/>
                    <a:pt x="4170" y="2345"/>
                    <a:pt x="3436" y="1878"/>
                  </a:cubicBezTo>
                  <a:cubicBezTo>
                    <a:pt x="2813" y="1515"/>
                    <a:pt x="2816" y="1333"/>
                    <a:pt x="2989" y="1333"/>
                  </a:cubicBezTo>
                  <a:cubicBezTo>
                    <a:pt x="3039" y="1333"/>
                    <a:pt x="3102" y="1348"/>
                    <a:pt x="3169" y="1378"/>
                  </a:cubicBezTo>
                  <a:cubicBezTo>
                    <a:pt x="3402" y="1494"/>
                    <a:pt x="3966" y="1942"/>
                    <a:pt x="4150" y="1942"/>
                  </a:cubicBezTo>
                  <a:cubicBezTo>
                    <a:pt x="4176" y="1942"/>
                    <a:pt x="4195" y="1932"/>
                    <a:pt x="4203" y="1911"/>
                  </a:cubicBezTo>
                  <a:cubicBezTo>
                    <a:pt x="4303" y="1711"/>
                    <a:pt x="3369" y="777"/>
                    <a:pt x="2835" y="544"/>
                  </a:cubicBezTo>
                  <a:cubicBezTo>
                    <a:pt x="2302" y="277"/>
                    <a:pt x="1168" y="277"/>
                    <a:pt x="967" y="43"/>
                  </a:cubicBezTo>
                  <a:cubicBezTo>
                    <a:pt x="948" y="14"/>
                    <a:pt x="922" y="0"/>
                    <a:pt x="893" y="0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629050" y="3883650"/>
              <a:ext cx="264375" cy="342925"/>
            </a:xfrm>
            <a:custGeom>
              <a:avLst/>
              <a:gdLst/>
              <a:ahLst/>
              <a:cxnLst/>
              <a:rect l="l" t="t" r="r" b="b"/>
              <a:pathLst>
                <a:path w="10575" h="13717" extrusionOk="0">
                  <a:moveTo>
                    <a:pt x="5315" y="1"/>
                  </a:moveTo>
                  <a:cubicBezTo>
                    <a:pt x="5234" y="1"/>
                    <a:pt x="5153" y="3"/>
                    <a:pt x="5071" y="6"/>
                  </a:cubicBezTo>
                  <a:cubicBezTo>
                    <a:pt x="4971" y="40"/>
                    <a:pt x="4904" y="40"/>
                    <a:pt x="4804" y="40"/>
                  </a:cubicBezTo>
                  <a:cubicBezTo>
                    <a:pt x="4804" y="40"/>
                    <a:pt x="1" y="507"/>
                    <a:pt x="301" y="6077"/>
                  </a:cubicBezTo>
                  <a:cubicBezTo>
                    <a:pt x="601" y="11681"/>
                    <a:pt x="2402" y="13716"/>
                    <a:pt x="2402" y="13716"/>
                  </a:cubicBezTo>
                  <a:lnTo>
                    <a:pt x="8974" y="13249"/>
                  </a:lnTo>
                  <a:lnTo>
                    <a:pt x="10575" y="5010"/>
                  </a:lnTo>
                  <a:cubicBezTo>
                    <a:pt x="10348" y="2190"/>
                    <a:pt x="8075" y="1"/>
                    <a:pt x="531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697450" y="5007100"/>
              <a:ext cx="152625" cy="109275"/>
            </a:xfrm>
            <a:custGeom>
              <a:avLst/>
              <a:gdLst/>
              <a:ahLst/>
              <a:cxnLst/>
              <a:rect l="l" t="t" r="r" b="b"/>
              <a:pathLst>
                <a:path w="6105" h="4371" extrusionOk="0">
                  <a:moveTo>
                    <a:pt x="3102" y="0"/>
                  </a:moveTo>
                  <a:lnTo>
                    <a:pt x="0" y="868"/>
                  </a:lnTo>
                  <a:lnTo>
                    <a:pt x="500" y="4370"/>
                  </a:lnTo>
                  <a:lnTo>
                    <a:pt x="6104" y="3770"/>
                  </a:lnTo>
                  <a:lnTo>
                    <a:pt x="3102" y="220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864225" y="4967900"/>
              <a:ext cx="131775" cy="118450"/>
            </a:xfrm>
            <a:custGeom>
              <a:avLst/>
              <a:gdLst/>
              <a:ahLst/>
              <a:cxnLst/>
              <a:rect l="l" t="t" r="r" b="b"/>
              <a:pathLst>
                <a:path w="5271" h="4738" extrusionOk="0">
                  <a:moveTo>
                    <a:pt x="3336" y="1"/>
                  </a:moveTo>
                  <a:lnTo>
                    <a:pt x="601" y="67"/>
                  </a:lnTo>
                  <a:lnTo>
                    <a:pt x="0" y="3403"/>
                  </a:lnTo>
                  <a:lnTo>
                    <a:pt x="5271" y="4737"/>
                  </a:lnTo>
                  <a:lnTo>
                    <a:pt x="3036" y="22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586525" y="4226550"/>
              <a:ext cx="453675" cy="859800"/>
            </a:xfrm>
            <a:custGeom>
              <a:avLst/>
              <a:gdLst/>
              <a:ahLst/>
              <a:cxnLst/>
              <a:rect l="l" t="t" r="r" b="b"/>
              <a:pathLst>
                <a:path w="18147" h="34392" extrusionOk="0">
                  <a:moveTo>
                    <a:pt x="4103" y="0"/>
                  </a:moveTo>
                  <a:cubicBezTo>
                    <a:pt x="3937" y="0"/>
                    <a:pt x="1" y="3669"/>
                    <a:pt x="468" y="6171"/>
                  </a:cubicBezTo>
                  <a:cubicBezTo>
                    <a:pt x="935" y="8673"/>
                    <a:pt x="4704" y="34391"/>
                    <a:pt x="4704" y="34391"/>
                  </a:cubicBezTo>
                  <a:lnTo>
                    <a:pt x="7539" y="33391"/>
                  </a:lnTo>
                  <a:cubicBezTo>
                    <a:pt x="7539" y="33391"/>
                    <a:pt x="6038" y="8039"/>
                    <a:pt x="7039" y="7706"/>
                  </a:cubicBezTo>
                  <a:cubicBezTo>
                    <a:pt x="7089" y="7688"/>
                    <a:pt x="7143" y="7680"/>
                    <a:pt x="7199" y="7680"/>
                  </a:cubicBezTo>
                  <a:cubicBezTo>
                    <a:pt x="8777" y="7680"/>
                    <a:pt x="12522" y="14292"/>
                    <a:pt x="12876" y="16579"/>
                  </a:cubicBezTo>
                  <a:cubicBezTo>
                    <a:pt x="13210" y="18580"/>
                    <a:pt x="11175" y="31089"/>
                    <a:pt x="11709" y="31222"/>
                  </a:cubicBezTo>
                  <a:lnTo>
                    <a:pt x="14211" y="31356"/>
                  </a:lnTo>
                  <a:cubicBezTo>
                    <a:pt x="14211" y="31356"/>
                    <a:pt x="18147" y="16712"/>
                    <a:pt x="17213" y="14811"/>
                  </a:cubicBezTo>
                  <a:cubicBezTo>
                    <a:pt x="16312" y="12876"/>
                    <a:pt x="10708" y="967"/>
                    <a:pt x="10708" y="967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661575" y="3668525"/>
              <a:ext cx="165150" cy="190350"/>
            </a:xfrm>
            <a:custGeom>
              <a:avLst/>
              <a:gdLst/>
              <a:ahLst/>
              <a:cxnLst/>
              <a:rect l="l" t="t" r="r" b="b"/>
              <a:pathLst>
                <a:path w="6606" h="7614" extrusionOk="0">
                  <a:moveTo>
                    <a:pt x="3205" y="1"/>
                  </a:moveTo>
                  <a:cubicBezTo>
                    <a:pt x="3149" y="1"/>
                    <a:pt x="3093" y="2"/>
                    <a:pt x="3036" y="5"/>
                  </a:cubicBezTo>
                  <a:cubicBezTo>
                    <a:pt x="3003" y="5"/>
                    <a:pt x="3003" y="39"/>
                    <a:pt x="2969" y="39"/>
                  </a:cubicBezTo>
                  <a:cubicBezTo>
                    <a:pt x="1302" y="139"/>
                    <a:pt x="1" y="1606"/>
                    <a:pt x="134" y="3274"/>
                  </a:cubicBezTo>
                  <a:cubicBezTo>
                    <a:pt x="259" y="5328"/>
                    <a:pt x="702" y="7614"/>
                    <a:pt x="2684" y="7614"/>
                  </a:cubicBezTo>
                  <a:cubicBezTo>
                    <a:pt x="2827" y="7614"/>
                    <a:pt x="2977" y="7602"/>
                    <a:pt x="3136" y="7577"/>
                  </a:cubicBezTo>
                  <a:cubicBezTo>
                    <a:pt x="6539" y="7144"/>
                    <a:pt x="6605" y="5309"/>
                    <a:pt x="6472" y="4108"/>
                  </a:cubicBezTo>
                  <a:cubicBezTo>
                    <a:pt x="6341" y="2901"/>
                    <a:pt x="5700" y="1"/>
                    <a:pt x="320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01600" y="3837925"/>
              <a:ext cx="100950" cy="130450"/>
            </a:xfrm>
            <a:custGeom>
              <a:avLst/>
              <a:gdLst/>
              <a:ahLst/>
              <a:cxnLst/>
              <a:rect l="l" t="t" r="r" b="b"/>
              <a:pathLst>
                <a:path w="4038" h="5218" extrusionOk="0">
                  <a:moveTo>
                    <a:pt x="3503" y="1"/>
                  </a:moveTo>
                  <a:lnTo>
                    <a:pt x="1" y="434"/>
                  </a:lnTo>
                  <a:lnTo>
                    <a:pt x="535" y="3770"/>
                  </a:lnTo>
                  <a:cubicBezTo>
                    <a:pt x="679" y="4606"/>
                    <a:pt x="1421" y="5218"/>
                    <a:pt x="2223" y="5218"/>
                  </a:cubicBezTo>
                  <a:cubicBezTo>
                    <a:pt x="2348" y="5218"/>
                    <a:pt x="2476" y="5203"/>
                    <a:pt x="2603" y="5171"/>
                  </a:cubicBezTo>
                  <a:cubicBezTo>
                    <a:pt x="3503" y="4938"/>
                    <a:pt x="4037" y="4170"/>
                    <a:pt x="3904" y="3270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644200" y="3765375"/>
              <a:ext cx="38250" cy="54500"/>
            </a:xfrm>
            <a:custGeom>
              <a:avLst/>
              <a:gdLst/>
              <a:ahLst/>
              <a:cxnLst/>
              <a:rect l="l" t="t" r="r" b="b"/>
              <a:pathLst>
                <a:path w="1530" h="2180" extrusionOk="0">
                  <a:moveTo>
                    <a:pt x="729" y="1"/>
                  </a:moveTo>
                  <a:cubicBezTo>
                    <a:pt x="329" y="1"/>
                    <a:pt x="62" y="434"/>
                    <a:pt x="29" y="835"/>
                  </a:cubicBezTo>
                  <a:cubicBezTo>
                    <a:pt x="1" y="1507"/>
                    <a:pt x="491" y="2180"/>
                    <a:pt x="1142" y="2180"/>
                  </a:cubicBezTo>
                  <a:cubicBezTo>
                    <a:pt x="1266" y="2180"/>
                    <a:pt x="1396" y="2155"/>
                    <a:pt x="1530" y="2102"/>
                  </a:cubicBezTo>
                  <a:lnTo>
                    <a:pt x="1463" y="468"/>
                  </a:lnTo>
                  <a:cubicBezTo>
                    <a:pt x="1496" y="134"/>
                    <a:pt x="996" y="1"/>
                    <a:pt x="729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29125" y="3723775"/>
              <a:ext cx="49225" cy="64600"/>
            </a:xfrm>
            <a:custGeom>
              <a:avLst/>
              <a:gdLst/>
              <a:ahLst/>
              <a:cxnLst/>
              <a:rect l="l" t="t" r="r" b="b"/>
              <a:pathLst>
                <a:path w="1969" h="2584" extrusionOk="0">
                  <a:moveTo>
                    <a:pt x="63" y="0"/>
                  </a:moveTo>
                  <a:cubicBezTo>
                    <a:pt x="31" y="0"/>
                    <a:pt x="1" y="27"/>
                    <a:pt x="1" y="63"/>
                  </a:cubicBezTo>
                  <a:cubicBezTo>
                    <a:pt x="234" y="631"/>
                    <a:pt x="334" y="1264"/>
                    <a:pt x="734" y="1798"/>
                  </a:cubicBezTo>
                  <a:cubicBezTo>
                    <a:pt x="751" y="1815"/>
                    <a:pt x="768" y="1823"/>
                    <a:pt x="785" y="1823"/>
                  </a:cubicBezTo>
                  <a:cubicBezTo>
                    <a:pt x="801" y="1823"/>
                    <a:pt x="818" y="1815"/>
                    <a:pt x="835" y="1798"/>
                  </a:cubicBezTo>
                  <a:cubicBezTo>
                    <a:pt x="957" y="1641"/>
                    <a:pt x="1124" y="1539"/>
                    <a:pt x="1261" y="1539"/>
                  </a:cubicBezTo>
                  <a:cubicBezTo>
                    <a:pt x="1386" y="1539"/>
                    <a:pt x="1486" y="1624"/>
                    <a:pt x="1502" y="1831"/>
                  </a:cubicBezTo>
                  <a:cubicBezTo>
                    <a:pt x="1502" y="2098"/>
                    <a:pt x="1335" y="2298"/>
                    <a:pt x="1168" y="2465"/>
                  </a:cubicBezTo>
                  <a:cubicBezTo>
                    <a:pt x="1141" y="2492"/>
                    <a:pt x="1201" y="2584"/>
                    <a:pt x="1243" y="2584"/>
                  </a:cubicBezTo>
                  <a:cubicBezTo>
                    <a:pt x="1253" y="2584"/>
                    <a:pt x="1262" y="2578"/>
                    <a:pt x="1268" y="2565"/>
                  </a:cubicBezTo>
                  <a:cubicBezTo>
                    <a:pt x="1602" y="2298"/>
                    <a:pt x="1969" y="1498"/>
                    <a:pt x="1335" y="1331"/>
                  </a:cubicBezTo>
                  <a:cubicBezTo>
                    <a:pt x="1317" y="1322"/>
                    <a:pt x="1297" y="1318"/>
                    <a:pt x="1275" y="1318"/>
                  </a:cubicBezTo>
                  <a:cubicBezTo>
                    <a:pt x="1217" y="1318"/>
                    <a:pt x="1150" y="1349"/>
                    <a:pt x="1101" y="1398"/>
                  </a:cubicBezTo>
                  <a:cubicBezTo>
                    <a:pt x="1001" y="1431"/>
                    <a:pt x="901" y="1598"/>
                    <a:pt x="835" y="1631"/>
                  </a:cubicBezTo>
                  <a:cubicBezTo>
                    <a:pt x="832" y="1632"/>
                    <a:pt x="829" y="1632"/>
                    <a:pt x="826" y="1632"/>
                  </a:cubicBezTo>
                  <a:cubicBezTo>
                    <a:pt x="592" y="1632"/>
                    <a:pt x="233" y="261"/>
                    <a:pt x="134" y="63"/>
                  </a:cubicBezTo>
                  <a:cubicBezTo>
                    <a:pt x="119" y="18"/>
                    <a:pt x="90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699850" y="3751000"/>
              <a:ext cx="7475" cy="5800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217" y="0"/>
                  </a:moveTo>
                  <a:cubicBezTo>
                    <a:pt x="203" y="0"/>
                    <a:pt x="188" y="3"/>
                    <a:pt x="171" y="9"/>
                  </a:cubicBezTo>
                  <a:cubicBezTo>
                    <a:pt x="138" y="9"/>
                    <a:pt x="104" y="42"/>
                    <a:pt x="71" y="75"/>
                  </a:cubicBezTo>
                  <a:cubicBezTo>
                    <a:pt x="1" y="145"/>
                    <a:pt x="110" y="231"/>
                    <a:pt x="194" y="231"/>
                  </a:cubicBezTo>
                  <a:cubicBezTo>
                    <a:pt x="230" y="231"/>
                    <a:pt x="261" y="215"/>
                    <a:pt x="271" y="175"/>
                  </a:cubicBezTo>
                  <a:cubicBezTo>
                    <a:pt x="299" y="65"/>
                    <a:pt x="280" y="0"/>
                    <a:pt x="2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73525" y="3735300"/>
              <a:ext cx="7325" cy="5550"/>
            </a:xfrm>
            <a:custGeom>
              <a:avLst/>
              <a:gdLst/>
              <a:ahLst/>
              <a:cxnLst/>
              <a:rect l="l" t="t" r="r" b="b"/>
              <a:pathLst>
                <a:path w="293" h="222" extrusionOk="0">
                  <a:moveTo>
                    <a:pt x="108" y="0"/>
                  </a:moveTo>
                  <a:cubicBezTo>
                    <a:pt x="9" y="0"/>
                    <a:pt x="1" y="222"/>
                    <a:pt x="102" y="222"/>
                  </a:cubicBezTo>
                  <a:cubicBezTo>
                    <a:pt x="118" y="222"/>
                    <a:pt x="137" y="216"/>
                    <a:pt x="159" y="203"/>
                  </a:cubicBezTo>
                  <a:cubicBezTo>
                    <a:pt x="293" y="170"/>
                    <a:pt x="293" y="3"/>
                    <a:pt x="159" y="3"/>
                  </a:cubicBezTo>
                  <a:lnTo>
                    <a:pt x="126" y="3"/>
                  </a:lnTo>
                  <a:cubicBezTo>
                    <a:pt x="120" y="1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14375" y="3788850"/>
              <a:ext cx="54550" cy="16600"/>
            </a:xfrm>
            <a:custGeom>
              <a:avLst/>
              <a:gdLst/>
              <a:ahLst/>
              <a:cxnLst/>
              <a:rect l="l" t="t" r="r" b="b"/>
              <a:pathLst>
                <a:path w="2182" h="664" extrusionOk="0">
                  <a:moveTo>
                    <a:pt x="61" y="0"/>
                  </a:moveTo>
                  <a:cubicBezTo>
                    <a:pt x="9" y="0"/>
                    <a:pt x="1" y="39"/>
                    <a:pt x="24" y="62"/>
                  </a:cubicBezTo>
                  <a:cubicBezTo>
                    <a:pt x="324" y="463"/>
                    <a:pt x="691" y="663"/>
                    <a:pt x="1191" y="663"/>
                  </a:cubicBezTo>
                  <a:cubicBezTo>
                    <a:pt x="1234" y="663"/>
                    <a:pt x="1288" y="664"/>
                    <a:pt x="1350" y="664"/>
                  </a:cubicBezTo>
                  <a:cubicBezTo>
                    <a:pt x="1627" y="664"/>
                    <a:pt x="2049" y="642"/>
                    <a:pt x="2158" y="396"/>
                  </a:cubicBezTo>
                  <a:cubicBezTo>
                    <a:pt x="2182" y="349"/>
                    <a:pt x="2139" y="302"/>
                    <a:pt x="2100" y="302"/>
                  </a:cubicBezTo>
                  <a:cubicBezTo>
                    <a:pt x="2084" y="302"/>
                    <a:pt x="2068" y="310"/>
                    <a:pt x="2058" y="329"/>
                  </a:cubicBezTo>
                  <a:cubicBezTo>
                    <a:pt x="1858" y="529"/>
                    <a:pt x="1491" y="529"/>
                    <a:pt x="1224" y="529"/>
                  </a:cubicBezTo>
                  <a:cubicBezTo>
                    <a:pt x="824" y="529"/>
                    <a:pt x="424" y="329"/>
                    <a:pt x="157" y="29"/>
                  </a:cubicBezTo>
                  <a:cubicBezTo>
                    <a:pt x="116" y="8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09950" y="3784350"/>
              <a:ext cx="12525" cy="16000"/>
            </a:xfrm>
            <a:custGeom>
              <a:avLst/>
              <a:gdLst/>
              <a:ahLst/>
              <a:cxnLst/>
              <a:rect l="l" t="t" r="r" b="b"/>
              <a:pathLst>
                <a:path w="501" h="640" extrusionOk="0">
                  <a:moveTo>
                    <a:pt x="366" y="0"/>
                  </a:moveTo>
                  <a:cubicBezTo>
                    <a:pt x="256" y="0"/>
                    <a:pt x="150" y="65"/>
                    <a:pt x="67" y="176"/>
                  </a:cubicBezTo>
                  <a:cubicBezTo>
                    <a:pt x="0" y="309"/>
                    <a:pt x="0" y="476"/>
                    <a:pt x="0" y="576"/>
                  </a:cubicBezTo>
                  <a:cubicBezTo>
                    <a:pt x="0" y="621"/>
                    <a:pt x="14" y="639"/>
                    <a:pt x="29" y="639"/>
                  </a:cubicBezTo>
                  <a:cubicBezTo>
                    <a:pt x="47" y="639"/>
                    <a:pt x="67" y="612"/>
                    <a:pt x="67" y="576"/>
                  </a:cubicBezTo>
                  <a:cubicBezTo>
                    <a:pt x="67" y="476"/>
                    <a:pt x="100" y="342"/>
                    <a:pt x="167" y="242"/>
                  </a:cubicBezTo>
                  <a:cubicBezTo>
                    <a:pt x="234" y="142"/>
                    <a:pt x="301" y="142"/>
                    <a:pt x="434" y="76"/>
                  </a:cubicBezTo>
                  <a:cubicBezTo>
                    <a:pt x="501" y="76"/>
                    <a:pt x="501" y="9"/>
                    <a:pt x="434" y="9"/>
                  </a:cubicBezTo>
                  <a:cubicBezTo>
                    <a:pt x="411" y="3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698275" y="3847925"/>
              <a:ext cx="79250" cy="16950"/>
            </a:xfrm>
            <a:custGeom>
              <a:avLst/>
              <a:gdLst/>
              <a:ahLst/>
              <a:cxnLst/>
              <a:rect l="l" t="t" r="r" b="b"/>
              <a:pathLst>
                <a:path w="3170" h="678" extrusionOk="0">
                  <a:moveTo>
                    <a:pt x="3136" y="1"/>
                  </a:moveTo>
                  <a:cubicBezTo>
                    <a:pt x="2669" y="101"/>
                    <a:pt x="2235" y="368"/>
                    <a:pt x="1802" y="468"/>
                  </a:cubicBezTo>
                  <a:cubicBezTo>
                    <a:pt x="1653" y="503"/>
                    <a:pt x="1497" y="520"/>
                    <a:pt x="1340" y="520"/>
                  </a:cubicBezTo>
                  <a:cubicBezTo>
                    <a:pt x="900" y="520"/>
                    <a:pt x="453" y="389"/>
                    <a:pt x="134" y="168"/>
                  </a:cubicBezTo>
                  <a:cubicBezTo>
                    <a:pt x="34" y="168"/>
                    <a:pt x="0" y="201"/>
                    <a:pt x="34" y="268"/>
                  </a:cubicBezTo>
                  <a:cubicBezTo>
                    <a:pt x="358" y="569"/>
                    <a:pt x="715" y="677"/>
                    <a:pt x="1084" y="677"/>
                  </a:cubicBezTo>
                  <a:cubicBezTo>
                    <a:pt x="1774" y="677"/>
                    <a:pt x="2505" y="297"/>
                    <a:pt x="3136" y="101"/>
                  </a:cubicBezTo>
                  <a:cubicBezTo>
                    <a:pt x="3169" y="101"/>
                    <a:pt x="3169" y="1"/>
                    <a:pt x="31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712450" y="3663025"/>
              <a:ext cx="103425" cy="52350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1653" y="0"/>
                  </a:moveTo>
                  <a:cubicBezTo>
                    <a:pt x="1067" y="0"/>
                    <a:pt x="428" y="113"/>
                    <a:pt x="0" y="225"/>
                  </a:cubicBezTo>
                  <a:cubicBezTo>
                    <a:pt x="234" y="392"/>
                    <a:pt x="434" y="692"/>
                    <a:pt x="734" y="859"/>
                  </a:cubicBezTo>
                  <a:cubicBezTo>
                    <a:pt x="1235" y="1193"/>
                    <a:pt x="1768" y="1259"/>
                    <a:pt x="2302" y="1493"/>
                  </a:cubicBezTo>
                  <a:cubicBezTo>
                    <a:pt x="2836" y="1693"/>
                    <a:pt x="3436" y="1893"/>
                    <a:pt x="4003" y="2093"/>
                  </a:cubicBezTo>
                  <a:cubicBezTo>
                    <a:pt x="4137" y="1359"/>
                    <a:pt x="3069" y="359"/>
                    <a:pt x="2436" y="92"/>
                  </a:cubicBezTo>
                  <a:cubicBezTo>
                    <a:pt x="2207" y="27"/>
                    <a:pt x="1937" y="0"/>
                    <a:pt x="1653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590700" y="3994400"/>
              <a:ext cx="303575" cy="1082775"/>
            </a:xfrm>
            <a:custGeom>
              <a:avLst/>
              <a:gdLst/>
              <a:ahLst/>
              <a:cxnLst/>
              <a:rect l="l" t="t" r="r" b="b"/>
              <a:pathLst>
                <a:path w="12143" h="43311" extrusionOk="0">
                  <a:moveTo>
                    <a:pt x="9796" y="0"/>
                  </a:moveTo>
                  <a:cubicBezTo>
                    <a:pt x="8008" y="0"/>
                    <a:pt x="6472" y="2415"/>
                    <a:pt x="6472" y="2415"/>
                  </a:cubicBezTo>
                  <a:cubicBezTo>
                    <a:pt x="5854" y="870"/>
                    <a:pt x="4736" y="456"/>
                    <a:pt x="3713" y="456"/>
                  </a:cubicBezTo>
                  <a:cubicBezTo>
                    <a:pt x="2526" y="456"/>
                    <a:pt x="1468" y="1014"/>
                    <a:pt x="1468" y="1014"/>
                  </a:cubicBezTo>
                  <a:cubicBezTo>
                    <a:pt x="2087" y="7792"/>
                    <a:pt x="3853" y="9222"/>
                    <a:pt x="3965" y="9222"/>
                  </a:cubicBezTo>
                  <a:cubicBezTo>
                    <a:pt x="3965" y="9222"/>
                    <a:pt x="3965" y="9222"/>
                    <a:pt x="3965" y="9222"/>
                  </a:cubicBezTo>
                  <a:lnTo>
                    <a:pt x="3965" y="9222"/>
                  </a:lnTo>
                  <a:cubicBezTo>
                    <a:pt x="2967" y="9722"/>
                    <a:pt x="2268" y="10455"/>
                    <a:pt x="1702" y="11221"/>
                  </a:cubicBezTo>
                  <a:cubicBezTo>
                    <a:pt x="667" y="12789"/>
                    <a:pt x="0" y="13856"/>
                    <a:pt x="534" y="16491"/>
                  </a:cubicBezTo>
                  <a:lnTo>
                    <a:pt x="4537" y="43310"/>
                  </a:lnTo>
                  <a:lnTo>
                    <a:pt x="10708" y="38774"/>
                  </a:lnTo>
                  <a:lnTo>
                    <a:pt x="12142" y="12789"/>
                  </a:lnTo>
                  <a:lnTo>
                    <a:pt x="10508" y="8819"/>
                  </a:lnTo>
                  <a:lnTo>
                    <a:pt x="12009" y="1514"/>
                  </a:lnTo>
                  <a:cubicBezTo>
                    <a:pt x="11287" y="397"/>
                    <a:pt x="10521" y="0"/>
                    <a:pt x="9796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64200" y="4143975"/>
              <a:ext cx="5825" cy="5325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99" y="1"/>
                  </a:moveTo>
                  <a:cubicBezTo>
                    <a:pt x="11" y="30"/>
                    <a:pt x="0" y="213"/>
                    <a:pt x="66" y="213"/>
                  </a:cubicBezTo>
                  <a:cubicBezTo>
                    <a:pt x="75" y="213"/>
                    <a:pt x="86" y="209"/>
                    <a:pt x="99" y="201"/>
                  </a:cubicBezTo>
                  <a:cubicBezTo>
                    <a:pt x="232" y="201"/>
                    <a:pt x="232" y="1"/>
                    <a:pt x="9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804175" y="4090600"/>
              <a:ext cx="7525" cy="5875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168" y="1"/>
                  </a:moveTo>
                  <a:cubicBezTo>
                    <a:pt x="1" y="1"/>
                    <a:pt x="67" y="234"/>
                    <a:pt x="168" y="234"/>
                  </a:cubicBezTo>
                  <a:cubicBezTo>
                    <a:pt x="301" y="234"/>
                    <a:pt x="301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8694325" y="4121300"/>
              <a:ext cx="12725" cy="9425"/>
            </a:xfrm>
            <a:custGeom>
              <a:avLst/>
              <a:gdLst/>
              <a:ahLst/>
              <a:cxnLst/>
              <a:rect l="l" t="t" r="r" b="b"/>
              <a:pathLst>
                <a:path w="509" h="377" extrusionOk="0">
                  <a:moveTo>
                    <a:pt x="279" y="0"/>
                  </a:moveTo>
                  <a:cubicBezTo>
                    <a:pt x="262" y="0"/>
                    <a:pt x="244" y="2"/>
                    <a:pt x="225" y="7"/>
                  </a:cubicBezTo>
                  <a:cubicBezTo>
                    <a:pt x="1" y="7"/>
                    <a:pt x="23" y="376"/>
                    <a:pt x="261" y="376"/>
                  </a:cubicBezTo>
                  <a:cubicBezTo>
                    <a:pt x="271" y="376"/>
                    <a:pt x="281" y="375"/>
                    <a:pt x="292" y="374"/>
                  </a:cubicBezTo>
                  <a:cubicBezTo>
                    <a:pt x="509" y="374"/>
                    <a:pt x="495" y="0"/>
                    <a:pt x="27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695000" y="4062825"/>
              <a:ext cx="7850" cy="5300"/>
            </a:xfrm>
            <a:custGeom>
              <a:avLst/>
              <a:gdLst/>
              <a:ahLst/>
              <a:cxnLst/>
              <a:rect l="l" t="t" r="r" b="b"/>
              <a:pathLst>
                <a:path w="314" h="212" extrusionOk="0">
                  <a:moveTo>
                    <a:pt x="115" y="0"/>
                  </a:moveTo>
                  <a:cubicBezTo>
                    <a:pt x="0" y="0"/>
                    <a:pt x="17" y="211"/>
                    <a:pt x="165" y="211"/>
                  </a:cubicBezTo>
                  <a:cubicBezTo>
                    <a:pt x="313" y="211"/>
                    <a:pt x="303" y="0"/>
                    <a:pt x="205" y="0"/>
                  </a:cubicBezTo>
                  <a:cubicBezTo>
                    <a:pt x="193" y="0"/>
                    <a:pt x="180" y="4"/>
                    <a:pt x="165" y="11"/>
                  </a:cubicBezTo>
                  <a:cubicBezTo>
                    <a:pt x="146" y="4"/>
                    <a:pt x="130" y="0"/>
                    <a:pt x="11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745800" y="4075600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8" y="0"/>
                  </a:moveTo>
                  <a:cubicBezTo>
                    <a:pt x="1" y="0"/>
                    <a:pt x="67" y="401"/>
                    <a:pt x="301" y="401"/>
                  </a:cubicBezTo>
                  <a:cubicBezTo>
                    <a:pt x="568" y="401"/>
                    <a:pt x="568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37475" y="41148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34"/>
                    <a:pt x="67" y="367"/>
                    <a:pt x="267" y="367"/>
                  </a:cubicBezTo>
                  <a:cubicBezTo>
                    <a:pt x="501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726625" y="4174000"/>
              <a:ext cx="5875" cy="5875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01" y="1"/>
                  </a:moveTo>
                  <a:cubicBezTo>
                    <a:pt x="1" y="1"/>
                    <a:pt x="1" y="234"/>
                    <a:pt x="101" y="234"/>
                  </a:cubicBezTo>
                  <a:cubicBezTo>
                    <a:pt x="234" y="234"/>
                    <a:pt x="234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660925" y="4093550"/>
              <a:ext cx="8175" cy="7250"/>
            </a:xfrm>
            <a:custGeom>
              <a:avLst/>
              <a:gdLst/>
              <a:ahLst/>
              <a:cxnLst/>
              <a:rect l="l" t="t" r="r" b="b"/>
              <a:pathLst>
                <a:path w="327" h="290" extrusionOk="0">
                  <a:moveTo>
                    <a:pt x="204" y="0"/>
                  </a:moveTo>
                  <a:cubicBezTo>
                    <a:pt x="108" y="0"/>
                    <a:pt x="0" y="96"/>
                    <a:pt x="60" y="216"/>
                  </a:cubicBezTo>
                  <a:cubicBezTo>
                    <a:pt x="98" y="267"/>
                    <a:pt x="146" y="289"/>
                    <a:pt x="191" y="289"/>
                  </a:cubicBezTo>
                  <a:cubicBezTo>
                    <a:pt x="263" y="289"/>
                    <a:pt x="327" y="232"/>
                    <a:pt x="327" y="150"/>
                  </a:cubicBezTo>
                  <a:cubicBezTo>
                    <a:pt x="327" y="43"/>
                    <a:pt x="268" y="0"/>
                    <a:pt x="2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03600" y="408727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8" y="0"/>
                  </a:moveTo>
                  <a:cubicBezTo>
                    <a:pt x="1" y="63"/>
                    <a:pt x="18" y="271"/>
                    <a:pt x="156" y="271"/>
                  </a:cubicBezTo>
                  <a:cubicBezTo>
                    <a:pt x="166" y="271"/>
                    <a:pt x="177" y="270"/>
                    <a:pt x="188" y="267"/>
                  </a:cubicBezTo>
                  <a:cubicBezTo>
                    <a:pt x="354" y="267"/>
                    <a:pt x="321" y="0"/>
                    <a:pt x="1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18750" y="4037850"/>
              <a:ext cx="9950" cy="7150"/>
            </a:xfrm>
            <a:custGeom>
              <a:avLst/>
              <a:gdLst/>
              <a:ahLst/>
              <a:cxnLst/>
              <a:rect l="l" t="t" r="r" b="b"/>
              <a:pathLst>
                <a:path w="398" h="286" extrusionOk="0">
                  <a:moveTo>
                    <a:pt x="233" y="1"/>
                  </a:moveTo>
                  <a:cubicBezTo>
                    <a:pt x="217" y="1"/>
                    <a:pt x="200" y="3"/>
                    <a:pt x="182" y="9"/>
                  </a:cubicBezTo>
                  <a:cubicBezTo>
                    <a:pt x="0" y="9"/>
                    <a:pt x="11" y="285"/>
                    <a:pt x="165" y="285"/>
                  </a:cubicBezTo>
                  <a:cubicBezTo>
                    <a:pt x="180" y="285"/>
                    <a:pt x="197" y="282"/>
                    <a:pt x="215" y="276"/>
                  </a:cubicBezTo>
                  <a:cubicBezTo>
                    <a:pt x="397" y="276"/>
                    <a:pt x="386" y="1"/>
                    <a:pt x="2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52400" y="40564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68" y="0"/>
                  </a:moveTo>
                  <a:cubicBezTo>
                    <a:pt x="1" y="34"/>
                    <a:pt x="1" y="267"/>
                    <a:pt x="168" y="267"/>
                  </a:cubicBezTo>
                  <a:cubicBezTo>
                    <a:pt x="334" y="267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678250" y="4023825"/>
              <a:ext cx="6700" cy="5925"/>
            </a:xfrm>
            <a:custGeom>
              <a:avLst/>
              <a:gdLst/>
              <a:ahLst/>
              <a:cxnLst/>
              <a:rect l="l" t="t" r="r" b="b"/>
              <a:pathLst>
                <a:path w="268" h="237" extrusionOk="0">
                  <a:moveTo>
                    <a:pt x="156" y="0"/>
                  </a:moveTo>
                  <a:cubicBezTo>
                    <a:pt x="150" y="0"/>
                    <a:pt x="142" y="1"/>
                    <a:pt x="134" y="3"/>
                  </a:cubicBezTo>
                  <a:cubicBezTo>
                    <a:pt x="1" y="3"/>
                    <a:pt x="1" y="237"/>
                    <a:pt x="134" y="237"/>
                  </a:cubicBezTo>
                  <a:cubicBezTo>
                    <a:pt x="260" y="237"/>
                    <a:pt x="267" y="0"/>
                    <a:pt x="15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652675" y="4023900"/>
              <a:ext cx="8925" cy="6750"/>
            </a:xfrm>
            <a:custGeom>
              <a:avLst/>
              <a:gdLst/>
              <a:ahLst/>
              <a:cxnLst/>
              <a:rect l="l" t="t" r="r" b="b"/>
              <a:pathLst>
                <a:path w="357" h="270" extrusionOk="0">
                  <a:moveTo>
                    <a:pt x="190" y="0"/>
                  </a:moveTo>
                  <a:cubicBezTo>
                    <a:pt x="0" y="0"/>
                    <a:pt x="20" y="270"/>
                    <a:pt x="165" y="270"/>
                  </a:cubicBezTo>
                  <a:cubicBezTo>
                    <a:pt x="173" y="270"/>
                    <a:pt x="181" y="269"/>
                    <a:pt x="190" y="267"/>
                  </a:cubicBezTo>
                  <a:lnTo>
                    <a:pt x="223" y="267"/>
                  </a:lnTo>
                  <a:cubicBezTo>
                    <a:pt x="357" y="267"/>
                    <a:pt x="357" y="0"/>
                    <a:pt x="1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665750" y="4143925"/>
              <a:ext cx="11700" cy="8425"/>
            </a:xfrm>
            <a:custGeom>
              <a:avLst/>
              <a:gdLst/>
              <a:ahLst/>
              <a:cxnLst/>
              <a:rect l="l" t="t" r="r" b="b"/>
              <a:pathLst>
                <a:path w="468" h="337" extrusionOk="0">
                  <a:moveTo>
                    <a:pt x="234" y="1"/>
                  </a:moveTo>
                  <a:cubicBezTo>
                    <a:pt x="223" y="1"/>
                    <a:pt x="212" y="1"/>
                    <a:pt x="201" y="3"/>
                  </a:cubicBezTo>
                  <a:cubicBezTo>
                    <a:pt x="0" y="3"/>
                    <a:pt x="34" y="336"/>
                    <a:pt x="267" y="336"/>
                  </a:cubicBezTo>
                  <a:cubicBezTo>
                    <a:pt x="459" y="336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689925" y="419067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1"/>
                    <a:pt x="34" y="334"/>
                    <a:pt x="234" y="334"/>
                  </a:cubicBezTo>
                  <a:cubicBezTo>
                    <a:pt x="468" y="334"/>
                    <a:pt x="468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712450" y="4143150"/>
              <a:ext cx="8375" cy="5850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334" y="2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741625" y="4203200"/>
              <a:ext cx="14225" cy="10025"/>
            </a:xfrm>
            <a:custGeom>
              <a:avLst/>
              <a:gdLst/>
              <a:ahLst/>
              <a:cxnLst/>
              <a:rect l="l" t="t" r="r" b="b"/>
              <a:pathLst>
                <a:path w="569" h="401" extrusionOk="0">
                  <a:moveTo>
                    <a:pt x="268" y="0"/>
                  </a:moveTo>
                  <a:cubicBezTo>
                    <a:pt x="1" y="0"/>
                    <a:pt x="68" y="400"/>
                    <a:pt x="301" y="400"/>
                  </a:cubicBezTo>
                  <a:cubicBezTo>
                    <a:pt x="568" y="400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781250" y="41848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04" y="408"/>
                  </a:cubicBezTo>
                  <a:cubicBezTo>
                    <a:pt x="218" y="408"/>
                    <a:pt x="234" y="405"/>
                    <a:pt x="251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55825" y="4171500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00" y="1"/>
                  </a:moveTo>
                  <a:cubicBezTo>
                    <a:pt x="0" y="34"/>
                    <a:pt x="0" y="401"/>
                    <a:pt x="234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8810225" y="4138150"/>
              <a:ext cx="16500" cy="12575"/>
            </a:xfrm>
            <a:custGeom>
              <a:avLst/>
              <a:gdLst/>
              <a:ahLst/>
              <a:cxnLst/>
              <a:rect l="l" t="t" r="r" b="b"/>
              <a:pathLst>
                <a:path w="660" h="503" extrusionOk="0">
                  <a:moveTo>
                    <a:pt x="259" y="0"/>
                  </a:moveTo>
                  <a:cubicBezTo>
                    <a:pt x="1" y="33"/>
                    <a:pt x="24" y="502"/>
                    <a:pt x="298" y="502"/>
                  </a:cubicBezTo>
                  <a:cubicBezTo>
                    <a:pt x="307" y="502"/>
                    <a:pt x="316" y="502"/>
                    <a:pt x="326" y="501"/>
                  </a:cubicBezTo>
                  <a:cubicBezTo>
                    <a:pt x="659" y="434"/>
                    <a:pt x="593" y="0"/>
                    <a:pt x="25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777775" y="4103125"/>
              <a:ext cx="15600" cy="11750"/>
            </a:xfrm>
            <a:custGeom>
              <a:avLst/>
              <a:gdLst/>
              <a:ahLst/>
              <a:cxnLst/>
              <a:rect l="l" t="t" r="r" b="b"/>
              <a:pathLst>
                <a:path w="624" h="470" extrusionOk="0">
                  <a:moveTo>
                    <a:pt x="290" y="0"/>
                  </a:moveTo>
                  <a:cubicBezTo>
                    <a:pt x="0" y="65"/>
                    <a:pt x="21" y="469"/>
                    <a:pt x="291" y="469"/>
                  </a:cubicBezTo>
                  <a:cubicBezTo>
                    <a:pt x="301" y="469"/>
                    <a:pt x="312" y="468"/>
                    <a:pt x="323" y="467"/>
                  </a:cubicBezTo>
                  <a:cubicBezTo>
                    <a:pt x="623" y="467"/>
                    <a:pt x="556" y="0"/>
                    <a:pt x="2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99175" y="404640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34"/>
                    <a:pt x="34" y="335"/>
                    <a:pt x="267" y="335"/>
                  </a:cubicBezTo>
                  <a:cubicBezTo>
                    <a:pt x="468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79175" y="4044675"/>
              <a:ext cx="10625" cy="7600"/>
            </a:xfrm>
            <a:custGeom>
              <a:avLst/>
              <a:gdLst/>
              <a:ahLst/>
              <a:cxnLst/>
              <a:rect l="l" t="t" r="r" b="b"/>
              <a:pathLst>
                <a:path w="425" h="304" extrusionOk="0">
                  <a:moveTo>
                    <a:pt x="252" y="1"/>
                  </a:moveTo>
                  <a:cubicBezTo>
                    <a:pt x="246" y="1"/>
                    <a:pt x="240" y="2"/>
                    <a:pt x="234" y="3"/>
                  </a:cubicBezTo>
                  <a:cubicBezTo>
                    <a:pt x="0" y="3"/>
                    <a:pt x="0" y="303"/>
                    <a:pt x="234" y="303"/>
                  </a:cubicBezTo>
                  <a:cubicBezTo>
                    <a:pt x="424" y="303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819200" y="4011375"/>
              <a:ext cx="10025" cy="7625"/>
            </a:xfrm>
            <a:custGeom>
              <a:avLst/>
              <a:gdLst/>
              <a:ahLst/>
              <a:cxnLst/>
              <a:rect l="l" t="t" r="r" b="b"/>
              <a:pathLst>
                <a:path w="401" h="305" extrusionOk="0">
                  <a:moveTo>
                    <a:pt x="200" y="1"/>
                  </a:moveTo>
                  <a:cubicBezTo>
                    <a:pt x="12" y="64"/>
                    <a:pt x="1" y="304"/>
                    <a:pt x="167" y="304"/>
                  </a:cubicBezTo>
                  <a:cubicBezTo>
                    <a:pt x="178" y="304"/>
                    <a:pt x="189" y="303"/>
                    <a:pt x="200" y="301"/>
                  </a:cubicBezTo>
                  <a:cubicBezTo>
                    <a:pt x="400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861975" y="4035575"/>
              <a:ext cx="8950" cy="760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91" y="0"/>
                  </a:moveTo>
                  <a:cubicBezTo>
                    <a:pt x="1" y="32"/>
                    <a:pt x="21" y="303"/>
                    <a:pt x="165" y="303"/>
                  </a:cubicBezTo>
                  <a:cubicBezTo>
                    <a:pt x="173" y="303"/>
                    <a:pt x="182" y="302"/>
                    <a:pt x="191" y="301"/>
                  </a:cubicBezTo>
                  <a:cubicBezTo>
                    <a:pt x="357" y="301"/>
                    <a:pt x="357" y="0"/>
                    <a:pt x="1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849225" y="4094250"/>
              <a:ext cx="11825" cy="9650"/>
            </a:xfrm>
            <a:custGeom>
              <a:avLst/>
              <a:gdLst/>
              <a:ahLst/>
              <a:cxnLst/>
              <a:rect l="l" t="t" r="r" b="b"/>
              <a:pathLst>
                <a:path w="473" h="386" extrusionOk="0">
                  <a:moveTo>
                    <a:pt x="185" y="0"/>
                  </a:moveTo>
                  <a:cubicBezTo>
                    <a:pt x="134" y="0"/>
                    <a:pt x="80" y="26"/>
                    <a:pt x="33" y="88"/>
                  </a:cubicBezTo>
                  <a:cubicBezTo>
                    <a:pt x="0" y="188"/>
                    <a:pt x="33" y="322"/>
                    <a:pt x="133" y="355"/>
                  </a:cubicBezTo>
                  <a:cubicBezTo>
                    <a:pt x="133" y="355"/>
                    <a:pt x="133" y="355"/>
                    <a:pt x="133" y="355"/>
                  </a:cubicBezTo>
                  <a:lnTo>
                    <a:pt x="133" y="355"/>
                  </a:lnTo>
                  <a:cubicBezTo>
                    <a:pt x="175" y="376"/>
                    <a:pt x="216" y="385"/>
                    <a:pt x="252" y="385"/>
                  </a:cubicBezTo>
                  <a:cubicBezTo>
                    <a:pt x="390" y="385"/>
                    <a:pt x="472" y="254"/>
                    <a:pt x="367" y="122"/>
                  </a:cubicBezTo>
                  <a:cubicBezTo>
                    <a:pt x="367" y="122"/>
                    <a:pt x="367" y="88"/>
                    <a:pt x="334" y="88"/>
                  </a:cubicBezTo>
                  <a:cubicBezTo>
                    <a:pt x="298" y="35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827525" y="407560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34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4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862550" y="406975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1" y="1"/>
                    <a:pt x="1" y="335"/>
                    <a:pt x="268" y="335"/>
                  </a:cubicBezTo>
                  <a:cubicBezTo>
                    <a:pt x="468" y="335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828575" y="4044700"/>
              <a:ext cx="12100" cy="10125"/>
            </a:xfrm>
            <a:custGeom>
              <a:avLst/>
              <a:gdLst/>
              <a:ahLst/>
              <a:cxnLst/>
              <a:rect l="l" t="t" r="r" b="b"/>
              <a:pathLst>
                <a:path w="484" h="405" extrusionOk="0">
                  <a:moveTo>
                    <a:pt x="221" y="0"/>
                  </a:moveTo>
                  <a:cubicBezTo>
                    <a:pt x="212" y="0"/>
                    <a:pt x="202" y="1"/>
                    <a:pt x="192" y="2"/>
                  </a:cubicBezTo>
                  <a:cubicBezTo>
                    <a:pt x="1" y="66"/>
                    <a:pt x="23" y="405"/>
                    <a:pt x="230" y="405"/>
                  </a:cubicBezTo>
                  <a:cubicBezTo>
                    <a:pt x="239" y="405"/>
                    <a:pt x="249" y="404"/>
                    <a:pt x="259" y="403"/>
                  </a:cubicBezTo>
                  <a:cubicBezTo>
                    <a:pt x="484" y="403"/>
                    <a:pt x="461" y="0"/>
                    <a:pt x="22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851950" y="4008875"/>
              <a:ext cx="13125" cy="10100"/>
            </a:xfrm>
            <a:custGeom>
              <a:avLst/>
              <a:gdLst/>
              <a:ahLst/>
              <a:cxnLst/>
              <a:rect l="l" t="t" r="r" b="b"/>
              <a:pathLst>
                <a:path w="525" h="404" extrusionOk="0">
                  <a:moveTo>
                    <a:pt x="225" y="1"/>
                  </a:moveTo>
                  <a:cubicBezTo>
                    <a:pt x="0" y="33"/>
                    <a:pt x="22" y="403"/>
                    <a:pt x="231" y="403"/>
                  </a:cubicBezTo>
                  <a:cubicBezTo>
                    <a:pt x="240" y="403"/>
                    <a:pt x="249" y="403"/>
                    <a:pt x="258" y="401"/>
                  </a:cubicBezTo>
                  <a:cubicBezTo>
                    <a:pt x="525" y="401"/>
                    <a:pt x="525" y="1"/>
                    <a:pt x="22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844200" y="4125075"/>
              <a:ext cx="10875" cy="11225"/>
            </a:xfrm>
            <a:custGeom>
              <a:avLst/>
              <a:gdLst/>
              <a:ahLst/>
              <a:cxnLst/>
              <a:rect l="l" t="t" r="r" b="b"/>
              <a:pathLst>
                <a:path w="435" h="449" extrusionOk="0">
                  <a:moveTo>
                    <a:pt x="228" y="0"/>
                  </a:moveTo>
                  <a:cubicBezTo>
                    <a:pt x="128" y="0"/>
                    <a:pt x="19" y="76"/>
                    <a:pt x="1" y="223"/>
                  </a:cubicBezTo>
                  <a:cubicBezTo>
                    <a:pt x="1" y="373"/>
                    <a:pt x="118" y="448"/>
                    <a:pt x="226" y="448"/>
                  </a:cubicBezTo>
                  <a:cubicBezTo>
                    <a:pt x="334" y="448"/>
                    <a:pt x="435" y="373"/>
                    <a:pt x="401" y="223"/>
                  </a:cubicBezTo>
                  <a:lnTo>
                    <a:pt x="401" y="156"/>
                  </a:lnTo>
                  <a:cubicBezTo>
                    <a:pt x="386" y="51"/>
                    <a:pt x="310" y="0"/>
                    <a:pt x="22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833550" y="4181150"/>
              <a:ext cx="1500" cy="375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16" y="0"/>
                  </a:moveTo>
                  <a:cubicBezTo>
                    <a:pt x="1" y="0"/>
                    <a:pt x="16" y="15"/>
                    <a:pt x="60" y="15"/>
                  </a:cubicBezTo>
                  <a:cubicBezTo>
                    <a:pt x="38" y="4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811675" y="4225700"/>
              <a:ext cx="20050" cy="14200"/>
            </a:xfrm>
            <a:custGeom>
              <a:avLst/>
              <a:gdLst/>
              <a:ahLst/>
              <a:cxnLst/>
              <a:rect l="l" t="t" r="r" b="b"/>
              <a:pathLst>
                <a:path w="802" h="568" extrusionOk="0">
                  <a:moveTo>
                    <a:pt x="368" y="1"/>
                  </a:moveTo>
                  <a:cubicBezTo>
                    <a:pt x="1" y="1"/>
                    <a:pt x="34" y="568"/>
                    <a:pt x="435" y="568"/>
                  </a:cubicBezTo>
                  <a:cubicBezTo>
                    <a:pt x="802" y="534"/>
                    <a:pt x="768" y="1"/>
                    <a:pt x="3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811675" y="418985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68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5" y="367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776650" y="424822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34" y="334"/>
                    <a:pt x="234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727450" y="4276425"/>
              <a:ext cx="13775" cy="10175"/>
            </a:xfrm>
            <a:custGeom>
              <a:avLst/>
              <a:gdLst/>
              <a:ahLst/>
              <a:cxnLst/>
              <a:rect l="l" t="t" r="r" b="b"/>
              <a:pathLst>
                <a:path w="551" h="407" extrusionOk="0">
                  <a:moveTo>
                    <a:pt x="291" y="0"/>
                  </a:moveTo>
                  <a:cubicBezTo>
                    <a:pt x="273" y="0"/>
                    <a:pt x="254" y="2"/>
                    <a:pt x="234" y="7"/>
                  </a:cubicBezTo>
                  <a:cubicBezTo>
                    <a:pt x="1" y="7"/>
                    <a:pt x="34" y="407"/>
                    <a:pt x="301" y="407"/>
                  </a:cubicBezTo>
                  <a:cubicBezTo>
                    <a:pt x="550" y="407"/>
                    <a:pt x="538" y="0"/>
                    <a:pt x="2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11025" y="4246375"/>
              <a:ext cx="12700" cy="9425"/>
            </a:xfrm>
            <a:custGeom>
              <a:avLst/>
              <a:gdLst/>
              <a:ahLst/>
              <a:cxnLst/>
              <a:rect l="l" t="t" r="r" b="b"/>
              <a:pathLst>
                <a:path w="508" h="377" extrusionOk="0">
                  <a:moveTo>
                    <a:pt x="278" y="1"/>
                  </a:moveTo>
                  <a:cubicBezTo>
                    <a:pt x="261" y="1"/>
                    <a:pt x="243" y="3"/>
                    <a:pt x="224" y="8"/>
                  </a:cubicBezTo>
                  <a:cubicBezTo>
                    <a:pt x="0" y="8"/>
                    <a:pt x="22" y="377"/>
                    <a:pt x="260" y="377"/>
                  </a:cubicBezTo>
                  <a:cubicBezTo>
                    <a:pt x="270" y="377"/>
                    <a:pt x="280" y="376"/>
                    <a:pt x="291" y="375"/>
                  </a:cubicBezTo>
                  <a:cubicBezTo>
                    <a:pt x="508" y="375"/>
                    <a:pt x="495" y="1"/>
                    <a:pt x="27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03275" y="4221525"/>
              <a:ext cx="4200" cy="255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741225" y="42390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30" y="408"/>
                  </a:cubicBezTo>
                  <a:cubicBezTo>
                    <a:pt x="247" y="408"/>
                    <a:pt x="265" y="406"/>
                    <a:pt x="284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785500" y="4209025"/>
              <a:ext cx="9525" cy="6950"/>
            </a:xfrm>
            <a:custGeom>
              <a:avLst/>
              <a:gdLst/>
              <a:ahLst/>
              <a:cxnLst/>
              <a:rect l="l" t="t" r="r" b="b"/>
              <a:pathLst>
                <a:path w="381" h="278" extrusionOk="0">
                  <a:moveTo>
                    <a:pt x="181" y="1"/>
                  </a:moveTo>
                  <a:cubicBezTo>
                    <a:pt x="0" y="31"/>
                    <a:pt x="10" y="277"/>
                    <a:pt x="135" y="277"/>
                  </a:cubicBezTo>
                  <a:cubicBezTo>
                    <a:pt x="149" y="277"/>
                    <a:pt x="164" y="274"/>
                    <a:pt x="181" y="267"/>
                  </a:cubicBezTo>
                  <a:cubicBezTo>
                    <a:pt x="381" y="267"/>
                    <a:pt x="347" y="1"/>
                    <a:pt x="18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816700" y="4257350"/>
              <a:ext cx="18100" cy="12575"/>
            </a:xfrm>
            <a:custGeom>
              <a:avLst/>
              <a:gdLst/>
              <a:ahLst/>
              <a:cxnLst/>
              <a:rect l="l" t="t" r="r" b="b"/>
              <a:pathLst>
                <a:path w="724" h="503" extrusionOk="0">
                  <a:moveTo>
                    <a:pt x="365" y="1"/>
                  </a:moveTo>
                  <a:cubicBezTo>
                    <a:pt x="355" y="1"/>
                    <a:pt x="344" y="1"/>
                    <a:pt x="334" y="2"/>
                  </a:cubicBezTo>
                  <a:cubicBezTo>
                    <a:pt x="0" y="2"/>
                    <a:pt x="67" y="503"/>
                    <a:pt x="400" y="503"/>
                  </a:cubicBezTo>
                  <a:cubicBezTo>
                    <a:pt x="723" y="470"/>
                    <a:pt x="671" y="1"/>
                    <a:pt x="36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848375" y="4238050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54" y="0"/>
                  </a:moveTo>
                  <a:cubicBezTo>
                    <a:pt x="238" y="0"/>
                    <a:pt x="220" y="2"/>
                    <a:pt x="201" y="7"/>
                  </a:cubicBezTo>
                  <a:cubicBezTo>
                    <a:pt x="1" y="7"/>
                    <a:pt x="1" y="374"/>
                    <a:pt x="234" y="374"/>
                  </a:cubicBezTo>
                  <a:cubicBezTo>
                    <a:pt x="482" y="374"/>
                    <a:pt x="471" y="0"/>
                    <a:pt x="25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8779175" y="4274075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7" y="0"/>
                  </a:moveTo>
                  <a:cubicBezTo>
                    <a:pt x="0" y="0"/>
                    <a:pt x="67" y="401"/>
                    <a:pt x="300" y="401"/>
                  </a:cubicBezTo>
                  <a:cubicBezTo>
                    <a:pt x="567" y="401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8674925" y="4244000"/>
              <a:ext cx="10625" cy="7575"/>
            </a:xfrm>
            <a:custGeom>
              <a:avLst/>
              <a:gdLst/>
              <a:ahLst/>
              <a:cxnLst/>
              <a:rect l="l" t="t" r="r" b="b"/>
              <a:pathLst>
                <a:path w="425" h="303" extrusionOk="0">
                  <a:moveTo>
                    <a:pt x="253" y="0"/>
                  </a:moveTo>
                  <a:cubicBezTo>
                    <a:pt x="246" y="0"/>
                    <a:pt x="240" y="1"/>
                    <a:pt x="234" y="3"/>
                  </a:cubicBezTo>
                  <a:cubicBezTo>
                    <a:pt x="0" y="3"/>
                    <a:pt x="67" y="303"/>
                    <a:pt x="234" y="303"/>
                  </a:cubicBezTo>
                  <a:cubicBezTo>
                    <a:pt x="425" y="303"/>
                    <a:pt x="373" y="0"/>
                    <a:pt x="25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8837550" y="4154825"/>
              <a:ext cx="15850" cy="10875"/>
            </a:xfrm>
            <a:custGeom>
              <a:avLst/>
              <a:gdLst/>
              <a:ahLst/>
              <a:cxnLst/>
              <a:rect l="l" t="t" r="r" b="b"/>
              <a:pathLst>
                <a:path w="634" h="435" extrusionOk="0">
                  <a:moveTo>
                    <a:pt x="300" y="0"/>
                  </a:moveTo>
                  <a:cubicBezTo>
                    <a:pt x="0" y="34"/>
                    <a:pt x="67" y="434"/>
                    <a:pt x="334" y="434"/>
                  </a:cubicBezTo>
                  <a:cubicBezTo>
                    <a:pt x="634" y="434"/>
                    <a:pt x="600" y="0"/>
                    <a:pt x="3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8707475" y="5102000"/>
              <a:ext cx="140575" cy="16025"/>
            </a:xfrm>
            <a:custGeom>
              <a:avLst/>
              <a:gdLst/>
              <a:ahLst/>
              <a:cxnLst/>
              <a:rect l="l" t="t" r="r" b="b"/>
              <a:pathLst>
                <a:path w="5623" h="641" extrusionOk="0">
                  <a:moveTo>
                    <a:pt x="5563" y="0"/>
                  </a:moveTo>
                  <a:cubicBezTo>
                    <a:pt x="5555" y="0"/>
                    <a:pt x="5546" y="2"/>
                    <a:pt x="5537" y="7"/>
                  </a:cubicBezTo>
                  <a:cubicBezTo>
                    <a:pt x="3702" y="241"/>
                    <a:pt x="1867" y="374"/>
                    <a:pt x="33" y="574"/>
                  </a:cubicBezTo>
                  <a:cubicBezTo>
                    <a:pt x="28" y="570"/>
                    <a:pt x="24" y="567"/>
                    <a:pt x="20" y="567"/>
                  </a:cubicBezTo>
                  <a:cubicBezTo>
                    <a:pt x="0" y="567"/>
                    <a:pt x="4" y="641"/>
                    <a:pt x="33" y="641"/>
                  </a:cubicBezTo>
                  <a:cubicBezTo>
                    <a:pt x="1867" y="574"/>
                    <a:pt x="3702" y="307"/>
                    <a:pt x="5537" y="74"/>
                  </a:cubicBezTo>
                  <a:cubicBezTo>
                    <a:pt x="5622" y="74"/>
                    <a:pt x="5610" y="0"/>
                    <a:pt x="5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8790850" y="5072575"/>
              <a:ext cx="10850" cy="38450"/>
            </a:xfrm>
            <a:custGeom>
              <a:avLst/>
              <a:gdLst/>
              <a:ahLst/>
              <a:cxnLst/>
              <a:rect l="l" t="t" r="r" b="b"/>
              <a:pathLst>
                <a:path w="434" h="1538" extrusionOk="0">
                  <a:moveTo>
                    <a:pt x="380" y="0"/>
                  </a:moveTo>
                  <a:cubicBezTo>
                    <a:pt x="350" y="0"/>
                    <a:pt x="317" y="17"/>
                    <a:pt x="300" y="50"/>
                  </a:cubicBezTo>
                  <a:cubicBezTo>
                    <a:pt x="167" y="517"/>
                    <a:pt x="133" y="1017"/>
                    <a:pt x="0" y="1451"/>
                  </a:cubicBezTo>
                  <a:cubicBezTo>
                    <a:pt x="0" y="1515"/>
                    <a:pt x="40" y="1538"/>
                    <a:pt x="70" y="1538"/>
                  </a:cubicBezTo>
                  <a:cubicBezTo>
                    <a:pt x="87" y="1538"/>
                    <a:pt x="100" y="1530"/>
                    <a:pt x="100" y="1518"/>
                  </a:cubicBezTo>
                  <a:cubicBezTo>
                    <a:pt x="267" y="1051"/>
                    <a:pt x="434" y="550"/>
                    <a:pt x="434" y="50"/>
                  </a:cubicBezTo>
                  <a:cubicBezTo>
                    <a:pt x="434" y="17"/>
                    <a:pt x="409" y="0"/>
                    <a:pt x="38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8864225" y="5051300"/>
              <a:ext cx="133025" cy="36275"/>
            </a:xfrm>
            <a:custGeom>
              <a:avLst/>
              <a:gdLst/>
              <a:ahLst/>
              <a:cxnLst/>
              <a:rect l="l" t="t" r="r" b="b"/>
              <a:pathLst>
                <a:path w="5321" h="1451" extrusionOk="0">
                  <a:moveTo>
                    <a:pt x="67" y="0"/>
                  </a:moveTo>
                  <a:cubicBezTo>
                    <a:pt x="0" y="34"/>
                    <a:pt x="0" y="67"/>
                    <a:pt x="34" y="67"/>
                  </a:cubicBezTo>
                  <a:cubicBezTo>
                    <a:pt x="1735" y="534"/>
                    <a:pt x="3503" y="934"/>
                    <a:pt x="5204" y="1435"/>
                  </a:cubicBezTo>
                  <a:cubicBezTo>
                    <a:pt x="5215" y="1446"/>
                    <a:pt x="5226" y="1451"/>
                    <a:pt x="5237" y="1451"/>
                  </a:cubicBezTo>
                  <a:cubicBezTo>
                    <a:pt x="5289" y="1451"/>
                    <a:pt x="5321" y="1335"/>
                    <a:pt x="5238" y="1335"/>
                  </a:cubicBezTo>
                  <a:cubicBezTo>
                    <a:pt x="3536" y="834"/>
                    <a:pt x="1835" y="334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8931775" y="5040300"/>
              <a:ext cx="26600" cy="28750"/>
            </a:xfrm>
            <a:custGeom>
              <a:avLst/>
              <a:gdLst/>
              <a:ahLst/>
              <a:cxnLst/>
              <a:rect l="l" t="t" r="r" b="b"/>
              <a:pathLst>
                <a:path w="1064" h="1150" extrusionOk="0">
                  <a:moveTo>
                    <a:pt x="983" y="0"/>
                  </a:moveTo>
                  <a:cubicBezTo>
                    <a:pt x="978" y="0"/>
                    <a:pt x="972" y="2"/>
                    <a:pt x="968" y="7"/>
                  </a:cubicBezTo>
                  <a:cubicBezTo>
                    <a:pt x="801" y="140"/>
                    <a:pt x="634" y="307"/>
                    <a:pt x="501" y="474"/>
                  </a:cubicBezTo>
                  <a:cubicBezTo>
                    <a:pt x="334" y="641"/>
                    <a:pt x="167" y="807"/>
                    <a:pt x="0" y="1007"/>
                  </a:cubicBezTo>
                  <a:cubicBezTo>
                    <a:pt x="0" y="1090"/>
                    <a:pt x="23" y="1150"/>
                    <a:pt x="50" y="1150"/>
                  </a:cubicBezTo>
                  <a:cubicBezTo>
                    <a:pt x="55" y="1150"/>
                    <a:pt x="61" y="1147"/>
                    <a:pt x="67" y="1141"/>
                  </a:cubicBezTo>
                  <a:cubicBezTo>
                    <a:pt x="234" y="1007"/>
                    <a:pt x="401" y="841"/>
                    <a:pt x="534" y="674"/>
                  </a:cubicBezTo>
                  <a:cubicBezTo>
                    <a:pt x="701" y="507"/>
                    <a:pt x="901" y="340"/>
                    <a:pt x="1034" y="140"/>
                  </a:cubicBezTo>
                  <a:cubicBezTo>
                    <a:pt x="1063" y="83"/>
                    <a:pt x="1018" y="0"/>
                    <a:pt x="9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8826700" y="3912975"/>
              <a:ext cx="206000" cy="381975"/>
            </a:xfrm>
            <a:custGeom>
              <a:avLst/>
              <a:gdLst/>
              <a:ahLst/>
              <a:cxnLst/>
              <a:rect l="l" t="t" r="r" b="b"/>
              <a:pathLst>
                <a:path w="8240" h="15279" extrusionOk="0">
                  <a:moveTo>
                    <a:pt x="668" y="1"/>
                  </a:moveTo>
                  <a:lnTo>
                    <a:pt x="2569" y="4771"/>
                  </a:lnTo>
                  <a:lnTo>
                    <a:pt x="4237" y="8507"/>
                  </a:lnTo>
                  <a:lnTo>
                    <a:pt x="0" y="14011"/>
                  </a:lnTo>
                  <a:lnTo>
                    <a:pt x="701" y="15278"/>
                  </a:lnTo>
                  <a:cubicBezTo>
                    <a:pt x="701" y="15278"/>
                    <a:pt x="8240" y="11509"/>
                    <a:pt x="7773" y="8107"/>
                  </a:cubicBezTo>
                  <a:cubicBezTo>
                    <a:pt x="7039" y="2870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8701600" y="4261100"/>
              <a:ext cx="144300" cy="100550"/>
            </a:xfrm>
            <a:custGeom>
              <a:avLst/>
              <a:gdLst/>
              <a:ahLst/>
              <a:cxnLst/>
              <a:rect l="l" t="t" r="r" b="b"/>
              <a:pathLst>
                <a:path w="5772" h="4022" extrusionOk="0">
                  <a:moveTo>
                    <a:pt x="4991" y="1"/>
                  </a:moveTo>
                  <a:cubicBezTo>
                    <a:pt x="4972" y="1"/>
                    <a:pt x="4954" y="7"/>
                    <a:pt x="4938" y="19"/>
                  </a:cubicBezTo>
                  <a:cubicBezTo>
                    <a:pt x="4704" y="219"/>
                    <a:pt x="3603" y="86"/>
                    <a:pt x="3036" y="286"/>
                  </a:cubicBezTo>
                  <a:cubicBezTo>
                    <a:pt x="2403" y="486"/>
                    <a:pt x="1368" y="1287"/>
                    <a:pt x="1435" y="1487"/>
                  </a:cubicBezTo>
                  <a:cubicBezTo>
                    <a:pt x="1452" y="1520"/>
                    <a:pt x="1486" y="1534"/>
                    <a:pt x="1534" y="1534"/>
                  </a:cubicBezTo>
                  <a:cubicBezTo>
                    <a:pt x="1775" y="1534"/>
                    <a:pt x="2346" y="1176"/>
                    <a:pt x="2569" y="1120"/>
                  </a:cubicBezTo>
                  <a:cubicBezTo>
                    <a:pt x="2614" y="1101"/>
                    <a:pt x="2659" y="1092"/>
                    <a:pt x="2698" y="1092"/>
                  </a:cubicBezTo>
                  <a:cubicBezTo>
                    <a:pt x="2864" y="1092"/>
                    <a:pt x="2911" y="1263"/>
                    <a:pt x="2236" y="1587"/>
                  </a:cubicBezTo>
                  <a:cubicBezTo>
                    <a:pt x="1402" y="1954"/>
                    <a:pt x="134" y="2621"/>
                    <a:pt x="234" y="2854"/>
                  </a:cubicBezTo>
                  <a:cubicBezTo>
                    <a:pt x="242" y="2886"/>
                    <a:pt x="272" y="2900"/>
                    <a:pt x="319" y="2900"/>
                  </a:cubicBezTo>
                  <a:cubicBezTo>
                    <a:pt x="622" y="2900"/>
                    <a:pt x="1635" y="2319"/>
                    <a:pt x="1995" y="2319"/>
                  </a:cubicBezTo>
                  <a:cubicBezTo>
                    <a:pt x="2044" y="2319"/>
                    <a:pt x="2081" y="2329"/>
                    <a:pt x="2102" y="2354"/>
                  </a:cubicBezTo>
                  <a:cubicBezTo>
                    <a:pt x="2302" y="2621"/>
                    <a:pt x="1469" y="2821"/>
                    <a:pt x="968" y="2988"/>
                  </a:cubicBezTo>
                  <a:cubicBezTo>
                    <a:pt x="501" y="3121"/>
                    <a:pt x="1" y="3322"/>
                    <a:pt x="1" y="3322"/>
                  </a:cubicBezTo>
                  <a:cubicBezTo>
                    <a:pt x="38" y="3471"/>
                    <a:pt x="177" y="3527"/>
                    <a:pt x="371" y="3527"/>
                  </a:cubicBezTo>
                  <a:cubicBezTo>
                    <a:pt x="932" y="3527"/>
                    <a:pt x="1962" y="3062"/>
                    <a:pt x="2374" y="3062"/>
                  </a:cubicBezTo>
                  <a:cubicBezTo>
                    <a:pt x="2454" y="3062"/>
                    <a:pt x="2511" y="3079"/>
                    <a:pt x="2536" y="3121"/>
                  </a:cubicBezTo>
                  <a:cubicBezTo>
                    <a:pt x="2736" y="3455"/>
                    <a:pt x="935" y="3688"/>
                    <a:pt x="835" y="3855"/>
                  </a:cubicBezTo>
                  <a:cubicBezTo>
                    <a:pt x="776" y="3958"/>
                    <a:pt x="910" y="4022"/>
                    <a:pt x="1178" y="4022"/>
                  </a:cubicBezTo>
                  <a:cubicBezTo>
                    <a:pt x="1520" y="4022"/>
                    <a:pt x="2081" y="3917"/>
                    <a:pt x="2736" y="3655"/>
                  </a:cubicBezTo>
                  <a:cubicBezTo>
                    <a:pt x="3904" y="3155"/>
                    <a:pt x="5772" y="1320"/>
                    <a:pt x="5772" y="1320"/>
                  </a:cubicBezTo>
                  <a:cubicBezTo>
                    <a:pt x="5772" y="1320"/>
                    <a:pt x="5273" y="1"/>
                    <a:pt x="4991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8995975" y="3797900"/>
              <a:ext cx="240150" cy="444525"/>
            </a:xfrm>
            <a:custGeom>
              <a:avLst/>
              <a:gdLst/>
              <a:ahLst/>
              <a:cxnLst/>
              <a:rect l="l" t="t" r="r" b="b"/>
              <a:pathLst>
                <a:path w="9606" h="17781" extrusionOk="0">
                  <a:moveTo>
                    <a:pt x="2169" y="1"/>
                  </a:moveTo>
                  <a:lnTo>
                    <a:pt x="3003" y="5638"/>
                  </a:lnTo>
                  <a:lnTo>
                    <a:pt x="4938" y="9874"/>
                  </a:lnTo>
                  <a:lnTo>
                    <a:pt x="1" y="16279"/>
                  </a:lnTo>
                  <a:lnTo>
                    <a:pt x="835" y="17780"/>
                  </a:lnTo>
                  <a:cubicBezTo>
                    <a:pt x="835" y="17780"/>
                    <a:pt x="835" y="17780"/>
                    <a:pt x="836" y="17780"/>
                  </a:cubicBezTo>
                  <a:cubicBezTo>
                    <a:pt x="967" y="17780"/>
                    <a:pt x="9606" y="13362"/>
                    <a:pt x="9074" y="9474"/>
                  </a:cubicBezTo>
                  <a:cubicBezTo>
                    <a:pt x="8240" y="3437"/>
                    <a:pt x="2170" y="1"/>
                    <a:pt x="2169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8853375" y="4204150"/>
              <a:ext cx="166825" cy="115125"/>
            </a:xfrm>
            <a:custGeom>
              <a:avLst/>
              <a:gdLst/>
              <a:ahLst/>
              <a:cxnLst/>
              <a:rect l="l" t="t" r="r" b="b"/>
              <a:pathLst>
                <a:path w="6673" h="4605" extrusionOk="0">
                  <a:moveTo>
                    <a:pt x="5749" y="0"/>
                  </a:moveTo>
                  <a:cubicBezTo>
                    <a:pt x="5722" y="0"/>
                    <a:pt x="5696" y="9"/>
                    <a:pt x="5672" y="29"/>
                  </a:cubicBezTo>
                  <a:cubicBezTo>
                    <a:pt x="5371" y="262"/>
                    <a:pt x="4137" y="96"/>
                    <a:pt x="3470" y="296"/>
                  </a:cubicBezTo>
                  <a:cubicBezTo>
                    <a:pt x="2803" y="529"/>
                    <a:pt x="1602" y="1430"/>
                    <a:pt x="1669" y="1697"/>
                  </a:cubicBezTo>
                  <a:cubicBezTo>
                    <a:pt x="1683" y="1725"/>
                    <a:pt x="1713" y="1737"/>
                    <a:pt x="1756" y="1737"/>
                  </a:cubicBezTo>
                  <a:cubicBezTo>
                    <a:pt x="2012" y="1737"/>
                    <a:pt x="2712" y="1287"/>
                    <a:pt x="2970" y="1230"/>
                  </a:cubicBezTo>
                  <a:cubicBezTo>
                    <a:pt x="3022" y="1214"/>
                    <a:pt x="3071" y="1207"/>
                    <a:pt x="3114" y="1207"/>
                  </a:cubicBezTo>
                  <a:cubicBezTo>
                    <a:pt x="3348" y="1207"/>
                    <a:pt x="3391" y="1426"/>
                    <a:pt x="2603" y="1763"/>
                  </a:cubicBezTo>
                  <a:cubicBezTo>
                    <a:pt x="1635" y="2197"/>
                    <a:pt x="201" y="2964"/>
                    <a:pt x="301" y="3264"/>
                  </a:cubicBezTo>
                  <a:cubicBezTo>
                    <a:pt x="309" y="3299"/>
                    <a:pt x="340" y="3314"/>
                    <a:pt x="390" y="3314"/>
                  </a:cubicBezTo>
                  <a:cubicBezTo>
                    <a:pt x="721" y="3314"/>
                    <a:pt x="1869" y="2648"/>
                    <a:pt x="2319" y="2648"/>
                  </a:cubicBezTo>
                  <a:cubicBezTo>
                    <a:pt x="2387" y="2648"/>
                    <a:pt x="2438" y="2663"/>
                    <a:pt x="2469" y="2697"/>
                  </a:cubicBezTo>
                  <a:cubicBezTo>
                    <a:pt x="2703" y="2931"/>
                    <a:pt x="1769" y="3231"/>
                    <a:pt x="1168" y="3398"/>
                  </a:cubicBezTo>
                  <a:cubicBezTo>
                    <a:pt x="535" y="3565"/>
                    <a:pt x="1" y="3798"/>
                    <a:pt x="1" y="3798"/>
                  </a:cubicBezTo>
                  <a:cubicBezTo>
                    <a:pt x="39" y="3972"/>
                    <a:pt x="195" y="4036"/>
                    <a:pt x="419" y="4036"/>
                  </a:cubicBezTo>
                  <a:cubicBezTo>
                    <a:pt x="1063" y="4036"/>
                    <a:pt x="2260" y="3501"/>
                    <a:pt x="2746" y="3501"/>
                  </a:cubicBezTo>
                  <a:cubicBezTo>
                    <a:pt x="2837" y="3501"/>
                    <a:pt x="2904" y="3520"/>
                    <a:pt x="2936" y="3565"/>
                  </a:cubicBezTo>
                  <a:cubicBezTo>
                    <a:pt x="3203" y="3932"/>
                    <a:pt x="1135" y="4232"/>
                    <a:pt x="968" y="4432"/>
                  </a:cubicBezTo>
                  <a:cubicBezTo>
                    <a:pt x="890" y="4525"/>
                    <a:pt x="1074" y="4604"/>
                    <a:pt x="1427" y="4604"/>
                  </a:cubicBezTo>
                  <a:cubicBezTo>
                    <a:pt x="1831" y="4604"/>
                    <a:pt x="2458" y="4501"/>
                    <a:pt x="3170" y="4198"/>
                  </a:cubicBezTo>
                  <a:cubicBezTo>
                    <a:pt x="4504" y="3598"/>
                    <a:pt x="6672" y="1463"/>
                    <a:pt x="6672" y="1463"/>
                  </a:cubicBezTo>
                  <a:cubicBezTo>
                    <a:pt x="6672" y="1463"/>
                    <a:pt x="6099" y="0"/>
                    <a:pt x="5749" y="0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36025" y="3784550"/>
              <a:ext cx="183475" cy="266050"/>
            </a:xfrm>
            <a:custGeom>
              <a:avLst/>
              <a:gdLst/>
              <a:ahLst/>
              <a:cxnLst/>
              <a:rect l="l" t="t" r="r" b="b"/>
              <a:pathLst>
                <a:path w="7339" h="10642" extrusionOk="0">
                  <a:moveTo>
                    <a:pt x="0" y="1"/>
                  </a:moveTo>
                  <a:lnTo>
                    <a:pt x="2535" y="10642"/>
                  </a:lnTo>
                  <a:lnTo>
                    <a:pt x="7339" y="7573"/>
                  </a:lnTo>
                  <a:cubicBezTo>
                    <a:pt x="4203" y="50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3550" y="3893800"/>
              <a:ext cx="27125" cy="167225"/>
            </a:xfrm>
            <a:custGeom>
              <a:avLst/>
              <a:gdLst/>
              <a:ahLst/>
              <a:cxnLst/>
              <a:rect l="l" t="t" r="r" b="b"/>
              <a:pathLst>
                <a:path w="1085" h="6689" extrusionOk="0">
                  <a:moveTo>
                    <a:pt x="0" y="1"/>
                  </a:moveTo>
                  <a:cubicBezTo>
                    <a:pt x="301" y="2202"/>
                    <a:pt x="601" y="4437"/>
                    <a:pt x="934" y="6639"/>
                  </a:cubicBezTo>
                  <a:cubicBezTo>
                    <a:pt x="968" y="6672"/>
                    <a:pt x="1009" y="6689"/>
                    <a:pt x="1039" y="6689"/>
                  </a:cubicBezTo>
                  <a:cubicBezTo>
                    <a:pt x="1068" y="6689"/>
                    <a:pt x="1085" y="6672"/>
                    <a:pt x="1068" y="6639"/>
                  </a:cubicBezTo>
                  <a:cubicBezTo>
                    <a:pt x="801" y="4437"/>
                    <a:pt x="568" y="2169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8974300" y="3965350"/>
              <a:ext cx="13275" cy="10325"/>
            </a:xfrm>
            <a:custGeom>
              <a:avLst/>
              <a:gdLst/>
              <a:ahLst/>
              <a:cxnLst/>
              <a:rect l="l" t="t" r="r" b="b"/>
              <a:pathLst>
                <a:path w="531" h="413" extrusionOk="0">
                  <a:moveTo>
                    <a:pt x="298" y="1"/>
                  </a:moveTo>
                  <a:cubicBezTo>
                    <a:pt x="287" y="1"/>
                    <a:pt x="276" y="3"/>
                    <a:pt x="267" y="7"/>
                  </a:cubicBezTo>
                  <a:cubicBezTo>
                    <a:pt x="201" y="7"/>
                    <a:pt x="201" y="7"/>
                    <a:pt x="167" y="74"/>
                  </a:cubicBezTo>
                  <a:cubicBezTo>
                    <a:pt x="1" y="107"/>
                    <a:pt x="34" y="341"/>
                    <a:pt x="201" y="408"/>
                  </a:cubicBezTo>
                  <a:lnTo>
                    <a:pt x="301" y="408"/>
                  </a:lnTo>
                  <a:cubicBezTo>
                    <a:pt x="315" y="411"/>
                    <a:pt x="329" y="413"/>
                    <a:pt x="342" y="413"/>
                  </a:cubicBezTo>
                  <a:cubicBezTo>
                    <a:pt x="454" y="413"/>
                    <a:pt x="531" y="293"/>
                    <a:pt x="501" y="174"/>
                  </a:cubicBezTo>
                  <a:cubicBezTo>
                    <a:pt x="472" y="87"/>
                    <a:pt x="368" y="1"/>
                    <a:pt x="29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8993500" y="3912975"/>
              <a:ext cx="12525" cy="10100"/>
            </a:xfrm>
            <a:custGeom>
              <a:avLst/>
              <a:gdLst/>
              <a:ahLst/>
              <a:cxnLst/>
              <a:rect l="l" t="t" r="r" b="b"/>
              <a:pathLst>
                <a:path w="501" h="404" extrusionOk="0">
                  <a:moveTo>
                    <a:pt x="200" y="1"/>
                  </a:moveTo>
                  <a:cubicBezTo>
                    <a:pt x="8" y="33"/>
                    <a:pt x="0" y="403"/>
                    <a:pt x="206" y="403"/>
                  </a:cubicBezTo>
                  <a:cubicBezTo>
                    <a:pt x="215" y="403"/>
                    <a:pt x="224" y="402"/>
                    <a:pt x="233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8980975" y="39405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67"/>
                    <a:pt x="34" y="501"/>
                    <a:pt x="367" y="501"/>
                  </a:cubicBezTo>
                  <a:cubicBezTo>
                    <a:pt x="668" y="468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06825" y="3930925"/>
              <a:ext cx="5875" cy="6900"/>
            </a:xfrm>
            <a:custGeom>
              <a:avLst/>
              <a:gdLst/>
              <a:ahLst/>
              <a:cxnLst/>
              <a:rect l="l" t="t" r="r" b="b"/>
              <a:pathLst>
                <a:path w="235" h="276" extrusionOk="0">
                  <a:moveTo>
                    <a:pt x="88" y="0"/>
                  </a:moveTo>
                  <a:cubicBezTo>
                    <a:pt x="42" y="0"/>
                    <a:pt x="1" y="17"/>
                    <a:pt x="1" y="50"/>
                  </a:cubicBezTo>
                  <a:lnTo>
                    <a:pt x="1" y="150"/>
                  </a:lnTo>
                  <a:cubicBezTo>
                    <a:pt x="1" y="234"/>
                    <a:pt x="59" y="275"/>
                    <a:pt x="117" y="275"/>
                  </a:cubicBezTo>
                  <a:cubicBezTo>
                    <a:pt x="176" y="275"/>
                    <a:pt x="234" y="234"/>
                    <a:pt x="234" y="150"/>
                  </a:cubicBezTo>
                  <a:cubicBezTo>
                    <a:pt x="234" y="117"/>
                    <a:pt x="234" y="50"/>
                    <a:pt x="201" y="50"/>
                  </a:cubicBezTo>
                  <a:cubicBezTo>
                    <a:pt x="184" y="17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08500" y="3888800"/>
              <a:ext cx="9200" cy="7525"/>
            </a:xfrm>
            <a:custGeom>
              <a:avLst/>
              <a:gdLst/>
              <a:ahLst/>
              <a:cxnLst/>
              <a:rect l="l" t="t" r="r" b="b"/>
              <a:pathLst>
                <a:path w="368" h="301" extrusionOk="0">
                  <a:moveTo>
                    <a:pt x="234" y="0"/>
                  </a:moveTo>
                  <a:cubicBezTo>
                    <a:pt x="0" y="0"/>
                    <a:pt x="67" y="301"/>
                    <a:pt x="234" y="301"/>
                  </a:cubicBezTo>
                  <a:cubicBezTo>
                    <a:pt x="367" y="301"/>
                    <a:pt x="3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15175" y="38671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00" y="0"/>
                  </a:moveTo>
                  <a:cubicBezTo>
                    <a:pt x="0" y="0"/>
                    <a:pt x="33" y="334"/>
                    <a:pt x="234" y="334"/>
                  </a:cubicBezTo>
                  <a:cubicBezTo>
                    <a:pt x="467" y="334"/>
                    <a:pt x="467" y="0"/>
                    <a:pt x="2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36025" y="38354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33" y="1"/>
                  </a:moveTo>
                  <a:cubicBezTo>
                    <a:pt x="0" y="1"/>
                    <a:pt x="0" y="167"/>
                    <a:pt x="133" y="167"/>
                  </a:cubicBezTo>
                  <a:cubicBezTo>
                    <a:pt x="200" y="1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32250" y="3860550"/>
              <a:ext cx="7950" cy="9750"/>
            </a:xfrm>
            <a:custGeom>
              <a:avLst/>
              <a:gdLst/>
              <a:ahLst/>
              <a:cxnLst/>
              <a:rect l="l" t="t" r="r" b="b"/>
              <a:pathLst>
                <a:path w="318" h="390" extrusionOk="0">
                  <a:moveTo>
                    <a:pt x="164" y="0"/>
                  </a:moveTo>
                  <a:cubicBezTo>
                    <a:pt x="82" y="0"/>
                    <a:pt x="0" y="59"/>
                    <a:pt x="18" y="163"/>
                  </a:cubicBezTo>
                  <a:lnTo>
                    <a:pt x="18" y="263"/>
                  </a:lnTo>
                  <a:cubicBezTo>
                    <a:pt x="33" y="354"/>
                    <a:pt x="95" y="389"/>
                    <a:pt x="160" y="389"/>
                  </a:cubicBezTo>
                  <a:cubicBezTo>
                    <a:pt x="238" y="389"/>
                    <a:pt x="318" y="336"/>
                    <a:pt x="318" y="263"/>
                  </a:cubicBezTo>
                  <a:lnTo>
                    <a:pt x="318" y="163"/>
                  </a:lnTo>
                  <a:cubicBezTo>
                    <a:pt x="318" y="51"/>
                    <a:pt x="241" y="0"/>
                    <a:pt x="1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23550" y="383710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232" y="0"/>
                  </a:moveTo>
                  <a:cubicBezTo>
                    <a:pt x="20" y="31"/>
                    <a:pt x="1" y="309"/>
                    <a:pt x="175" y="309"/>
                  </a:cubicBezTo>
                  <a:cubicBezTo>
                    <a:pt x="192" y="309"/>
                    <a:pt x="211" y="307"/>
                    <a:pt x="232" y="301"/>
                  </a:cubicBezTo>
                  <a:cubicBezTo>
                    <a:pt x="299" y="301"/>
                    <a:pt x="299" y="301"/>
                    <a:pt x="332" y="267"/>
                  </a:cubicBezTo>
                  <a:cubicBezTo>
                    <a:pt x="466" y="234"/>
                    <a:pt x="399" y="67"/>
                    <a:pt x="33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41850" y="3806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7" y="200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44625" y="3818700"/>
              <a:ext cx="11150" cy="7650"/>
            </a:xfrm>
            <a:custGeom>
              <a:avLst/>
              <a:gdLst/>
              <a:ahLst/>
              <a:cxnLst/>
              <a:rect l="l" t="t" r="r" b="b"/>
              <a:pathLst>
                <a:path w="446" h="306" extrusionOk="0">
                  <a:moveTo>
                    <a:pt x="246" y="0"/>
                  </a:moveTo>
                  <a:cubicBezTo>
                    <a:pt x="239" y="0"/>
                    <a:pt x="231" y="1"/>
                    <a:pt x="223" y="2"/>
                  </a:cubicBezTo>
                  <a:cubicBezTo>
                    <a:pt x="1" y="2"/>
                    <a:pt x="20" y="305"/>
                    <a:pt x="196" y="305"/>
                  </a:cubicBezTo>
                  <a:cubicBezTo>
                    <a:pt x="204" y="305"/>
                    <a:pt x="214" y="304"/>
                    <a:pt x="223" y="303"/>
                  </a:cubicBezTo>
                  <a:cubicBezTo>
                    <a:pt x="446" y="303"/>
                    <a:pt x="396" y="0"/>
                    <a:pt x="24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08825" y="3902675"/>
              <a:ext cx="13875" cy="10575"/>
            </a:xfrm>
            <a:custGeom>
              <a:avLst/>
              <a:gdLst/>
              <a:ahLst/>
              <a:cxnLst/>
              <a:rect l="l" t="t" r="r" b="b"/>
              <a:pathLst>
                <a:path w="555" h="423" extrusionOk="0">
                  <a:moveTo>
                    <a:pt x="304" y="0"/>
                  </a:moveTo>
                  <a:cubicBezTo>
                    <a:pt x="233" y="0"/>
                    <a:pt x="196" y="38"/>
                    <a:pt x="121" y="113"/>
                  </a:cubicBezTo>
                  <a:cubicBezTo>
                    <a:pt x="0" y="173"/>
                    <a:pt x="70" y="422"/>
                    <a:pt x="231" y="422"/>
                  </a:cubicBezTo>
                  <a:cubicBezTo>
                    <a:pt x="249" y="422"/>
                    <a:pt x="268" y="419"/>
                    <a:pt x="287" y="413"/>
                  </a:cubicBezTo>
                  <a:cubicBezTo>
                    <a:pt x="321" y="346"/>
                    <a:pt x="421" y="346"/>
                    <a:pt x="454" y="313"/>
                  </a:cubicBezTo>
                  <a:cubicBezTo>
                    <a:pt x="488" y="279"/>
                    <a:pt x="488" y="246"/>
                    <a:pt x="488" y="179"/>
                  </a:cubicBezTo>
                  <a:cubicBezTo>
                    <a:pt x="554" y="113"/>
                    <a:pt x="454" y="79"/>
                    <a:pt x="388" y="13"/>
                  </a:cubicBezTo>
                  <a:cubicBezTo>
                    <a:pt x="354" y="4"/>
                    <a:pt x="327" y="0"/>
                    <a:pt x="3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27175" y="388212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7" y="1"/>
                  </a:moveTo>
                  <a:cubicBezTo>
                    <a:pt x="0" y="63"/>
                    <a:pt x="17" y="271"/>
                    <a:pt x="156" y="271"/>
                  </a:cubicBezTo>
                  <a:cubicBezTo>
                    <a:pt x="166" y="271"/>
                    <a:pt x="176" y="270"/>
                    <a:pt x="187" y="267"/>
                  </a:cubicBezTo>
                  <a:cubicBezTo>
                    <a:pt x="354" y="267"/>
                    <a:pt x="321" y="1"/>
                    <a:pt x="18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8995975" y="3965450"/>
              <a:ext cx="10650" cy="7600"/>
            </a:xfrm>
            <a:custGeom>
              <a:avLst/>
              <a:gdLst/>
              <a:ahLst/>
              <a:cxnLst/>
              <a:rect l="l" t="t" r="r" b="b"/>
              <a:pathLst>
                <a:path w="426" h="304" extrusionOk="0">
                  <a:moveTo>
                    <a:pt x="257" y="1"/>
                  </a:moveTo>
                  <a:cubicBezTo>
                    <a:pt x="250" y="1"/>
                    <a:pt x="242" y="2"/>
                    <a:pt x="234" y="3"/>
                  </a:cubicBezTo>
                  <a:cubicBezTo>
                    <a:pt x="1" y="3"/>
                    <a:pt x="1" y="304"/>
                    <a:pt x="234" y="304"/>
                  </a:cubicBezTo>
                  <a:cubicBezTo>
                    <a:pt x="425" y="304"/>
                    <a:pt x="404" y="1"/>
                    <a:pt x="25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8990150" y="3985500"/>
              <a:ext cx="13975" cy="10900"/>
            </a:xfrm>
            <a:custGeom>
              <a:avLst/>
              <a:gdLst/>
              <a:ahLst/>
              <a:cxnLst/>
              <a:rect l="l" t="t" r="r" b="b"/>
              <a:pathLst>
                <a:path w="559" h="436" extrusionOk="0">
                  <a:moveTo>
                    <a:pt x="264" y="0"/>
                  </a:moveTo>
                  <a:cubicBezTo>
                    <a:pt x="254" y="0"/>
                    <a:pt x="244" y="1"/>
                    <a:pt x="234" y="2"/>
                  </a:cubicBezTo>
                  <a:cubicBezTo>
                    <a:pt x="0" y="2"/>
                    <a:pt x="34" y="436"/>
                    <a:pt x="301" y="436"/>
                  </a:cubicBezTo>
                  <a:cubicBezTo>
                    <a:pt x="558" y="436"/>
                    <a:pt x="536" y="0"/>
                    <a:pt x="2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8943450" y="3948850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267" y="234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8910100" y="3923775"/>
              <a:ext cx="9775" cy="7575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223" y="0"/>
                  </a:moveTo>
                  <a:cubicBezTo>
                    <a:pt x="216" y="0"/>
                    <a:pt x="208" y="1"/>
                    <a:pt x="200" y="2"/>
                  </a:cubicBezTo>
                  <a:cubicBezTo>
                    <a:pt x="0" y="2"/>
                    <a:pt x="33" y="303"/>
                    <a:pt x="200" y="303"/>
                  </a:cubicBezTo>
                  <a:cubicBezTo>
                    <a:pt x="391" y="303"/>
                    <a:pt x="370" y="0"/>
                    <a:pt x="22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8908425" y="3897150"/>
              <a:ext cx="7525" cy="5650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34" y="0"/>
                  </a:moveTo>
                  <a:cubicBezTo>
                    <a:pt x="0" y="0"/>
                    <a:pt x="0" y="67"/>
                    <a:pt x="67" y="167"/>
                  </a:cubicBezTo>
                  <a:lnTo>
                    <a:pt x="100" y="200"/>
                  </a:lnTo>
                  <a:cubicBezTo>
                    <a:pt x="117" y="217"/>
                    <a:pt x="151" y="225"/>
                    <a:pt x="180" y="225"/>
                  </a:cubicBezTo>
                  <a:cubicBezTo>
                    <a:pt x="209" y="225"/>
                    <a:pt x="234" y="217"/>
                    <a:pt x="234" y="200"/>
                  </a:cubicBezTo>
                  <a:cubicBezTo>
                    <a:pt x="234" y="200"/>
                    <a:pt x="234" y="167"/>
                    <a:pt x="267" y="167"/>
                  </a:cubicBezTo>
                  <a:cubicBezTo>
                    <a:pt x="301" y="67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8891950" y="3918775"/>
              <a:ext cx="11725" cy="8200"/>
            </a:xfrm>
            <a:custGeom>
              <a:avLst/>
              <a:gdLst/>
              <a:ahLst/>
              <a:cxnLst/>
              <a:rect l="l" t="t" r="r" b="b"/>
              <a:pathLst>
                <a:path w="469" h="328" extrusionOk="0">
                  <a:moveTo>
                    <a:pt x="263" y="1"/>
                  </a:moveTo>
                  <a:cubicBezTo>
                    <a:pt x="228" y="1"/>
                    <a:pt x="192" y="11"/>
                    <a:pt x="159" y="36"/>
                  </a:cubicBezTo>
                  <a:lnTo>
                    <a:pt x="126" y="102"/>
                  </a:lnTo>
                  <a:cubicBezTo>
                    <a:pt x="1" y="177"/>
                    <a:pt x="119" y="328"/>
                    <a:pt x="229" y="328"/>
                  </a:cubicBezTo>
                  <a:cubicBezTo>
                    <a:pt x="265" y="328"/>
                    <a:pt x="301" y="311"/>
                    <a:pt x="326" y="269"/>
                  </a:cubicBezTo>
                  <a:lnTo>
                    <a:pt x="393" y="202"/>
                  </a:lnTo>
                  <a:cubicBezTo>
                    <a:pt x="468" y="102"/>
                    <a:pt x="372" y="1"/>
                    <a:pt x="26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8912175" y="3906525"/>
              <a:ext cx="7125" cy="7650"/>
            </a:xfrm>
            <a:custGeom>
              <a:avLst/>
              <a:gdLst/>
              <a:ahLst/>
              <a:cxnLst/>
              <a:rect l="l" t="t" r="r" b="b"/>
              <a:pathLst>
                <a:path w="285" h="306" extrusionOk="0">
                  <a:moveTo>
                    <a:pt x="138" y="0"/>
                  </a:moveTo>
                  <a:cubicBezTo>
                    <a:pt x="67" y="0"/>
                    <a:pt x="1" y="42"/>
                    <a:pt x="17" y="125"/>
                  </a:cubicBezTo>
                  <a:lnTo>
                    <a:pt x="17" y="192"/>
                  </a:lnTo>
                  <a:cubicBezTo>
                    <a:pt x="49" y="271"/>
                    <a:pt x="110" y="305"/>
                    <a:pt x="166" y="305"/>
                  </a:cubicBezTo>
                  <a:cubicBezTo>
                    <a:pt x="228" y="305"/>
                    <a:pt x="284" y="262"/>
                    <a:pt x="284" y="192"/>
                  </a:cubicBezTo>
                  <a:lnTo>
                    <a:pt x="284" y="125"/>
                  </a:lnTo>
                  <a:cubicBezTo>
                    <a:pt x="284" y="42"/>
                    <a:pt x="209" y="0"/>
                    <a:pt x="13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8927625" y="3940400"/>
              <a:ext cx="5825" cy="4300"/>
            </a:xfrm>
            <a:custGeom>
              <a:avLst/>
              <a:gdLst/>
              <a:ahLst/>
              <a:cxnLst/>
              <a:rect l="l" t="t" r="r" b="b"/>
              <a:pathLst>
                <a:path w="233" h="172" extrusionOk="0">
                  <a:moveTo>
                    <a:pt x="105" y="1"/>
                  </a:moveTo>
                  <a:cubicBezTo>
                    <a:pt x="0" y="1"/>
                    <a:pt x="10" y="171"/>
                    <a:pt x="133" y="171"/>
                  </a:cubicBezTo>
                  <a:cubicBezTo>
                    <a:pt x="225" y="171"/>
                    <a:pt x="233" y="1"/>
                    <a:pt x="154" y="1"/>
                  </a:cubicBezTo>
                  <a:cubicBezTo>
                    <a:pt x="148" y="1"/>
                    <a:pt x="141" y="2"/>
                    <a:pt x="133" y="5"/>
                  </a:cubicBezTo>
                  <a:cubicBezTo>
                    <a:pt x="123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8952625" y="3970825"/>
              <a:ext cx="14200" cy="9725"/>
            </a:xfrm>
            <a:custGeom>
              <a:avLst/>
              <a:gdLst/>
              <a:ahLst/>
              <a:cxnLst/>
              <a:rect l="l" t="t" r="r" b="b"/>
              <a:pathLst>
                <a:path w="568" h="389" extrusionOk="0">
                  <a:moveTo>
                    <a:pt x="324" y="1"/>
                  </a:moveTo>
                  <a:cubicBezTo>
                    <a:pt x="294" y="1"/>
                    <a:pt x="263" y="7"/>
                    <a:pt x="234" y="22"/>
                  </a:cubicBezTo>
                  <a:cubicBezTo>
                    <a:pt x="0" y="22"/>
                    <a:pt x="34" y="389"/>
                    <a:pt x="301" y="389"/>
                  </a:cubicBezTo>
                  <a:cubicBezTo>
                    <a:pt x="401" y="389"/>
                    <a:pt x="567" y="289"/>
                    <a:pt x="534" y="189"/>
                  </a:cubicBezTo>
                  <a:cubicBezTo>
                    <a:pt x="534" y="84"/>
                    <a:pt x="432" y="1"/>
                    <a:pt x="32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8885900" y="3897050"/>
              <a:ext cx="15725" cy="12650"/>
            </a:xfrm>
            <a:custGeom>
              <a:avLst/>
              <a:gdLst/>
              <a:ahLst/>
              <a:cxnLst/>
              <a:rect l="l" t="t" r="r" b="b"/>
              <a:pathLst>
                <a:path w="629" h="506" extrusionOk="0">
                  <a:moveTo>
                    <a:pt x="400" y="1"/>
                  </a:moveTo>
                  <a:cubicBezTo>
                    <a:pt x="389" y="1"/>
                    <a:pt x="379" y="2"/>
                    <a:pt x="368" y="4"/>
                  </a:cubicBezTo>
                  <a:cubicBezTo>
                    <a:pt x="301" y="4"/>
                    <a:pt x="201" y="37"/>
                    <a:pt x="134" y="71"/>
                  </a:cubicBezTo>
                  <a:cubicBezTo>
                    <a:pt x="34" y="171"/>
                    <a:pt x="1" y="304"/>
                    <a:pt x="67" y="404"/>
                  </a:cubicBezTo>
                  <a:cubicBezTo>
                    <a:pt x="132" y="469"/>
                    <a:pt x="211" y="506"/>
                    <a:pt x="276" y="506"/>
                  </a:cubicBezTo>
                  <a:cubicBezTo>
                    <a:pt x="312" y="506"/>
                    <a:pt x="344" y="495"/>
                    <a:pt x="368" y="471"/>
                  </a:cubicBezTo>
                  <a:cubicBezTo>
                    <a:pt x="468" y="404"/>
                    <a:pt x="501" y="371"/>
                    <a:pt x="534" y="338"/>
                  </a:cubicBezTo>
                  <a:cubicBezTo>
                    <a:pt x="628" y="213"/>
                    <a:pt x="547" y="1"/>
                    <a:pt x="4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108575" y="4018850"/>
              <a:ext cx="15850" cy="11750"/>
            </a:xfrm>
            <a:custGeom>
              <a:avLst/>
              <a:gdLst/>
              <a:ahLst/>
              <a:cxnLst/>
              <a:rect l="l" t="t" r="r" b="b"/>
              <a:pathLst>
                <a:path w="634" h="470" extrusionOk="0">
                  <a:moveTo>
                    <a:pt x="332" y="1"/>
                  </a:moveTo>
                  <a:cubicBezTo>
                    <a:pt x="322" y="1"/>
                    <a:pt x="311" y="1"/>
                    <a:pt x="300" y="2"/>
                  </a:cubicBezTo>
                  <a:cubicBezTo>
                    <a:pt x="0" y="2"/>
                    <a:pt x="67" y="469"/>
                    <a:pt x="334" y="469"/>
                  </a:cubicBezTo>
                  <a:cubicBezTo>
                    <a:pt x="624" y="469"/>
                    <a:pt x="634" y="1"/>
                    <a:pt x="33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26925" y="39988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34" y="1"/>
                  </a:moveTo>
                  <a:cubicBezTo>
                    <a:pt x="0" y="1"/>
                    <a:pt x="33" y="434"/>
                    <a:pt x="267" y="434"/>
                  </a:cubicBezTo>
                  <a:cubicBezTo>
                    <a:pt x="534" y="434"/>
                    <a:pt x="534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35250" y="4010700"/>
              <a:ext cx="10025" cy="8975"/>
            </a:xfrm>
            <a:custGeom>
              <a:avLst/>
              <a:gdLst/>
              <a:ahLst/>
              <a:cxnLst/>
              <a:rect l="l" t="t" r="r" b="b"/>
              <a:pathLst>
                <a:path w="401" h="359" extrusionOk="0">
                  <a:moveTo>
                    <a:pt x="186" y="0"/>
                  </a:moveTo>
                  <a:cubicBezTo>
                    <a:pt x="88" y="0"/>
                    <a:pt x="1" y="73"/>
                    <a:pt x="1" y="195"/>
                  </a:cubicBezTo>
                  <a:cubicBezTo>
                    <a:pt x="1" y="294"/>
                    <a:pt x="95" y="358"/>
                    <a:pt x="193" y="358"/>
                  </a:cubicBezTo>
                  <a:cubicBezTo>
                    <a:pt x="260" y="358"/>
                    <a:pt x="327" y="329"/>
                    <a:pt x="368" y="261"/>
                  </a:cubicBezTo>
                  <a:cubicBezTo>
                    <a:pt x="401" y="161"/>
                    <a:pt x="401" y="128"/>
                    <a:pt x="368" y="95"/>
                  </a:cubicBezTo>
                  <a:cubicBezTo>
                    <a:pt x="316" y="30"/>
                    <a:pt x="248" y="0"/>
                    <a:pt x="18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9106075" y="3998825"/>
              <a:ext cx="10850" cy="8425"/>
            </a:xfrm>
            <a:custGeom>
              <a:avLst/>
              <a:gdLst/>
              <a:ahLst/>
              <a:cxnLst/>
              <a:rect l="l" t="t" r="r" b="b"/>
              <a:pathLst>
                <a:path w="434" h="337" extrusionOk="0">
                  <a:moveTo>
                    <a:pt x="229" y="0"/>
                  </a:moveTo>
                  <a:cubicBezTo>
                    <a:pt x="220" y="0"/>
                    <a:pt x="210" y="1"/>
                    <a:pt x="200" y="3"/>
                  </a:cubicBezTo>
                  <a:cubicBezTo>
                    <a:pt x="0" y="3"/>
                    <a:pt x="33" y="336"/>
                    <a:pt x="234" y="336"/>
                  </a:cubicBezTo>
                  <a:cubicBezTo>
                    <a:pt x="425" y="336"/>
                    <a:pt x="433" y="0"/>
                    <a:pt x="22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140650" y="3984375"/>
              <a:ext cx="9625" cy="10475"/>
            </a:xfrm>
            <a:custGeom>
              <a:avLst/>
              <a:gdLst/>
              <a:ahLst/>
              <a:cxnLst/>
              <a:rect l="l" t="t" r="r" b="b"/>
              <a:pathLst>
                <a:path w="385" h="419" extrusionOk="0">
                  <a:moveTo>
                    <a:pt x="197" y="1"/>
                  </a:moveTo>
                  <a:cubicBezTo>
                    <a:pt x="99" y="1"/>
                    <a:pt x="1" y="76"/>
                    <a:pt x="18" y="214"/>
                  </a:cubicBezTo>
                  <a:lnTo>
                    <a:pt x="18" y="247"/>
                  </a:lnTo>
                  <a:cubicBezTo>
                    <a:pt x="34" y="360"/>
                    <a:pt x="120" y="418"/>
                    <a:pt x="205" y="418"/>
                  </a:cubicBezTo>
                  <a:cubicBezTo>
                    <a:pt x="296" y="418"/>
                    <a:pt x="385" y="352"/>
                    <a:pt x="385" y="214"/>
                  </a:cubicBezTo>
                  <a:cubicBezTo>
                    <a:pt x="385" y="68"/>
                    <a:pt x="291" y="1"/>
                    <a:pt x="19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151925" y="3998050"/>
              <a:ext cx="8375" cy="752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68" y="0"/>
                  </a:moveTo>
                  <a:cubicBezTo>
                    <a:pt x="1" y="34"/>
                    <a:pt x="1" y="300"/>
                    <a:pt x="168" y="300"/>
                  </a:cubicBezTo>
                  <a:cubicBezTo>
                    <a:pt x="334" y="300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178625" y="3986375"/>
              <a:ext cx="6675" cy="4200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67" y="1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154075" y="3986175"/>
              <a:ext cx="11225" cy="7075"/>
            </a:xfrm>
            <a:custGeom>
              <a:avLst/>
              <a:gdLst/>
              <a:ahLst/>
              <a:cxnLst/>
              <a:rect l="l" t="t" r="r" b="b"/>
              <a:pathLst>
                <a:path w="449" h="283" extrusionOk="0">
                  <a:moveTo>
                    <a:pt x="191" y="1"/>
                  </a:moveTo>
                  <a:cubicBezTo>
                    <a:pt x="0" y="1"/>
                    <a:pt x="0" y="283"/>
                    <a:pt x="191" y="283"/>
                  </a:cubicBezTo>
                  <a:cubicBezTo>
                    <a:pt x="209" y="283"/>
                    <a:pt x="228" y="280"/>
                    <a:pt x="248" y="275"/>
                  </a:cubicBezTo>
                  <a:lnTo>
                    <a:pt x="315" y="275"/>
                  </a:lnTo>
                  <a:cubicBezTo>
                    <a:pt x="448" y="242"/>
                    <a:pt x="448" y="8"/>
                    <a:pt x="315" y="8"/>
                  </a:cubicBezTo>
                  <a:lnTo>
                    <a:pt x="248" y="8"/>
                  </a:ln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69450" y="3961250"/>
              <a:ext cx="4175" cy="3450"/>
            </a:xfrm>
            <a:custGeom>
              <a:avLst/>
              <a:gdLst/>
              <a:ahLst/>
              <a:cxnLst/>
              <a:rect l="l" t="t" r="r" b="b"/>
              <a:pathLst>
                <a:path w="167" h="138" extrusionOk="0">
                  <a:moveTo>
                    <a:pt x="92" y="0"/>
                  </a:moveTo>
                  <a:cubicBezTo>
                    <a:pt x="84" y="0"/>
                    <a:pt x="76" y="2"/>
                    <a:pt x="67" y="5"/>
                  </a:cubicBezTo>
                  <a:cubicBezTo>
                    <a:pt x="0" y="5"/>
                    <a:pt x="0" y="138"/>
                    <a:pt x="67" y="138"/>
                  </a:cubicBezTo>
                  <a:cubicBezTo>
                    <a:pt x="158" y="138"/>
                    <a:pt x="166" y="0"/>
                    <a:pt x="9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168600" y="3975350"/>
              <a:ext cx="10850" cy="8550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251" y="0"/>
                  </a:moveTo>
                  <a:cubicBezTo>
                    <a:pt x="236" y="0"/>
                    <a:pt x="219" y="2"/>
                    <a:pt x="201" y="8"/>
                  </a:cubicBezTo>
                  <a:cubicBezTo>
                    <a:pt x="1" y="8"/>
                    <a:pt x="34" y="341"/>
                    <a:pt x="234" y="341"/>
                  </a:cubicBezTo>
                  <a:cubicBezTo>
                    <a:pt x="419" y="341"/>
                    <a:pt x="433" y="0"/>
                    <a:pt x="25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94450" y="3971175"/>
              <a:ext cx="12950" cy="9375"/>
            </a:xfrm>
            <a:custGeom>
              <a:avLst/>
              <a:gdLst/>
              <a:ahLst/>
              <a:cxnLst/>
              <a:rect l="l" t="t" r="r" b="b"/>
              <a:pathLst>
                <a:path w="518" h="375" extrusionOk="0">
                  <a:moveTo>
                    <a:pt x="288" y="1"/>
                  </a:moveTo>
                  <a:cubicBezTo>
                    <a:pt x="271" y="1"/>
                    <a:pt x="253" y="3"/>
                    <a:pt x="234" y="8"/>
                  </a:cubicBezTo>
                  <a:cubicBezTo>
                    <a:pt x="1" y="8"/>
                    <a:pt x="34" y="375"/>
                    <a:pt x="301" y="375"/>
                  </a:cubicBezTo>
                  <a:cubicBezTo>
                    <a:pt x="518" y="375"/>
                    <a:pt x="505" y="1"/>
                    <a:pt x="28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183625" y="3956350"/>
              <a:ext cx="14200" cy="10875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267" y="0"/>
                  </a:moveTo>
                  <a:cubicBezTo>
                    <a:pt x="0" y="34"/>
                    <a:pt x="67" y="434"/>
                    <a:pt x="301" y="434"/>
                  </a:cubicBezTo>
                  <a:cubicBezTo>
                    <a:pt x="567" y="434"/>
                    <a:pt x="5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186125" y="3982125"/>
              <a:ext cx="8125" cy="5925"/>
            </a:xfrm>
            <a:custGeom>
              <a:avLst/>
              <a:gdLst/>
              <a:ahLst/>
              <a:cxnLst/>
              <a:rect l="l" t="t" r="r" b="b"/>
              <a:pathLst>
                <a:path w="325" h="237" extrusionOk="0">
                  <a:moveTo>
                    <a:pt x="139" y="1"/>
                  </a:moveTo>
                  <a:cubicBezTo>
                    <a:pt x="1" y="1"/>
                    <a:pt x="10" y="237"/>
                    <a:pt x="167" y="237"/>
                  </a:cubicBezTo>
                  <a:cubicBezTo>
                    <a:pt x="324" y="237"/>
                    <a:pt x="304" y="1"/>
                    <a:pt x="190" y="1"/>
                  </a:cubicBezTo>
                  <a:cubicBezTo>
                    <a:pt x="182" y="1"/>
                    <a:pt x="175" y="2"/>
                    <a:pt x="167" y="3"/>
                  </a:cubicBezTo>
                  <a:cubicBezTo>
                    <a:pt x="157" y="2"/>
                    <a:pt x="148" y="1"/>
                    <a:pt x="13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200625" y="3950500"/>
              <a:ext cx="7200" cy="5125"/>
            </a:xfrm>
            <a:custGeom>
              <a:avLst/>
              <a:gdLst/>
              <a:ahLst/>
              <a:cxnLst/>
              <a:rect l="l" t="t" r="r" b="b"/>
              <a:pathLst>
                <a:path w="288" h="205" extrusionOk="0">
                  <a:moveTo>
                    <a:pt x="154" y="1"/>
                  </a:moveTo>
                  <a:cubicBezTo>
                    <a:pt x="0" y="32"/>
                    <a:pt x="45" y="205"/>
                    <a:pt x="132" y="205"/>
                  </a:cubicBezTo>
                  <a:cubicBezTo>
                    <a:pt x="139" y="205"/>
                    <a:pt x="147" y="204"/>
                    <a:pt x="154" y="201"/>
                  </a:cubicBezTo>
                  <a:cubicBezTo>
                    <a:pt x="288" y="201"/>
                    <a:pt x="288" y="1"/>
                    <a:pt x="15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9123575" y="3975075"/>
              <a:ext cx="11700" cy="10700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177" y="1"/>
                  </a:moveTo>
                  <a:cubicBezTo>
                    <a:pt x="90" y="1"/>
                    <a:pt x="1" y="110"/>
                    <a:pt x="1" y="219"/>
                  </a:cubicBezTo>
                  <a:cubicBezTo>
                    <a:pt x="1" y="358"/>
                    <a:pt x="116" y="427"/>
                    <a:pt x="232" y="427"/>
                  </a:cubicBezTo>
                  <a:cubicBezTo>
                    <a:pt x="255" y="427"/>
                    <a:pt x="279" y="424"/>
                    <a:pt x="301" y="419"/>
                  </a:cubicBezTo>
                  <a:cubicBezTo>
                    <a:pt x="334" y="419"/>
                    <a:pt x="368" y="386"/>
                    <a:pt x="401" y="352"/>
                  </a:cubicBezTo>
                  <a:cubicBezTo>
                    <a:pt x="468" y="252"/>
                    <a:pt x="468" y="185"/>
                    <a:pt x="401" y="85"/>
                  </a:cubicBezTo>
                  <a:cubicBezTo>
                    <a:pt x="368" y="52"/>
                    <a:pt x="334" y="52"/>
                    <a:pt x="234" y="19"/>
                  </a:cubicBezTo>
                  <a:cubicBezTo>
                    <a:pt x="216" y="6"/>
                    <a:pt x="196" y="1"/>
                    <a:pt x="17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143600" y="3959675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7" y="1"/>
                  </a:moveTo>
                  <a:cubicBezTo>
                    <a:pt x="9" y="32"/>
                    <a:pt x="1" y="304"/>
                    <a:pt x="142" y="304"/>
                  </a:cubicBezTo>
                  <a:cubicBezTo>
                    <a:pt x="150" y="304"/>
                    <a:pt x="158" y="303"/>
                    <a:pt x="167" y="301"/>
                  </a:cubicBezTo>
                  <a:cubicBezTo>
                    <a:pt x="334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8665750" y="3801650"/>
              <a:ext cx="16275" cy="83625"/>
            </a:xfrm>
            <a:custGeom>
              <a:avLst/>
              <a:gdLst/>
              <a:ahLst/>
              <a:cxnLst/>
              <a:rect l="l" t="t" r="r" b="b"/>
              <a:pathLst>
                <a:path w="651" h="3345" extrusionOk="0">
                  <a:moveTo>
                    <a:pt x="51" y="1"/>
                  </a:moveTo>
                  <a:cubicBezTo>
                    <a:pt x="26" y="1"/>
                    <a:pt x="0" y="17"/>
                    <a:pt x="0" y="51"/>
                  </a:cubicBezTo>
                  <a:cubicBezTo>
                    <a:pt x="167" y="1151"/>
                    <a:pt x="301" y="2286"/>
                    <a:pt x="534" y="3320"/>
                  </a:cubicBezTo>
                  <a:cubicBezTo>
                    <a:pt x="534" y="3336"/>
                    <a:pt x="568" y="3345"/>
                    <a:pt x="597" y="3345"/>
                  </a:cubicBezTo>
                  <a:cubicBezTo>
                    <a:pt x="626" y="3345"/>
                    <a:pt x="651" y="3336"/>
                    <a:pt x="634" y="3320"/>
                  </a:cubicBezTo>
                  <a:cubicBezTo>
                    <a:pt x="501" y="2219"/>
                    <a:pt x="267" y="11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2"/>
          <p:cNvGrpSpPr/>
          <p:nvPr/>
        </p:nvGrpSpPr>
        <p:grpSpPr>
          <a:xfrm rot="-670505" flipH="1">
            <a:off x="1626452" y="3960952"/>
            <a:ext cx="811267" cy="1615185"/>
            <a:chOff x="7198025" y="3729625"/>
            <a:chExt cx="811300" cy="1615250"/>
          </a:xfrm>
        </p:grpSpPr>
        <p:sp>
          <p:nvSpPr>
            <p:cNvPr id="865" name="Google Shape;865;p2"/>
            <p:cNvSpPr/>
            <p:nvPr/>
          </p:nvSpPr>
          <p:spPr>
            <a:xfrm>
              <a:off x="7480725" y="3926900"/>
              <a:ext cx="324425" cy="381450"/>
            </a:xfrm>
            <a:custGeom>
              <a:avLst/>
              <a:gdLst/>
              <a:ahLst/>
              <a:cxnLst/>
              <a:rect l="l" t="t" r="r" b="b"/>
              <a:pathLst>
                <a:path w="12977" h="15258" extrusionOk="0">
                  <a:moveTo>
                    <a:pt x="4145" y="0"/>
                  </a:moveTo>
                  <a:cubicBezTo>
                    <a:pt x="4064" y="0"/>
                    <a:pt x="3984" y="4"/>
                    <a:pt x="3904" y="11"/>
                  </a:cubicBezTo>
                  <a:cubicBezTo>
                    <a:pt x="2387" y="110"/>
                    <a:pt x="1065" y="1318"/>
                    <a:pt x="681" y="2763"/>
                  </a:cubicBezTo>
                  <a:lnTo>
                    <a:pt x="681" y="2763"/>
                  </a:lnTo>
                  <a:cubicBezTo>
                    <a:pt x="449" y="3351"/>
                    <a:pt x="791" y="3888"/>
                    <a:pt x="635" y="4514"/>
                  </a:cubicBezTo>
                  <a:cubicBezTo>
                    <a:pt x="301" y="5682"/>
                    <a:pt x="1" y="6949"/>
                    <a:pt x="301" y="8117"/>
                  </a:cubicBezTo>
                  <a:cubicBezTo>
                    <a:pt x="535" y="9017"/>
                    <a:pt x="1135" y="9818"/>
                    <a:pt x="1836" y="10485"/>
                  </a:cubicBezTo>
                  <a:cubicBezTo>
                    <a:pt x="2536" y="11119"/>
                    <a:pt x="3337" y="11653"/>
                    <a:pt x="4071" y="12220"/>
                  </a:cubicBezTo>
                  <a:cubicBezTo>
                    <a:pt x="5171" y="13054"/>
                    <a:pt x="6172" y="14054"/>
                    <a:pt x="7406" y="14688"/>
                  </a:cubicBezTo>
                  <a:cubicBezTo>
                    <a:pt x="8090" y="15039"/>
                    <a:pt x="8876" y="15257"/>
                    <a:pt x="9639" y="15257"/>
                  </a:cubicBezTo>
                  <a:cubicBezTo>
                    <a:pt x="10254" y="15257"/>
                    <a:pt x="10855" y="15116"/>
                    <a:pt x="11376" y="14788"/>
                  </a:cubicBezTo>
                  <a:cubicBezTo>
                    <a:pt x="12076" y="14321"/>
                    <a:pt x="12543" y="13621"/>
                    <a:pt x="12743" y="12820"/>
                  </a:cubicBezTo>
                  <a:cubicBezTo>
                    <a:pt x="12977" y="12019"/>
                    <a:pt x="12877" y="11052"/>
                    <a:pt x="12343" y="10385"/>
                  </a:cubicBezTo>
                  <a:cubicBezTo>
                    <a:pt x="11576" y="9484"/>
                    <a:pt x="10242" y="9318"/>
                    <a:pt x="9141" y="8851"/>
                  </a:cubicBezTo>
                  <a:cubicBezTo>
                    <a:pt x="8907" y="8784"/>
                    <a:pt x="8674" y="8650"/>
                    <a:pt x="8640" y="8384"/>
                  </a:cubicBezTo>
                  <a:cubicBezTo>
                    <a:pt x="8540" y="8017"/>
                    <a:pt x="8974" y="7716"/>
                    <a:pt x="9208" y="7450"/>
                  </a:cubicBezTo>
                  <a:cubicBezTo>
                    <a:pt x="9574" y="6983"/>
                    <a:pt x="9541" y="6282"/>
                    <a:pt x="9174" y="5848"/>
                  </a:cubicBezTo>
                  <a:cubicBezTo>
                    <a:pt x="8741" y="5381"/>
                    <a:pt x="8073" y="5315"/>
                    <a:pt x="7673" y="4881"/>
                  </a:cubicBezTo>
                  <a:cubicBezTo>
                    <a:pt x="7106" y="4281"/>
                    <a:pt x="7340" y="3347"/>
                    <a:pt x="7206" y="2546"/>
                  </a:cubicBezTo>
                  <a:cubicBezTo>
                    <a:pt x="7016" y="1123"/>
                    <a:pt x="5598" y="0"/>
                    <a:pt x="4145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7569125" y="5070475"/>
              <a:ext cx="121775" cy="170975"/>
            </a:xfrm>
            <a:custGeom>
              <a:avLst/>
              <a:gdLst/>
              <a:ahLst/>
              <a:cxnLst/>
              <a:rect l="l" t="t" r="r" b="b"/>
              <a:pathLst>
                <a:path w="4871" h="6839" extrusionOk="0">
                  <a:moveTo>
                    <a:pt x="2469" y="1"/>
                  </a:moveTo>
                  <a:lnTo>
                    <a:pt x="1" y="2302"/>
                  </a:lnTo>
                  <a:lnTo>
                    <a:pt x="1435" y="3670"/>
                  </a:lnTo>
                  <a:lnTo>
                    <a:pt x="768" y="6839"/>
                  </a:lnTo>
                  <a:lnTo>
                    <a:pt x="768" y="6839"/>
                  </a:lnTo>
                  <a:lnTo>
                    <a:pt x="4871" y="2569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7400675" y="5249775"/>
              <a:ext cx="155150" cy="95100"/>
            </a:xfrm>
            <a:custGeom>
              <a:avLst/>
              <a:gdLst/>
              <a:ahLst/>
              <a:cxnLst/>
              <a:rect l="l" t="t" r="r" b="b"/>
              <a:pathLst>
                <a:path w="6206" h="3804" extrusionOk="0">
                  <a:moveTo>
                    <a:pt x="2803" y="0"/>
                  </a:moveTo>
                  <a:lnTo>
                    <a:pt x="2769" y="1969"/>
                  </a:lnTo>
                  <a:lnTo>
                    <a:pt x="1" y="3670"/>
                  </a:lnTo>
                  <a:lnTo>
                    <a:pt x="5938" y="3803"/>
                  </a:lnTo>
                  <a:lnTo>
                    <a:pt x="6205" y="301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7293925" y="4204850"/>
              <a:ext cx="475375" cy="580450"/>
            </a:xfrm>
            <a:custGeom>
              <a:avLst/>
              <a:gdLst/>
              <a:ahLst/>
              <a:cxnLst/>
              <a:rect l="l" t="t" r="r" b="b"/>
              <a:pathLst>
                <a:path w="19015" h="23218" extrusionOk="0">
                  <a:moveTo>
                    <a:pt x="5305" y="1"/>
                  </a:moveTo>
                  <a:lnTo>
                    <a:pt x="1" y="21716"/>
                  </a:lnTo>
                  <a:cubicBezTo>
                    <a:pt x="1" y="21716"/>
                    <a:pt x="4167" y="23198"/>
                    <a:pt x="7140" y="23198"/>
                  </a:cubicBezTo>
                  <a:cubicBezTo>
                    <a:pt x="7873" y="23198"/>
                    <a:pt x="8533" y="23108"/>
                    <a:pt x="9041" y="22884"/>
                  </a:cubicBezTo>
                  <a:cubicBezTo>
                    <a:pt x="9775" y="22568"/>
                    <a:pt x="10738" y="22454"/>
                    <a:pt x="11744" y="22454"/>
                  </a:cubicBezTo>
                  <a:cubicBezTo>
                    <a:pt x="14348" y="22454"/>
                    <a:pt x="17247" y="23217"/>
                    <a:pt x="17247" y="23217"/>
                  </a:cubicBezTo>
                  <a:lnTo>
                    <a:pt x="19015" y="20249"/>
                  </a:lnTo>
                  <a:lnTo>
                    <a:pt x="13411" y="601"/>
                  </a:lnTo>
                  <a:lnTo>
                    <a:pt x="5305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7251400" y="3729625"/>
              <a:ext cx="93425" cy="143975"/>
            </a:xfrm>
            <a:custGeom>
              <a:avLst/>
              <a:gdLst/>
              <a:ahLst/>
              <a:cxnLst/>
              <a:rect l="l" t="t" r="r" b="b"/>
              <a:pathLst>
                <a:path w="3737" h="5759" extrusionOk="0">
                  <a:moveTo>
                    <a:pt x="3245" y="0"/>
                  </a:moveTo>
                  <a:cubicBezTo>
                    <a:pt x="2713" y="0"/>
                    <a:pt x="1919" y="1770"/>
                    <a:pt x="1568" y="1770"/>
                  </a:cubicBezTo>
                  <a:cubicBezTo>
                    <a:pt x="1556" y="1770"/>
                    <a:pt x="1546" y="1768"/>
                    <a:pt x="1535" y="1764"/>
                  </a:cubicBezTo>
                  <a:cubicBezTo>
                    <a:pt x="1168" y="1664"/>
                    <a:pt x="2469" y="397"/>
                    <a:pt x="2402" y="163"/>
                  </a:cubicBezTo>
                  <a:cubicBezTo>
                    <a:pt x="2397" y="116"/>
                    <a:pt x="2370" y="93"/>
                    <a:pt x="2326" y="93"/>
                  </a:cubicBezTo>
                  <a:cubicBezTo>
                    <a:pt x="2123" y="93"/>
                    <a:pt x="1556" y="592"/>
                    <a:pt x="1035" y="1497"/>
                  </a:cubicBezTo>
                  <a:cubicBezTo>
                    <a:pt x="401" y="2565"/>
                    <a:pt x="1" y="5033"/>
                    <a:pt x="1" y="5033"/>
                  </a:cubicBezTo>
                  <a:cubicBezTo>
                    <a:pt x="1" y="5033"/>
                    <a:pt x="1126" y="5758"/>
                    <a:pt x="1428" y="5758"/>
                  </a:cubicBezTo>
                  <a:cubicBezTo>
                    <a:pt x="1475" y="5758"/>
                    <a:pt x="1502" y="5741"/>
                    <a:pt x="1502" y="5700"/>
                  </a:cubicBezTo>
                  <a:cubicBezTo>
                    <a:pt x="1569" y="5367"/>
                    <a:pt x="2536" y="4833"/>
                    <a:pt x="2869" y="4333"/>
                  </a:cubicBezTo>
                  <a:cubicBezTo>
                    <a:pt x="3203" y="3766"/>
                    <a:pt x="3537" y="2531"/>
                    <a:pt x="3370" y="2398"/>
                  </a:cubicBezTo>
                  <a:cubicBezTo>
                    <a:pt x="3360" y="2392"/>
                    <a:pt x="3351" y="2390"/>
                    <a:pt x="3341" y="2390"/>
                  </a:cubicBezTo>
                  <a:cubicBezTo>
                    <a:pt x="3170" y="2390"/>
                    <a:pt x="2893" y="3147"/>
                    <a:pt x="2736" y="3399"/>
                  </a:cubicBezTo>
                  <a:cubicBezTo>
                    <a:pt x="2680" y="3466"/>
                    <a:pt x="2612" y="3511"/>
                    <a:pt x="2562" y="3511"/>
                  </a:cubicBezTo>
                  <a:cubicBezTo>
                    <a:pt x="2465" y="3511"/>
                    <a:pt x="2438" y="3339"/>
                    <a:pt x="2703" y="2832"/>
                  </a:cubicBezTo>
                  <a:cubicBezTo>
                    <a:pt x="3170" y="2031"/>
                    <a:pt x="3737" y="730"/>
                    <a:pt x="3503" y="563"/>
                  </a:cubicBezTo>
                  <a:cubicBezTo>
                    <a:pt x="3494" y="556"/>
                    <a:pt x="3484" y="552"/>
                    <a:pt x="3473" y="552"/>
                  </a:cubicBezTo>
                  <a:cubicBezTo>
                    <a:pt x="3248" y="552"/>
                    <a:pt x="2646" y="2100"/>
                    <a:pt x="2353" y="2100"/>
                  </a:cubicBezTo>
                  <a:cubicBezTo>
                    <a:pt x="2347" y="2100"/>
                    <a:pt x="2341" y="2099"/>
                    <a:pt x="2336" y="2098"/>
                  </a:cubicBezTo>
                  <a:cubicBezTo>
                    <a:pt x="2036" y="2064"/>
                    <a:pt x="2536" y="1364"/>
                    <a:pt x="2836" y="930"/>
                  </a:cubicBezTo>
                  <a:cubicBezTo>
                    <a:pt x="3170" y="530"/>
                    <a:pt x="3403" y="63"/>
                    <a:pt x="3403" y="63"/>
                  </a:cubicBezTo>
                  <a:cubicBezTo>
                    <a:pt x="3354" y="20"/>
                    <a:pt x="3301" y="0"/>
                    <a:pt x="324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7929400" y="3806200"/>
              <a:ext cx="79925" cy="150175"/>
            </a:xfrm>
            <a:custGeom>
              <a:avLst/>
              <a:gdLst/>
              <a:ahLst/>
              <a:cxnLst/>
              <a:rect l="l" t="t" r="r" b="b"/>
              <a:pathLst>
                <a:path w="3197" h="6007" extrusionOk="0">
                  <a:moveTo>
                    <a:pt x="1961" y="1"/>
                  </a:moveTo>
                  <a:cubicBezTo>
                    <a:pt x="1953" y="1"/>
                    <a:pt x="1944" y="1"/>
                    <a:pt x="1935" y="2"/>
                  </a:cubicBezTo>
                  <a:cubicBezTo>
                    <a:pt x="1935" y="2"/>
                    <a:pt x="1901" y="502"/>
                    <a:pt x="1935" y="1036"/>
                  </a:cubicBezTo>
                  <a:cubicBezTo>
                    <a:pt x="1966" y="1562"/>
                    <a:pt x="1997" y="2318"/>
                    <a:pt x="1788" y="2318"/>
                  </a:cubicBezTo>
                  <a:cubicBezTo>
                    <a:pt x="1772" y="2318"/>
                    <a:pt x="1754" y="2313"/>
                    <a:pt x="1735" y="2304"/>
                  </a:cubicBezTo>
                  <a:cubicBezTo>
                    <a:pt x="1434" y="2170"/>
                    <a:pt x="1835" y="336"/>
                    <a:pt x="1568" y="336"/>
                  </a:cubicBezTo>
                  <a:cubicBezTo>
                    <a:pt x="1268" y="336"/>
                    <a:pt x="1101" y="1770"/>
                    <a:pt x="1001" y="2671"/>
                  </a:cubicBezTo>
                  <a:cubicBezTo>
                    <a:pt x="982" y="3197"/>
                    <a:pt x="900" y="3374"/>
                    <a:pt x="819" y="3374"/>
                  </a:cubicBezTo>
                  <a:cubicBezTo>
                    <a:pt x="757" y="3374"/>
                    <a:pt x="696" y="3269"/>
                    <a:pt x="667" y="3138"/>
                  </a:cubicBezTo>
                  <a:cubicBezTo>
                    <a:pt x="667" y="2837"/>
                    <a:pt x="901" y="1970"/>
                    <a:pt x="634" y="1970"/>
                  </a:cubicBezTo>
                  <a:cubicBezTo>
                    <a:pt x="434" y="1970"/>
                    <a:pt x="0" y="3204"/>
                    <a:pt x="67" y="3838"/>
                  </a:cubicBezTo>
                  <a:cubicBezTo>
                    <a:pt x="100" y="4472"/>
                    <a:pt x="601" y="5439"/>
                    <a:pt x="467" y="5706"/>
                  </a:cubicBezTo>
                  <a:cubicBezTo>
                    <a:pt x="400" y="6006"/>
                    <a:pt x="2135" y="6006"/>
                    <a:pt x="2135" y="6006"/>
                  </a:cubicBezTo>
                  <a:cubicBezTo>
                    <a:pt x="2135" y="6006"/>
                    <a:pt x="3069" y="3705"/>
                    <a:pt x="3136" y="2471"/>
                  </a:cubicBezTo>
                  <a:cubicBezTo>
                    <a:pt x="3196" y="1319"/>
                    <a:pt x="2926" y="580"/>
                    <a:pt x="2776" y="580"/>
                  </a:cubicBezTo>
                  <a:cubicBezTo>
                    <a:pt x="2761" y="580"/>
                    <a:pt x="2748" y="587"/>
                    <a:pt x="2735" y="603"/>
                  </a:cubicBezTo>
                  <a:cubicBezTo>
                    <a:pt x="2604" y="799"/>
                    <a:pt x="2955" y="2472"/>
                    <a:pt x="2622" y="2472"/>
                  </a:cubicBezTo>
                  <a:cubicBezTo>
                    <a:pt x="2616" y="2472"/>
                    <a:pt x="2609" y="2472"/>
                    <a:pt x="2602" y="2471"/>
                  </a:cubicBezTo>
                  <a:cubicBezTo>
                    <a:pt x="2240" y="2372"/>
                    <a:pt x="2592" y="1"/>
                    <a:pt x="1961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7401525" y="4153150"/>
              <a:ext cx="271875" cy="382800"/>
            </a:xfrm>
            <a:custGeom>
              <a:avLst/>
              <a:gdLst/>
              <a:ahLst/>
              <a:cxnLst/>
              <a:rect l="l" t="t" r="r" b="b"/>
              <a:pathLst>
                <a:path w="10875" h="15312" extrusionOk="0">
                  <a:moveTo>
                    <a:pt x="5637" y="1"/>
                  </a:moveTo>
                  <a:cubicBezTo>
                    <a:pt x="5637" y="1"/>
                    <a:pt x="734" y="67"/>
                    <a:pt x="467" y="5571"/>
                  </a:cubicBezTo>
                  <a:cubicBezTo>
                    <a:pt x="334" y="7673"/>
                    <a:pt x="2135" y="9074"/>
                    <a:pt x="2035" y="10742"/>
                  </a:cubicBezTo>
                  <a:lnTo>
                    <a:pt x="0" y="15145"/>
                  </a:lnTo>
                  <a:lnTo>
                    <a:pt x="10407" y="15312"/>
                  </a:lnTo>
                  <a:lnTo>
                    <a:pt x="10874" y="2969"/>
                  </a:lnTo>
                  <a:cubicBezTo>
                    <a:pt x="10874" y="2669"/>
                    <a:pt x="8740" y="234"/>
                    <a:pt x="5904" y="67"/>
                  </a:cubicBezTo>
                  <a:cubicBezTo>
                    <a:pt x="5804" y="67"/>
                    <a:pt x="5704" y="1"/>
                    <a:pt x="5637" y="1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7198025" y="3833750"/>
              <a:ext cx="278575" cy="413675"/>
            </a:xfrm>
            <a:custGeom>
              <a:avLst/>
              <a:gdLst/>
              <a:ahLst/>
              <a:cxnLst/>
              <a:rect l="l" t="t" r="r" b="b"/>
              <a:pathLst>
                <a:path w="11143" h="16547" extrusionOk="0">
                  <a:moveTo>
                    <a:pt x="2036" y="1"/>
                  </a:moveTo>
                  <a:cubicBezTo>
                    <a:pt x="2036" y="1"/>
                    <a:pt x="1" y="8774"/>
                    <a:pt x="1702" y="10108"/>
                  </a:cubicBezTo>
                  <a:cubicBezTo>
                    <a:pt x="5805" y="13344"/>
                    <a:pt x="9441" y="16546"/>
                    <a:pt x="9441" y="16546"/>
                  </a:cubicBezTo>
                  <a:lnTo>
                    <a:pt x="11142" y="12643"/>
                  </a:lnTo>
                  <a:lnTo>
                    <a:pt x="4771" y="7440"/>
                  </a:lnTo>
                  <a:lnTo>
                    <a:pt x="4504" y="1235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7679200" y="3933825"/>
              <a:ext cx="314425" cy="355275"/>
            </a:xfrm>
            <a:custGeom>
              <a:avLst/>
              <a:gdLst/>
              <a:ahLst/>
              <a:cxnLst/>
              <a:rect l="l" t="t" r="r" b="b"/>
              <a:pathLst>
                <a:path w="12577" h="14211" extrusionOk="0">
                  <a:moveTo>
                    <a:pt x="9741" y="1"/>
                  </a:moveTo>
                  <a:cubicBezTo>
                    <a:pt x="9641" y="168"/>
                    <a:pt x="8707" y="8940"/>
                    <a:pt x="8707" y="8940"/>
                  </a:cubicBezTo>
                  <a:cubicBezTo>
                    <a:pt x="7706" y="9441"/>
                    <a:pt x="902" y="10442"/>
                    <a:pt x="902" y="10442"/>
                  </a:cubicBezTo>
                  <a:lnTo>
                    <a:pt x="1" y="14211"/>
                  </a:lnTo>
                  <a:cubicBezTo>
                    <a:pt x="1" y="14211"/>
                    <a:pt x="10308" y="13444"/>
                    <a:pt x="11409" y="11943"/>
                  </a:cubicBezTo>
                  <a:cubicBezTo>
                    <a:pt x="12443" y="10442"/>
                    <a:pt x="12577" y="568"/>
                    <a:pt x="12577" y="568"/>
                  </a:cubicBezTo>
                  <a:lnTo>
                    <a:pt x="9741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7327300" y="4531750"/>
              <a:ext cx="342775" cy="630200"/>
            </a:xfrm>
            <a:custGeom>
              <a:avLst/>
              <a:gdLst/>
              <a:ahLst/>
              <a:cxnLst/>
              <a:rect l="l" t="t" r="r" b="b"/>
              <a:pathLst>
                <a:path w="13711" h="25208" extrusionOk="0">
                  <a:moveTo>
                    <a:pt x="2936" y="1"/>
                  </a:moveTo>
                  <a:cubicBezTo>
                    <a:pt x="2936" y="1"/>
                    <a:pt x="0" y="10475"/>
                    <a:pt x="2369" y="14478"/>
                  </a:cubicBezTo>
                  <a:cubicBezTo>
                    <a:pt x="4695" y="18387"/>
                    <a:pt x="10119" y="25207"/>
                    <a:pt x="10306" y="25207"/>
                  </a:cubicBezTo>
                  <a:cubicBezTo>
                    <a:pt x="10312" y="25207"/>
                    <a:pt x="10313" y="25200"/>
                    <a:pt x="10308" y="25186"/>
                  </a:cubicBezTo>
                  <a:cubicBezTo>
                    <a:pt x="10174" y="24719"/>
                    <a:pt x="13710" y="22317"/>
                    <a:pt x="13710" y="22317"/>
                  </a:cubicBezTo>
                  <a:cubicBezTo>
                    <a:pt x="13710" y="22317"/>
                    <a:pt x="6205" y="12110"/>
                    <a:pt x="6472" y="10675"/>
                  </a:cubicBezTo>
                  <a:cubicBezTo>
                    <a:pt x="6672" y="9274"/>
                    <a:pt x="8640" y="201"/>
                    <a:pt x="8640" y="201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7460725" y="4532600"/>
              <a:ext cx="211000" cy="764725"/>
            </a:xfrm>
            <a:custGeom>
              <a:avLst/>
              <a:gdLst/>
              <a:ahLst/>
              <a:cxnLst/>
              <a:rect l="l" t="t" r="r" b="b"/>
              <a:pathLst>
                <a:path w="8440" h="30589" extrusionOk="0">
                  <a:moveTo>
                    <a:pt x="8440" y="0"/>
                  </a:moveTo>
                  <a:lnTo>
                    <a:pt x="2836" y="167"/>
                  </a:lnTo>
                  <a:lnTo>
                    <a:pt x="0" y="30322"/>
                  </a:lnTo>
                  <a:lnTo>
                    <a:pt x="4103" y="30589"/>
                  </a:lnTo>
                  <a:lnTo>
                    <a:pt x="8440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7544125" y="4167325"/>
              <a:ext cx="284375" cy="617150"/>
            </a:xfrm>
            <a:custGeom>
              <a:avLst/>
              <a:gdLst/>
              <a:ahLst/>
              <a:cxnLst/>
              <a:rect l="l" t="t" r="r" b="b"/>
              <a:pathLst>
                <a:path w="11375" h="24686" extrusionOk="0">
                  <a:moveTo>
                    <a:pt x="2535" y="1"/>
                  </a:moveTo>
                  <a:lnTo>
                    <a:pt x="2535" y="1"/>
                  </a:lnTo>
                  <a:cubicBezTo>
                    <a:pt x="2635" y="268"/>
                    <a:pt x="0" y="14411"/>
                    <a:pt x="7272" y="24685"/>
                  </a:cubicBezTo>
                  <a:lnTo>
                    <a:pt x="11375" y="20649"/>
                  </a:lnTo>
                  <a:cubicBezTo>
                    <a:pt x="11375" y="20649"/>
                    <a:pt x="7972" y="11876"/>
                    <a:pt x="7339" y="9307"/>
                  </a:cubicBezTo>
                  <a:cubicBezTo>
                    <a:pt x="6705" y="6739"/>
                    <a:pt x="7005" y="1135"/>
                    <a:pt x="7005" y="1135"/>
                  </a:cubicBezTo>
                  <a:lnTo>
                    <a:pt x="25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7210550" y="4117300"/>
              <a:ext cx="311900" cy="631300"/>
            </a:xfrm>
            <a:custGeom>
              <a:avLst/>
              <a:gdLst/>
              <a:ahLst/>
              <a:cxnLst/>
              <a:rect l="l" t="t" r="r" b="b"/>
              <a:pathLst>
                <a:path w="12476" h="25252" extrusionOk="0">
                  <a:moveTo>
                    <a:pt x="8506" y="0"/>
                  </a:moveTo>
                  <a:cubicBezTo>
                    <a:pt x="8373" y="267"/>
                    <a:pt x="834" y="19181"/>
                    <a:pt x="0" y="24718"/>
                  </a:cubicBezTo>
                  <a:lnTo>
                    <a:pt x="3336" y="25252"/>
                  </a:lnTo>
                  <a:cubicBezTo>
                    <a:pt x="3336" y="25252"/>
                    <a:pt x="8640" y="4670"/>
                    <a:pt x="12476" y="1368"/>
                  </a:cubicBezTo>
                  <a:lnTo>
                    <a:pt x="850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7493250" y="3945950"/>
              <a:ext cx="163475" cy="185100"/>
            </a:xfrm>
            <a:custGeom>
              <a:avLst/>
              <a:gdLst/>
              <a:ahLst/>
              <a:cxnLst/>
              <a:rect l="l" t="t" r="r" b="b"/>
              <a:pathLst>
                <a:path w="6539" h="7404" extrusionOk="0">
                  <a:moveTo>
                    <a:pt x="3462" y="0"/>
                  </a:moveTo>
                  <a:cubicBezTo>
                    <a:pt x="2036" y="0"/>
                    <a:pt x="768" y="1028"/>
                    <a:pt x="501" y="2451"/>
                  </a:cubicBezTo>
                  <a:cubicBezTo>
                    <a:pt x="134" y="4586"/>
                    <a:pt x="0" y="7088"/>
                    <a:pt x="2335" y="7355"/>
                  </a:cubicBezTo>
                  <a:cubicBezTo>
                    <a:pt x="2643" y="7388"/>
                    <a:pt x="2926" y="7404"/>
                    <a:pt x="3187" y="7404"/>
                  </a:cubicBezTo>
                  <a:cubicBezTo>
                    <a:pt x="5787" y="7404"/>
                    <a:pt x="6187" y="5847"/>
                    <a:pt x="6338" y="4786"/>
                  </a:cubicBezTo>
                  <a:cubicBezTo>
                    <a:pt x="6505" y="3585"/>
                    <a:pt x="6538" y="583"/>
                    <a:pt x="4037" y="83"/>
                  </a:cubicBezTo>
                  <a:cubicBezTo>
                    <a:pt x="4037" y="49"/>
                    <a:pt x="4003" y="49"/>
                    <a:pt x="4003" y="49"/>
                  </a:cubicBezTo>
                  <a:cubicBezTo>
                    <a:pt x="3822" y="16"/>
                    <a:pt x="3641" y="0"/>
                    <a:pt x="3462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7509925" y="4111450"/>
              <a:ext cx="95925" cy="236025"/>
            </a:xfrm>
            <a:custGeom>
              <a:avLst/>
              <a:gdLst/>
              <a:ahLst/>
              <a:cxnLst/>
              <a:rect l="l" t="t" r="r" b="b"/>
              <a:pathLst>
                <a:path w="3837" h="9441" extrusionOk="0">
                  <a:moveTo>
                    <a:pt x="334" y="1"/>
                  </a:moveTo>
                  <a:lnTo>
                    <a:pt x="67" y="3303"/>
                  </a:lnTo>
                  <a:cubicBezTo>
                    <a:pt x="0" y="4271"/>
                    <a:pt x="367" y="9441"/>
                    <a:pt x="1368" y="9441"/>
                  </a:cubicBezTo>
                  <a:cubicBezTo>
                    <a:pt x="2235" y="9441"/>
                    <a:pt x="3370" y="4504"/>
                    <a:pt x="3436" y="3637"/>
                  </a:cubicBezTo>
                  <a:lnTo>
                    <a:pt x="3837" y="3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7471175" y="4022850"/>
              <a:ext cx="46275" cy="54775"/>
            </a:xfrm>
            <a:custGeom>
              <a:avLst/>
              <a:gdLst/>
              <a:ahLst/>
              <a:cxnLst/>
              <a:rect l="l" t="t" r="r" b="b"/>
              <a:pathLst>
                <a:path w="1851" h="2191" extrusionOk="0">
                  <a:moveTo>
                    <a:pt x="1014" y="0"/>
                  </a:moveTo>
                  <a:cubicBezTo>
                    <a:pt x="660" y="0"/>
                    <a:pt x="371" y="308"/>
                    <a:pt x="250" y="643"/>
                  </a:cubicBezTo>
                  <a:cubicBezTo>
                    <a:pt x="0" y="1329"/>
                    <a:pt x="450" y="2190"/>
                    <a:pt x="1219" y="2190"/>
                  </a:cubicBezTo>
                  <a:cubicBezTo>
                    <a:pt x="1272" y="2190"/>
                    <a:pt x="1327" y="2186"/>
                    <a:pt x="1384" y="2177"/>
                  </a:cubicBezTo>
                  <a:lnTo>
                    <a:pt x="1717" y="609"/>
                  </a:lnTo>
                  <a:cubicBezTo>
                    <a:pt x="1851" y="309"/>
                    <a:pt x="1384" y="42"/>
                    <a:pt x="1117" y="9"/>
                  </a:cubicBezTo>
                  <a:cubicBezTo>
                    <a:pt x="1082" y="3"/>
                    <a:pt x="1048" y="0"/>
                    <a:pt x="1014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7574125" y="3998050"/>
              <a:ext cx="40075" cy="67725"/>
            </a:xfrm>
            <a:custGeom>
              <a:avLst/>
              <a:gdLst/>
              <a:ahLst/>
              <a:cxnLst/>
              <a:rect l="l" t="t" r="r" b="b"/>
              <a:pathLst>
                <a:path w="1603" h="2709" extrusionOk="0">
                  <a:moveTo>
                    <a:pt x="1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667"/>
                    <a:pt x="68" y="1301"/>
                    <a:pt x="301" y="1868"/>
                  </a:cubicBezTo>
                  <a:cubicBezTo>
                    <a:pt x="301" y="1902"/>
                    <a:pt x="326" y="1918"/>
                    <a:pt x="355" y="1918"/>
                  </a:cubicBezTo>
                  <a:cubicBezTo>
                    <a:pt x="385" y="1918"/>
                    <a:pt x="418" y="1902"/>
                    <a:pt x="435" y="1868"/>
                  </a:cubicBezTo>
                  <a:cubicBezTo>
                    <a:pt x="535" y="1768"/>
                    <a:pt x="693" y="1685"/>
                    <a:pt x="827" y="1685"/>
                  </a:cubicBezTo>
                  <a:cubicBezTo>
                    <a:pt x="960" y="1685"/>
                    <a:pt x="1068" y="1768"/>
                    <a:pt x="1068" y="2002"/>
                  </a:cubicBezTo>
                  <a:cubicBezTo>
                    <a:pt x="1068" y="2302"/>
                    <a:pt x="802" y="2469"/>
                    <a:pt x="601" y="2602"/>
                  </a:cubicBezTo>
                  <a:cubicBezTo>
                    <a:pt x="515" y="2631"/>
                    <a:pt x="577" y="2709"/>
                    <a:pt x="639" y="2709"/>
                  </a:cubicBezTo>
                  <a:cubicBezTo>
                    <a:pt x="649" y="2709"/>
                    <a:pt x="659" y="2707"/>
                    <a:pt x="668" y="2702"/>
                  </a:cubicBezTo>
                  <a:cubicBezTo>
                    <a:pt x="1035" y="2535"/>
                    <a:pt x="1602" y="1835"/>
                    <a:pt x="1002" y="1601"/>
                  </a:cubicBezTo>
                  <a:cubicBezTo>
                    <a:pt x="935" y="1535"/>
                    <a:pt x="868" y="1535"/>
                    <a:pt x="802" y="1535"/>
                  </a:cubicBezTo>
                  <a:cubicBezTo>
                    <a:pt x="735" y="1535"/>
                    <a:pt x="501" y="1701"/>
                    <a:pt x="468" y="1701"/>
                  </a:cubicBezTo>
                  <a:cubicBezTo>
                    <a:pt x="201" y="1668"/>
                    <a:pt x="168" y="234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7538950" y="4018050"/>
              <a:ext cx="8525" cy="5450"/>
            </a:xfrm>
            <a:custGeom>
              <a:avLst/>
              <a:gdLst/>
              <a:ahLst/>
              <a:cxnLst/>
              <a:rect l="l" t="t" r="r" b="b"/>
              <a:pathLst>
                <a:path w="341" h="218" extrusionOk="0">
                  <a:moveTo>
                    <a:pt x="207" y="1"/>
                  </a:moveTo>
                  <a:cubicBezTo>
                    <a:pt x="174" y="1"/>
                    <a:pt x="140" y="1"/>
                    <a:pt x="74" y="34"/>
                  </a:cubicBezTo>
                  <a:cubicBezTo>
                    <a:pt x="0" y="108"/>
                    <a:pt x="71" y="217"/>
                    <a:pt x="153" y="217"/>
                  </a:cubicBezTo>
                  <a:cubicBezTo>
                    <a:pt x="183" y="217"/>
                    <a:pt x="214" y="203"/>
                    <a:pt x="240" y="168"/>
                  </a:cubicBezTo>
                  <a:cubicBezTo>
                    <a:pt x="341" y="68"/>
                    <a:pt x="240" y="1"/>
                    <a:pt x="2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7611525" y="4019500"/>
              <a:ext cx="8500" cy="6150"/>
            </a:xfrm>
            <a:custGeom>
              <a:avLst/>
              <a:gdLst/>
              <a:ahLst/>
              <a:cxnLst/>
              <a:rect l="l" t="t" r="r" b="b"/>
              <a:pathLst>
                <a:path w="340" h="246" extrusionOk="0">
                  <a:moveTo>
                    <a:pt x="221" y="1"/>
                  </a:moveTo>
                  <a:cubicBezTo>
                    <a:pt x="66" y="1"/>
                    <a:pt x="1" y="245"/>
                    <a:pt x="175" y="245"/>
                  </a:cubicBezTo>
                  <a:cubicBezTo>
                    <a:pt x="185" y="245"/>
                    <a:pt x="195" y="245"/>
                    <a:pt x="206" y="243"/>
                  </a:cubicBezTo>
                  <a:cubicBezTo>
                    <a:pt x="340" y="243"/>
                    <a:pt x="340" y="76"/>
                    <a:pt x="273" y="10"/>
                  </a:cubicBezTo>
                  <a:cubicBezTo>
                    <a:pt x="255" y="3"/>
                    <a:pt x="237" y="1"/>
                    <a:pt x="2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7543675" y="4056725"/>
              <a:ext cx="49350" cy="26375"/>
            </a:xfrm>
            <a:custGeom>
              <a:avLst/>
              <a:gdLst/>
              <a:ahLst/>
              <a:cxnLst/>
              <a:rect l="l" t="t" r="r" b="b"/>
              <a:pathLst>
                <a:path w="1974" h="1055" extrusionOk="0">
                  <a:moveTo>
                    <a:pt x="30" y="0"/>
                  </a:moveTo>
                  <a:cubicBezTo>
                    <a:pt x="11" y="0"/>
                    <a:pt x="0" y="35"/>
                    <a:pt x="18" y="88"/>
                  </a:cubicBezTo>
                  <a:cubicBezTo>
                    <a:pt x="218" y="489"/>
                    <a:pt x="552" y="789"/>
                    <a:pt x="1019" y="956"/>
                  </a:cubicBezTo>
                  <a:cubicBezTo>
                    <a:pt x="1153" y="994"/>
                    <a:pt x="1376" y="1054"/>
                    <a:pt x="1572" y="1054"/>
                  </a:cubicBezTo>
                  <a:cubicBezTo>
                    <a:pt x="1718" y="1054"/>
                    <a:pt x="1849" y="1021"/>
                    <a:pt x="1919" y="922"/>
                  </a:cubicBezTo>
                  <a:cubicBezTo>
                    <a:pt x="1974" y="868"/>
                    <a:pt x="1917" y="813"/>
                    <a:pt x="1876" y="813"/>
                  </a:cubicBezTo>
                  <a:cubicBezTo>
                    <a:pt x="1867" y="813"/>
                    <a:pt x="1859" y="816"/>
                    <a:pt x="1853" y="822"/>
                  </a:cubicBezTo>
                  <a:cubicBezTo>
                    <a:pt x="1758" y="881"/>
                    <a:pt x="1651" y="903"/>
                    <a:pt x="1542" y="903"/>
                  </a:cubicBezTo>
                  <a:cubicBezTo>
                    <a:pt x="1342" y="903"/>
                    <a:pt x="1136" y="832"/>
                    <a:pt x="985" y="789"/>
                  </a:cubicBezTo>
                  <a:cubicBezTo>
                    <a:pt x="585" y="655"/>
                    <a:pt x="318" y="422"/>
                    <a:pt x="85" y="88"/>
                  </a:cubicBezTo>
                  <a:cubicBezTo>
                    <a:pt x="69" y="26"/>
                    <a:pt x="47" y="0"/>
                    <a:pt x="3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7536600" y="4053250"/>
              <a:ext cx="15875" cy="13525"/>
            </a:xfrm>
            <a:custGeom>
              <a:avLst/>
              <a:gdLst/>
              <a:ahLst/>
              <a:cxnLst/>
              <a:rect l="l" t="t" r="r" b="b"/>
              <a:pathLst>
                <a:path w="635" h="541" extrusionOk="0">
                  <a:moveTo>
                    <a:pt x="426" y="0"/>
                  </a:moveTo>
                  <a:cubicBezTo>
                    <a:pt x="346" y="0"/>
                    <a:pt x="273" y="36"/>
                    <a:pt x="234" y="94"/>
                  </a:cubicBezTo>
                  <a:cubicBezTo>
                    <a:pt x="101" y="161"/>
                    <a:pt x="68" y="327"/>
                    <a:pt x="1" y="461"/>
                  </a:cubicBezTo>
                  <a:cubicBezTo>
                    <a:pt x="1" y="516"/>
                    <a:pt x="21" y="541"/>
                    <a:pt x="45" y="541"/>
                  </a:cubicBezTo>
                  <a:cubicBezTo>
                    <a:pt x="64" y="541"/>
                    <a:pt x="86" y="524"/>
                    <a:pt x="101" y="494"/>
                  </a:cubicBezTo>
                  <a:cubicBezTo>
                    <a:pt x="134" y="394"/>
                    <a:pt x="168" y="294"/>
                    <a:pt x="268" y="227"/>
                  </a:cubicBezTo>
                  <a:cubicBezTo>
                    <a:pt x="334" y="127"/>
                    <a:pt x="435" y="127"/>
                    <a:pt x="535" y="127"/>
                  </a:cubicBezTo>
                  <a:cubicBezTo>
                    <a:pt x="601" y="127"/>
                    <a:pt x="635" y="61"/>
                    <a:pt x="601" y="61"/>
                  </a:cubicBezTo>
                  <a:cubicBezTo>
                    <a:pt x="545" y="19"/>
                    <a:pt x="484" y="0"/>
                    <a:pt x="4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7514100" y="4114450"/>
              <a:ext cx="75900" cy="19425"/>
            </a:xfrm>
            <a:custGeom>
              <a:avLst/>
              <a:gdLst/>
              <a:ahLst/>
              <a:cxnLst/>
              <a:rect l="l" t="t" r="r" b="b"/>
              <a:pathLst>
                <a:path w="3036" h="777" extrusionOk="0">
                  <a:moveTo>
                    <a:pt x="39" y="0"/>
                  </a:moveTo>
                  <a:cubicBezTo>
                    <a:pt x="17" y="0"/>
                    <a:pt x="0" y="24"/>
                    <a:pt x="0" y="48"/>
                  </a:cubicBezTo>
                  <a:cubicBezTo>
                    <a:pt x="384" y="632"/>
                    <a:pt x="938" y="777"/>
                    <a:pt x="1530" y="777"/>
                  </a:cubicBezTo>
                  <a:cubicBezTo>
                    <a:pt x="2019" y="777"/>
                    <a:pt x="2535" y="678"/>
                    <a:pt x="3002" y="648"/>
                  </a:cubicBezTo>
                  <a:cubicBezTo>
                    <a:pt x="3036" y="648"/>
                    <a:pt x="3036" y="548"/>
                    <a:pt x="3002" y="548"/>
                  </a:cubicBezTo>
                  <a:cubicBezTo>
                    <a:pt x="2966" y="545"/>
                    <a:pt x="2931" y="544"/>
                    <a:pt x="2895" y="544"/>
                  </a:cubicBezTo>
                  <a:cubicBezTo>
                    <a:pt x="2464" y="544"/>
                    <a:pt x="2032" y="715"/>
                    <a:pt x="1601" y="715"/>
                  </a:cubicBezTo>
                  <a:cubicBezTo>
                    <a:pt x="1068" y="715"/>
                    <a:pt x="434" y="448"/>
                    <a:pt x="67" y="14"/>
                  </a:cubicBezTo>
                  <a:cubicBezTo>
                    <a:pt x="57" y="4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7597775" y="4169000"/>
              <a:ext cx="38100" cy="266075"/>
            </a:xfrm>
            <a:custGeom>
              <a:avLst/>
              <a:gdLst/>
              <a:ahLst/>
              <a:cxnLst/>
              <a:rect l="l" t="t" r="r" b="b"/>
              <a:pathLst>
                <a:path w="1524" h="10643" extrusionOk="0">
                  <a:moveTo>
                    <a:pt x="556" y="0"/>
                  </a:moveTo>
                  <a:cubicBezTo>
                    <a:pt x="423" y="501"/>
                    <a:pt x="656" y="968"/>
                    <a:pt x="890" y="1435"/>
                  </a:cubicBezTo>
                  <a:cubicBezTo>
                    <a:pt x="1257" y="2169"/>
                    <a:pt x="1457" y="2802"/>
                    <a:pt x="1056" y="3536"/>
                  </a:cubicBezTo>
                  <a:cubicBezTo>
                    <a:pt x="890" y="3870"/>
                    <a:pt x="723" y="4137"/>
                    <a:pt x="656" y="4504"/>
                  </a:cubicBezTo>
                  <a:cubicBezTo>
                    <a:pt x="423" y="5304"/>
                    <a:pt x="823" y="6172"/>
                    <a:pt x="756" y="6972"/>
                  </a:cubicBezTo>
                  <a:cubicBezTo>
                    <a:pt x="723" y="8173"/>
                    <a:pt x="356" y="9374"/>
                    <a:pt x="22" y="10541"/>
                  </a:cubicBezTo>
                  <a:cubicBezTo>
                    <a:pt x="1" y="10606"/>
                    <a:pt x="63" y="10643"/>
                    <a:pt x="109" y="10643"/>
                  </a:cubicBezTo>
                  <a:cubicBezTo>
                    <a:pt x="135" y="10643"/>
                    <a:pt x="156" y="10632"/>
                    <a:pt x="156" y="10608"/>
                  </a:cubicBezTo>
                  <a:cubicBezTo>
                    <a:pt x="423" y="9641"/>
                    <a:pt x="723" y="8673"/>
                    <a:pt x="856" y="7706"/>
                  </a:cubicBezTo>
                  <a:cubicBezTo>
                    <a:pt x="990" y="6605"/>
                    <a:pt x="489" y="5171"/>
                    <a:pt x="890" y="4170"/>
                  </a:cubicBezTo>
                  <a:cubicBezTo>
                    <a:pt x="1156" y="3603"/>
                    <a:pt x="1523" y="3103"/>
                    <a:pt x="1390" y="2436"/>
                  </a:cubicBezTo>
                  <a:cubicBezTo>
                    <a:pt x="1290" y="1502"/>
                    <a:pt x="689" y="868"/>
                    <a:pt x="55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7397350" y="4155650"/>
              <a:ext cx="103425" cy="216225"/>
            </a:xfrm>
            <a:custGeom>
              <a:avLst/>
              <a:gdLst/>
              <a:ahLst/>
              <a:cxnLst/>
              <a:rect l="l" t="t" r="r" b="b"/>
              <a:pathLst>
                <a:path w="4137" h="8649" extrusionOk="0">
                  <a:moveTo>
                    <a:pt x="4070" y="1"/>
                  </a:moveTo>
                  <a:cubicBezTo>
                    <a:pt x="3403" y="234"/>
                    <a:pt x="2669" y="501"/>
                    <a:pt x="2168" y="1068"/>
                  </a:cubicBezTo>
                  <a:cubicBezTo>
                    <a:pt x="1535" y="1835"/>
                    <a:pt x="1902" y="2569"/>
                    <a:pt x="1802" y="3470"/>
                  </a:cubicBezTo>
                  <a:cubicBezTo>
                    <a:pt x="1568" y="4504"/>
                    <a:pt x="567" y="5004"/>
                    <a:pt x="234" y="5972"/>
                  </a:cubicBezTo>
                  <a:cubicBezTo>
                    <a:pt x="0" y="6806"/>
                    <a:pt x="34" y="7740"/>
                    <a:pt x="134" y="8574"/>
                  </a:cubicBezTo>
                  <a:cubicBezTo>
                    <a:pt x="134" y="8624"/>
                    <a:pt x="159" y="8649"/>
                    <a:pt x="184" y="8649"/>
                  </a:cubicBezTo>
                  <a:cubicBezTo>
                    <a:pt x="209" y="8649"/>
                    <a:pt x="234" y="8624"/>
                    <a:pt x="234" y="8574"/>
                  </a:cubicBezTo>
                  <a:cubicBezTo>
                    <a:pt x="200" y="7706"/>
                    <a:pt x="134" y="6839"/>
                    <a:pt x="367" y="6005"/>
                  </a:cubicBezTo>
                  <a:cubicBezTo>
                    <a:pt x="634" y="5204"/>
                    <a:pt x="1301" y="4871"/>
                    <a:pt x="1668" y="4204"/>
                  </a:cubicBezTo>
                  <a:cubicBezTo>
                    <a:pt x="2002" y="3670"/>
                    <a:pt x="1835" y="3070"/>
                    <a:pt x="1835" y="2469"/>
                  </a:cubicBezTo>
                  <a:cubicBezTo>
                    <a:pt x="1868" y="1035"/>
                    <a:pt x="2869" y="501"/>
                    <a:pt x="4036" y="67"/>
                  </a:cubicBezTo>
                  <a:cubicBezTo>
                    <a:pt x="4137" y="34"/>
                    <a:pt x="4137" y="1"/>
                    <a:pt x="407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7577475" y="4167625"/>
              <a:ext cx="165650" cy="601450"/>
            </a:xfrm>
            <a:custGeom>
              <a:avLst/>
              <a:gdLst/>
              <a:ahLst/>
              <a:cxnLst/>
              <a:rect l="l" t="t" r="r" b="b"/>
              <a:pathLst>
                <a:path w="6626" h="24058" extrusionOk="0">
                  <a:moveTo>
                    <a:pt x="1340" y="0"/>
                  </a:moveTo>
                  <a:cubicBezTo>
                    <a:pt x="1329" y="0"/>
                    <a:pt x="1315" y="8"/>
                    <a:pt x="1301" y="22"/>
                  </a:cubicBezTo>
                  <a:cubicBezTo>
                    <a:pt x="0" y="3992"/>
                    <a:pt x="134" y="8595"/>
                    <a:pt x="1001" y="12598"/>
                  </a:cubicBezTo>
                  <a:cubicBezTo>
                    <a:pt x="1868" y="16767"/>
                    <a:pt x="3770" y="20704"/>
                    <a:pt x="6438" y="24039"/>
                  </a:cubicBezTo>
                  <a:cubicBezTo>
                    <a:pt x="6451" y="24052"/>
                    <a:pt x="6466" y="24058"/>
                    <a:pt x="6482" y="24058"/>
                  </a:cubicBezTo>
                  <a:cubicBezTo>
                    <a:pt x="6549" y="24058"/>
                    <a:pt x="6626" y="23960"/>
                    <a:pt x="6572" y="23906"/>
                  </a:cubicBezTo>
                  <a:cubicBezTo>
                    <a:pt x="3937" y="20604"/>
                    <a:pt x="2069" y="16734"/>
                    <a:pt x="1168" y="12598"/>
                  </a:cubicBezTo>
                  <a:cubicBezTo>
                    <a:pt x="267" y="8361"/>
                    <a:pt x="534" y="4258"/>
                    <a:pt x="1368" y="55"/>
                  </a:cubicBezTo>
                  <a:cubicBezTo>
                    <a:pt x="1368" y="16"/>
                    <a:pt x="1357" y="0"/>
                    <a:pt x="134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7291425" y="4148125"/>
              <a:ext cx="219075" cy="597875"/>
            </a:xfrm>
            <a:custGeom>
              <a:avLst/>
              <a:gdLst/>
              <a:ahLst/>
              <a:cxnLst/>
              <a:rect l="l" t="t" r="r" b="b"/>
              <a:pathLst>
                <a:path w="8763" h="23915" extrusionOk="0">
                  <a:moveTo>
                    <a:pt x="8668" y="0"/>
                  </a:moveTo>
                  <a:cubicBezTo>
                    <a:pt x="8643" y="0"/>
                    <a:pt x="8619" y="11"/>
                    <a:pt x="8607" y="35"/>
                  </a:cubicBezTo>
                  <a:cubicBezTo>
                    <a:pt x="5171" y="7707"/>
                    <a:pt x="2102" y="15780"/>
                    <a:pt x="1" y="23885"/>
                  </a:cubicBezTo>
                  <a:cubicBezTo>
                    <a:pt x="23" y="23885"/>
                    <a:pt x="45" y="23915"/>
                    <a:pt x="68" y="23915"/>
                  </a:cubicBezTo>
                  <a:cubicBezTo>
                    <a:pt x="79" y="23915"/>
                    <a:pt x="90" y="23908"/>
                    <a:pt x="101" y="23885"/>
                  </a:cubicBezTo>
                  <a:cubicBezTo>
                    <a:pt x="1402" y="19849"/>
                    <a:pt x="2603" y="15813"/>
                    <a:pt x="4004" y="11843"/>
                  </a:cubicBezTo>
                  <a:cubicBezTo>
                    <a:pt x="5438" y="7874"/>
                    <a:pt x="7073" y="3971"/>
                    <a:pt x="8740" y="102"/>
                  </a:cubicBezTo>
                  <a:cubicBezTo>
                    <a:pt x="8762" y="37"/>
                    <a:pt x="8714" y="0"/>
                    <a:pt x="86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7917725" y="3960525"/>
              <a:ext cx="81750" cy="16700"/>
            </a:xfrm>
            <a:custGeom>
              <a:avLst/>
              <a:gdLst/>
              <a:ahLst/>
              <a:cxnLst/>
              <a:rect l="l" t="t" r="r" b="b"/>
              <a:pathLst>
                <a:path w="3270" h="668" extrusionOk="0">
                  <a:moveTo>
                    <a:pt x="0" y="0"/>
                  </a:moveTo>
                  <a:lnTo>
                    <a:pt x="0" y="100"/>
                  </a:lnTo>
                  <a:cubicBezTo>
                    <a:pt x="1034" y="367"/>
                    <a:pt x="2102" y="501"/>
                    <a:pt x="3202" y="667"/>
                  </a:cubicBezTo>
                  <a:cubicBezTo>
                    <a:pt x="3236" y="667"/>
                    <a:pt x="3269" y="601"/>
                    <a:pt x="3202" y="534"/>
                  </a:cubicBezTo>
                  <a:cubicBezTo>
                    <a:pt x="2168" y="334"/>
                    <a:pt x="1068" y="134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7889600" y="4155300"/>
              <a:ext cx="15625" cy="48000"/>
            </a:xfrm>
            <a:custGeom>
              <a:avLst/>
              <a:gdLst/>
              <a:ahLst/>
              <a:cxnLst/>
              <a:rect l="l" t="t" r="r" b="b"/>
              <a:pathLst>
                <a:path w="625" h="1920" extrusionOk="0">
                  <a:moveTo>
                    <a:pt x="68" y="1"/>
                  </a:moveTo>
                  <a:cubicBezTo>
                    <a:pt x="27" y="1"/>
                    <a:pt x="1" y="25"/>
                    <a:pt x="24" y="48"/>
                  </a:cubicBezTo>
                  <a:cubicBezTo>
                    <a:pt x="191" y="682"/>
                    <a:pt x="325" y="1316"/>
                    <a:pt x="491" y="1883"/>
                  </a:cubicBezTo>
                  <a:cubicBezTo>
                    <a:pt x="491" y="1908"/>
                    <a:pt x="511" y="1919"/>
                    <a:pt x="535" y="1919"/>
                  </a:cubicBezTo>
                  <a:cubicBezTo>
                    <a:pt x="574" y="1919"/>
                    <a:pt x="625" y="1891"/>
                    <a:pt x="625" y="1849"/>
                  </a:cubicBezTo>
                  <a:cubicBezTo>
                    <a:pt x="458" y="1216"/>
                    <a:pt x="291" y="615"/>
                    <a:pt x="124" y="15"/>
                  </a:cubicBezTo>
                  <a:cubicBezTo>
                    <a:pt x="105" y="5"/>
                    <a:pt x="85" y="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7889350" y="4151475"/>
              <a:ext cx="34850" cy="32875"/>
            </a:xfrm>
            <a:custGeom>
              <a:avLst/>
              <a:gdLst/>
              <a:ahLst/>
              <a:cxnLst/>
              <a:rect l="l" t="t" r="r" b="b"/>
              <a:pathLst>
                <a:path w="1394" h="1315" extrusionOk="0">
                  <a:moveTo>
                    <a:pt x="68" y="1"/>
                  </a:moveTo>
                  <a:cubicBezTo>
                    <a:pt x="34" y="1"/>
                    <a:pt x="1" y="68"/>
                    <a:pt x="34" y="68"/>
                  </a:cubicBezTo>
                  <a:cubicBezTo>
                    <a:pt x="301" y="234"/>
                    <a:pt x="535" y="468"/>
                    <a:pt x="735" y="668"/>
                  </a:cubicBezTo>
                  <a:cubicBezTo>
                    <a:pt x="968" y="868"/>
                    <a:pt x="1135" y="1135"/>
                    <a:pt x="1302" y="1302"/>
                  </a:cubicBezTo>
                  <a:cubicBezTo>
                    <a:pt x="1310" y="1310"/>
                    <a:pt x="1321" y="1314"/>
                    <a:pt x="1331" y="1314"/>
                  </a:cubicBezTo>
                  <a:cubicBezTo>
                    <a:pt x="1362" y="1314"/>
                    <a:pt x="1394" y="1277"/>
                    <a:pt x="1369" y="1202"/>
                  </a:cubicBezTo>
                  <a:cubicBezTo>
                    <a:pt x="1135" y="668"/>
                    <a:pt x="535" y="3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7243225" y="3846875"/>
              <a:ext cx="70625" cy="37125"/>
            </a:xfrm>
            <a:custGeom>
              <a:avLst/>
              <a:gdLst/>
              <a:ahLst/>
              <a:cxnLst/>
              <a:rect l="l" t="t" r="r" b="b"/>
              <a:pathLst>
                <a:path w="2825" h="1485" extrusionOk="0">
                  <a:moveTo>
                    <a:pt x="42" y="1"/>
                  </a:moveTo>
                  <a:cubicBezTo>
                    <a:pt x="17" y="1"/>
                    <a:pt x="1" y="49"/>
                    <a:pt x="28" y="76"/>
                  </a:cubicBezTo>
                  <a:cubicBezTo>
                    <a:pt x="895" y="577"/>
                    <a:pt x="1829" y="1044"/>
                    <a:pt x="2729" y="1477"/>
                  </a:cubicBezTo>
                  <a:cubicBezTo>
                    <a:pt x="2739" y="1482"/>
                    <a:pt x="2747" y="1484"/>
                    <a:pt x="2755" y="1484"/>
                  </a:cubicBezTo>
                  <a:cubicBezTo>
                    <a:pt x="2804" y="1484"/>
                    <a:pt x="2825" y="1406"/>
                    <a:pt x="2796" y="1377"/>
                  </a:cubicBezTo>
                  <a:cubicBezTo>
                    <a:pt x="1896" y="877"/>
                    <a:pt x="995" y="410"/>
                    <a:pt x="61" y="10"/>
                  </a:cubicBezTo>
                  <a:cubicBezTo>
                    <a:pt x="55" y="3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7273925" y="4018675"/>
              <a:ext cx="41700" cy="20250"/>
            </a:xfrm>
            <a:custGeom>
              <a:avLst/>
              <a:gdLst/>
              <a:ahLst/>
              <a:cxnLst/>
              <a:rect l="l" t="t" r="r" b="b"/>
              <a:pathLst>
                <a:path w="1668" h="810" extrusionOk="0">
                  <a:moveTo>
                    <a:pt x="1632" y="0"/>
                  </a:moveTo>
                  <a:cubicBezTo>
                    <a:pt x="1624" y="0"/>
                    <a:pt x="1614" y="3"/>
                    <a:pt x="1602" y="9"/>
                  </a:cubicBezTo>
                  <a:cubicBezTo>
                    <a:pt x="1034" y="176"/>
                    <a:pt x="534" y="476"/>
                    <a:pt x="34" y="776"/>
                  </a:cubicBezTo>
                  <a:cubicBezTo>
                    <a:pt x="0" y="776"/>
                    <a:pt x="67" y="810"/>
                    <a:pt x="100" y="810"/>
                  </a:cubicBezTo>
                  <a:cubicBezTo>
                    <a:pt x="601" y="610"/>
                    <a:pt x="1168" y="376"/>
                    <a:pt x="1635" y="109"/>
                  </a:cubicBezTo>
                  <a:cubicBezTo>
                    <a:pt x="1662" y="55"/>
                    <a:pt x="1667" y="0"/>
                    <a:pt x="16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7296650" y="4014875"/>
              <a:ext cx="28525" cy="32725"/>
            </a:xfrm>
            <a:custGeom>
              <a:avLst/>
              <a:gdLst/>
              <a:ahLst/>
              <a:cxnLst/>
              <a:rect l="l" t="t" r="r" b="b"/>
              <a:pathLst>
                <a:path w="1141" h="1309" extrusionOk="0">
                  <a:moveTo>
                    <a:pt x="1065" y="1"/>
                  </a:moveTo>
                  <a:cubicBezTo>
                    <a:pt x="1050" y="1"/>
                    <a:pt x="1035" y="9"/>
                    <a:pt x="1026" y="28"/>
                  </a:cubicBezTo>
                  <a:cubicBezTo>
                    <a:pt x="693" y="395"/>
                    <a:pt x="359" y="828"/>
                    <a:pt x="25" y="1229"/>
                  </a:cubicBezTo>
                  <a:cubicBezTo>
                    <a:pt x="1" y="1277"/>
                    <a:pt x="12" y="1308"/>
                    <a:pt x="33" y="1308"/>
                  </a:cubicBezTo>
                  <a:cubicBezTo>
                    <a:pt x="41" y="1308"/>
                    <a:pt x="50" y="1304"/>
                    <a:pt x="59" y="1295"/>
                  </a:cubicBezTo>
                  <a:cubicBezTo>
                    <a:pt x="392" y="928"/>
                    <a:pt x="759" y="528"/>
                    <a:pt x="1093" y="128"/>
                  </a:cubicBezTo>
                  <a:cubicBezTo>
                    <a:pt x="1141" y="56"/>
                    <a:pt x="1102" y="1"/>
                    <a:pt x="106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7675875" y="4537875"/>
              <a:ext cx="91150" cy="43100"/>
            </a:xfrm>
            <a:custGeom>
              <a:avLst/>
              <a:gdLst/>
              <a:ahLst/>
              <a:cxnLst/>
              <a:rect l="l" t="t" r="r" b="b"/>
              <a:pathLst>
                <a:path w="3646" h="1724" extrusionOk="0">
                  <a:moveTo>
                    <a:pt x="3568" y="0"/>
                  </a:moveTo>
                  <a:cubicBezTo>
                    <a:pt x="3556" y="0"/>
                    <a:pt x="3544" y="7"/>
                    <a:pt x="3536" y="23"/>
                  </a:cubicBezTo>
                  <a:cubicBezTo>
                    <a:pt x="2336" y="456"/>
                    <a:pt x="1035" y="1023"/>
                    <a:pt x="1" y="1724"/>
                  </a:cubicBezTo>
                  <a:cubicBezTo>
                    <a:pt x="1201" y="1357"/>
                    <a:pt x="2436" y="723"/>
                    <a:pt x="3570" y="89"/>
                  </a:cubicBezTo>
                  <a:cubicBezTo>
                    <a:pt x="3646" y="64"/>
                    <a:pt x="3606" y="0"/>
                    <a:pt x="35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7268925" y="4522575"/>
              <a:ext cx="42425" cy="21900"/>
            </a:xfrm>
            <a:custGeom>
              <a:avLst/>
              <a:gdLst/>
              <a:ahLst/>
              <a:cxnLst/>
              <a:rect l="l" t="t" r="r" b="b"/>
              <a:pathLst>
                <a:path w="1697" h="876" extrusionOk="0">
                  <a:moveTo>
                    <a:pt x="10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501" y="335"/>
                    <a:pt x="1034" y="568"/>
                    <a:pt x="1601" y="868"/>
                  </a:cubicBezTo>
                  <a:cubicBezTo>
                    <a:pt x="1611" y="873"/>
                    <a:pt x="1620" y="875"/>
                    <a:pt x="1628" y="875"/>
                  </a:cubicBezTo>
                  <a:cubicBezTo>
                    <a:pt x="1676" y="875"/>
                    <a:pt x="1697" y="802"/>
                    <a:pt x="1668" y="802"/>
                  </a:cubicBezTo>
                  <a:cubicBezTo>
                    <a:pt x="1134" y="535"/>
                    <a:pt x="634" y="234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7489075" y="4540300"/>
              <a:ext cx="39225" cy="113250"/>
            </a:xfrm>
            <a:custGeom>
              <a:avLst/>
              <a:gdLst/>
              <a:ahLst/>
              <a:cxnLst/>
              <a:rect l="l" t="t" r="r" b="b"/>
              <a:pathLst>
                <a:path w="1569" h="4530" extrusionOk="0">
                  <a:moveTo>
                    <a:pt x="855" y="1"/>
                  </a:moveTo>
                  <a:cubicBezTo>
                    <a:pt x="843" y="1"/>
                    <a:pt x="834" y="9"/>
                    <a:pt x="834" y="26"/>
                  </a:cubicBezTo>
                  <a:cubicBezTo>
                    <a:pt x="668" y="1093"/>
                    <a:pt x="334" y="2361"/>
                    <a:pt x="501" y="3428"/>
                  </a:cubicBezTo>
                  <a:cubicBezTo>
                    <a:pt x="568" y="3995"/>
                    <a:pt x="868" y="4429"/>
                    <a:pt x="1468" y="4529"/>
                  </a:cubicBezTo>
                  <a:cubicBezTo>
                    <a:pt x="1535" y="4529"/>
                    <a:pt x="1568" y="4429"/>
                    <a:pt x="1502" y="4429"/>
                  </a:cubicBezTo>
                  <a:cubicBezTo>
                    <a:pt x="1" y="4095"/>
                    <a:pt x="801" y="1093"/>
                    <a:pt x="901" y="26"/>
                  </a:cubicBezTo>
                  <a:cubicBezTo>
                    <a:pt x="885" y="9"/>
                    <a:pt x="868" y="1"/>
                    <a:pt x="8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7497700" y="4827425"/>
              <a:ext cx="117125" cy="182525"/>
            </a:xfrm>
            <a:custGeom>
              <a:avLst/>
              <a:gdLst/>
              <a:ahLst/>
              <a:cxnLst/>
              <a:rect l="l" t="t" r="r" b="b"/>
              <a:pathLst>
                <a:path w="4685" h="7301" extrusionOk="0">
                  <a:moveTo>
                    <a:pt x="15" y="1"/>
                  </a:moveTo>
                  <a:cubicBezTo>
                    <a:pt x="8" y="1"/>
                    <a:pt x="0" y="16"/>
                    <a:pt x="22" y="16"/>
                  </a:cubicBezTo>
                  <a:cubicBezTo>
                    <a:pt x="22" y="5"/>
                    <a:pt x="19" y="1"/>
                    <a:pt x="15" y="1"/>
                  </a:cubicBezTo>
                  <a:close/>
                  <a:moveTo>
                    <a:pt x="22" y="16"/>
                  </a:moveTo>
                  <a:cubicBezTo>
                    <a:pt x="1323" y="2517"/>
                    <a:pt x="2824" y="5019"/>
                    <a:pt x="4559" y="7288"/>
                  </a:cubicBezTo>
                  <a:cubicBezTo>
                    <a:pt x="4576" y="7296"/>
                    <a:pt x="4592" y="7300"/>
                    <a:pt x="4608" y="7300"/>
                  </a:cubicBezTo>
                  <a:cubicBezTo>
                    <a:pt x="4653" y="7300"/>
                    <a:pt x="4684" y="7263"/>
                    <a:pt x="4659" y="7187"/>
                  </a:cubicBezTo>
                  <a:cubicBezTo>
                    <a:pt x="3025" y="4852"/>
                    <a:pt x="1490" y="2517"/>
                    <a:pt x="22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7455725" y="5002300"/>
              <a:ext cx="130725" cy="171925"/>
            </a:xfrm>
            <a:custGeom>
              <a:avLst/>
              <a:gdLst/>
              <a:ahLst/>
              <a:cxnLst/>
              <a:rect l="l" t="t" r="r" b="b"/>
              <a:pathLst>
                <a:path w="5229" h="6877" extrusionOk="0">
                  <a:moveTo>
                    <a:pt x="13" y="1"/>
                  </a:moveTo>
                  <a:cubicBezTo>
                    <a:pt x="9" y="1"/>
                    <a:pt x="0" y="9"/>
                    <a:pt x="0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0" y="26"/>
                  </a:moveTo>
                  <a:cubicBezTo>
                    <a:pt x="1501" y="2461"/>
                    <a:pt x="3203" y="4796"/>
                    <a:pt x="5137" y="6864"/>
                  </a:cubicBezTo>
                  <a:cubicBezTo>
                    <a:pt x="5146" y="6873"/>
                    <a:pt x="5158" y="6877"/>
                    <a:pt x="5169" y="6877"/>
                  </a:cubicBezTo>
                  <a:cubicBezTo>
                    <a:pt x="5199" y="6877"/>
                    <a:pt x="5228" y="6846"/>
                    <a:pt x="5204" y="6797"/>
                  </a:cubicBezTo>
                  <a:cubicBezTo>
                    <a:pt x="3403" y="4562"/>
                    <a:pt x="1668" y="2361"/>
                    <a:pt x="0" y="2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7723400" y="4619525"/>
              <a:ext cx="4200" cy="36925"/>
            </a:xfrm>
            <a:custGeom>
              <a:avLst/>
              <a:gdLst/>
              <a:ahLst/>
              <a:cxnLst/>
              <a:rect l="l" t="t" r="r" b="b"/>
              <a:pathLst>
                <a:path w="168" h="1477" extrusionOk="0">
                  <a:moveTo>
                    <a:pt x="84" y="1"/>
                  </a:moveTo>
                  <a:cubicBezTo>
                    <a:pt x="59" y="1"/>
                    <a:pt x="34" y="9"/>
                    <a:pt x="34" y="26"/>
                  </a:cubicBezTo>
                  <a:cubicBezTo>
                    <a:pt x="34" y="493"/>
                    <a:pt x="1" y="960"/>
                    <a:pt x="34" y="1427"/>
                  </a:cubicBezTo>
                  <a:cubicBezTo>
                    <a:pt x="34" y="1460"/>
                    <a:pt x="59" y="1477"/>
                    <a:pt x="84" y="1477"/>
                  </a:cubicBezTo>
                  <a:cubicBezTo>
                    <a:pt x="109" y="1477"/>
                    <a:pt x="134" y="1460"/>
                    <a:pt x="134" y="1427"/>
                  </a:cubicBezTo>
                  <a:cubicBezTo>
                    <a:pt x="168" y="960"/>
                    <a:pt x="134" y="493"/>
                    <a:pt x="134" y="26"/>
                  </a:cubicBezTo>
                  <a:cubicBezTo>
                    <a:pt x="134" y="9"/>
                    <a:pt x="109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7755100" y="4605150"/>
              <a:ext cx="20050" cy="19925"/>
            </a:xfrm>
            <a:custGeom>
              <a:avLst/>
              <a:gdLst/>
              <a:ahLst/>
              <a:cxnLst/>
              <a:rect l="l" t="t" r="r" b="b"/>
              <a:pathLst>
                <a:path w="802" h="797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01" y="167"/>
                    <a:pt x="301" y="267"/>
                    <a:pt x="434" y="401"/>
                  </a:cubicBezTo>
                  <a:cubicBezTo>
                    <a:pt x="568" y="534"/>
                    <a:pt x="601" y="701"/>
                    <a:pt x="734" y="768"/>
                  </a:cubicBezTo>
                  <a:cubicBezTo>
                    <a:pt x="745" y="788"/>
                    <a:pt x="755" y="796"/>
                    <a:pt x="764" y="796"/>
                  </a:cubicBezTo>
                  <a:cubicBezTo>
                    <a:pt x="785" y="796"/>
                    <a:pt x="801" y="757"/>
                    <a:pt x="801" y="734"/>
                  </a:cubicBezTo>
                  <a:cubicBezTo>
                    <a:pt x="768" y="567"/>
                    <a:pt x="668" y="434"/>
                    <a:pt x="534" y="334"/>
                  </a:cubicBezTo>
                  <a:cubicBezTo>
                    <a:pt x="401" y="200"/>
                    <a:pt x="234" y="67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7756250" y="4645000"/>
              <a:ext cx="5425" cy="3750"/>
            </a:xfrm>
            <a:custGeom>
              <a:avLst/>
              <a:gdLst/>
              <a:ahLst/>
              <a:cxnLst/>
              <a:rect l="l" t="t" r="r" b="b"/>
              <a:pathLst>
                <a:path w="217" h="150" extrusionOk="0">
                  <a:moveTo>
                    <a:pt x="137" y="1"/>
                  </a:moveTo>
                  <a:cubicBezTo>
                    <a:pt x="131" y="1"/>
                    <a:pt x="126" y="3"/>
                    <a:pt x="121" y="7"/>
                  </a:cubicBezTo>
                  <a:cubicBezTo>
                    <a:pt x="55" y="7"/>
                    <a:pt x="55" y="74"/>
                    <a:pt x="55" y="74"/>
                  </a:cubicBezTo>
                  <a:cubicBezTo>
                    <a:pt x="1" y="101"/>
                    <a:pt x="34" y="150"/>
                    <a:pt x="102" y="150"/>
                  </a:cubicBezTo>
                  <a:cubicBezTo>
                    <a:pt x="118" y="150"/>
                    <a:pt x="136" y="147"/>
                    <a:pt x="155" y="141"/>
                  </a:cubicBezTo>
                  <a:cubicBezTo>
                    <a:pt x="188" y="141"/>
                    <a:pt x="188" y="108"/>
                    <a:pt x="188" y="108"/>
                  </a:cubicBezTo>
                  <a:cubicBezTo>
                    <a:pt x="217" y="79"/>
                    <a:pt x="171" y="1"/>
                    <a:pt x="13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7748450" y="4689375"/>
              <a:ext cx="20850" cy="8500"/>
            </a:xfrm>
            <a:custGeom>
              <a:avLst/>
              <a:gdLst/>
              <a:ahLst/>
              <a:cxnLst/>
              <a:rect l="l" t="t" r="r" b="b"/>
              <a:pathLst>
                <a:path w="834" h="340" extrusionOk="0">
                  <a:moveTo>
                    <a:pt x="733" y="0"/>
                  </a:moveTo>
                  <a:cubicBezTo>
                    <a:pt x="633" y="0"/>
                    <a:pt x="533" y="34"/>
                    <a:pt x="400" y="67"/>
                  </a:cubicBezTo>
                  <a:cubicBezTo>
                    <a:pt x="300" y="134"/>
                    <a:pt x="166" y="167"/>
                    <a:pt x="66" y="201"/>
                  </a:cubicBezTo>
                  <a:cubicBezTo>
                    <a:pt x="7" y="230"/>
                    <a:pt x="0" y="339"/>
                    <a:pt x="70" y="339"/>
                  </a:cubicBezTo>
                  <a:cubicBezTo>
                    <a:pt x="79" y="339"/>
                    <a:pt x="89" y="338"/>
                    <a:pt x="100" y="334"/>
                  </a:cubicBezTo>
                  <a:cubicBezTo>
                    <a:pt x="200" y="301"/>
                    <a:pt x="333" y="234"/>
                    <a:pt x="467" y="234"/>
                  </a:cubicBezTo>
                  <a:cubicBezTo>
                    <a:pt x="567" y="201"/>
                    <a:pt x="667" y="201"/>
                    <a:pt x="800" y="134"/>
                  </a:cubicBezTo>
                  <a:cubicBezTo>
                    <a:pt x="834" y="67"/>
                    <a:pt x="834" y="0"/>
                    <a:pt x="73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7787475" y="4662000"/>
              <a:ext cx="7475" cy="10200"/>
            </a:xfrm>
            <a:custGeom>
              <a:avLst/>
              <a:gdLst/>
              <a:ahLst/>
              <a:cxnLst/>
              <a:rect l="l" t="t" r="r" b="b"/>
              <a:pathLst>
                <a:path w="299" h="408" extrusionOk="0">
                  <a:moveTo>
                    <a:pt x="61" y="1"/>
                  </a:moveTo>
                  <a:cubicBezTo>
                    <a:pt x="30" y="1"/>
                    <a:pt x="1" y="37"/>
                    <a:pt x="40" y="95"/>
                  </a:cubicBezTo>
                  <a:cubicBezTo>
                    <a:pt x="73" y="161"/>
                    <a:pt x="140" y="295"/>
                    <a:pt x="207" y="395"/>
                  </a:cubicBezTo>
                  <a:cubicBezTo>
                    <a:pt x="215" y="403"/>
                    <a:pt x="225" y="407"/>
                    <a:pt x="236" y="407"/>
                  </a:cubicBezTo>
                  <a:cubicBezTo>
                    <a:pt x="267" y="407"/>
                    <a:pt x="298" y="370"/>
                    <a:pt x="273" y="295"/>
                  </a:cubicBezTo>
                  <a:cubicBezTo>
                    <a:pt x="240" y="228"/>
                    <a:pt x="207" y="128"/>
                    <a:pt x="106" y="61"/>
                  </a:cubicBezTo>
                  <a:cubicBezTo>
                    <a:pt x="106" y="19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7671700" y="4605975"/>
              <a:ext cx="5025" cy="3375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67" y="1"/>
                  </a:moveTo>
                  <a:cubicBezTo>
                    <a:pt x="1" y="1"/>
                    <a:pt x="1" y="134"/>
                    <a:pt x="67" y="134"/>
                  </a:cubicBezTo>
                  <a:lnTo>
                    <a:pt x="101" y="134"/>
                  </a:lnTo>
                  <a:cubicBezTo>
                    <a:pt x="201" y="13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7745100" y="45718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00" y="0"/>
                  </a:moveTo>
                  <a:cubicBezTo>
                    <a:pt x="0" y="0"/>
                    <a:pt x="0" y="167"/>
                    <a:pt x="100" y="167"/>
                  </a:cubicBezTo>
                  <a:cubicBezTo>
                    <a:pt x="167" y="167"/>
                    <a:pt x="167" y="33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7663525" y="4519025"/>
              <a:ext cx="28075" cy="21325"/>
            </a:xfrm>
            <a:custGeom>
              <a:avLst/>
              <a:gdLst/>
              <a:ahLst/>
              <a:cxnLst/>
              <a:rect l="l" t="t" r="r" b="b"/>
              <a:pathLst>
                <a:path w="1123" h="853" extrusionOk="0">
                  <a:moveTo>
                    <a:pt x="43" y="1"/>
                  </a:moveTo>
                  <a:cubicBezTo>
                    <a:pt x="18" y="1"/>
                    <a:pt x="0" y="55"/>
                    <a:pt x="28" y="110"/>
                  </a:cubicBezTo>
                  <a:lnTo>
                    <a:pt x="528" y="477"/>
                  </a:lnTo>
                  <a:cubicBezTo>
                    <a:pt x="695" y="610"/>
                    <a:pt x="861" y="743"/>
                    <a:pt x="1028" y="843"/>
                  </a:cubicBezTo>
                  <a:cubicBezTo>
                    <a:pt x="1034" y="850"/>
                    <a:pt x="1042" y="852"/>
                    <a:pt x="1049" y="852"/>
                  </a:cubicBezTo>
                  <a:cubicBezTo>
                    <a:pt x="1083" y="852"/>
                    <a:pt x="1122" y="798"/>
                    <a:pt x="1095" y="743"/>
                  </a:cubicBezTo>
                  <a:cubicBezTo>
                    <a:pt x="962" y="643"/>
                    <a:pt x="761" y="510"/>
                    <a:pt x="595" y="376"/>
                  </a:cubicBezTo>
                  <a:cubicBezTo>
                    <a:pt x="428" y="243"/>
                    <a:pt x="228" y="143"/>
                    <a:pt x="61" y="10"/>
                  </a:cubicBezTo>
                  <a:cubicBezTo>
                    <a:pt x="55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7722575" y="4483175"/>
              <a:ext cx="6700" cy="27550"/>
            </a:xfrm>
            <a:custGeom>
              <a:avLst/>
              <a:gdLst/>
              <a:ahLst/>
              <a:cxnLst/>
              <a:rect l="l" t="t" r="r" b="b"/>
              <a:pathLst>
                <a:path w="268" h="1102" extrusionOk="0">
                  <a:moveTo>
                    <a:pt x="226" y="1"/>
                  </a:moveTo>
                  <a:cubicBezTo>
                    <a:pt x="201" y="1"/>
                    <a:pt x="167" y="26"/>
                    <a:pt x="167" y="76"/>
                  </a:cubicBezTo>
                  <a:cubicBezTo>
                    <a:pt x="101" y="243"/>
                    <a:pt x="101" y="443"/>
                    <a:pt x="67" y="610"/>
                  </a:cubicBezTo>
                  <a:cubicBezTo>
                    <a:pt x="34" y="776"/>
                    <a:pt x="1" y="943"/>
                    <a:pt x="34" y="1077"/>
                  </a:cubicBezTo>
                  <a:cubicBezTo>
                    <a:pt x="34" y="1093"/>
                    <a:pt x="51" y="1102"/>
                    <a:pt x="67" y="1102"/>
                  </a:cubicBezTo>
                  <a:cubicBezTo>
                    <a:pt x="84" y="1102"/>
                    <a:pt x="101" y="1093"/>
                    <a:pt x="101" y="1077"/>
                  </a:cubicBezTo>
                  <a:cubicBezTo>
                    <a:pt x="201" y="943"/>
                    <a:pt x="167" y="743"/>
                    <a:pt x="201" y="610"/>
                  </a:cubicBezTo>
                  <a:cubicBezTo>
                    <a:pt x="201" y="443"/>
                    <a:pt x="234" y="243"/>
                    <a:pt x="234" y="76"/>
                  </a:cubicBezTo>
                  <a:cubicBezTo>
                    <a:pt x="267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7665025" y="4475875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lnTo>
                    <a:pt x="134" y="101"/>
                  </a:lnTo>
                  <a:cubicBezTo>
                    <a:pt x="201" y="1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7699875" y="4433275"/>
              <a:ext cx="5850" cy="4000"/>
            </a:xfrm>
            <a:custGeom>
              <a:avLst/>
              <a:gdLst/>
              <a:ahLst/>
              <a:cxnLst/>
              <a:rect l="l" t="t" r="r" b="b"/>
              <a:pathLst>
                <a:path w="234" h="160" extrusionOk="0">
                  <a:moveTo>
                    <a:pt x="100" y="1"/>
                  </a:moveTo>
                  <a:cubicBezTo>
                    <a:pt x="54" y="1"/>
                    <a:pt x="1" y="79"/>
                    <a:pt x="75" y="104"/>
                  </a:cubicBezTo>
                  <a:lnTo>
                    <a:pt x="108" y="137"/>
                  </a:lnTo>
                  <a:cubicBezTo>
                    <a:pt x="132" y="153"/>
                    <a:pt x="152" y="160"/>
                    <a:pt x="169" y="160"/>
                  </a:cubicBezTo>
                  <a:cubicBezTo>
                    <a:pt x="220" y="160"/>
                    <a:pt x="233" y="96"/>
                    <a:pt x="208" y="70"/>
                  </a:cubicBezTo>
                  <a:lnTo>
                    <a:pt x="141" y="37"/>
                  </a:lnTo>
                  <a:cubicBezTo>
                    <a:pt x="133" y="11"/>
                    <a:pt x="11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7635850" y="4444200"/>
              <a:ext cx="25875" cy="3350"/>
            </a:xfrm>
            <a:custGeom>
              <a:avLst/>
              <a:gdLst/>
              <a:ahLst/>
              <a:cxnLst/>
              <a:rect l="l" t="t" r="r" b="b"/>
              <a:pathLst>
                <a:path w="1035" h="134" extrusionOk="0">
                  <a:moveTo>
                    <a:pt x="1001" y="0"/>
                  </a:moveTo>
                  <a:cubicBezTo>
                    <a:pt x="668" y="0"/>
                    <a:pt x="367" y="34"/>
                    <a:pt x="34" y="34"/>
                  </a:cubicBezTo>
                  <a:cubicBezTo>
                    <a:pt x="0" y="34"/>
                    <a:pt x="0" y="134"/>
                    <a:pt x="34" y="134"/>
                  </a:cubicBezTo>
                  <a:cubicBezTo>
                    <a:pt x="367" y="134"/>
                    <a:pt x="701" y="134"/>
                    <a:pt x="1001" y="100"/>
                  </a:cubicBezTo>
                  <a:cubicBezTo>
                    <a:pt x="1034" y="100"/>
                    <a:pt x="1034" y="0"/>
                    <a:pt x="10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7660025" y="4388525"/>
              <a:ext cx="3375" cy="22125"/>
            </a:xfrm>
            <a:custGeom>
              <a:avLst/>
              <a:gdLst/>
              <a:ahLst/>
              <a:cxnLst/>
              <a:rect l="l" t="t" r="r" b="b"/>
              <a:pathLst>
                <a:path w="135" h="885" extrusionOk="0">
                  <a:moveTo>
                    <a:pt x="34" y="1"/>
                  </a:moveTo>
                  <a:cubicBezTo>
                    <a:pt x="17" y="1"/>
                    <a:pt x="1" y="9"/>
                    <a:pt x="1" y="26"/>
                  </a:cubicBezTo>
                  <a:cubicBezTo>
                    <a:pt x="1" y="326"/>
                    <a:pt x="1" y="593"/>
                    <a:pt x="34" y="860"/>
                  </a:cubicBezTo>
                  <a:cubicBezTo>
                    <a:pt x="34" y="876"/>
                    <a:pt x="59" y="885"/>
                    <a:pt x="84" y="885"/>
                  </a:cubicBezTo>
                  <a:cubicBezTo>
                    <a:pt x="109" y="885"/>
                    <a:pt x="134" y="876"/>
                    <a:pt x="134" y="860"/>
                  </a:cubicBezTo>
                  <a:cubicBezTo>
                    <a:pt x="134" y="560"/>
                    <a:pt x="67" y="326"/>
                    <a:pt x="67" y="26"/>
                  </a:cubicBezTo>
                  <a:cubicBezTo>
                    <a:pt x="67" y="9"/>
                    <a:pt x="51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7697550" y="4374575"/>
              <a:ext cx="4200" cy="18150"/>
            </a:xfrm>
            <a:custGeom>
              <a:avLst/>
              <a:gdLst/>
              <a:ahLst/>
              <a:cxnLst/>
              <a:rect l="l" t="t" r="r" b="b"/>
              <a:pathLst>
                <a:path w="168" h="726" extrusionOk="0">
                  <a:moveTo>
                    <a:pt x="118" y="0"/>
                  </a:moveTo>
                  <a:cubicBezTo>
                    <a:pt x="93" y="0"/>
                    <a:pt x="68" y="17"/>
                    <a:pt x="68" y="50"/>
                  </a:cubicBezTo>
                  <a:cubicBezTo>
                    <a:pt x="34" y="250"/>
                    <a:pt x="1" y="450"/>
                    <a:pt x="1" y="651"/>
                  </a:cubicBezTo>
                  <a:cubicBezTo>
                    <a:pt x="1" y="701"/>
                    <a:pt x="18" y="726"/>
                    <a:pt x="43" y="726"/>
                  </a:cubicBezTo>
                  <a:cubicBezTo>
                    <a:pt x="68" y="726"/>
                    <a:pt x="101" y="701"/>
                    <a:pt x="134" y="651"/>
                  </a:cubicBezTo>
                  <a:cubicBezTo>
                    <a:pt x="168" y="450"/>
                    <a:pt x="168" y="250"/>
                    <a:pt x="168" y="50"/>
                  </a:cubicBezTo>
                  <a:cubicBezTo>
                    <a:pt x="168" y="17"/>
                    <a:pt x="143" y="0"/>
                    <a:pt x="11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7645500" y="4338900"/>
              <a:ext cx="25925" cy="17150"/>
            </a:xfrm>
            <a:custGeom>
              <a:avLst/>
              <a:gdLst/>
              <a:ahLst/>
              <a:cxnLst/>
              <a:rect l="l" t="t" r="r" b="b"/>
              <a:pathLst>
                <a:path w="1037" h="686" extrusionOk="0">
                  <a:moveTo>
                    <a:pt x="108" y="0"/>
                  </a:moveTo>
                  <a:cubicBezTo>
                    <a:pt x="50" y="0"/>
                    <a:pt x="0" y="49"/>
                    <a:pt x="81" y="76"/>
                  </a:cubicBezTo>
                  <a:cubicBezTo>
                    <a:pt x="315" y="310"/>
                    <a:pt x="615" y="510"/>
                    <a:pt x="915" y="677"/>
                  </a:cubicBezTo>
                  <a:cubicBezTo>
                    <a:pt x="921" y="683"/>
                    <a:pt x="930" y="685"/>
                    <a:pt x="939" y="685"/>
                  </a:cubicBezTo>
                  <a:cubicBezTo>
                    <a:pt x="980" y="685"/>
                    <a:pt x="1037" y="631"/>
                    <a:pt x="982" y="576"/>
                  </a:cubicBezTo>
                  <a:cubicBezTo>
                    <a:pt x="749" y="376"/>
                    <a:pt x="448" y="210"/>
                    <a:pt x="148" y="9"/>
                  </a:cubicBezTo>
                  <a:cubicBezTo>
                    <a:pt x="135" y="3"/>
                    <a:pt x="121" y="0"/>
                    <a:pt x="10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7679200" y="43174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100"/>
                    <a:pt x="101" y="100"/>
                  </a:cubicBezTo>
                  <a:cubicBezTo>
                    <a:pt x="201" y="100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7647675" y="4293975"/>
              <a:ext cx="4875" cy="4300"/>
            </a:xfrm>
            <a:custGeom>
              <a:avLst/>
              <a:gdLst/>
              <a:ahLst/>
              <a:cxnLst/>
              <a:rect l="l" t="t" r="r" b="b"/>
              <a:pathLst>
                <a:path w="195" h="172" extrusionOk="0">
                  <a:moveTo>
                    <a:pt x="135" y="1"/>
                  </a:moveTo>
                  <a:cubicBezTo>
                    <a:pt x="50" y="1"/>
                    <a:pt x="0" y="142"/>
                    <a:pt x="61" y="172"/>
                  </a:cubicBezTo>
                  <a:cubicBezTo>
                    <a:pt x="95" y="172"/>
                    <a:pt x="122" y="164"/>
                    <a:pt x="141" y="151"/>
                  </a:cubicBezTo>
                  <a:lnTo>
                    <a:pt x="141" y="151"/>
                  </a:lnTo>
                  <a:cubicBezTo>
                    <a:pt x="177" y="149"/>
                    <a:pt x="195" y="112"/>
                    <a:pt x="195" y="38"/>
                  </a:cubicBezTo>
                  <a:cubicBezTo>
                    <a:pt x="195" y="5"/>
                    <a:pt x="161" y="5"/>
                    <a:pt x="161" y="5"/>
                  </a:cubicBezTo>
                  <a:cubicBezTo>
                    <a:pt x="152" y="2"/>
                    <a:pt x="143" y="1"/>
                    <a:pt x="135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7686725" y="4257400"/>
              <a:ext cx="20875" cy="12525"/>
            </a:xfrm>
            <a:custGeom>
              <a:avLst/>
              <a:gdLst/>
              <a:ahLst/>
              <a:cxnLst/>
              <a:rect l="l" t="t" r="r" b="b"/>
              <a:pathLst>
                <a:path w="835" h="501" extrusionOk="0">
                  <a:moveTo>
                    <a:pt x="767" y="0"/>
                  </a:moveTo>
                  <a:cubicBezTo>
                    <a:pt x="634" y="67"/>
                    <a:pt x="501" y="134"/>
                    <a:pt x="434" y="234"/>
                  </a:cubicBezTo>
                  <a:cubicBezTo>
                    <a:pt x="300" y="301"/>
                    <a:pt x="167" y="401"/>
                    <a:pt x="67" y="434"/>
                  </a:cubicBezTo>
                  <a:cubicBezTo>
                    <a:pt x="0" y="434"/>
                    <a:pt x="67" y="501"/>
                    <a:pt x="100" y="501"/>
                  </a:cubicBezTo>
                  <a:cubicBezTo>
                    <a:pt x="234" y="434"/>
                    <a:pt x="334" y="401"/>
                    <a:pt x="467" y="301"/>
                  </a:cubicBezTo>
                  <a:cubicBezTo>
                    <a:pt x="601" y="267"/>
                    <a:pt x="734" y="167"/>
                    <a:pt x="801" y="100"/>
                  </a:cubicBezTo>
                  <a:cubicBezTo>
                    <a:pt x="834" y="67"/>
                    <a:pt x="801" y="0"/>
                    <a:pt x="7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7658375" y="4215375"/>
              <a:ext cx="17025" cy="29050"/>
            </a:xfrm>
            <a:custGeom>
              <a:avLst/>
              <a:gdLst/>
              <a:ahLst/>
              <a:cxnLst/>
              <a:rect l="l" t="t" r="r" b="b"/>
              <a:pathLst>
                <a:path w="681" h="1162" extrusionOk="0">
                  <a:moveTo>
                    <a:pt x="55" y="0"/>
                  </a:moveTo>
                  <a:cubicBezTo>
                    <a:pt x="36" y="0"/>
                    <a:pt x="0" y="31"/>
                    <a:pt x="0" y="80"/>
                  </a:cubicBezTo>
                  <a:cubicBezTo>
                    <a:pt x="133" y="247"/>
                    <a:pt x="267" y="414"/>
                    <a:pt x="367" y="614"/>
                  </a:cubicBezTo>
                  <a:cubicBezTo>
                    <a:pt x="434" y="781"/>
                    <a:pt x="467" y="981"/>
                    <a:pt x="567" y="1148"/>
                  </a:cubicBezTo>
                  <a:cubicBezTo>
                    <a:pt x="577" y="1157"/>
                    <a:pt x="592" y="1161"/>
                    <a:pt x="608" y="1161"/>
                  </a:cubicBezTo>
                  <a:cubicBezTo>
                    <a:pt x="645" y="1161"/>
                    <a:pt x="681" y="1138"/>
                    <a:pt x="634" y="1114"/>
                  </a:cubicBezTo>
                  <a:cubicBezTo>
                    <a:pt x="567" y="747"/>
                    <a:pt x="300" y="314"/>
                    <a:pt x="67" y="13"/>
                  </a:cubicBezTo>
                  <a:cubicBezTo>
                    <a:pt x="67" y="5"/>
                    <a:pt x="62" y="0"/>
                    <a:pt x="5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7701950" y="4213700"/>
              <a:ext cx="4800" cy="3700"/>
            </a:xfrm>
            <a:custGeom>
              <a:avLst/>
              <a:gdLst/>
              <a:ahLst/>
              <a:cxnLst/>
              <a:rect l="l" t="t" r="r" b="b"/>
              <a:pathLst>
                <a:path w="192" h="148" extrusionOk="0">
                  <a:moveTo>
                    <a:pt x="73" y="1"/>
                  </a:moveTo>
                  <a:cubicBezTo>
                    <a:pt x="30" y="1"/>
                    <a:pt x="1" y="32"/>
                    <a:pt x="25" y="80"/>
                  </a:cubicBezTo>
                  <a:cubicBezTo>
                    <a:pt x="58" y="147"/>
                    <a:pt x="58" y="147"/>
                    <a:pt x="125" y="147"/>
                  </a:cubicBezTo>
                  <a:cubicBezTo>
                    <a:pt x="158" y="147"/>
                    <a:pt x="192" y="147"/>
                    <a:pt x="158" y="80"/>
                  </a:cubicBezTo>
                  <a:cubicBezTo>
                    <a:pt x="158" y="47"/>
                    <a:pt x="158" y="47"/>
                    <a:pt x="125" y="14"/>
                  </a:cubicBezTo>
                  <a:cubicBezTo>
                    <a:pt x="107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7748425" y="4249800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0" y="1"/>
                  </a:moveTo>
                  <a:cubicBezTo>
                    <a:pt x="72" y="1"/>
                    <a:pt x="52" y="11"/>
                    <a:pt x="34" y="37"/>
                  </a:cubicBezTo>
                  <a:lnTo>
                    <a:pt x="1" y="71"/>
                  </a:lnTo>
                  <a:cubicBezTo>
                    <a:pt x="1" y="96"/>
                    <a:pt x="20" y="160"/>
                    <a:pt x="58" y="160"/>
                  </a:cubicBezTo>
                  <a:cubicBezTo>
                    <a:pt x="71" y="160"/>
                    <a:pt x="85" y="154"/>
                    <a:pt x="101" y="138"/>
                  </a:cubicBezTo>
                  <a:lnTo>
                    <a:pt x="134" y="104"/>
                  </a:lnTo>
                  <a:cubicBezTo>
                    <a:pt x="183" y="80"/>
                    <a:pt x="142" y="1"/>
                    <a:pt x="9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7726025" y="4211300"/>
              <a:ext cx="37125" cy="24600"/>
            </a:xfrm>
            <a:custGeom>
              <a:avLst/>
              <a:gdLst/>
              <a:ahLst/>
              <a:cxnLst/>
              <a:rect l="l" t="t" r="r" b="b"/>
              <a:pathLst>
                <a:path w="1485" h="984" extrusionOk="0">
                  <a:moveTo>
                    <a:pt x="1400" y="1"/>
                  </a:moveTo>
                  <a:cubicBezTo>
                    <a:pt x="1388" y="1"/>
                    <a:pt x="1376" y="4"/>
                    <a:pt x="1364" y="10"/>
                  </a:cubicBezTo>
                  <a:cubicBezTo>
                    <a:pt x="897" y="243"/>
                    <a:pt x="430" y="610"/>
                    <a:pt x="29" y="910"/>
                  </a:cubicBezTo>
                  <a:cubicBezTo>
                    <a:pt x="1" y="910"/>
                    <a:pt x="46" y="984"/>
                    <a:pt x="80" y="984"/>
                  </a:cubicBezTo>
                  <a:cubicBezTo>
                    <a:pt x="86" y="984"/>
                    <a:pt x="91" y="982"/>
                    <a:pt x="96" y="977"/>
                  </a:cubicBezTo>
                  <a:cubicBezTo>
                    <a:pt x="563" y="677"/>
                    <a:pt x="1063" y="443"/>
                    <a:pt x="1430" y="110"/>
                  </a:cubicBezTo>
                  <a:cubicBezTo>
                    <a:pt x="1485" y="55"/>
                    <a:pt x="1450" y="1"/>
                    <a:pt x="14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7777050" y="4192100"/>
              <a:ext cx="19775" cy="27575"/>
            </a:xfrm>
            <a:custGeom>
              <a:avLst/>
              <a:gdLst/>
              <a:ahLst/>
              <a:cxnLst/>
              <a:rect l="l" t="t" r="r" b="b"/>
              <a:pathLst>
                <a:path w="791" h="1103" extrusionOk="0">
                  <a:moveTo>
                    <a:pt x="27" y="1"/>
                  </a:moveTo>
                  <a:cubicBezTo>
                    <a:pt x="9" y="1"/>
                    <a:pt x="0" y="54"/>
                    <a:pt x="23" y="77"/>
                  </a:cubicBezTo>
                  <a:cubicBezTo>
                    <a:pt x="190" y="211"/>
                    <a:pt x="357" y="377"/>
                    <a:pt x="457" y="578"/>
                  </a:cubicBezTo>
                  <a:cubicBezTo>
                    <a:pt x="523" y="744"/>
                    <a:pt x="557" y="911"/>
                    <a:pt x="690" y="1078"/>
                  </a:cubicBezTo>
                  <a:cubicBezTo>
                    <a:pt x="707" y="1095"/>
                    <a:pt x="732" y="1103"/>
                    <a:pt x="753" y="1103"/>
                  </a:cubicBezTo>
                  <a:cubicBezTo>
                    <a:pt x="774" y="1103"/>
                    <a:pt x="790" y="1095"/>
                    <a:pt x="790" y="1078"/>
                  </a:cubicBezTo>
                  <a:cubicBezTo>
                    <a:pt x="790" y="678"/>
                    <a:pt x="390" y="244"/>
                    <a:pt x="56" y="44"/>
                  </a:cubicBezTo>
                  <a:cubicBezTo>
                    <a:pt x="46" y="12"/>
                    <a:pt x="35" y="1"/>
                    <a:pt x="2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7783450" y="4255725"/>
              <a:ext cx="5025" cy="3375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201" y="13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7820150" y="4198175"/>
              <a:ext cx="3350" cy="3375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34" y="134"/>
                    <a:pt x="134" y="34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7810150" y="4234875"/>
              <a:ext cx="24850" cy="27275"/>
            </a:xfrm>
            <a:custGeom>
              <a:avLst/>
              <a:gdLst/>
              <a:ahLst/>
              <a:cxnLst/>
              <a:rect l="l" t="t" r="r" b="b"/>
              <a:pathLst>
                <a:path w="994" h="1091" extrusionOk="0">
                  <a:moveTo>
                    <a:pt x="133" y="1"/>
                  </a:moveTo>
                  <a:cubicBezTo>
                    <a:pt x="67" y="1"/>
                    <a:pt x="0" y="34"/>
                    <a:pt x="33" y="67"/>
                  </a:cubicBezTo>
                  <a:cubicBezTo>
                    <a:pt x="234" y="401"/>
                    <a:pt x="500" y="868"/>
                    <a:pt x="867" y="1068"/>
                  </a:cubicBezTo>
                  <a:cubicBezTo>
                    <a:pt x="891" y="1084"/>
                    <a:pt x="910" y="1090"/>
                    <a:pt x="926" y="1090"/>
                  </a:cubicBezTo>
                  <a:cubicBezTo>
                    <a:pt x="979" y="1090"/>
                    <a:pt x="993" y="1019"/>
                    <a:pt x="967" y="968"/>
                  </a:cubicBezTo>
                  <a:cubicBezTo>
                    <a:pt x="834" y="835"/>
                    <a:pt x="667" y="701"/>
                    <a:pt x="500" y="534"/>
                  </a:cubicBezTo>
                  <a:cubicBezTo>
                    <a:pt x="334" y="368"/>
                    <a:pt x="200" y="201"/>
                    <a:pt x="13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7852825" y="4216800"/>
              <a:ext cx="19675" cy="19175"/>
            </a:xfrm>
            <a:custGeom>
              <a:avLst/>
              <a:gdLst/>
              <a:ahLst/>
              <a:cxnLst/>
              <a:rect l="l" t="t" r="r" b="b"/>
              <a:pathLst>
                <a:path w="787" h="767" extrusionOk="0">
                  <a:moveTo>
                    <a:pt x="694" y="1"/>
                  </a:moveTo>
                  <a:cubicBezTo>
                    <a:pt x="681" y="1"/>
                    <a:pt x="669" y="7"/>
                    <a:pt x="661" y="23"/>
                  </a:cubicBezTo>
                  <a:cubicBezTo>
                    <a:pt x="461" y="223"/>
                    <a:pt x="261" y="457"/>
                    <a:pt x="28" y="690"/>
                  </a:cubicBezTo>
                  <a:cubicBezTo>
                    <a:pt x="1" y="717"/>
                    <a:pt x="17" y="766"/>
                    <a:pt x="60" y="766"/>
                  </a:cubicBezTo>
                  <a:cubicBezTo>
                    <a:pt x="70" y="766"/>
                    <a:pt x="82" y="763"/>
                    <a:pt x="94" y="757"/>
                  </a:cubicBezTo>
                  <a:cubicBezTo>
                    <a:pt x="294" y="557"/>
                    <a:pt x="528" y="357"/>
                    <a:pt x="761" y="90"/>
                  </a:cubicBezTo>
                  <a:cubicBezTo>
                    <a:pt x="787" y="65"/>
                    <a:pt x="735" y="1"/>
                    <a:pt x="69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7856000" y="4180450"/>
              <a:ext cx="15550" cy="8600"/>
            </a:xfrm>
            <a:custGeom>
              <a:avLst/>
              <a:gdLst/>
              <a:ahLst/>
              <a:cxnLst/>
              <a:rect l="l" t="t" r="r" b="b"/>
              <a:pathLst>
                <a:path w="622" h="344" extrusionOk="0">
                  <a:moveTo>
                    <a:pt x="556" y="0"/>
                  </a:moveTo>
                  <a:cubicBezTo>
                    <a:pt x="548" y="0"/>
                    <a:pt x="541" y="3"/>
                    <a:pt x="534" y="9"/>
                  </a:cubicBezTo>
                  <a:cubicBezTo>
                    <a:pt x="368" y="76"/>
                    <a:pt x="234" y="176"/>
                    <a:pt x="67" y="243"/>
                  </a:cubicBezTo>
                  <a:cubicBezTo>
                    <a:pt x="1" y="243"/>
                    <a:pt x="34" y="343"/>
                    <a:pt x="134" y="343"/>
                  </a:cubicBezTo>
                  <a:cubicBezTo>
                    <a:pt x="301" y="243"/>
                    <a:pt x="401" y="176"/>
                    <a:pt x="568" y="76"/>
                  </a:cubicBezTo>
                  <a:cubicBezTo>
                    <a:pt x="622" y="49"/>
                    <a:pt x="588" y="0"/>
                    <a:pt x="55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7889350" y="42357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8" y="0"/>
                  </a:moveTo>
                  <a:cubicBezTo>
                    <a:pt x="1" y="0"/>
                    <a:pt x="1" y="133"/>
                    <a:pt x="68" y="133"/>
                  </a:cubicBezTo>
                  <a:cubicBezTo>
                    <a:pt x="168" y="133"/>
                    <a:pt x="168" y="0"/>
                    <a:pt x="6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7931900" y="4213925"/>
              <a:ext cx="5000" cy="3475"/>
            </a:xfrm>
            <a:custGeom>
              <a:avLst/>
              <a:gdLst/>
              <a:ahLst/>
              <a:cxnLst/>
              <a:rect l="l" t="t" r="r" b="b"/>
              <a:pathLst>
                <a:path w="200" h="139" extrusionOk="0">
                  <a:moveTo>
                    <a:pt x="150" y="0"/>
                  </a:moveTo>
                  <a:cubicBezTo>
                    <a:pt x="145" y="0"/>
                    <a:pt x="140" y="2"/>
                    <a:pt x="134" y="5"/>
                  </a:cubicBezTo>
                  <a:lnTo>
                    <a:pt x="100" y="5"/>
                  </a:lnTo>
                  <a:cubicBezTo>
                    <a:pt x="0" y="5"/>
                    <a:pt x="0" y="71"/>
                    <a:pt x="100" y="138"/>
                  </a:cubicBezTo>
                  <a:lnTo>
                    <a:pt x="134" y="138"/>
                  </a:lnTo>
                  <a:cubicBezTo>
                    <a:pt x="194" y="138"/>
                    <a:pt x="200" y="0"/>
                    <a:pt x="15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7941075" y="4137875"/>
              <a:ext cx="13075" cy="42850"/>
            </a:xfrm>
            <a:custGeom>
              <a:avLst/>
              <a:gdLst/>
              <a:ahLst/>
              <a:cxnLst/>
              <a:rect l="l" t="t" r="r" b="b"/>
              <a:pathLst>
                <a:path w="523" h="1714" extrusionOk="0">
                  <a:moveTo>
                    <a:pt x="68" y="1"/>
                  </a:moveTo>
                  <a:cubicBezTo>
                    <a:pt x="33" y="1"/>
                    <a:pt x="0" y="39"/>
                    <a:pt x="0" y="78"/>
                  </a:cubicBezTo>
                  <a:cubicBezTo>
                    <a:pt x="100" y="578"/>
                    <a:pt x="134" y="1212"/>
                    <a:pt x="400" y="1679"/>
                  </a:cubicBezTo>
                  <a:cubicBezTo>
                    <a:pt x="412" y="1703"/>
                    <a:pt x="432" y="1714"/>
                    <a:pt x="452" y="1714"/>
                  </a:cubicBezTo>
                  <a:cubicBezTo>
                    <a:pt x="488" y="1714"/>
                    <a:pt x="522" y="1677"/>
                    <a:pt x="500" y="1612"/>
                  </a:cubicBezTo>
                  <a:cubicBezTo>
                    <a:pt x="400" y="1079"/>
                    <a:pt x="167" y="612"/>
                    <a:pt x="134" y="78"/>
                  </a:cubicBezTo>
                  <a:cubicBezTo>
                    <a:pt x="119" y="22"/>
                    <a:pt x="93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7970250" y="4115425"/>
              <a:ext cx="5875" cy="28175"/>
            </a:xfrm>
            <a:custGeom>
              <a:avLst/>
              <a:gdLst/>
              <a:ahLst/>
              <a:cxnLst/>
              <a:rect l="l" t="t" r="r" b="b"/>
              <a:pathLst>
                <a:path w="235" h="1127" extrusionOk="0">
                  <a:moveTo>
                    <a:pt x="167" y="0"/>
                  </a:moveTo>
                  <a:cubicBezTo>
                    <a:pt x="134" y="0"/>
                    <a:pt x="101" y="25"/>
                    <a:pt x="101" y="75"/>
                  </a:cubicBezTo>
                  <a:cubicBezTo>
                    <a:pt x="67" y="409"/>
                    <a:pt x="1" y="742"/>
                    <a:pt x="1" y="1076"/>
                  </a:cubicBezTo>
                  <a:cubicBezTo>
                    <a:pt x="1" y="1109"/>
                    <a:pt x="34" y="1126"/>
                    <a:pt x="67" y="1126"/>
                  </a:cubicBezTo>
                  <a:cubicBezTo>
                    <a:pt x="101" y="1126"/>
                    <a:pt x="134" y="1109"/>
                    <a:pt x="134" y="1076"/>
                  </a:cubicBezTo>
                  <a:cubicBezTo>
                    <a:pt x="167" y="742"/>
                    <a:pt x="167" y="409"/>
                    <a:pt x="234" y="75"/>
                  </a:cubicBezTo>
                  <a:cubicBezTo>
                    <a:pt x="234" y="25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7915575" y="4111625"/>
              <a:ext cx="4675" cy="7450"/>
            </a:xfrm>
            <a:custGeom>
              <a:avLst/>
              <a:gdLst/>
              <a:ahLst/>
              <a:cxnLst/>
              <a:rect l="l" t="t" r="r" b="b"/>
              <a:pathLst>
                <a:path w="187" h="298" extrusionOk="0">
                  <a:moveTo>
                    <a:pt x="78" y="0"/>
                  </a:moveTo>
                  <a:cubicBezTo>
                    <a:pt x="37" y="0"/>
                    <a:pt x="0" y="36"/>
                    <a:pt x="19" y="94"/>
                  </a:cubicBezTo>
                  <a:cubicBezTo>
                    <a:pt x="19" y="127"/>
                    <a:pt x="86" y="227"/>
                    <a:pt x="86" y="261"/>
                  </a:cubicBezTo>
                  <a:cubicBezTo>
                    <a:pt x="86" y="286"/>
                    <a:pt x="101" y="297"/>
                    <a:pt x="119" y="297"/>
                  </a:cubicBezTo>
                  <a:cubicBezTo>
                    <a:pt x="148" y="297"/>
                    <a:pt x="186" y="269"/>
                    <a:pt x="186" y="227"/>
                  </a:cubicBezTo>
                  <a:cubicBezTo>
                    <a:pt x="186" y="161"/>
                    <a:pt x="153" y="94"/>
                    <a:pt x="153" y="61"/>
                  </a:cubicBezTo>
                  <a:cubicBezTo>
                    <a:pt x="139" y="19"/>
                    <a:pt x="107" y="0"/>
                    <a:pt x="7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7948575" y="4089025"/>
              <a:ext cx="4200" cy="4725"/>
            </a:xfrm>
            <a:custGeom>
              <a:avLst/>
              <a:gdLst/>
              <a:ahLst/>
              <a:cxnLst/>
              <a:rect l="l" t="t" r="r" b="b"/>
              <a:pathLst>
                <a:path w="168" h="189" extrusionOk="0">
                  <a:moveTo>
                    <a:pt x="60" y="1"/>
                  </a:moveTo>
                  <a:cubicBezTo>
                    <a:pt x="28" y="1"/>
                    <a:pt x="0" y="19"/>
                    <a:pt x="0" y="64"/>
                  </a:cubicBezTo>
                  <a:cubicBezTo>
                    <a:pt x="0" y="131"/>
                    <a:pt x="0" y="131"/>
                    <a:pt x="34" y="164"/>
                  </a:cubicBezTo>
                  <a:cubicBezTo>
                    <a:pt x="34" y="181"/>
                    <a:pt x="50" y="189"/>
                    <a:pt x="71" y="189"/>
                  </a:cubicBezTo>
                  <a:cubicBezTo>
                    <a:pt x="92" y="189"/>
                    <a:pt x="117" y="181"/>
                    <a:pt x="134" y="164"/>
                  </a:cubicBezTo>
                  <a:cubicBezTo>
                    <a:pt x="167" y="131"/>
                    <a:pt x="167" y="131"/>
                    <a:pt x="167" y="64"/>
                  </a:cubicBezTo>
                  <a:cubicBezTo>
                    <a:pt x="149" y="27"/>
                    <a:pt x="100" y="1"/>
                    <a:pt x="6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7923100" y="4054200"/>
              <a:ext cx="13525" cy="9975"/>
            </a:xfrm>
            <a:custGeom>
              <a:avLst/>
              <a:gdLst/>
              <a:ahLst/>
              <a:cxnLst/>
              <a:rect l="l" t="t" r="r" b="b"/>
              <a:pathLst>
                <a:path w="541" h="399" extrusionOk="0">
                  <a:moveTo>
                    <a:pt x="74" y="1"/>
                  </a:moveTo>
                  <a:cubicBezTo>
                    <a:pt x="28" y="1"/>
                    <a:pt x="1" y="71"/>
                    <a:pt x="52" y="123"/>
                  </a:cubicBezTo>
                  <a:cubicBezTo>
                    <a:pt x="185" y="223"/>
                    <a:pt x="285" y="289"/>
                    <a:pt x="386" y="389"/>
                  </a:cubicBezTo>
                  <a:cubicBezTo>
                    <a:pt x="403" y="395"/>
                    <a:pt x="420" y="398"/>
                    <a:pt x="435" y="398"/>
                  </a:cubicBezTo>
                  <a:cubicBezTo>
                    <a:pt x="505" y="398"/>
                    <a:pt x="541" y="338"/>
                    <a:pt x="486" y="256"/>
                  </a:cubicBezTo>
                  <a:lnTo>
                    <a:pt x="119" y="23"/>
                  </a:lnTo>
                  <a:cubicBezTo>
                    <a:pt x="103" y="7"/>
                    <a:pt x="88" y="1"/>
                    <a:pt x="7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7970250" y="4028075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67" y="0"/>
                  </a:moveTo>
                  <a:cubicBezTo>
                    <a:pt x="1" y="67"/>
                    <a:pt x="1" y="134"/>
                    <a:pt x="67" y="134"/>
                  </a:cubicBezTo>
                  <a:lnTo>
                    <a:pt x="201" y="134"/>
                  </a:lnTo>
                  <a:cubicBezTo>
                    <a:pt x="301" y="134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7928550" y="4006375"/>
              <a:ext cx="25050" cy="9200"/>
            </a:xfrm>
            <a:custGeom>
              <a:avLst/>
              <a:gdLst/>
              <a:ahLst/>
              <a:cxnLst/>
              <a:rect l="l" t="t" r="r" b="b"/>
              <a:pathLst>
                <a:path w="1002" h="368" extrusionOk="0">
                  <a:moveTo>
                    <a:pt x="67" y="1"/>
                  </a:moveTo>
                  <a:cubicBezTo>
                    <a:pt x="1" y="1"/>
                    <a:pt x="1" y="101"/>
                    <a:pt x="67" y="134"/>
                  </a:cubicBezTo>
                  <a:cubicBezTo>
                    <a:pt x="334" y="201"/>
                    <a:pt x="635" y="334"/>
                    <a:pt x="935" y="368"/>
                  </a:cubicBezTo>
                  <a:cubicBezTo>
                    <a:pt x="1001" y="368"/>
                    <a:pt x="1001" y="301"/>
                    <a:pt x="935" y="268"/>
                  </a:cubicBezTo>
                  <a:cubicBezTo>
                    <a:pt x="635" y="134"/>
                    <a:pt x="334" y="10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7966125" y="3992875"/>
              <a:ext cx="7500" cy="1850"/>
            </a:xfrm>
            <a:custGeom>
              <a:avLst/>
              <a:gdLst/>
              <a:ahLst/>
              <a:cxnLst/>
              <a:rect l="l" t="t" r="r" b="b"/>
              <a:pathLst>
                <a:path w="300" h="74" extrusionOk="0">
                  <a:moveTo>
                    <a:pt x="62" y="0"/>
                  </a:moveTo>
                  <a:cubicBezTo>
                    <a:pt x="0" y="0"/>
                    <a:pt x="8" y="74"/>
                    <a:pt x="66" y="74"/>
                  </a:cubicBezTo>
                  <a:lnTo>
                    <a:pt x="266" y="74"/>
                  </a:lnTo>
                  <a:cubicBezTo>
                    <a:pt x="299" y="74"/>
                    <a:pt x="299" y="7"/>
                    <a:pt x="266" y="7"/>
                  </a:cubicBezTo>
                  <a:lnTo>
                    <a:pt x="99" y="7"/>
                  </a:lnTo>
                  <a:cubicBezTo>
                    <a:pt x="85" y="2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7965250" y="40564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0"/>
                  </a:moveTo>
                  <a:cubicBezTo>
                    <a:pt x="0" y="0"/>
                    <a:pt x="0" y="100"/>
                    <a:pt x="34" y="100"/>
                  </a:cubicBezTo>
                  <a:cubicBezTo>
                    <a:pt x="101" y="100"/>
                    <a:pt x="101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7322300" y="4403850"/>
              <a:ext cx="13350" cy="51550"/>
            </a:xfrm>
            <a:custGeom>
              <a:avLst/>
              <a:gdLst/>
              <a:ahLst/>
              <a:cxnLst/>
              <a:rect l="l" t="t" r="r" b="b"/>
              <a:pathLst>
                <a:path w="534" h="2062" extrusionOk="0">
                  <a:moveTo>
                    <a:pt x="515" y="0"/>
                  </a:moveTo>
                  <a:cubicBezTo>
                    <a:pt x="507" y="0"/>
                    <a:pt x="500" y="17"/>
                    <a:pt x="500" y="47"/>
                  </a:cubicBezTo>
                  <a:cubicBezTo>
                    <a:pt x="334" y="647"/>
                    <a:pt x="134" y="1314"/>
                    <a:pt x="0" y="1981"/>
                  </a:cubicBezTo>
                  <a:cubicBezTo>
                    <a:pt x="0" y="2030"/>
                    <a:pt x="36" y="2061"/>
                    <a:pt x="55" y="2061"/>
                  </a:cubicBezTo>
                  <a:cubicBezTo>
                    <a:pt x="62" y="2061"/>
                    <a:pt x="67" y="2057"/>
                    <a:pt x="67" y="2048"/>
                  </a:cubicBezTo>
                  <a:cubicBezTo>
                    <a:pt x="300" y="1414"/>
                    <a:pt x="400" y="747"/>
                    <a:pt x="534" y="80"/>
                  </a:cubicBezTo>
                  <a:cubicBezTo>
                    <a:pt x="534" y="25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7365650" y="44175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7359200" y="4373825"/>
              <a:ext cx="16475" cy="21900"/>
            </a:xfrm>
            <a:custGeom>
              <a:avLst/>
              <a:gdLst/>
              <a:ahLst/>
              <a:cxnLst/>
              <a:rect l="l" t="t" r="r" b="b"/>
              <a:pathLst>
                <a:path w="659" h="876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92" y="180"/>
                    <a:pt x="192" y="347"/>
                    <a:pt x="292" y="480"/>
                  </a:cubicBezTo>
                  <a:cubicBezTo>
                    <a:pt x="392" y="614"/>
                    <a:pt x="459" y="781"/>
                    <a:pt x="559" y="847"/>
                  </a:cubicBezTo>
                  <a:cubicBezTo>
                    <a:pt x="569" y="868"/>
                    <a:pt x="583" y="876"/>
                    <a:pt x="597" y="876"/>
                  </a:cubicBezTo>
                  <a:cubicBezTo>
                    <a:pt x="627" y="876"/>
                    <a:pt x="659" y="837"/>
                    <a:pt x="659" y="814"/>
                  </a:cubicBezTo>
                  <a:cubicBezTo>
                    <a:pt x="592" y="681"/>
                    <a:pt x="492" y="547"/>
                    <a:pt x="392" y="447"/>
                  </a:cubicBezTo>
                  <a:cubicBezTo>
                    <a:pt x="292" y="314"/>
                    <a:pt x="192" y="147"/>
                    <a:pt x="92" y="13"/>
                  </a:cubicBezTo>
                  <a:cubicBezTo>
                    <a:pt x="83" y="4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7336925" y="4476500"/>
              <a:ext cx="25925" cy="22250"/>
            </a:xfrm>
            <a:custGeom>
              <a:avLst/>
              <a:gdLst/>
              <a:ahLst/>
              <a:cxnLst/>
              <a:rect l="l" t="t" r="r" b="b"/>
              <a:pathLst>
                <a:path w="1037" h="890" extrusionOk="0">
                  <a:moveTo>
                    <a:pt x="953" y="0"/>
                  </a:moveTo>
                  <a:cubicBezTo>
                    <a:pt x="942" y="0"/>
                    <a:pt x="929" y="3"/>
                    <a:pt x="916" y="9"/>
                  </a:cubicBezTo>
                  <a:cubicBezTo>
                    <a:pt x="616" y="209"/>
                    <a:pt x="316" y="543"/>
                    <a:pt x="49" y="810"/>
                  </a:cubicBezTo>
                  <a:cubicBezTo>
                    <a:pt x="0" y="859"/>
                    <a:pt x="41" y="890"/>
                    <a:pt x="79" y="890"/>
                  </a:cubicBezTo>
                  <a:cubicBezTo>
                    <a:pt x="93" y="890"/>
                    <a:pt x="107" y="886"/>
                    <a:pt x="116" y="877"/>
                  </a:cubicBezTo>
                  <a:cubicBezTo>
                    <a:pt x="416" y="643"/>
                    <a:pt x="749" y="376"/>
                    <a:pt x="983" y="76"/>
                  </a:cubicBezTo>
                  <a:cubicBezTo>
                    <a:pt x="1037" y="49"/>
                    <a:pt x="1004" y="0"/>
                    <a:pt x="95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7300600" y="4501750"/>
              <a:ext cx="3375" cy="3350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68" y="0"/>
                  </a:moveTo>
                  <a:cubicBezTo>
                    <a:pt x="1" y="0"/>
                    <a:pt x="1" y="133"/>
                    <a:pt x="68" y="133"/>
                  </a:cubicBezTo>
                  <a:cubicBezTo>
                    <a:pt x="134" y="133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7316450" y="4546350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122" y="1"/>
                  </a:moveTo>
                  <a:cubicBezTo>
                    <a:pt x="101" y="1"/>
                    <a:pt x="84" y="17"/>
                    <a:pt x="67" y="51"/>
                  </a:cubicBezTo>
                  <a:cubicBezTo>
                    <a:pt x="1" y="84"/>
                    <a:pt x="1" y="117"/>
                    <a:pt x="67" y="184"/>
                  </a:cubicBezTo>
                  <a:cubicBezTo>
                    <a:pt x="51" y="217"/>
                    <a:pt x="67" y="234"/>
                    <a:pt x="97" y="234"/>
                  </a:cubicBezTo>
                  <a:cubicBezTo>
                    <a:pt x="126" y="234"/>
                    <a:pt x="167" y="217"/>
                    <a:pt x="201" y="184"/>
                  </a:cubicBezTo>
                  <a:lnTo>
                    <a:pt x="201" y="51"/>
                  </a:lnTo>
                  <a:cubicBezTo>
                    <a:pt x="167" y="17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7271725" y="4567550"/>
              <a:ext cx="15750" cy="13650"/>
            </a:xfrm>
            <a:custGeom>
              <a:avLst/>
              <a:gdLst/>
              <a:ahLst/>
              <a:cxnLst/>
              <a:rect l="l" t="t" r="r" b="b"/>
              <a:pathLst>
                <a:path w="630" h="546" extrusionOk="0">
                  <a:moveTo>
                    <a:pt x="530" y="0"/>
                  </a:moveTo>
                  <a:cubicBezTo>
                    <a:pt x="513" y="0"/>
                    <a:pt x="497" y="10"/>
                    <a:pt x="489" y="37"/>
                  </a:cubicBezTo>
                  <a:cubicBezTo>
                    <a:pt x="355" y="170"/>
                    <a:pt x="188" y="270"/>
                    <a:pt x="55" y="404"/>
                  </a:cubicBezTo>
                  <a:cubicBezTo>
                    <a:pt x="0" y="486"/>
                    <a:pt x="36" y="546"/>
                    <a:pt x="106" y="546"/>
                  </a:cubicBezTo>
                  <a:cubicBezTo>
                    <a:pt x="121" y="546"/>
                    <a:pt x="137" y="543"/>
                    <a:pt x="155" y="537"/>
                  </a:cubicBezTo>
                  <a:cubicBezTo>
                    <a:pt x="255" y="404"/>
                    <a:pt x="422" y="270"/>
                    <a:pt x="555" y="103"/>
                  </a:cubicBezTo>
                  <a:cubicBezTo>
                    <a:pt x="629" y="79"/>
                    <a:pt x="576" y="0"/>
                    <a:pt x="53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7289775" y="4610150"/>
              <a:ext cx="4175" cy="4200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0"/>
                    <a:pt x="0" y="167"/>
                    <a:pt x="100" y="167"/>
                  </a:cubicBezTo>
                  <a:cubicBezTo>
                    <a:pt x="167" y="167"/>
                    <a:pt x="167" y="34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7247475" y="4632000"/>
              <a:ext cx="17075" cy="32700"/>
            </a:xfrm>
            <a:custGeom>
              <a:avLst/>
              <a:gdLst/>
              <a:ahLst/>
              <a:cxnLst/>
              <a:rect l="l" t="t" r="r" b="b"/>
              <a:pathLst>
                <a:path w="683" h="1308" extrusionOk="0">
                  <a:moveTo>
                    <a:pt x="75" y="0"/>
                  </a:moveTo>
                  <a:cubicBezTo>
                    <a:pt x="63" y="0"/>
                    <a:pt x="0" y="55"/>
                    <a:pt x="24" y="127"/>
                  </a:cubicBezTo>
                  <a:cubicBezTo>
                    <a:pt x="158" y="294"/>
                    <a:pt x="291" y="494"/>
                    <a:pt x="358" y="694"/>
                  </a:cubicBezTo>
                  <a:cubicBezTo>
                    <a:pt x="458" y="861"/>
                    <a:pt x="491" y="1095"/>
                    <a:pt x="558" y="1295"/>
                  </a:cubicBezTo>
                  <a:cubicBezTo>
                    <a:pt x="576" y="1304"/>
                    <a:pt x="594" y="1308"/>
                    <a:pt x="610" y="1308"/>
                  </a:cubicBezTo>
                  <a:cubicBezTo>
                    <a:pt x="653" y="1308"/>
                    <a:pt x="683" y="1277"/>
                    <a:pt x="658" y="1228"/>
                  </a:cubicBezTo>
                  <a:cubicBezTo>
                    <a:pt x="591" y="828"/>
                    <a:pt x="325" y="394"/>
                    <a:pt x="58" y="27"/>
                  </a:cubicBezTo>
                  <a:cubicBezTo>
                    <a:pt x="76" y="8"/>
                    <a:pt x="79" y="0"/>
                    <a:pt x="7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7273000" y="4697475"/>
              <a:ext cx="7450" cy="4975"/>
            </a:xfrm>
            <a:custGeom>
              <a:avLst/>
              <a:gdLst/>
              <a:ahLst/>
              <a:cxnLst/>
              <a:rect l="l" t="t" r="r" b="b"/>
              <a:pathLst>
                <a:path w="298" h="199" extrusionOk="0">
                  <a:moveTo>
                    <a:pt x="196" y="1"/>
                  </a:moveTo>
                  <a:cubicBezTo>
                    <a:pt x="186" y="1"/>
                    <a:pt x="177" y="4"/>
                    <a:pt x="171" y="10"/>
                  </a:cubicBezTo>
                  <a:cubicBezTo>
                    <a:pt x="137" y="10"/>
                    <a:pt x="137" y="43"/>
                    <a:pt x="104" y="43"/>
                  </a:cubicBezTo>
                  <a:cubicBezTo>
                    <a:pt x="1" y="121"/>
                    <a:pt x="58" y="198"/>
                    <a:pt x="119" y="198"/>
                  </a:cubicBezTo>
                  <a:cubicBezTo>
                    <a:pt x="137" y="198"/>
                    <a:pt x="156" y="192"/>
                    <a:pt x="171" y="177"/>
                  </a:cubicBezTo>
                  <a:lnTo>
                    <a:pt x="271" y="77"/>
                  </a:lnTo>
                  <a:cubicBezTo>
                    <a:pt x="298" y="50"/>
                    <a:pt x="238" y="1"/>
                    <a:pt x="19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7233900" y="4714400"/>
              <a:ext cx="6700" cy="3350"/>
            </a:xfrm>
            <a:custGeom>
              <a:avLst/>
              <a:gdLst/>
              <a:ahLst/>
              <a:cxnLst/>
              <a:rect l="l" t="t" r="r" b="b"/>
              <a:pathLst>
                <a:path w="268" h="134" extrusionOk="0">
                  <a:moveTo>
                    <a:pt x="100" y="0"/>
                  </a:moveTo>
                  <a:cubicBezTo>
                    <a:pt x="34" y="0"/>
                    <a:pt x="0" y="134"/>
                    <a:pt x="100" y="134"/>
                  </a:cubicBezTo>
                  <a:lnTo>
                    <a:pt x="234" y="134"/>
                  </a:lnTo>
                  <a:cubicBezTo>
                    <a:pt x="267" y="134"/>
                    <a:pt x="267" y="33"/>
                    <a:pt x="234" y="33"/>
                  </a:cubicBezTo>
                  <a:cubicBezTo>
                    <a:pt x="200" y="0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7371500" y="4342675"/>
              <a:ext cx="2525" cy="4175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50" y="0"/>
                    <a:pt x="34" y="8"/>
                    <a:pt x="34" y="25"/>
                  </a:cubicBezTo>
                  <a:cubicBezTo>
                    <a:pt x="34" y="59"/>
                    <a:pt x="0" y="59"/>
                    <a:pt x="34" y="92"/>
                  </a:cubicBezTo>
                  <a:cubicBezTo>
                    <a:pt x="34" y="142"/>
                    <a:pt x="50" y="167"/>
                    <a:pt x="67" y="167"/>
                  </a:cubicBezTo>
                  <a:cubicBezTo>
                    <a:pt x="84" y="167"/>
                    <a:pt x="100" y="142"/>
                    <a:pt x="100" y="92"/>
                  </a:cubicBezTo>
                  <a:lnTo>
                    <a:pt x="100" y="25"/>
                  </a:lnTo>
                  <a:cubicBezTo>
                    <a:pt x="100" y="8"/>
                    <a:pt x="84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7377325" y="4285750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101" y="0"/>
                  </a:moveTo>
                  <a:cubicBezTo>
                    <a:pt x="1" y="0"/>
                    <a:pt x="1" y="101"/>
                    <a:pt x="101" y="134"/>
                  </a:cubicBezTo>
                  <a:lnTo>
                    <a:pt x="167" y="134"/>
                  </a:lnTo>
                  <a:cubicBezTo>
                    <a:pt x="268" y="1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7405675" y="4221950"/>
              <a:ext cx="7550" cy="41100"/>
            </a:xfrm>
            <a:custGeom>
              <a:avLst/>
              <a:gdLst/>
              <a:ahLst/>
              <a:cxnLst/>
              <a:rect l="l" t="t" r="r" b="b"/>
              <a:pathLst>
                <a:path w="302" h="1644" extrusionOk="0">
                  <a:moveTo>
                    <a:pt x="84" y="1"/>
                  </a:moveTo>
                  <a:cubicBezTo>
                    <a:pt x="43" y="1"/>
                    <a:pt x="1" y="17"/>
                    <a:pt x="1" y="51"/>
                  </a:cubicBezTo>
                  <a:cubicBezTo>
                    <a:pt x="34" y="551"/>
                    <a:pt x="134" y="1051"/>
                    <a:pt x="168" y="1552"/>
                  </a:cubicBezTo>
                  <a:cubicBezTo>
                    <a:pt x="168" y="1618"/>
                    <a:pt x="201" y="1644"/>
                    <a:pt x="234" y="1644"/>
                  </a:cubicBezTo>
                  <a:cubicBezTo>
                    <a:pt x="268" y="1644"/>
                    <a:pt x="301" y="1618"/>
                    <a:pt x="301" y="1585"/>
                  </a:cubicBezTo>
                  <a:cubicBezTo>
                    <a:pt x="234" y="1085"/>
                    <a:pt x="201" y="584"/>
                    <a:pt x="168" y="51"/>
                  </a:cubicBezTo>
                  <a:cubicBezTo>
                    <a:pt x="168" y="17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7454875" y="420485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101" y="101"/>
                    <a:pt x="101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7419850" y="4176925"/>
              <a:ext cx="6300" cy="26075"/>
            </a:xfrm>
            <a:custGeom>
              <a:avLst/>
              <a:gdLst/>
              <a:ahLst/>
              <a:cxnLst/>
              <a:rect l="l" t="t" r="r" b="b"/>
              <a:pathLst>
                <a:path w="252" h="1043" extrusionOk="0">
                  <a:moveTo>
                    <a:pt x="209" y="0"/>
                  </a:moveTo>
                  <a:cubicBezTo>
                    <a:pt x="184" y="0"/>
                    <a:pt x="151" y="17"/>
                    <a:pt x="134" y="50"/>
                  </a:cubicBezTo>
                  <a:cubicBezTo>
                    <a:pt x="101" y="351"/>
                    <a:pt x="1" y="684"/>
                    <a:pt x="68" y="1018"/>
                  </a:cubicBezTo>
                  <a:cubicBezTo>
                    <a:pt x="68" y="1034"/>
                    <a:pt x="84" y="1043"/>
                    <a:pt x="101" y="1043"/>
                  </a:cubicBezTo>
                  <a:cubicBezTo>
                    <a:pt x="118" y="1043"/>
                    <a:pt x="134" y="1034"/>
                    <a:pt x="134" y="1018"/>
                  </a:cubicBezTo>
                  <a:cubicBezTo>
                    <a:pt x="234" y="718"/>
                    <a:pt x="234" y="384"/>
                    <a:pt x="234" y="50"/>
                  </a:cubicBezTo>
                  <a:cubicBezTo>
                    <a:pt x="251" y="17"/>
                    <a:pt x="234" y="0"/>
                    <a:pt x="209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7448225" y="4153150"/>
              <a:ext cx="3775" cy="4000"/>
            </a:xfrm>
            <a:custGeom>
              <a:avLst/>
              <a:gdLst/>
              <a:ahLst/>
              <a:cxnLst/>
              <a:rect l="l" t="t" r="r" b="b"/>
              <a:pathLst>
                <a:path w="151" h="160" extrusionOk="0">
                  <a:moveTo>
                    <a:pt x="79" y="1"/>
                  </a:moveTo>
                  <a:cubicBezTo>
                    <a:pt x="42" y="1"/>
                    <a:pt x="0" y="34"/>
                    <a:pt x="0" y="101"/>
                  </a:cubicBezTo>
                  <a:lnTo>
                    <a:pt x="0" y="134"/>
                  </a:lnTo>
                  <a:cubicBezTo>
                    <a:pt x="0" y="151"/>
                    <a:pt x="17" y="159"/>
                    <a:pt x="42" y="159"/>
                  </a:cubicBezTo>
                  <a:cubicBezTo>
                    <a:pt x="67" y="159"/>
                    <a:pt x="100" y="151"/>
                    <a:pt x="133" y="134"/>
                  </a:cubicBezTo>
                  <a:lnTo>
                    <a:pt x="133" y="101"/>
                  </a:lnTo>
                  <a:cubicBezTo>
                    <a:pt x="150" y="34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7374225" y="4148975"/>
              <a:ext cx="23975" cy="18550"/>
            </a:xfrm>
            <a:custGeom>
              <a:avLst/>
              <a:gdLst/>
              <a:ahLst/>
              <a:cxnLst/>
              <a:rect l="l" t="t" r="r" b="b"/>
              <a:pathLst>
                <a:path w="959" h="742" extrusionOk="0">
                  <a:moveTo>
                    <a:pt x="825" y="1"/>
                  </a:moveTo>
                  <a:cubicBezTo>
                    <a:pt x="692" y="68"/>
                    <a:pt x="592" y="234"/>
                    <a:pt x="458" y="301"/>
                  </a:cubicBezTo>
                  <a:cubicBezTo>
                    <a:pt x="325" y="435"/>
                    <a:pt x="158" y="501"/>
                    <a:pt x="58" y="635"/>
                  </a:cubicBezTo>
                  <a:cubicBezTo>
                    <a:pt x="1" y="663"/>
                    <a:pt x="42" y="741"/>
                    <a:pt x="97" y="741"/>
                  </a:cubicBezTo>
                  <a:cubicBezTo>
                    <a:pt x="106" y="741"/>
                    <a:pt x="115" y="739"/>
                    <a:pt x="125" y="735"/>
                  </a:cubicBezTo>
                  <a:cubicBezTo>
                    <a:pt x="258" y="635"/>
                    <a:pt x="425" y="501"/>
                    <a:pt x="525" y="435"/>
                  </a:cubicBezTo>
                  <a:cubicBezTo>
                    <a:pt x="658" y="334"/>
                    <a:pt x="825" y="268"/>
                    <a:pt x="925" y="134"/>
                  </a:cubicBezTo>
                  <a:cubicBezTo>
                    <a:pt x="959" y="101"/>
                    <a:pt x="925" y="1"/>
                    <a:pt x="825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7374000" y="4115625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0" y="1"/>
                  </a:moveTo>
                  <a:cubicBezTo>
                    <a:pt x="67" y="1"/>
                    <a:pt x="0" y="134"/>
                    <a:pt x="100" y="134"/>
                  </a:cubicBezTo>
                  <a:cubicBezTo>
                    <a:pt x="167" y="1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7347300" y="4077475"/>
              <a:ext cx="10875" cy="31825"/>
            </a:xfrm>
            <a:custGeom>
              <a:avLst/>
              <a:gdLst/>
              <a:ahLst/>
              <a:cxnLst/>
              <a:rect l="l" t="t" r="r" b="b"/>
              <a:pathLst>
                <a:path w="435" h="1273" extrusionOk="0">
                  <a:moveTo>
                    <a:pt x="409" y="1"/>
                  </a:moveTo>
                  <a:cubicBezTo>
                    <a:pt x="393" y="1"/>
                    <a:pt x="368" y="9"/>
                    <a:pt x="368" y="26"/>
                  </a:cubicBezTo>
                  <a:cubicBezTo>
                    <a:pt x="334" y="459"/>
                    <a:pt x="168" y="793"/>
                    <a:pt x="1" y="1193"/>
                  </a:cubicBezTo>
                  <a:cubicBezTo>
                    <a:pt x="1" y="1242"/>
                    <a:pt x="19" y="1273"/>
                    <a:pt x="41" y="1273"/>
                  </a:cubicBezTo>
                  <a:cubicBezTo>
                    <a:pt x="50" y="1273"/>
                    <a:pt x="59" y="1269"/>
                    <a:pt x="68" y="1260"/>
                  </a:cubicBezTo>
                  <a:cubicBezTo>
                    <a:pt x="334" y="926"/>
                    <a:pt x="401" y="459"/>
                    <a:pt x="401" y="26"/>
                  </a:cubicBezTo>
                  <a:cubicBezTo>
                    <a:pt x="434" y="9"/>
                    <a:pt x="426" y="1"/>
                    <a:pt x="40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7394000" y="411480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01" y="0"/>
                  </a:moveTo>
                  <a:cubicBezTo>
                    <a:pt x="1" y="0"/>
                    <a:pt x="1" y="134"/>
                    <a:pt x="101" y="134"/>
                  </a:cubicBezTo>
                  <a:cubicBezTo>
                    <a:pt x="168" y="1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7323950" y="4113950"/>
              <a:ext cx="28825" cy="18950"/>
            </a:xfrm>
            <a:custGeom>
              <a:avLst/>
              <a:gdLst/>
              <a:ahLst/>
              <a:cxnLst/>
              <a:rect l="l" t="t" r="r" b="b"/>
              <a:pathLst>
                <a:path w="1153" h="758" extrusionOk="0">
                  <a:moveTo>
                    <a:pt x="101" y="1"/>
                  </a:moveTo>
                  <a:cubicBezTo>
                    <a:pt x="1" y="1"/>
                    <a:pt x="1" y="68"/>
                    <a:pt x="34" y="134"/>
                  </a:cubicBezTo>
                  <a:lnTo>
                    <a:pt x="535" y="368"/>
                  </a:lnTo>
                  <a:cubicBezTo>
                    <a:pt x="701" y="501"/>
                    <a:pt x="868" y="635"/>
                    <a:pt x="1002" y="735"/>
                  </a:cubicBezTo>
                  <a:cubicBezTo>
                    <a:pt x="1018" y="751"/>
                    <a:pt x="1036" y="757"/>
                    <a:pt x="1053" y="757"/>
                  </a:cubicBezTo>
                  <a:cubicBezTo>
                    <a:pt x="1107" y="757"/>
                    <a:pt x="1152" y="693"/>
                    <a:pt x="1102" y="668"/>
                  </a:cubicBezTo>
                  <a:cubicBezTo>
                    <a:pt x="835" y="368"/>
                    <a:pt x="468" y="34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7305600" y="4088525"/>
              <a:ext cx="3375" cy="3975"/>
            </a:xfrm>
            <a:custGeom>
              <a:avLst/>
              <a:gdLst/>
              <a:ahLst/>
              <a:cxnLst/>
              <a:rect l="l" t="t" r="r" b="b"/>
              <a:pathLst>
                <a:path w="135" h="159" extrusionOk="0">
                  <a:moveTo>
                    <a:pt x="68" y="1"/>
                  </a:moveTo>
                  <a:cubicBezTo>
                    <a:pt x="34" y="1"/>
                    <a:pt x="1" y="17"/>
                    <a:pt x="1" y="51"/>
                  </a:cubicBezTo>
                  <a:lnTo>
                    <a:pt x="1" y="84"/>
                  </a:lnTo>
                  <a:cubicBezTo>
                    <a:pt x="1" y="134"/>
                    <a:pt x="34" y="159"/>
                    <a:pt x="68" y="159"/>
                  </a:cubicBezTo>
                  <a:cubicBezTo>
                    <a:pt x="101" y="159"/>
                    <a:pt x="134" y="134"/>
                    <a:pt x="134" y="84"/>
                  </a:cubicBezTo>
                  <a:lnTo>
                    <a:pt x="134" y="51"/>
                  </a:lnTo>
                  <a:cubicBezTo>
                    <a:pt x="134" y="17"/>
                    <a:pt x="101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7343150" y="4064750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7315625" y="4056750"/>
              <a:ext cx="5850" cy="25325"/>
            </a:xfrm>
            <a:custGeom>
              <a:avLst/>
              <a:gdLst/>
              <a:ahLst/>
              <a:cxnLst/>
              <a:rect l="l" t="t" r="r" b="b"/>
              <a:pathLst>
                <a:path w="234" h="1013" extrusionOk="0">
                  <a:moveTo>
                    <a:pt x="70" y="1"/>
                  </a:moveTo>
                  <a:cubicBezTo>
                    <a:pt x="40" y="1"/>
                    <a:pt x="0" y="24"/>
                    <a:pt x="0" y="87"/>
                  </a:cubicBezTo>
                  <a:cubicBezTo>
                    <a:pt x="0" y="254"/>
                    <a:pt x="67" y="354"/>
                    <a:pt x="67" y="521"/>
                  </a:cubicBezTo>
                  <a:cubicBezTo>
                    <a:pt x="67" y="688"/>
                    <a:pt x="67" y="855"/>
                    <a:pt x="134" y="988"/>
                  </a:cubicBezTo>
                  <a:cubicBezTo>
                    <a:pt x="134" y="1005"/>
                    <a:pt x="159" y="1013"/>
                    <a:pt x="184" y="1013"/>
                  </a:cubicBezTo>
                  <a:cubicBezTo>
                    <a:pt x="209" y="1013"/>
                    <a:pt x="234" y="1005"/>
                    <a:pt x="234" y="988"/>
                  </a:cubicBezTo>
                  <a:cubicBezTo>
                    <a:pt x="234" y="821"/>
                    <a:pt x="167" y="688"/>
                    <a:pt x="167" y="521"/>
                  </a:cubicBezTo>
                  <a:cubicBezTo>
                    <a:pt x="134" y="354"/>
                    <a:pt x="134" y="187"/>
                    <a:pt x="100" y="21"/>
                  </a:cubicBezTo>
                  <a:cubicBezTo>
                    <a:pt x="100" y="8"/>
                    <a:pt x="87" y="1"/>
                    <a:pt x="7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7267475" y="4084650"/>
              <a:ext cx="5650" cy="3475"/>
            </a:xfrm>
            <a:custGeom>
              <a:avLst/>
              <a:gdLst/>
              <a:ahLst/>
              <a:cxnLst/>
              <a:rect l="l" t="t" r="r" b="b"/>
              <a:pathLst>
                <a:path w="226" h="139" extrusionOk="0">
                  <a:moveTo>
                    <a:pt x="124" y="1"/>
                  </a:moveTo>
                  <a:cubicBezTo>
                    <a:pt x="20" y="1"/>
                    <a:pt x="1" y="139"/>
                    <a:pt x="92" y="139"/>
                  </a:cubicBezTo>
                  <a:lnTo>
                    <a:pt x="158" y="139"/>
                  </a:lnTo>
                  <a:cubicBezTo>
                    <a:pt x="225" y="139"/>
                    <a:pt x="225" y="5"/>
                    <a:pt x="158" y="5"/>
                  </a:cubicBezTo>
                  <a:cubicBezTo>
                    <a:pt x="146" y="2"/>
                    <a:pt x="135" y="1"/>
                    <a:pt x="12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7240575" y="4027575"/>
              <a:ext cx="20625" cy="40900"/>
            </a:xfrm>
            <a:custGeom>
              <a:avLst/>
              <a:gdLst/>
              <a:ahLst/>
              <a:cxnLst/>
              <a:rect l="l" t="t" r="r" b="b"/>
              <a:pathLst>
                <a:path w="825" h="1636" extrusionOk="0">
                  <a:moveTo>
                    <a:pt x="78" y="0"/>
                  </a:moveTo>
                  <a:cubicBezTo>
                    <a:pt x="40" y="0"/>
                    <a:pt x="0" y="23"/>
                    <a:pt x="0" y="87"/>
                  </a:cubicBezTo>
                  <a:cubicBezTo>
                    <a:pt x="67" y="621"/>
                    <a:pt x="434" y="1188"/>
                    <a:pt x="734" y="1621"/>
                  </a:cubicBezTo>
                  <a:cubicBezTo>
                    <a:pt x="744" y="1631"/>
                    <a:pt x="756" y="1635"/>
                    <a:pt x="769" y="1635"/>
                  </a:cubicBezTo>
                  <a:cubicBezTo>
                    <a:pt x="798" y="1635"/>
                    <a:pt x="824" y="1611"/>
                    <a:pt x="801" y="1588"/>
                  </a:cubicBezTo>
                  <a:cubicBezTo>
                    <a:pt x="667" y="1321"/>
                    <a:pt x="500" y="1088"/>
                    <a:pt x="434" y="821"/>
                  </a:cubicBezTo>
                  <a:cubicBezTo>
                    <a:pt x="300" y="587"/>
                    <a:pt x="267" y="287"/>
                    <a:pt x="134" y="20"/>
                  </a:cubicBezTo>
                  <a:cubicBezTo>
                    <a:pt x="121" y="8"/>
                    <a:pt x="100" y="0"/>
                    <a:pt x="7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7257150" y="3990375"/>
              <a:ext cx="29200" cy="35900"/>
            </a:xfrm>
            <a:custGeom>
              <a:avLst/>
              <a:gdLst/>
              <a:ahLst/>
              <a:cxnLst/>
              <a:rect l="l" t="t" r="r" b="b"/>
              <a:pathLst>
                <a:path w="1168" h="1436" extrusionOk="0">
                  <a:moveTo>
                    <a:pt x="1066" y="0"/>
                  </a:moveTo>
                  <a:cubicBezTo>
                    <a:pt x="1057" y="0"/>
                    <a:pt x="1048" y="2"/>
                    <a:pt x="1038" y="7"/>
                  </a:cubicBezTo>
                  <a:cubicBezTo>
                    <a:pt x="671" y="407"/>
                    <a:pt x="371" y="908"/>
                    <a:pt x="71" y="1341"/>
                  </a:cubicBezTo>
                  <a:cubicBezTo>
                    <a:pt x="0" y="1389"/>
                    <a:pt x="46" y="1436"/>
                    <a:pt x="91" y="1436"/>
                  </a:cubicBezTo>
                  <a:cubicBezTo>
                    <a:pt x="110" y="1436"/>
                    <a:pt x="128" y="1428"/>
                    <a:pt x="138" y="1408"/>
                  </a:cubicBezTo>
                  <a:cubicBezTo>
                    <a:pt x="471" y="974"/>
                    <a:pt x="905" y="574"/>
                    <a:pt x="1138" y="107"/>
                  </a:cubicBezTo>
                  <a:cubicBezTo>
                    <a:pt x="1167" y="78"/>
                    <a:pt x="1122" y="0"/>
                    <a:pt x="106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7243475" y="3984275"/>
              <a:ext cx="3775" cy="4000"/>
            </a:xfrm>
            <a:custGeom>
              <a:avLst/>
              <a:gdLst/>
              <a:ahLst/>
              <a:cxnLst/>
              <a:rect l="l" t="t" r="r" b="b"/>
              <a:pathLst>
                <a:path w="151" h="160" extrusionOk="0">
                  <a:moveTo>
                    <a:pt x="84" y="1"/>
                  </a:moveTo>
                  <a:cubicBezTo>
                    <a:pt x="51" y="1"/>
                    <a:pt x="18" y="18"/>
                    <a:pt x="18" y="51"/>
                  </a:cubicBezTo>
                  <a:lnTo>
                    <a:pt x="18" y="84"/>
                  </a:lnTo>
                  <a:cubicBezTo>
                    <a:pt x="1" y="134"/>
                    <a:pt x="26" y="159"/>
                    <a:pt x="59" y="159"/>
                  </a:cubicBezTo>
                  <a:cubicBezTo>
                    <a:pt x="93" y="159"/>
                    <a:pt x="134" y="134"/>
                    <a:pt x="151" y="84"/>
                  </a:cubicBezTo>
                  <a:lnTo>
                    <a:pt x="151" y="51"/>
                  </a:lnTo>
                  <a:cubicBezTo>
                    <a:pt x="151" y="18"/>
                    <a:pt x="118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7298100" y="3989700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7265975" y="3954125"/>
              <a:ext cx="20475" cy="22425"/>
            </a:xfrm>
            <a:custGeom>
              <a:avLst/>
              <a:gdLst/>
              <a:ahLst/>
              <a:cxnLst/>
              <a:rect l="l" t="t" r="r" b="b"/>
              <a:pathLst>
                <a:path w="819" h="897" extrusionOk="0">
                  <a:moveTo>
                    <a:pt x="86" y="0"/>
                  </a:moveTo>
                  <a:cubicBezTo>
                    <a:pt x="46" y="0"/>
                    <a:pt x="1" y="64"/>
                    <a:pt x="52" y="89"/>
                  </a:cubicBezTo>
                  <a:cubicBezTo>
                    <a:pt x="152" y="223"/>
                    <a:pt x="285" y="390"/>
                    <a:pt x="418" y="523"/>
                  </a:cubicBezTo>
                  <a:cubicBezTo>
                    <a:pt x="552" y="623"/>
                    <a:pt x="619" y="790"/>
                    <a:pt x="752" y="890"/>
                  </a:cubicBezTo>
                  <a:cubicBezTo>
                    <a:pt x="757" y="895"/>
                    <a:pt x="761" y="897"/>
                    <a:pt x="766" y="897"/>
                  </a:cubicBezTo>
                  <a:cubicBezTo>
                    <a:pt x="794" y="897"/>
                    <a:pt x="819" y="819"/>
                    <a:pt x="819" y="790"/>
                  </a:cubicBezTo>
                  <a:cubicBezTo>
                    <a:pt x="752" y="623"/>
                    <a:pt x="619" y="556"/>
                    <a:pt x="485" y="423"/>
                  </a:cubicBezTo>
                  <a:cubicBezTo>
                    <a:pt x="352" y="290"/>
                    <a:pt x="252" y="123"/>
                    <a:pt x="118" y="23"/>
                  </a:cubicBezTo>
                  <a:cubicBezTo>
                    <a:pt x="110" y="7"/>
                    <a:pt x="98" y="0"/>
                    <a:pt x="8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7288925" y="3940300"/>
              <a:ext cx="2525" cy="5650"/>
            </a:xfrm>
            <a:custGeom>
              <a:avLst/>
              <a:gdLst/>
              <a:ahLst/>
              <a:cxnLst/>
              <a:rect l="l" t="t" r="r" b="b"/>
              <a:pathLst>
                <a:path w="101" h="226" extrusionOk="0">
                  <a:moveTo>
                    <a:pt x="72" y="0"/>
                  </a:moveTo>
                  <a:cubicBezTo>
                    <a:pt x="51" y="0"/>
                    <a:pt x="18" y="25"/>
                    <a:pt x="1" y="75"/>
                  </a:cubicBezTo>
                  <a:lnTo>
                    <a:pt x="1" y="175"/>
                  </a:lnTo>
                  <a:cubicBezTo>
                    <a:pt x="1" y="209"/>
                    <a:pt x="18" y="225"/>
                    <a:pt x="34" y="225"/>
                  </a:cubicBezTo>
                  <a:cubicBezTo>
                    <a:pt x="51" y="225"/>
                    <a:pt x="68" y="209"/>
                    <a:pt x="68" y="175"/>
                  </a:cubicBezTo>
                  <a:lnTo>
                    <a:pt x="68" y="75"/>
                  </a:lnTo>
                  <a:cubicBezTo>
                    <a:pt x="101" y="25"/>
                    <a:pt x="93" y="0"/>
                    <a:pt x="7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7243900" y="3926325"/>
              <a:ext cx="6700" cy="4200"/>
            </a:xfrm>
            <a:custGeom>
              <a:avLst/>
              <a:gdLst/>
              <a:ahLst/>
              <a:cxnLst/>
              <a:rect l="l" t="t" r="r" b="b"/>
              <a:pathLst>
                <a:path w="268" h="168" extrusionOk="0">
                  <a:moveTo>
                    <a:pt x="101" y="1"/>
                  </a:moveTo>
                  <a:cubicBezTo>
                    <a:pt x="34" y="1"/>
                    <a:pt x="1" y="134"/>
                    <a:pt x="34" y="134"/>
                  </a:cubicBezTo>
                  <a:cubicBezTo>
                    <a:pt x="101" y="167"/>
                    <a:pt x="134" y="167"/>
                    <a:pt x="167" y="167"/>
                  </a:cubicBezTo>
                  <a:cubicBezTo>
                    <a:pt x="201" y="167"/>
                    <a:pt x="267" y="134"/>
                    <a:pt x="201" y="67"/>
                  </a:cubicBezTo>
                  <a:cubicBezTo>
                    <a:pt x="167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7272250" y="3883800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34" y="0"/>
                  </a:moveTo>
                  <a:cubicBezTo>
                    <a:pt x="1" y="0"/>
                    <a:pt x="1" y="67"/>
                    <a:pt x="34" y="67"/>
                  </a:cubicBezTo>
                  <a:cubicBezTo>
                    <a:pt x="67" y="67"/>
                    <a:pt x="101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7271525" y="3902675"/>
              <a:ext cx="25775" cy="27175"/>
            </a:xfrm>
            <a:custGeom>
              <a:avLst/>
              <a:gdLst/>
              <a:ahLst/>
              <a:cxnLst/>
              <a:rect l="l" t="t" r="r" b="b"/>
              <a:pathLst>
                <a:path w="1031" h="1087" extrusionOk="0">
                  <a:moveTo>
                    <a:pt x="974" y="0"/>
                  </a:moveTo>
                  <a:cubicBezTo>
                    <a:pt x="962" y="0"/>
                    <a:pt x="947" y="4"/>
                    <a:pt x="930" y="13"/>
                  </a:cubicBezTo>
                  <a:cubicBezTo>
                    <a:pt x="663" y="313"/>
                    <a:pt x="263" y="613"/>
                    <a:pt x="30" y="980"/>
                  </a:cubicBezTo>
                  <a:cubicBezTo>
                    <a:pt x="1" y="1009"/>
                    <a:pt x="46" y="1087"/>
                    <a:pt x="81" y="1087"/>
                  </a:cubicBezTo>
                  <a:cubicBezTo>
                    <a:pt x="86" y="1087"/>
                    <a:pt x="92" y="1085"/>
                    <a:pt x="96" y="1080"/>
                  </a:cubicBezTo>
                  <a:cubicBezTo>
                    <a:pt x="430" y="780"/>
                    <a:pt x="730" y="446"/>
                    <a:pt x="1030" y="113"/>
                  </a:cubicBezTo>
                  <a:cubicBezTo>
                    <a:pt x="1030" y="38"/>
                    <a:pt x="1012" y="0"/>
                    <a:pt x="97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7250825" y="3899400"/>
              <a:ext cx="14775" cy="17950"/>
            </a:xfrm>
            <a:custGeom>
              <a:avLst/>
              <a:gdLst/>
              <a:ahLst/>
              <a:cxnLst/>
              <a:rect l="l" t="t" r="r" b="b"/>
              <a:pathLst>
                <a:path w="591" h="718" extrusionOk="0">
                  <a:moveTo>
                    <a:pt x="53" y="0"/>
                  </a:moveTo>
                  <a:cubicBezTo>
                    <a:pt x="25" y="0"/>
                    <a:pt x="1" y="54"/>
                    <a:pt x="24" y="77"/>
                  </a:cubicBezTo>
                  <a:cubicBezTo>
                    <a:pt x="90" y="144"/>
                    <a:pt x="191" y="277"/>
                    <a:pt x="257" y="410"/>
                  </a:cubicBezTo>
                  <a:cubicBezTo>
                    <a:pt x="357" y="477"/>
                    <a:pt x="391" y="611"/>
                    <a:pt x="524" y="711"/>
                  </a:cubicBezTo>
                  <a:cubicBezTo>
                    <a:pt x="529" y="715"/>
                    <a:pt x="533" y="717"/>
                    <a:pt x="538" y="717"/>
                  </a:cubicBezTo>
                  <a:cubicBezTo>
                    <a:pt x="566" y="717"/>
                    <a:pt x="591" y="639"/>
                    <a:pt x="591" y="611"/>
                  </a:cubicBezTo>
                  <a:cubicBezTo>
                    <a:pt x="557" y="477"/>
                    <a:pt x="424" y="410"/>
                    <a:pt x="357" y="310"/>
                  </a:cubicBezTo>
                  <a:cubicBezTo>
                    <a:pt x="257" y="244"/>
                    <a:pt x="191" y="110"/>
                    <a:pt x="90" y="43"/>
                  </a:cubicBezTo>
                  <a:cubicBezTo>
                    <a:pt x="80" y="12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7401725" y="4683675"/>
              <a:ext cx="30675" cy="55250"/>
            </a:xfrm>
            <a:custGeom>
              <a:avLst/>
              <a:gdLst/>
              <a:ahLst/>
              <a:cxnLst/>
              <a:rect l="l" t="t" r="r" b="b"/>
              <a:pathLst>
                <a:path w="1227" h="2210" extrusionOk="0">
                  <a:moveTo>
                    <a:pt x="1173" y="1"/>
                  </a:moveTo>
                  <a:cubicBezTo>
                    <a:pt x="1165" y="1"/>
                    <a:pt x="1160" y="9"/>
                    <a:pt x="1160" y="28"/>
                  </a:cubicBezTo>
                  <a:cubicBezTo>
                    <a:pt x="793" y="729"/>
                    <a:pt x="326" y="1396"/>
                    <a:pt x="25" y="2130"/>
                  </a:cubicBezTo>
                  <a:cubicBezTo>
                    <a:pt x="1" y="2179"/>
                    <a:pt x="30" y="2210"/>
                    <a:pt x="74" y="2210"/>
                  </a:cubicBezTo>
                  <a:cubicBezTo>
                    <a:pt x="90" y="2210"/>
                    <a:pt x="108" y="2205"/>
                    <a:pt x="125" y="2196"/>
                  </a:cubicBezTo>
                  <a:cubicBezTo>
                    <a:pt x="526" y="1529"/>
                    <a:pt x="859" y="762"/>
                    <a:pt x="1226" y="95"/>
                  </a:cubicBezTo>
                  <a:cubicBezTo>
                    <a:pt x="1226" y="48"/>
                    <a:pt x="1193" y="1"/>
                    <a:pt x="117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7447375" y="470605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1"/>
                  </a:moveTo>
                  <a:cubicBezTo>
                    <a:pt x="1" y="34"/>
                    <a:pt x="1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7394900" y="4651675"/>
              <a:ext cx="6650" cy="1875"/>
            </a:xfrm>
            <a:custGeom>
              <a:avLst/>
              <a:gdLst/>
              <a:ahLst/>
              <a:cxnLst/>
              <a:rect l="l" t="t" r="r" b="b"/>
              <a:pathLst>
                <a:path w="266" h="75" extrusionOk="0">
                  <a:moveTo>
                    <a:pt x="83" y="1"/>
                  </a:moveTo>
                  <a:cubicBezTo>
                    <a:pt x="1" y="1"/>
                    <a:pt x="17" y="74"/>
                    <a:pt x="132" y="74"/>
                  </a:cubicBezTo>
                  <a:lnTo>
                    <a:pt x="198" y="74"/>
                  </a:lnTo>
                  <a:cubicBezTo>
                    <a:pt x="265" y="74"/>
                    <a:pt x="265" y="7"/>
                    <a:pt x="198" y="7"/>
                  </a:cubicBezTo>
                  <a:lnTo>
                    <a:pt x="132" y="7"/>
                  </a:lnTo>
                  <a:cubicBezTo>
                    <a:pt x="113" y="3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7419275" y="4635650"/>
              <a:ext cx="24650" cy="20600"/>
            </a:xfrm>
            <a:custGeom>
              <a:avLst/>
              <a:gdLst/>
              <a:ahLst/>
              <a:cxnLst/>
              <a:rect l="l" t="t" r="r" b="b"/>
              <a:pathLst>
                <a:path w="986" h="824" extrusionOk="0">
                  <a:moveTo>
                    <a:pt x="30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324" y="315"/>
                    <a:pt x="591" y="548"/>
                    <a:pt x="858" y="815"/>
                  </a:cubicBezTo>
                  <a:cubicBezTo>
                    <a:pt x="870" y="821"/>
                    <a:pt x="882" y="824"/>
                    <a:pt x="894" y="824"/>
                  </a:cubicBezTo>
                  <a:cubicBezTo>
                    <a:pt x="946" y="824"/>
                    <a:pt x="985" y="769"/>
                    <a:pt x="958" y="715"/>
                  </a:cubicBezTo>
                  <a:cubicBezTo>
                    <a:pt x="691" y="482"/>
                    <a:pt x="357" y="281"/>
                    <a:pt x="57" y="15"/>
                  </a:cubicBezTo>
                  <a:cubicBezTo>
                    <a:pt x="47" y="5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7453225" y="4592625"/>
              <a:ext cx="3350" cy="1700"/>
            </a:xfrm>
            <a:custGeom>
              <a:avLst/>
              <a:gdLst/>
              <a:ahLst/>
              <a:cxnLst/>
              <a:rect l="l" t="t" r="r" b="b"/>
              <a:pathLst>
                <a:path w="134" h="68" extrusionOk="0">
                  <a:moveTo>
                    <a:pt x="100" y="1"/>
                  </a:moveTo>
                  <a:cubicBezTo>
                    <a:pt x="0" y="34"/>
                    <a:pt x="0" y="68"/>
                    <a:pt x="100" y="68"/>
                  </a:cubicBezTo>
                  <a:cubicBezTo>
                    <a:pt x="134" y="68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7398200" y="4598350"/>
              <a:ext cx="5000" cy="2650"/>
            </a:xfrm>
            <a:custGeom>
              <a:avLst/>
              <a:gdLst/>
              <a:ahLst/>
              <a:cxnLst/>
              <a:rect l="l" t="t" r="r" b="b"/>
              <a:pathLst>
                <a:path w="200" h="106" extrusionOk="0">
                  <a:moveTo>
                    <a:pt x="23" y="0"/>
                  </a:moveTo>
                  <a:cubicBezTo>
                    <a:pt x="0" y="0"/>
                    <a:pt x="3" y="106"/>
                    <a:pt x="33" y="106"/>
                  </a:cubicBezTo>
                  <a:lnTo>
                    <a:pt x="133" y="106"/>
                  </a:lnTo>
                  <a:cubicBezTo>
                    <a:pt x="200" y="106"/>
                    <a:pt x="200" y="5"/>
                    <a:pt x="133" y="5"/>
                  </a:cubicBezTo>
                  <a:lnTo>
                    <a:pt x="33" y="5"/>
                  </a:lnTo>
                  <a:cubicBezTo>
                    <a:pt x="29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7423200" y="4555100"/>
              <a:ext cx="11700" cy="28050"/>
            </a:xfrm>
            <a:custGeom>
              <a:avLst/>
              <a:gdLst/>
              <a:ahLst/>
              <a:cxnLst/>
              <a:rect l="l" t="t" r="r" b="b"/>
              <a:pathLst>
                <a:path w="468" h="1122" extrusionOk="0">
                  <a:moveTo>
                    <a:pt x="100" y="1"/>
                  </a:moveTo>
                  <a:cubicBezTo>
                    <a:pt x="100" y="1"/>
                    <a:pt x="0" y="34"/>
                    <a:pt x="34" y="68"/>
                  </a:cubicBezTo>
                  <a:cubicBezTo>
                    <a:pt x="234" y="368"/>
                    <a:pt x="367" y="701"/>
                    <a:pt x="367" y="1068"/>
                  </a:cubicBezTo>
                  <a:cubicBezTo>
                    <a:pt x="367" y="1089"/>
                    <a:pt x="404" y="1121"/>
                    <a:pt x="433" y="1121"/>
                  </a:cubicBezTo>
                  <a:cubicBezTo>
                    <a:pt x="452" y="1121"/>
                    <a:pt x="467" y="1108"/>
                    <a:pt x="467" y="1068"/>
                  </a:cubicBezTo>
                  <a:cubicBezTo>
                    <a:pt x="467" y="701"/>
                    <a:pt x="334" y="334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7475725" y="4547175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lnTo>
                    <a:pt x="1" y="151"/>
                  </a:lnTo>
                  <a:cubicBezTo>
                    <a:pt x="1" y="170"/>
                    <a:pt x="34" y="190"/>
                    <a:pt x="62" y="190"/>
                  </a:cubicBezTo>
                  <a:cubicBezTo>
                    <a:pt x="83" y="190"/>
                    <a:pt x="101" y="179"/>
                    <a:pt x="101" y="151"/>
                  </a:cubicBezTo>
                  <a:lnTo>
                    <a:pt x="101" y="51"/>
                  </a:ln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7468450" y="4624150"/>
              <a:ext cx="20650" cy="22200"/>
            </a:xfrm>
            <a:custGeom>
              <a:avLst/>
              <a:gdLst/>
              <a:ahLst/>
              <a:cxnLst/>
              <a:rect l="l" t="t" r="r" b="b"/>
              <a:pathLst>
                <a:path w="826" h="888" extrusionOk="0">
                  <a:moveTo>
                    <a:pt x="119" y="1"/>
                  </a:moveTo>
                  <a:cubicBezTo>
                    <a:pt x="42" y="1"/>
                    <a:pt x="1" y="79"/>
                    <a:pt x="58" y="108"/>
                  </a:cubicBezTo>
                  <a:cubicBezTo>
                    <a:pt x="192" y="174"/>
                    <a:pt x="325" y="308"/>
                    <a:pt x="459" y="441"/>
                  </a:cubicBezTo>
                  <a:cubicBezTo>
                    <a:pt x="559" y="575"/>
                    <a:pt x="592" y="741"/>
                    <a:pt x="692" y="841"/>
                  </a:cubicBezTo>
                  <a:cubicBezTo>
                    <a:pt x="707" y="871"/>
                    <a:pt x="736" y="888"/>
                    <a:pt x="762" y="888"/>
                  </a:cubicBezTo>
                  <a:cubicBezTo>
                    <a:pt x="795" y="888"/>
                    <a:pt x="826" y="863"/>
                    <a:pt x="826" y="808"/>
                  </a:cubicBezTo>
                  <a:cubicBezTo>
                    <a:pt x="792" y="475"/>
                    <a:pt x="459" y="174"/>
                    <a:pt x="158" y="8"/>
                  </a:cubicBezTo>
                  <a:cubicBezTo>
                    <a:pt x="144" y="3"/>
                    <a:pt x="131" y="1"/>
                    <a:pt x="11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7457150" y="4681525"/>
              <a:ext cx="36950" cy="43450"/>
            </a:xfrm>
            <a:custGeom>
              <a:avLst/>
              <a:gdLst/>
              <a:ahLst/>
              <a:cxnLst/>
              <a:rect l="l" t="t" r="r" b="b"/>
              <a:pathLst>
                <a:path w="1478" h="1738" extrusionOk="0">
                  <a:moveTo>
                    <a:pt x="1428" y="0"/>
                  </a:moveTo>
                  <a:cubicBezTo>
                    <a:pt x="1414" y="0"/>
                    <a:pt x="1397" y="4"/>
                    <a:pt x="1378" y="14"/>
                  </a:cubicBezTo>
                  <a:cubicBezTo>
                    <a:pt x="1177" y="281"/>
                    <a:pt x="1044" y="548"/>
                    <a:pt x="844" y="815"/>
                  </a:cubicBezTo>
                  <a:cubicBezTo>
                    <a:pt x="610" y="1082"/>
                    <a:pt x="344" y="1382"/>
                    <a:pt x="77" y="1649"/>
                  </a:cubicBezTo>
                  <a:cubicBezTo>
                    <a:pt x="1" y="1674"/>
                    <a:pt x="40" y="1738"/>
                    <a:pt x="93" y="1738"/>
                  </a:cubicBezTo>
                  <a:cubicBezTo>
                    <a:pt x="109" y="1738"/>
                    <a:pt x="127" y="1731"/>
                    <a:pt x="143" y="1715"/>
                  </a:cubicBezTo>
                  <a:cubicBezTo>
                    <a:pt x="644" y="1315"/>
                    <a:pt x="1278" y="681"/>
                    <a:pt x="1478" y="48"/>
                  </a:cubicBezTo>
                  <a:cubicBezTo>
                    <a:pt x="1478" y="24"/>
                    <a:pt x="1461" y="0"/>
                    <a:pt x="142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7464900" y="4795275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100" y="1"/>
                  </a:moveTo>
                  <a:cubicBezTo>
                    <a:pt x="0" y="1"/>
                    <a:pt x="0" y="134"/>
                    <a:pt x="100" y="134"/>
                  </a:cubicBezTo>
                  <a:cubicBezTo>
                    <a:pt x="167" y="1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7435700" y="4765125"/>
              <a:ext cx="7525" cy="46650"/>
            </a:xfrm>
            <a:custGeom>
              <a:avLst/>
              <a:gdLst/>
              <a:ahLst/>
              <a:cxnLst/>
              <a:rect l="l" t="t" r="r" b="b"/>
              <a:pathLst>
                <a:path w="301" h="1866" extrusionOk="0">
                  <a:moveTo>
                    <a:pt x="52" y="1"/>
                  </a:moveTo>
                  <a:cubicBezTo>
                    <a:pt x="25" y="1"/>
                    <a:pt x="1" y="11"/>
                    <a:pt x="1" y="39"/>
                  </a:cubicBezTo>
                  <a:cubicBezTo>
                    <a:pt x="34" y="640"/>
                    <a:pt x="34" y="1240"/>
                    <a:pt x="167" y="1841"/>
                  </a:cubicBezTo>
                  <a:cubicBezTo>
                    <a:pt x="167" y="1857"/>
                    <a:pt x="184" y="1866"/>
                    <a:pt x="201" y="1866"/>
                  </a:cubicBezTo>
                  <a:cubicBezTo>
                    <a:pt x="218" y="1866"/>
                    <a:pt x="234" y="1857"/>
                    <a:pt x="234" y="1841"/>
                  </a:cubicBezTo>
                  <a:cubicBezTo>
                    <a:pt x="301" y="1273"/>
                    <a:pt x="167" y="640"/>
                    <a:pt x="134" y="39"/>
                  </a:cubicBezTo>
                  <a:cubicBezTo>
                    <a:pt x="134" y="20"/>
                    <a:pt x="90" y="1"/>
                    <a:pt x="52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7387325" y="47969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101"/>
                    <a:pt x="101" y="101"/>
                  </a:cubicBezTo>
                  <a:cubicBezTo>
                    <a:pt x="201" y="1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7397350" y="4767750"/>
              <a:ext cx="2525" cy="2550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34" y="1"/>
                  </a:moveTo>
                  <a:cubicBezTo>
                    <a:pt x="0" y="1"/>
                    <a:pt x="0" y="101"/>
                    <a:pt x="34" y="101"/>
                  </a:cubicBezTo>
                  <a:cubicBezTo>
                    <a:pt x="100" y="101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7400725" y="4850750"/>
              <a:ext cx="4150" cy="2925"/>
            </a:xfrm>
            <a:custGeom>
              <a:avLst/>
              <a:gdLst/>
              <a:ahLst/>
              <a:cxnLst/>
              <a:rect l="l" t="t" r="r" b="b"/>
              <a:pathLst>
                <a:path w="166" h="117" extrusionOk="0">
                  <a:moveTo>
                    <a:pt x="38" y="1"/>
                  </a:moveTo>
                  <a:cubicBezTo>
                    <a:pt x="1" y="1"/>
                    <a:pt x="10" y="117"/>
                    <a:pt x="65" y="117"/>
                  </a:cubicBezTo>
                  <a:cubicBezTo>
                    <a:pt x="165" y="117"/>
                    <a:pt x="165" y="17"/>
                    <a:pt x="65" y="17"/>
                  </a:cubicBezTo>
                  <a:cubicBezTo>
                    <a:pt x="54" y="6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7406525" y="4843650"/>
              <a:ext cx="39200" cy="23250"/>
            </a:xfrm>
            <a:custGeom>
              <a:avLst/>
              <a:gdLst/>
              <a:ahLst/>
              <a:cxnLst/>
              <a:rect l="l" t="t" r="r" b="b"/>
              <a:pathLst>
                <a:path w="1568" h="930" extrusionOk="0">
                  <a:moveTo>
                    <a:pt x="67" y="0"/>
                  </a:moveTo>
                  <a:cubicBezTo>
                    <a:pt x="34" y="0"/>
                    <a:pt x="0" y="67"/>
                    <a:pt x="67" y="67"/>
                  </a:cubicBezTo>
                  <a:cubicBezTo>
                    <a:pt x="367" y="134"/>
                    <a:pt x="667" y="201"/>
                    <a:pt x="901" y="367"/>
                  </a:cubicBezTo>
                  <a:cubicBezTo>
                    <a:pt x="1168" y="534"/>
                    <a:pt x="1301" y="734"/>
                    <a:pt x="1501" y="901"/>
                  </a:cubicBezTo>
                  <a:cubicBezTo>
                    <a:pt x="1512" y="922"/>
                    <a:pt x="1522" y="930"/>
                    <a:pt x="1531" y="930"/>
                  </a:cubicBezTo>
                  <a:cubicBezTo>
                    <a:pt x="1552" y="930"/>
                    <a:pt x="1568" y="891"/>
                    <a:pt x="1568" y="868"/>
                  </a:cubicBezTo>
                  <a:cubicBezTo>
                    <a:pt x="1334" y="334"/>
                    <a:pt x="667" y="34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7420175" y="4891025"/>
              <a:ext cx="28775" cy="20425"/>
            </a:xfrm>
            <a:custGeom>
              <a:avLst/>
              <a:gdLst/>
              <a:ahLst/>
              <a:cxnLst/>
              <a:rect l="l" t="t" r="r" b="b"/>
              <a:pathLst>
                <a:path w="1151" h="817" extrusionOk="0">
                  <a:moveTo>
                    <a:pt x="1081" y="0"/>
                  </a:moveTo>
                  <a:cubicBezTo>
                    <a:pt x="1073" y="0"/>
                    <a:pt x="1065" y="2"/>
                    <a:pt x="1055" y="7"/>
                  </a:cubicBezTo>
                  <a:cubicBezTo>
                    <a:pt x="655" y="240"/>
                    <a:pt x="355" y="474"/>
                    <a:pt x="55" y="741"/>
                  </a:cubicBezTo>
                  <a:cubicBezTo>
                    <a:pt x="1" y="768"/>
                    <a:pt x="56" y="816"/>
                    <a:pt x="97" y="816"/>
                  </a:cubicBezTo>
                  <a:cubicBezTo>
                    <a:pt x="106" y="816"/>
                    <a:pt x="115" y="814"/>
                    <a:pt x="121" y="807"/>
                  </a:cubicBezTo>
                  <a:cubicBezTo>
                    <a:pt x="455" y="607"/>
                    <a:pt x="822" y="340"/>
                    <a:pt x="1122" y="107"/>
                  </a:cubicBezTo>
                  <a:cubicBezTo>
                    <a:pt x="1151" y="78"/>
                    <a:pt x="1130" y="0"/>
                    <a:pt x="108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7476575" y="4851875"/>
              <a:ext cx="4175" cy="3475"/>
            </a:xfrm>
            <a:custGeom>
              <a:avLst/>
              <a:gdLst/>
              <a:ahLst/>
              <a:cxnLst/>
              <a:rect l="l" t="t" r="r" b="b"/>
              <a:pathLst>
                <a:path w="167" h="139" extrusionOk="0">
                  <a:moveTo>
                    <a:pt x="50" y="1"/>
                  </a:moveTo>
                  <a:cubicBezTo>
                    <a:pt x="1" y="1"/>
                    <a:pt x="6" y="138"/>
                    <a:pt x="67" y="138"/>
                  </a:cubicBezTo>
                  <a:cubicBezTo>
                    <a:pt x="167" y="138"/>
                    <a:pt x="167" y="5"/>
                    <a:pt x="67" y="5"/>
                  </a:cubicBez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7458000" y="4935900"/>
              <a:ext cx="6750" cy="4725"/>
            </a:xfrm>
            <a:custGeom>
              <a:avLst/>
              <a:gdLst/>
              <a:ahLst/>
              <a:cxnLst/>
              <a:rect l="l" t="t" r="r" b="b"/>
              <a:pathLst>
                <a:path w="270" h="189" extrusionOk="0">
                  <a:moveTo>
                    <a:pt x="90" y="1"/>
                  </a:moveTo>
                  <a:cubicBezTo>
                    <a:pt x="39" y="1"/>
                    <a:pt x="1" y="38"/>
                    <a:pt x="76" y="113"/>
                  </a:cubicBezTo>
                  <a:lnTo>
                    <a:pt x="143" y="180"/>
                  </a:lnTo>
                  <a:cubicBezTo>
                    <a:pt x="156" y="186"/>
                    <a:pt x="168" y="189"/>
                    <a:pt x="180" y="189"/>
                  </a:cubicBezTo>
                  <a:cubicBezTo>
                    <a:pt x="231" y="189"/>
                    <a:pt x="270" y="140"/>
                    <a:pt x="243" y="113"/>
                  </a:cubicBezTo>
                  <a:lnTo>
                    <a:pt x="143" y="13"/>
                  </a:lnTo>
                  <a:cubicBezTo>
                    <a:pt x="126" y="5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7497425" y="4902450"/>
              <a:ext cx="5850" cy="49000"/>
            </a:xfrm>
            <a:custGeom>
              <a:avLst/>
              <a:gdLst/>
              <a:ahLst/>
              <a:cxnLst/>
              <a:rect l="l" t="t" r="r" b="b"/>
              <a:pathLst>
                <a:path w="234" h="1960" extrusionOk="0">
                  <a:moveTo>
                    <a:pt x="200" y="0"/>
                  </a:moveTo>
                  <a:cubicBezTo>
                    <a:pt x="184" y="0"/>
                    <a:pt x="167" y="17"/>
                    <a:pt x="167" y="50"/>
                  </a:cubicBezTo>
                  <a:cubicBezTo>
                    <a:pt x="134" y="684"/>
                    <a:pt x="33" y="1284"/>
                    <a:pt x="0" y="1885"/>
                  </a:cubicBezTo>
                  <a:cubicBezTo>
                    <a:pt x="0" y="1935"/>
                    <a:pt x="17" y="1960"/>
                    <a:pt x="42" y="1960"/>
                  </a:cubicBezTo>
                  <a:cubicBezTo>
                    <a:pt x="67" y="1960"/>
                    <a:pt x="100" y="1935"/>
                    <a:pt x="134" y="1885"/>
                  </a:cubicBezTo>
                  <a:cubicBezTo>
                    <a:pt x="200" y="1284"/>
                    <a:pt x="200" y="684"/>
                    <a:pt x="234" y="50"/>
                  </a:cubicBezTo>
                  <a:cubicBezTo>
                    <a:pt x="234" y="17"/>
                    <a:pt x="217" y="0"/>
                    <a:pt x="2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7463375" y="4910125"/>
              <a:ext cx="10325" cy="6650"/>
            </a:xfrm>
            <a:custGeom>
              <a:avLst/>
              <a:gdLst/>
              <a:ahLst/>
              <a:cxnLst/>
              <a:rect l="l" t="t" r="r" b="b"/>
              <a:pathLst>
                <a:path w="413" h="266" extrusionOk="0">
                  <a:moveTo>
                    <a:pt x="43" y="1"/>
                  </a:moveTo>
                  <a:cubicBezTo>
                    <a:pt x="18" y="1"/>
                    <a:pt x="1" y="50"/>
                    <a:pt x="28" y="77"/>
                  </a:cubicBezTo>
                  <a:cubicBezTo>
                    <a:pt x="95" y="143"/>
                    <a:pt x="228" y="210"/>
                    <a:pt x="295" y="244"/>
                  </a:cubicBezTo>
                  <a:cubicBezTo>
                    <a:pt x="319" y="260"/>
                    <a:pt x="339" y="266"/>
                    <a:pt x="355" y="266"/>
                  </a:cubicBezTo>
                  <a:cubicBezTo>
                    <a:pt x="405" y="266"/>
                    <a:pt x="412" y="202"/>
                    <a:pt x="361" y="177"/>
                  </a:cubicBezTo>
                  <a:cubicBezTo>
                    <a:pt x="261" y="110"/>
                    <a:pt x="161" y="77"/>
                    <a:pt x="61" y="10"/>
                  </a:cubicBezTo>
                  <a:cubicBezTo>
                    <a:pt x="55" y="4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7531600" y="494540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3"/>
                    <a:pt x="67" y="133"/>
                  </a:cubicBezTo>
                  <a:cubicBezTo>
                    <a:pt x="168" y="133"/>
                    <a:pt x="168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7490175" y="4981375"/>
              <a:ext cx="25450" cy="21800"/>
            </a:xfrm>
            <a:custGeom>
              <a:avLst/>
              <a:gdLst/>
              <a:ahLst/>
              <a:cxnLst/>
              <a:rect l="l" t="t" r="r" b="b"/>
              <a:pathLst>
                <a:path w="1018" h="872" extrusionOk="0">
                  <a:moveTo>
                    <a:pt x="64" y="0"/>
                  </a:moveTo>
                  <a:cubicBezTo>
                    <a:pt x="25" y="0"/>
                    <a:pt x="0" y="39"/>
                    <a:pt x="23" y="62"/>
                  </a:cubicBezTo>
                  <a:cubicBezTo>
                    <a:pt x="323" y="329"/>
                    <a:pt x="590" y="629"/>
                    <a:pt x="924" y="863"/>
                  </a:cubicBezTo>
                  <a:cubicBezTo>
                    <a:pt x="930" y="869"/>
                    <a:pt x="938" y="872"/>
                    <a:pt x="946" y="872"/>
                  </a:cubicBezTo>
                  <a:cubicBezTo>
                    <a:pt x="979" y="872"/>
                    <a:pt x="1018" y="823"/>
                    <a:pt x="991" y="796"/>
                  </a:cubicBezTo>
                  <a:cubicBezTo>
                    <a:pt x="757" y="496"/>
                    <a:pt x="424" y="296"/>
                    <a:pt x="123" y="29"/>
                  </a:cubicBezTo>
                  <a:cubicBezTo>
                    <a:pt x="103" y="8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7543700" y="4985000"/>
              <a:ext cx="3775" cy="5025"/>
            </a:xfrm>
            <a:custGeom>
              <a:avLst/>
              <a:gdLst/>
              <a:ahLst/>
              <a:cxnLst/>
              <a:rect l="l" t="t" r="r" b="b"/>
              <a:pathLst>
                <a:path w="151" h="201" extrusionOk="0">
                  <a:moveTo>
                    <a:pt x="84" y="1"/>
                  </a:moveTo>
                  <a:cubicBezTo>
                    <a:pt x="50" y="1"/>
                    <a:pt x="17" y="17"/>
                    <a:pt x="17" y="51"/>
                  </a:cubicBezTo>
                  <a:lnTo>
                    <a:pt x="17" y="151"/>
                  </a:lnTo>
                  <a:cubicBezTo>
                    <a:pt x="0" y="184"/>
                    <a:pt x="25" y="201"/>
                    <a:pt x="59" y="201"/>
                  </a:cubicBezTo>
                  <a:cubicBezTo>
                    <a:pt x="92" y="201"/>
                    <a:pt x="134" y="184"/>
                    <a:pt x="151" y="151"/>
                  </a:cubicBezTo>
                  <a:lnTo>
                    <a:pt x="151" y="51"/>
                  </a:lnTo>
                  <a:cubicBezTo>
                    <a:pt x="151" y="17"/>
                    <a:pt x="117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7531600" y="5041600"/>
              <a:ext cx="4200" cy="5750"/>
            </a:xfrm>
            <a:custGeom>
              <a:avLst/>
              <a:gdLst/>
              <a:ahLst/>
              <a:cxnLst/>
              <a:rect l="l" t="t" r="r" b="b"/>
              <a:pathLst>
                <a:path w="168" h="230" extrusionOk="0">
                  <a:moveTo>
                    <a:pt x="75" y="0"/>
                  </a:moveTo>
                  <a:cubicBezTo>
                    <a:pt x="37" y="0"/>
                    <a:pt x="1" y="26"/>
                    <a:pt x="1" y="88"/>
                  </a:cubicBezTo>
                  <a:lnTo>
                    <a:pt x="1" y="155"/>
                  </a:lnTo>
                  <a:cubicBezTo>
                    <a:pt x="1" y="205"/>
                    <a:pt x="42" y="230"/>
                    <a:pt x="84" y="230"/>
                  </a:cubicBezTo>
                  <a:cubicBezTo>
                    <a:pt x="126" y="230"/>
                    <a:pt x="168" y="205"/>
                    <a:pt x="168" y="155"/>
                  </a:cubicBezTo>
                  <a:lnTo>
                    <a:pt x="168" y="88"/>
                  </a:lnTo>
                  <a:cubicBezTo>
                    <a:pt x="168" y="35"/>
                    <a:pt x="120" y="0"/>
                    <a:pt x="7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7535775" y="5022950"/>
              <a:ext cx="36725" cy="18375"/>
            </a:xfrm>
            <a:custGeom>
              <a:avLst/>
              <a:gdLst/>
              <a:ahLst/>
              <a:cxnLst/>
              <a:rect l="l" t="t" r="r" b="b"/>
              <a:pathLst>
                <a:path w="1469" h="735" extrusionOk="0">
                  <a:moveTo>
                    <a:pt x="134" y="0"/>
                  </a:moveTo>
                  <a:cubicBezTo>
                    <a:pt x="34" y="0"/>
                    <a:pt x="1" y="134"/>
                    <a:pt x="34" y="134"/>
                  </a:cubicBezTo>
                  <a:cubicBezTo>
                    <a:pt x="301" y="234"/>
                    <a:pt x="501" y="367"/>
                    <a:pt x="734" y="467"/>
                  </a:cubicBezTo>
                  <a:cubicBezTo>
                    <a:pt x="968" y="534"/>
                    <a:pt x="1168" y="701"/>
                    <a:pt x="1368" y="734"/>
                  </a:cubicBezTo>
                  <a:cubicBezTo>
                    <a:pt x="1435" y="734"/>
                    <a:pt x="1468" y="701"/>
                    <a:pt x="1435" y="667"/>
                  </a:cubicBezTo>
                  <a:cubicBezTo>
                    <a:pt x="1268" y="534"/>
                    <a:pt x="1001" y="401"/>
                    <a:pt x="801" y="334"/>
                  </a:cubicBezTo>
                  <a:cubicBezTo>
                    <a:pt x="601" y="200"/>
                    <a:pt x="367" y="134"/>
                    <a:pt x="1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7599150" y="5012100"/>
              <a:ext cx="6650" cy="3525"/>
            </a:xfrm>
            <a:custGeom>
              <a:avLst/>
              <a:gdLst/>
              <a:ahLst/>
              <a:cxnLst/>
              <a:rect l="l" t="t" r="r" b="b"/>
              <a:pathLst>
                <a:path w="266" h="141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lnTo>
                    <a:pt x="167" y="134"/>
                  </a:lnTo>
                  <a:cubicBezTo>
                    <a:pt x="181" y="139"/>
                    <a:pt x="193" y="141"/>
                    <a:pt x="203" y="141"/>
                  </a:cubicBezTo>
                  <a:cubicBezTo>
                    <a:pt x="266" y="141"/>
                    <a:pt x="254" y="58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7564975" y="5086950"/>
              <a:ext cx="4175" cy="5450"/>
            </a:xfrm>
            <a:custGeom>
              <a:avLst/>
              <a:gdLst/>
              <a:ahLst/>
              <a:cxnLst/>
              <a:rect l="l" t="t" r="r" b="b"/>
              <a:pathLst>
                <a:path w="167" h="218" extrusionOk="0">
                  <a:moveTo>
                    <a:pt x="83" y="0"/>
                  </a:moveTo>
                  <a:cubicBezTo>
                    <a:pt x="42" y="0"/>
                    <a:pt x="0" y="25"/>
                    <a:pt x="0" y="75"/>
                  </a:cubicBezTo>
                  <a:lnTo>
                    <a:pt x="0" y="142"/>
                  </a:lnTo>
                  <a:cubicBezTo>
                    <a:pt x="0" y="192"/>
                    <a:pt x="33" y="217"/>
                    <a:pt x="71" y="217"/>
                  </a:cubicBezTo>
                  <a:cubicBezTo>
                    <a:pt x="108" y="217"/>
                    <a:pt x="150" y="192"/>
                    <a:pt x="167" y="142"/>
                  </a:cubicBezTo>
                  <a:lnTo>
                    <a:pt x="167" y="75"/>
                  </a:lnTo>
                  <a:cubicBezTo>
                    <a:pt x="167" y="25"/>
                    <a:pt x="125" y="0"/>
                    <a:pt x="8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7605825" y="5052425"/>
              <a:ext cx="8375" cy="37675"/>
            </a:xfrm>
            <a:custGeom>
              <a:avLst/>
              <a:gdLst/>
              <a:ahLst/>
              <a:cxnLst/>
              <a:rect l="l" t="t" r="r" b="b"/>
              <a:pathLst>
                <a:path w="335" h="1507" extrusionOk="0">
                  <a:moveTo>
                    <a:pt x="284" y="0"/>
                  </a:moveTo>
                  <a:cubicBezTo>
                    <a:pt x="246" y="0"/>
                    <a:pt x="201" y="16"/>
                    <a:pt x="201" y="55"/>
                  </a:cubicBezTo>
                  <a:cubicBezTo>
                    <a:pt x="134" y="522"/>
                    <a:pt x="1" y="989"/>
                    <a:pt x="1" y="1456"/>
                  </a:cubicBezTo>
                  <a:cubicBezTo>
                    <a:pt x="1" y="1490"/>
                    <a:pt x="17" y="1507"/>
                    <a:pt x="42" y="1507"/>
                  </a:cubicBezTo>
                  <a:cubicBezTo>
                    <a:pt x="67" y="1507"/>
                    <a:pt x="101" y="1490"/>
                    <a:pt x="134" y="1456"/>
                  </a:cubicBezTo>
                  <a:cubicBezTo>
                    <a:pt x="234" y="989"/>
                    <a:pt x="301" y="489"/>
                    <a:pt x="334" y="22"/>
                  </a:cubicBezTo>
                  <a:cubicBezTo>
                    <a:pt x="334" y="8"/>
                    <a:pt x="311" y="0"/>
                    <a:pt x="28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7554125" y="5066300"/>
              <a:ext cx="7525" cy="3375"/>
            </a:xfrm>
            <a:custGeom>
              <a:avLst/>
              <a:gdLst/>
              <a:ahLst/>
              <a:cxnLst/>
              <a:rect l="l" t="t" r="r" b="b"/>
              <a:pathLst>
                <a:path w="301" h="135" extrusionOk="0">
                  <a:moveTo>
                    <a:pt x="100" y="1"/>
                  </a:moveTo>
                  <a:cubicBezTo>
                    <a:pt x="0" y="1"/>
                    <a:pt x="0" y="134"/>
                    <a:pt x="100" y="134"/>
                  </a:cubicBezTo>
                  <a:lnTo>
                    <a:pt x="267" y="134"/>
                  </a:lnTo>
                  <a:cubicBezTo>
                    <a:pt x="301" y="134"/>
                    <a:pt x="301" y="68"/>
                    <a:pt x="2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7568300" y="5121025"/>
              <a:ext cx="5025" cy="27450"/>
            </a:xfrm>
            <a:custGeom>
              <a:avLst/>
              <a:gdLst/>
              <a:ahLst/>
              <a:cxnLst/>
              <a:rect l="l" t="t" r="r" b="b"/>
              <a:pathLst>
                <a:path w="201" h="1098" extrusionOk="0">
                  <a:moveTo>
                    <a:pt x="29" y="0"/>
                  </a:moveTo>
                  <a:cubicBezTo>
                    <a:pt x="14" y="0"/>
                    <a:pt x="0" y="17"/>
                    <a:pt x="0" y="47"/>
                  </a:cubicBezTo>
                  <a:cubicBezTo>
                    <a:pt x="34" y="380"/>
                    <a:pt x="34" y="714"/>
                    <a:pt x="67" y="1047"/>
                  </a:cubicBezTo>
                  <a:cubicBezTo>
                    <a:pt x="67" y="1081"/>
                    <a:pt x="101" y="1098"/>
                    <a:pt x="134" y="1098"/>
                  </a:cubicBezTo>
                  <a:cubicBezTo>
                    <a:pt x="167" y="1098"/>
                    <a:pt x="201" y="1081"/>
                    <a:pt x="201" y="1047"/>
                  </a:cubicBezTo>
                  <a:cubicBezTo>
                    <a:pt x="201" y="714"/>
                    <a:pt x="134" y="347"/>
                    <a:pt x="67" y="80"/>
                  </a:cubicBezTo>
                  <a:cubicBezTo>
                    <a:pt x="67" y="25"/>
                    <a:pt x="47" y="0"/>
                    <a:pt x="29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7552025" y="4819250"/>
              <a:ext cx="37000" cy="30825"/>
            </a:xfrm>
            <a:custGeom>
              <a:avLst/>
              <a:gdLst/>
              <a:ahLst/>
              <a:cxnLst/>
              <a:rect l="l" t="t" r="r" b="b"/>
              <a:pathLst>
                <a:path w="1480" h="1233" extrusionOk="0">
                  <a:moveTo>
                    <a:pt x="1418" y="0"/>
                  </a:moveTo>
                  <a:cubicBezTo>
                    <a:pt x="1409" y="0"/>
                    <a:pt x="1398" y="3"/>
                    <a:pt x="1385" y="9"/>
                  </a:cubicBezTo>
                  <a:cubicBezTo>
                    <a:pt x="918" y="309"/>
                    <a:pt x="518" y="776"/>
                    <a:pt x="51" y="1143"/>
                  </a:cubicBezTo>
                  <a:cubicBezTo>
                    <a:pt x="0" y="1169"/>
                    <a:pt x="27" y="1232"/>
                    <a:pt x="86" y="1232"/>
                  </a:cubicBezTo>
                  <a:cubicBezTo>
                    <a:pt x="105" y="1232"/>
                    <a:pt x="127" y="1226"/>
                    <a:pt x="151" y="1210"/>
                  </a:cubicBezTo>
                  <a:cubicBezTo>
                    <a:pt x="551" y="843"/>
                    <a:pt x="1052" y="509"/>
                    <a:pt x="1452" y="109"/>
                  </a:cubicBezTo>
                  <a:cubicBezTo>
                    <a:pt x="1479" y="55"/>
                    <a:pt x="1462" y="0"/>
                    <a:pt x="141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7525775" y="4806950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67" y="1"/>
                  </a:moveTo>
                  <a:cubicBezTo>
                    <a:pt x="34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7595825" y="4769425"/>
              <a:ext cx="5850" cy="3375"/>
            </a:xfrm>
            <a:custGeom>
              <a:avLst/>
              <a:gdLst/>
              <a:ahLst/>
              <a:cxnLst/>
              <a:rect l="l" t="t" r="r" b="b"/>
              <a:pathLst>
                <a:path w="234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lnTo>
                    <a:pt x="134" y="134"/>
                  </a:lnTo>
                  <a:cubicBezTo>
                    <a:pt x="234" y="134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7554125" y="4734825"/>
              <a:ext cx="3350" cy="5025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67" y="0"/>
                  </a:moveTo>
                  <a:cubicBezTo>
                    <a:pt x="34" y="0"/>
                    <a:pt x="0" y="17"/>
                    <a:pt x="0" y="50"/>
                  </a:cubicBezTo>
                  <a:lnTo>
                    <a:pt x="0" y="150"/>
                  </a:lnTo>
                  <a:cubicBezTo>
                    <a:pt x="0" y="184"/>
                    <a:pt x="34" y="200"/>
                    <a:pt x="67" y="200"/>
                  </a:cubicBezTo>
                  <a:cubicBezTo>
                    <a:pt x="100" y="200"/>
                    <a:pt x="134" y="184"/>
                    <a:pt x="134" y="150"/>
                  </a:cubicBezTo>
                  <a:lnTo>
                    <a:pt x="134" y="50"/>
                  </a:lnTo>
                  <a:cubicBezTo>
                    <a:pt x="134" y="17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7531800" y="4767200"/>
              <a:ext cx="33825" cy="28675"/>
            </a:xfrm>
            <a:custGeom>
              <a:avLst/>
              <a:gdLst/>
              <a:ahLst/>
              <a:cxnLst/>
              <a:rect l="l" t="t" r="r" b="b"/>
              <a:pathLst>
                <a:path w="1353" h="1147" extrusionOk="0">
                  <a:moveTo>
                    <a:pt x="36" y="1"/>
                  </a:moveTo>
                  <a:cubicBezTo>
                    <a:pt x="14" y="1"/>
                    <a:pt x="1" y="64"/>
                    <a:pt x="26" y="90"/>
                  </a:cubicBezTo>
                  <a:cubicBezTo>
                    <a:pt x="260" y="256"/>
                    <a:pt x="460" y="457"/>
                    <a:pt x="660" y="623"/>
                  </a:cubicBezTo>
                  <a:cubicBezTo>
                    <a:pt x="827" y="790"/>
                    <a:pt x="1027" y="1024"/>
                    <a:pt x="1260" y="1124"/>
                  </a:cubicBezTo>
                  <a:cubicBezTo>
                    <a:pt x="1268" y="1140"/>
                    <a:pt x="1278" y="1146"/>
                    <a:pt x="1288" y="1146"/>
                  </a:cubicBezTo>
                  <a:cubicBezTo>
                    <a:pt x="1320" y="1146"/>
                    <a:pt x="1352" y="1082"/>
                    <a:pt x="1327" y="1057"/>
                  </a:cubicBezTo>
                  <a:cubicBezTo>
                    <a:pt x="1160" y="857"/>
                    <a:pt x="960" y="723"/>
                    <a:pt x="760" y="557"/>
                  </a:cubicBezTo>
                  <a:cubicBezTo>
                    <a:pt x="526" y="390"/>
                    <a:pt x="326" y="223"/>
                    <a:pt x="59" y="23"/>
                  </a:cubicBezTo>
                  <a:cubicBezTo>
                    <a:pt x="51" y="7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7601200" y="4703425"/>
              <a:ext cx="25400" cy="21550"/>
            </a:xfrm>
            <a:custGeom>
              <a:avLst/>
              <a:gdLst/>
              <a:ahLst/>
              <a:cxnLst/>
              <a:rect l="l" t="t" r="r" b="b"/>
              <a:pathLst>
                <a:path w="1016" h="862" extrusionOk="0">
                  <a:moveTo>
                    <a:pt x="917" y="0"/>
                  </a:moveTo>
                  <a:cubicBezTo>
                    <a:pt x="907" y="0"/>
                    <a:pt x="897" y="2"/>
                    <a:pt x="886" y="5"/>
                  </a:cubicBezTo>
                  <a:cubicBezTo>
                    <a:pt x="719" y="106"/>
                    <a:pt x="586" y="239"/>
                    <a:pt x="486" y="339"/>
                  </a:cubicBezTo>
                  <a:cubicBezTo>
                    <a:pt x="319" y="472"/>
                    <a:pt x="186" y="606"/>
                    <a:pt x="52" y="739"/>
                  </a:cubicBezTo>
                  <a:cubicBezTo>
                    <a:pt x="1" y="791"/>
                    <a:pt x="28" y="861"/>
                    <a:pt x="89" y="861"/>
                  </a:cubicBezTo>
                  <a:cubicBezTo>
                    <a:pt x="107" y="861"/>
                    <a:pt x="129" y="855"/>
                    <a:pt x="152" y="839"/>
                  </a:cubicBezTo>
                  <a:cubicBezTo>
                    <a:pt x="252" y="739"/>
                    <a:pt x="419" y="639"/>
                    <a:pt x="552" y="506"/>
                  </a:cubicBezTo>
                  <a:cubicBezTo>
                    <a:pt x="686" y="372"/>
                    <a:pt x="853" y="306"/>
                    <a:pt x="986" y="139"/>
                  </a:cubicBezTo>
                  <a:cubicBezTo>
                    <a:pt x="1016" y="109"/>
                    <a:pt x="993" y="0"/>
                    <a:pt x="91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7556625" y="4673525"/>
              <a:ext cx="6425" cy="2675"/>
            </a:xfrm>
            <a:custGeom>
              <a:avLst/>
              <a:gdLst/>
              <a:ahLst/>
              <a:cxnLst/>
              <a:rect l="l" t="t" r="r" b="b"/>
              <a:pathLst>
                <a:path w="257" h="107" extrusionOk="0">
                  <a:moveTo>
                    <a:pt x="101" y="1"/>
                  </a:moveTo>
                  <a:cubicBezTo>
                    <a:pt x="34" y="1"/>
                    <a:pt x="0" y="101"/>
                    <a:pt x="101" y="101"/>
                  </a:cubicBezTo>
                  <a:lnTo>
                    <a:pt x="167" y="101"/>
                  </a:lnTo>
                  <a:cubicBezTo>
                    <a:pt x="171" y="104"/>
                    <a:pt x="175" y="106"/>
                    <a:pt x="179" y="106"/>
                  </a:cubicBezTo>
                  <a:cubicBezTo>
                    <a:pt x="213" y="106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7607600" y="4650550"/>
              <a:ext cx="4100" cy="2150"/>
            </a:xfrm>
            <a:custGeom>
              <a:avLst/>
              <a:gdLst/>
              <a:ahLst/>
              <a:cxnLst/>
              <a:rect l="l" t="t" r="r" b="b"/>
              <a:pathLst>
                <a:path w="164" h="86" extrusionOk="0">
                  <a:moveTo>
                    <a:pt x="48" y="0"/>
                  </a:moveTo>
                  <a:cubicBezTo>
                    <a:pt x="0" y="0"/>
                    <a:pt x="16" y="86"/>
                    <a:pt x="96" y="86"/>
                  </a:cubicBezTo>
                  <a:cubicBezTo>
                    <a:pt x="163" y="86"/>
                    <a:pt x="163" y="19"/>
                    <a:pt x="96" y="19"/>
                  </a:cubicBezTo>
                  <a:cubicBezTo>
                    <a:pt x="76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7564125" y="4606400"/>
              <a:ext cx="21475" cy="55000"/>
            </a:xfrm>
            <a:custGeom>
              <a:avLst/>
              <a:gdLst/>
              <a:ahLst/>
              <a:cxnLst/>
              <a:rect l="l" t="t" r="r" b="b"/>
              <a:pathLst>
                <a:path w="859" h="2200" extrusionOk="0">
                  <a:moveTo>
                    <a:pt x="42" y="0"/>
                  </a:moveTo>
                  <a:cubicBezTo>
                    <a:pt x="17" y="0"/>
                    <a:pt x="1" y="17"/>
                    <a:pt x="1" y="50"/>
                  </a:cubicBezTo>
                  <a:cubicBezTo>
                    <a:pt x="134" y="784"/>
                    <a:pt x="334" y="1551"/>
                    <a:pt x="735" y="2185"/>
                  </a:cubicBezTo>
                  <a:cubicBezTo>
                    <a:pt x="754" y="2195"/>
                    <a:pt x="774" y="2199"/>
                    <a:pt x="791" y="2199"/>
                  </a:cubicBezTo>
                  <a:cubicBezTo>
                    <a:pt x="832" y="2199"/>
                    <a:pt x="858" y="2175"/>
                    <a:pt x="835" y="2152"/>
                  </a:cubicBezTo>
                  <a:cubicBezTo>
                    <a:pt x="534" y="1451"/>
                    <a:pt x="234" y="818"/>
                    <a:pt x="134" y="50"/>
                  </a:cubicBezTo>
                  <a:cubicBezTo>
                    <a:pt x="101" y="17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7523275" y="4627650"/>
              <a:ext cx="6700" cy="3375"/>
            </a:xfrm>
            <a:custGeom>
              <a:avLst/>
              <a:gdLst/>
              <a:ahLst/>
              <a:cxnLst/>
              <a:rect l="l" t="t" r="r" b="b"/>
              <a:pathLst>
                <a:path w="268" h="135" extrusionOk="0">
                  <a:moveTo>
                    <a:pt x="100" y="1"/>
                  </a:moveTo>
                  <a:cubicBezTo>
                    <a:pt x="34" y="1"/>
                    <a:pt x="0" y="134"/>
                    <a:pt x="100" y="134"/>
                  </a:cubicBezTo>
                  <a:lnTo>
                    <a:pt x="167" y="134"/>
                  </a:lnTo>
                  <a:cubicBezTo>
                    <a:pt x="267" y="134"/>
                    <a:pt x="267" y="34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7536600" y="456595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7596650" y="4569250"/>
              <a:ext cx="14200" cy="43750"/>
            </a:xfrm>
            <a:custGeom>
              <a:avLst/>
              <a:gdLst/>
              <a:ahLst/>
              <a:cxnLst/>
              <a:rect l="l" t="t" r="r" b="b"/>
              <a:pathLst>
                <a:path w="568" h="1750" extrusionOk="0">
                  <a:moveTo>
                    <a:pt x="520" y="1"/>
                  </a:moveTo>
                  <a:cubicBezTo>
                    <a:pt x="509" y="1"/>
                    <a:pt x="501" y="12"/>
                    <a:pt x="501" y="35"/>
                  </a:cubicBezTo>
                  <a:cubicBezTo>
                    <a:pt x="334" y="602"/>
                    <a:pt x="101" y="1136"/>
                    <a:pt x="1" y="1670"/>
                  </a:cubicBezTo>
                  <a:cubicBezTo>
                    <a:pt x="1" y="1725"/>
                    <a:pt x="21" y="1750"/>
                    <a:pt x="39" y="1750"/>
                  </a:cubicBezTo>
                  <a:cubicBezTo>
                    <a:pt x="54" y="1750"/>
                    <a:pt x="67" y="1733"/>
                    <a:pt x="67" y="1703"/>
                  </a:cubicBezTo>
                  <a:cubicBezTo>
                    <a:pt x="267" y="1169"/>
                    <a:pt x="401" y="636"/>
                    <a:pt x="568" y="102"/>
                  </a:cubicBezTo>
                  <a:cubicBezTo>
                    <a:pt x="568" y="37"/>
                    <a:pt x="540" y="1"/>
                    <a:pt x="52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7561950" y="4564050"/>
              <a:ext cx="22900" cy="18000"/>
            </a:xfrm>
            <a:custGeom>
              <a:avLst/>
              <a:gdLst/>
              <a:ahLst/>
              <a:cxnLst/>
              <a:rect l="l" t="t" r="r" b="b"/>
              <a:pathLst>
                <a:path w="916" h="720" extrusionOk="0">
                  <a:moveTo>
                    <a:pt x="66" y="1"/>
                  </a:moveTo>
                  <a:cubicBezTo>
                    <a:pt x="34" y="1"/>
                    <a:pt x="0" y="50"/>
                    <a:pt x="54" y="77"/>
                  </a:cubicBezTo>
                  <a:cubicBezTo>
                    <a:pt x="288" y="310"/>
                    <a:pt x="521" y="544"/>
                    <a:pt x="822" y="710"/>
                  </a:cubicBezTo>
                  <a:cubicBezTo>
                    <a:pt x="834" y="717"/>
                    <a:pt x="846" y="719"/>
                    <a:pt x="856" y="719"/>
                  </a:cubicBezTo>
                  <a:cubicBezTo>
                    <a:pt x="899" y="719"/>
                    <a:pt x="915" y="671"/>
                    <a:pt x="888" y="644"/>
                  </a:cubicBezTo>
                  <a:cubicBezTo>
                    <a:pt x="621" y="377"/>
                    <a:pt x="321" y="210"/>
                    <a:pt x="88" y="10"/>
                  </a:cubicBezTo>
                  <a:cubicBezTo>
                    <a:pt x="81" y="3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7592475" y="4872300"/>
              <a:ext cx="13025" cy="43425"/>
            </a:xfrm>
            <a:custGeom>
              <a:avLst/>
              <a:gdLst/>
              <a:ahLst/>
              <a:cxnLst/>
              <a:rect l="l" t="t" r="r" b="b"/>
              <a:pathLst>
                <a:path w="521" h="1737" extrusionOk="0">
                  <a:moveTo>
                    <a:pt x="498" y="0"/>
                  </a:moveTo>
                  <a:cubicBezTo>
                    <a:pt x="484" y="0"/>
                    <a:pt x="462" y="8"/>
                    <a:pt x="434" y="22"/>
                  </a:cubicBezTo>
                  <a:cubicBezTo>
                    <a:pt x="268" y="556"/>
                    <a:pt x="101" y="1156"/>
                    <a:pt x="1" y="1690"/>
                  </a:cubicBezTo>
                  <a:cubicBezTo>
                    <a:pt x="1" y="1713"/>
                    <a:pt x="34" y="1737"/>
                    <a:pt x="54" y="1737"/>
                  </a:cubicBezTo>
                  <a:cubicBezTo>
                    <a:pt x="62" y="1737"/>
                    <a:pt x="68" y="1733"/>
                    <a:pt x="68" y="1723"/>
                  </a:cubicBezTo>
                  <a:cubicBezTo>
                    <a:pt x="234" y="1189"/>
                    <a:pt x="368" y="589"/>
                    <a:pt x="501" y="55"/>
                  </a:cubicBezTo>
                  <a:cubicBezTo>
                    <a:pt x="521" y="16"/>
                    <a:pt x="517" y="0"/>
                    <a:pt x="49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7560800" y="48811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34" y="1"/>
                  </a:moveTo>
                  <a:cubicBezTo>
                    <a:pt x="0" y="1"/>
                    <a:pt x="0" y="67"/>
                    <a:pt x="34" y="67"/>
                  </a:cubicBezTo>
                  <a:cubicBezTo>
                    <a:pt x="100" y="67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7585800" y="4931625"/>
              <a:ext cx="3375" cy="4400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68" y="1"/>
                  </a:moveTo>
                  <a:cubicBezTo>
                    <a:pt x="34" y="1"/>
                    <a:pt x="1" y="17"/>
                    <a:pt x="1" y="51"/>
                  </a:cubicBezTo>
                  <a:lnTo>
                    <a:pt x="1" y="151"/>
                  </a:lnTo>
                  <a:cubicBezTo>
                    <a:pt x="1" y="167"/>
                    <a:pt x="34" y="176"/>
                    <a:pt x="68" y="176"/>
                  </a:cubicBezTo>
                  <a:cubicBezTo>
                    <a:pt x="101" y="176"/>
                    <a:pt x="134" y="167"/>
                    <a:pt x="134" y="151"/>
                  </a:cubicBezTo>
                  <a:lnTo>
                    <a:pt x="134" y="51"/>
                  </a:lnTo>
                  <a:cubicBezTo>
                    <a:pt x="134" y="17"/>
                    <a:pt x="101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7478725" y="5172700"/>
              <a:ext cx="12050" cy="53950"/>
            </a:xfrm>
            <a:custGeom>
              <a:avLst/>
              <a:gdLst/>
              <a:ahLst/>
              <a:cxnLst/>
              <a:rect l="l" t="t" r="r" b="b"/>
              <a:pathLst>
                <a:path w="482" h="2158" extrusionOk="0">
                  <a:moveTo>
                    <a:pt x="100" y="1"/>
                  </a:moveTo>
                  <a:cubicBezTo>
                    <a:pt x="53" y="1"/>
                    <a:pt x="0" y="24"/>
                    <a:pt x="48" y="48"/>
                  </a:cubicBezTo>
                  <a:cubicBezTo>
                    <a:pt x="181" y="748"/>
                    <a:pt x="248" y="1382"/>
                    <a:pt x="248" y="2083"/>
                  </a:cubicBezTo>
                  <a:cubicBezTo>
                    <a:pt x="248" y="2133"/>
                    <a:pt x="281" y="2158"/>
                    <a:pt x="314" y="2158"/>
                  </a:cubicBezTo>
                  <a:cubicBezTo>
                    <a:pt x="348" y="2158"/>
                    <a:pt x="381" y="2133"/>
                    <a:pt x="381" y="2083"/>
                  </a:cubicBezTo>
                  <a:cubicBezTo>
                    <a:pt x="481" y="1382"/>
                    <a:pt x="314" y="682"/>
                    <a:pt x="148" y="15"/>
                  </a:cubicBezTo>
                  <a:cubicBezTo>
                    <a:pt x="138" y="5"/>
                    <a:pt x="120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7511600" y="5144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34" y="0"/>
                  </a:moveTo>
                  <a:cubicBezTo>
                    <a:pt x="0" y="0"/>
                    <a:pt x="0" y="100"/>
                    <a:pt x="34" y="100"/>
                  </a:cubicBezTo>
                  <a:cubicBezTo>
                    <a:pt x="134" y="100"/>
                    <a:pt x="134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7515625" y="5214525"/>
              <a:ext cx="6675" cy="5100"/>
            </a:xfrm>
            <a:custGeom>
              <a:avLst/>
              <a:gdLst/>
              <a:ahLst/>
              <a:cxnLst/>
              <a:rect l="l" t="t" r="r" b="b"/>
              <a:pathLst>
                <a:path w="267" h="204" extrusionOk="0">
                  <a:moveTo>
                    <a:pt x="164" y="0"/>
                  </a:moveTo>
                  <a:cubicBezTo>
                    <a:pt x="155" y="0"/>
                    <a:pt x="146" y="3"/>
                    <a:pt x="139" y="9"/>
                  </a:cubicBezTo>
                  <a:cubicBezTo>
                    <a:pt x="106" y="43"/>
                    <a:pt x="73" y="43"/>
                    <a:pt x="73" y="76"/>
                  </a:cubicBezTo>
                  <a:cubicBezTo>
                    <a:pt x="1" y="148"/>
                    <a:pt x="32" y="203"/>
                    <a:pt x="81" y="203"/>
                  </a:cubicBezTo>
                  <a:cubicBezTo>
                    <a:pt x="100" y="203"/>
                    <a:pt x="121" y="195"/>
                    <a:pt x="139" y="176"/>
                  </a:cubicBezTo>
                  <a:lnTo>
                    <a:pt x="239" y="76"/>
                  </a:lnTo>
                  <a:cubicBezTo>
                    <a:pt x="266" y="49"/>
                    <a:pt x="206" y="0"/>
                    <a:pt x="16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7500750" y="5257275"/>
              <a:ext cx="42550" cy="5025"/>
            </a:xfrm>
            <a:custGeom>
              <a:avLst/>
              <a:gdLst/>
              <a:ahLst/>
              <a:cxnLst/>
              <a:rect l="l" t="t" r="r" b="b"/>
              <a:pathLst>
                <a:path w="1702" h="201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534" y="167"/>
                    <a:pt x="1068" y="201"/>
                    <a:pt x="1568" y="201"/>
                  </a:cubicBezTo>
                  <a:cubicBezTo>
                    <a:pt x="1702" y="201"/>
                    <a:pt x="1702" y="34"/>
                    <a:pt x="1568" y="34"/>
                  </a:cubicBezTo>
                  <a:cubicBezTo>
                    <a:pt x="1068" y="1"/>
                    <a:pt x="534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7554125" y="51972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00" y="1"/>
                  </a:moveTo>
                  <a:cubicBezTo>
                    <a:pt x="0" y="1"/>
                    <a:pt x="0" y="168"/>
                    <a:pt x="100" y="168"/>
                  </a:cubicBezTo>
                  <a:cubicBezTo>
                    <a:pt x="201" y="168"/>
                    <a:pt x="201" y="34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7518300" y="5177000"/>
              <a:ext cx="35025" cy="5425"/>
            </a:xfrm>
            <a:custGeom>
              <a:avLst/>
              <a:gdLst/>
              <a:ahLst/>
              <a:cxnLst/>
              <a:rect l="l" t="t" r="r" b="b"/>
              <a:pathLst>
                <a:path w="1401" h="217" extrusionOk="0">
                  <a:moveTo>
                    <a:pt x="17" y="0"/>
                  </a:moveTo>
                  <a:cubicBezTo>
                    <a:pt x="0" y="0"/>
                    <a:pt x="5" y="49"/>
                    <a:pt x="32" y="76"/>
                  </a:cubicBezTo>
                  <a:cubicBezTo>
                    <a:pt x="407" y="134"/>
                    <a:pt x="831" y="216"/>
                    <a:pt x="1197" y="216"/>
                  </a:cubicBezTo>
                  <a:cubicBezTo>
                    <a:pt x="1255" y="216"/>
                    <a:pt x="1312" y="214"/>
                    <a:pt x="1367" y="209"/>
                  </a:cubicBezTo>
                  <a:cubicBezTo>
                    <a:pt x="1400" y="209"/>
                    <a:pt x="1400" y="143"/>
                    <a:pt x="1367" y="143"/>
                  </a:cubicBezTo>
                  <a:cubicBezTo>
                    <a:pt x="966" y="9"/>
                    <a:pt x="466" y="43"/>
                    <a:pt x="32" y="9"/>
                  </a:cubicBezTo>
                  <a:cubicBezTo>
                    <a:pt x="26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7492075" y="5100875"/>
              <a:ext cx="13700" cy="18425"/>
            </a:xfrm>
            <a:custGeom>
              <a:avLst/>
              <a:gdLst/>
              <a:ahLst/>
              <a:cxnLst/>
              <a:rect l="l" t="t" r="r" b="b"/>
              <a:pathLst>
                <a:path w="548" h="737" extrusionOk="0">
                  <a:moveTo>
                    <a:pt x="124" y="0"/>
                  </a:moveTo>
                  <a:cubicBezTo>
                    <a:pt x="49" y="0"/>
                    <a:pt x="0" y="92"/>
                    <a:pt x="81" y="119"/>
                  </a:cubicBezTo>
                  <a:cubicBezTo>
                    <a:pt x="281" y="252"/>
                    <a:pt x="348" y="452"/>
                    <a:pt x="348" y="686"/>
                  </a:cubicBezTo>
                  <a:cubicBezTo>
                    <a:pt x="348" y="719"/>
                    <a:pt x="364" y="736"/>
                    <a:pt x="385" y="736"/>
                  </a:cubicBezTo>
                  <a:cubicBezTo>
                    <a:pt x="406" y="736"/>
                    <a:pt x="431" y="719"/>
                    <a:pt x="448" y="686"/>
                  </a:cubicBezTo>
                  <a:cubicBezTo>
                    <a:pt x="548" y="419"/>
                    <a:pt x="381" y="119"/>
                    <a:pt x="181" y="19"/>
                  </a:cubicBezTo>
                  <a:cubicBezTo>
                    <a:pt x="161" y="6"/>
                    <a:pt x="142" y="0"/>
                    <a:pt x="12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7526600" y="3937200"/>
              <a:ext cx="133450" cy="103400"/>
            </a:xfrm>
            <a:custGeom>
              <a:avLst/>
              <a:gdLst/>
              <a:ahLst/>
              <a:cxnLst/>
              <a:rect l="l" t="t" r="r" b="b"/>
              <a:pathLst>
                <a:path w="5338" h="4136" extrusionOk="0">
                  <a:moveTo>
                    <a:pt x="2081" y="1"/>
                  </a:moveTo>
                  <a:cubicBezTo>
                    <a:pt x="1666" y="1"/>
                    <a:pt x="1252" y="87"/>
                    <a:pt x="868" y="266"/>
                  </a:cubicBezTo>
                  <a:cubicBezTo>
                    <a:pt x="468" y="466"/>
                    <a:pt x="67" y="766"/>
                    <a:pt x="1" y="1233"/>
                  </a:cubicBezTo>
                  <a:lnTo>
                    <a:pt x="134" y="1067"/>
                  </a:lnTo>
                  <a:cubicBezTo>
                    <a:pt x="468" y="800"/>
                    <a:pt x="835" y="533"/>
                    <a:pt x="1235" y="433"/>
                  </a:cubicBezTo>
                  <a:cubicBezTo>
                    <a:pt x="1290" y="424"/>
                    <a:pt x="1346" y="420"/>
                    <a:pt x="1402" y="420"/>
                  </a:cubicBezTo>
                  <a:cubicBezTo>
                    <a:pt x="1790" y="420"/>
                    <a:pt x="2186" y="617"/>
                    <a:pt x="2302" y="967"/>
                  </a:cubicBezTo>
                  <a:cubicBezTo>
                    <a:pt x="2336" y="1200"/>
                    <a:pt x="2336" y="1400"/>
                    <a:pt x="2402" y="1600"/>
                  </a:cubicBezTo>
                  <a:cubicBezTo>
                    <a:pt x="2528" y="1852"/>
                    <a:pt x="2825" y="1971"/>
                    <a:pt x="3150" y="1971"/>
                  </a:cubicBezTo>
                  <a:cubicBezTo>
                    <a:pt x="3255" y="1971"/>
                    <a:pt x="3364" y="1958"/>
                    <a:pt x="3470" y="1934"/>
                  </a:cubicBezTo>
                  <a:cubicBezTo>
                    <a:pt x="3604" y="1915"/>
                    <a:pt x="3760" y="1874"/>
                    <a:pt x="3906" y="1874"/>
                  </a:cubicBezTo>
                  <a:cubicBezTo>
                    <a:pt x="4015" y="1874"/>
                    <a:pt x="4118" y="1896"/>
                    <a:pt x="4204" y="1967"/>
                  </a:cubicBezTo>
                  <a:cubicBezTo>
                    <a:pt x="4404" y="2134"/>
                    <a:pt x="4370" y="2434"/>
                    <a:pt x="4370" y="2734"/>
                  </a:cubicBezTo>
                  <a:cubicBezTo>
                    <a:pt x="4370" y="3068"/>
                    <a:pt x="4404" y="3402"/>
                    <a:pt x="4504" y="3735"/>
                  </a:cubicBezTo>
                  <a:cubicBezTo>
                    <a:pt x="4571" y="3935"/>
                    <a:pt x="4704" y="4135"/>
                    <a:pt x="4904" y="4135"/>
                  </a:cubicBezTo>
                  <a:cubicBezTo>
                    <a:pt x="5038" y="4135"/>
                    <a:pt x="5204" y="4069"/>
                    <a:pt x="5238" y="3902"/>
                  </a:cubicBezTo>
                  <a:cubicBezTo>
                    <a:pt x="5338" y="3769"/>
                    <a:pt x="5338" y="3602"/>
                    <a:pt x="5338" y="3468"/>
                  </a:cubicBezTo>
                  <a:cubicBezTo>
                    <a:pt x="5338" y="2401"/>
                    <a:pt x="4837" y="1300"/>
                    <a:pt x="3970" y="633"/>
                  </a:cubicBezTo>
                  <a:cubicBezTo>
                    <a:pt x="3415" y="222"/>
                    <a:pt x="2746" y="1"/>
                    <a:pt x="20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7585100" y="5126850"/>
              <a:ext cx="109725" cy="103950"/>
            </a:xfrm>
            <a:custGeom>
              <a:avLst/>
              <a:gdLst/>
              <a:ahLst/>
              <a:cxnLst/>
              <a:rect l="l" t="t" r="r" b="b"/>
              <a:pathLst>
                <a:path w="4389" h="4158" extrusionOk="0">
                  <a:moveTo>
                    <a:pt x="4360" y="0"/>
                  </a:moveTo>
                  <a:cubicBezTo>
                    <a:pt x="4352" y="0"/>
                    <a:pt x="4342" y="4"/>
                    <a:pt x="4332" y="14"/>
                  </a:cubicBezTo>
                  <a:cubicBezTo>
                    <a:pt x="4054" y="292"/>
                    <a:pt x="3773" y="566"/>
                    <a:pt x="3491" y="838"/>
                  </a:cubicBezTo>
                  <a:lnTo>
                    <a:pt x="3491" y="838"/>
                  </a:lnTo>
                  <a:cubicBezTo>
                    <a:pt x="3777" y="569"/>
                    <a:pt x="4068" y="305"/>
                    <a:pt x="4365" y="47"/>
                  </a:cubicBezTo>
                  <a:cubicBezTo>
                    <a:pt x="4389" y="24"/>
                    <a:pt x="4379" y="0"/>
                    <a:pt x="4360" y="0"/>
                  </a:cubicBezTo>
                  <a:close/>
                  <a:moveTo>
                    <a:pt x="3491" y="838"/>
                  </a:moveTo>
                  <a:cubicBezTo>
                    <a:pt x="3316" y="1002"/>
                    <a:pt x="3142" y="1167"/>
                    <a:pt x="2970" y="1333"/>
                  </a:cubicBezTo>
                  <a:lnTo>
                    <a:pt x="2970" y="1333"/>
                  </a:lnTo>
                  <a:cubicBezTo>
                    <a:pt x="3144" y="1169"/>
                    <a:pt x="3318" y="1004"/>
                    <a:pt x="3491" y="838"/>
                  </a:cubicBezTo>
                  <a:close/>
                  <a:moveTo>
                    <a:pt x="2970" y="1333"/>
                  </a:moveTo>
                  <a:cubicBezTo>
                    <a:pt x="1995" y="2254"/>
                    <a:pt x="1004" y="3153"/>
                    <a:pt x="29" y="4084"/>
                  </a:cubicBezTo>
                  <a:cubicBezTo>
                    <a:pt x="0" y="4084"/>
                    <a:pt x="21" y="4157"/>
                    <a:pt x="48" y="4157"/>
                  </a:cubicBezTo>
                  <a:cubicBezTo>
                    <a:pt x="53" y="4157"/>
                    <a:pt x="58" y="4155"/>
                    <a:pt x="62" y="4150"/>
                  </a:cubicBezTo>
                  <a:cubicBezTo>
                    <a:pt x="1062" y="3242"/>
                    <a:pt x="2000" y="2271"/>
                    <a:pt x="2970" y="133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7601300" y="5166050"/>
              <a:ext cx="21000" cy="15700"/>
            </a:xfrm>
            <a:custGeom>
              <a:avLst/>
              <a:gdLst/>
              <a:ahLst/>
              <a:cxnLst/>
              <a:rect l="l" t="t" r="r" b="b"/>
              <a:pathLst>
                <a:path w="840" h="628" extrusionOk="0">
                  <a:moveTo>
                    <a:pt x="794" y="1"/>
                  </a:moveTo>
                  <a:cubicBezTo>
                    <a:pt x="782" y="1"/>
                    <a:pt x="766" y="5"/>
                    <a:pt x="749" y="14"/>
                  </a:cubicBezTo>
                  <a:cubicBezTo>
                    <a:pt x="615" y="80"/>
                    <a:pt x="515" y="180"/>
                    <a:pt x="415" y="281"/>
                  </a:cubicBezTo>
                  <a:cubicBezTo>
                    <a:pt x="282" y="347"/>
                    <a:pt x="182" y="481"/>
                    <a:pt x="48" y="581"/>
                  </a:cubicBezTo>
                  <a:cubicBezTo>
                    <a:pt x="1" y="604"/>
                    <a:pt x="4" y="628"/>
                    <a:pt x="21" y="628"/>
                  </a:cubicBezTo>
                  <a:cubicBezTo>
                    <a:pt x="29" y="628"/>
                    <a:pt x="38" y="624"/>
                    <a:pt x="48" y="614"/>
                  </a:cubicBezTo>
                  <a:cubicBezTo>
                    <a:pt x="182" y="514"/>
                    <a:pt x="315" y="414"/>
                    <a:pt x="482" y="314"/>
                  </a:cubicBezTo>
                  <a:cubicBezTo>
                    <a:pt x="582" y="247"/>
                    <a:pt x="682" y="180"/>
                    <a:pt x="815" y="80"/>
                  </a:cubicBezTo>
                  <a:cubicBezTo>
                    <a:pt x="840" y="32"/>
                    <a:pt x="828" y="1"/>
                    <a:pt x="7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7602850" y="5159000"/>
              <a:ext cx="18000" cy="13250"/>
            </a:xfrm>
            <a:custGeom>
              <a:avLst/>
              <a:gdLst/>
              <a:ahLst/>
              <a:cxnLst/>
              <a:rect l="l" t="t" r="r" b="b"/>
              <a:pathLst>
                <a:path w="720" h="530" extrusionOk="0">
                  <a:moveTo>
                    <a:pt x="709" y="0"/>
                  </a:moveTo>
                  <a:cubicBezTo>
                    <a:pt x="704" y="0"/>
                    <a:pt x="697" y="8"/>
                    <a:pt x="687" y="29"/>
                  </a:cubicBezTo>
                  <a:cubicBezTo>
                    <a:pt x="553" y="62"/>
                    <a:pt x="486" y="129"/>
                    <a:pt x="386" y="229"/>
                  </a:cubicBezTo>
                  <a:cubicBezTo>
                    <a:pt x="286" y="296"/>
                    <a:pt x="153" y="429"/>
                    <a:pt x="19" y="496"/>
                  </a:cubicBezTo>
                  <a:cubicBezTo>
                    <a:pt x="13" y="489"/>
                    <a:pt x="9" y="487"/>
                    <a:pt x="7" y="487"/>
                  </a:cubicBezTo>
                  <a:cubicBezTo>
                    <a:pt x="1" y="487"/>
                    <a:pt x="33" y="529"/>
                    <a:pt x="86" y="529"/>
                  </a:cubicBezTo>
                  <a:lnTo>
                    <a:pt x="453" y="262"/>
                  </a:lnTo>
                  <a:cubicBezTo>
                    <a:pt x="520" y="196"/>
                    <a:pt x="653" y="129"/>
                    <a:pt x="720" y="62"/>
                  </a:cubicBezTo>
                  <a:cubicBezTo>
                    <a:pt x="720" y="39"/>
                    <a:pt x="720" y="0"/>
                    <a:pt x="7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7591650" y="5136575"/>
              <a:ext cx="30875" cy="24225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962" y="156"/>
                  </a:moveTo>
                  <a:lnTo>
                    <a:pt x="962" y="156"/>
                  </a:lnTo>
                  <a:cubicBezTo>
                    <a:pt x="1041" y="377"/>
                    <a:pt x="970" y="614"/>
                    <a:pt x="804" y="738"/>
                  </a:cubicBezTo>
                  <a:lnTo>
                    <a:pt x="804" y="738"/>
                  </a:lnTo>
                  <a:cubicBezTo>
                    <a:pt x="817" y="500"/>
                    <a:pt x="870" y="316"/>
                    <a:pt x="962" y="156"/>
                  </a:cubicBezTo>
                  <a:close/>
                  <a:moveTo>
                    <a:pt x="304" y="579"/>
                  </a:moveTo>
                  <a:cubicBezTo>
                    <a:pt x="369" y="579"/>
                    <a:pt x="452" y="610"/>
                    <a:pt x="467" y="626"/>
                  </a:cubicBezTo>
                  <a:cubicBezTo>
                    <a:pt x="547" y="665"/>
                    <a:pt x="591" y="740"/>
                    <a:pt x="634" y="815"/>
                  </a:cubicBezTo>
                  <a:lnTo>
                    <a:pt x="634" y="815"/>
                  </a:lnTo>
                  <a:cubicBezTo>
                    <a:pt x="602" y="822"/>
                    <a:pt x="569" y="826"/>
                    <a:pt x="534" y="826"/>
                  </a:cubicBezTo>
                  <a:cubicBezTo>
                    <a:pt x="434" y="826"/>
                    <a:pt x="301" y="826"/>
                    <a:pt x="267" y="759"/>
                  </a:cubicBezTo>
                  <a:cubicBezTo>
                    <a:pt x="179" y="618"/>
                    <a:pt x="231" y="579"/>
                    <a:pt x="304" y="579"/>
                  </a:cubicBezTo>
                  <a:close/>
                  <a:moveTo>
                    <a:pt x="993" y="0"/>
                  </a:moveTo>
                  <a:cubicBezTo>
                    <a:pt x="976" y="0"/>
                    <a:pt x="968" y="9"/>
                    <a:pt x="968" y="25"/>
                  </a:cubicBezTo>
                  <a:cubicBezTo>
                    <a:pt x="823" y="257"/>
                    <a:pt x="703" y="514"/>
                    <a:pt x="718" y="752"/>
                  </a:cubicBezTo>
                  <a:lnTo>
                    <a:pt x="718" y="752"/>
                  </a:lnTo>
                  <a:cubicBezTo>
                    <a:pt x="619" y="600"/>
                    <a:pt x="539" y="408"/>
                    <a:pt x="364" y="408"/>
                  </a:cubicBezTo>
                  <a:cubicBezTo>
                    <a:pt x="334" y="408"/>
                    <a:pt x="302" y="414"/>
                    <a:pt x="267" y="425"/>
                  </a:cubicBezTo>
                  <a:cubicBezTo>
                    <a:pt x="0" y="459"/>
                    <a:pt x="101" y="759"/>
                    <a:pt x="267" y="859"/>
                  </a:cubicBezTo>
                  <a:cubicBezTo>
                    <a:pt x="351" y="915"/>
                    <a:pt x="452" y="941"/>
                    <a:pt x="556" y="941"/>
                  </a:cubicBezTo>
                  <a:cubicBezTo>
                    <a:pt x="605" y="941"/>
                    <a:pt x="655" y="936"/>
                    <a:pt x="703" y="924"/>
                  </a:cubicBezTo>
                  <a:lnTo>
                    <a:pt x="703" y="924"/>
                  </a:lnTo>
                  <a:cubicBezTo>
                    <a:pt x="713" y="936"/>
                    <a:pt x="723" y="948"/>
                    <a:pt x="734" y="959"/>
                  </a:cubicBezTo>
                  <a:cubicBezTo>
                    <a:pt x="740" y="965"/>
                    <a:pt x="749" y="968"/>
                    <a:pt x="758" y="968"/>
                  </a:cubicBezTo>
                  <a:cubicBezTo>
                    <a:pt x="792" y="968"/>
                    <a:pt x="838" y="929"/>
                    <a:pt x="819" y="885"/>
                  </a:cubicBezTo>
                  <a:lnTo>
                    <a:pt x="819" y="885"/>
                  </a:lnTo>
                  <a:cubicBezTo>
                    <a:pt x="872" y="861"/>
                    <a:pt x="923" y="830"/>
                    <a:pt x="968" y="792"/>
                  </a:cubicBezTo>
                  <a:cubicBezTo>
                    <a:pt x="1168" y="592"/>
                    <a:pt x="1235" y="292"/>
                    <a:pt x="1068" y="25"/>
                  </a:cubicBezTo>
                  <a:cubicBezTo>
                    <a:pt x="1035" y="9"/>
                    <a:pt x="1010" y="0"/>
                    <a:pt x="99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7627775" y="5115975"/>
              <a:ext cx="32925" cy="30150"/>
            </a:xfrm>
            <a:custGeom>
              <a:avLst/>
              <a:gdLst/>
              <a:ahLst/>
              <a:cxnLst/>
              <a:rect l="l" t="t" r="r" b="b"/>
              <a:pathLst>
                <a:path w="1317" h="1206" extrusionOk="0">
                  <a:moveTo>
                    <a:pt x="16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6" y="0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390" y="449"/>
                    <a:pt x="790" y="816"/>
                    <a:pt x="1191" y="1183"/>
                  </a:cubicBezTo>
                  <a:cubicBezTo>
                    <a:pt x="1207" y="1199"/>
                    <a:pt x="1223" y="1205"/>
                    <a:pt x="1237" y="1205"/>
                  </a:cubicBezTo>
                  <a:cubicBezTo>
                    <a:pt x="1284" y="1205"/>
                    <a:pt x="1316" y="1141"/>
                    <a:pt x="1291" y="1116"/>
                  </a:cubicBezTo>
                  <a:cubicBezTo>
                    <a:pt x="857" y="749"/>
                    <a:pt x="457" y="349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7401525" y="5333175"/>
              <a:ext cx="147625" cy="7525"/>
            </a:xfrm>
            <a:custGeom>
              <a:avLst/>
              <a:gdLst/>
              <a:ahLst/>
              <a:cxnLst/>
              <a:rect l="l" t="t" r="r" b="b"/>
              <a:pathLst>
                <a:path w="5905" h="301" extrusionOk="0">
                  <a:moveTo>
                    <a:pt x="2923" y="0"/>
                  </a:moveTo>
                  <a:cubicBezTo>
                    <a:pt x="1951" y="0"/>
                    <a:pt x="984" y="50"/>
                    <a:pt x="33" y="167"/>
                  </a:cubicBezTo>
                  <a:cubicBezTo>
                    <a:pt x="0" y="234"/>
                    <a:pt x="0" y="300"/>
                    <a:pt x="33" y="300"/>
                  </a:cubicBezTo>
                  <a:cubicBezTo>
                    <a:pt x="1294" y="258"/>
                    <a:pt x="2513" y="201"/>
                    <a:pt x="3744" y="201"/>
                  </a:cubicBezTo>
                  <a:cubicBezTo>
                    <a:pt x="4435" y="201"/>
                    <a:pt x="5130" y="219"/>
                    <a:pt x="5838" y="267"/>
                  </a:cubicBezTo>
                  <a:cubicBezTo>
                    <a:pt x="5904" y="267"/>
                    <a:pt x="5904" y="167"/>
                    <a:pt x="5838" y="134"/>
                  </a:cubicBezTo>
                  <a:cubicBezTo>
                    <a:pt x="4870" y="50"/>
                    <a:pt x="3894" y="0"/>
                    <a:pt x="29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7519925" y="5295425"/>
              <a:ext cx="6700" cy="40825"/>
            </a:xfrm>
            <a:custGeom>
              <a:avLst/>
              <a:gdLst/>
              <a:ahLst/>
              <a:cxnLst/>
              <a:rect l="l" t="t" r="r" b="b"/>
              <a:pathLst>
                <a:path w="268" h="1633" extrusionOk="0">
                  <a:moveTo>
                    <a:pt x="168" y="1"/>
                  </a:moveTo>
                  <a:cubicBezTo>
                    <a:pt x="134" y="1"/>
                    <a:pt x="101" y="26"/>
                    <a:pt x="101" y="76"/>
                  </a:cubicBezTo>
                  <a:cubicBezTo>
                    <a:pt x="101" y="576"/>
                    <a:pt x="1" y="1077"/>
                    <a:pt x="1" y="1577"/>
                  </a:cubicBezTo>
                  <a:cubicBezTo>
                    <a:pt x="1" y="1616"/>
                    <a:pt x="35" y="1632"/>
                    <a:pt x="64" y="1632"/>
                  </a:cubicBezTo>
                  <a:cubicBezTo>
                    <a:pt x="84" y="1632"/>
                    <a:pt x="101" y="1624"/>
                    <a:pt x="101" y="1610"/>
                  </a:cubicBezTo>
                  <a:cubicBezTo>
                    <a:pt x="268" y="1110"/>
                    <a:pt x="268" y="576"/>
                    <a:pt x="234" y="76"/>
                  </a:cubicBezTo>
                  <a:cubicBezTo>
                    <a:pt x="234" y="26"/>
                    <a:pt x="201" y="1"/>
                    <a:pt x="1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7453225" y="5313975"/>
              <a:ext cx="10850" cy="8375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0" y="1"/>
                  </a:moveTo>
                  <a:cubicBezTo>
                    <a:pt x="134" y="101"/>
                    <a:pt x="267" y="234"/>
                    <a:pt x="367" y="335"/>
                  </a:cubicBezTo>
                  <a:cubicBezTo>
                    <a:pt x="434" y="335"/>
                    <a:pt x="434" y="335"/>
                    <a:pt x="434" y="268"/>
                  </a:cubicBezTo>
                  <a:cubicBezTo>
                    <a:pt x="300" y="201"/>
                    <a:pt x="167" y="68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7454875" y="5306975"/>
              <a:ext cx="14200" cy="12875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7" y="0"/>
                  </a:moveTo>
                  <a:cubicBezTo>
                    <a:pt x="18" y="0"/>
                    <a:pt x="1" y="24"/>
                    <a:pt x="1" y="47"/>
                  </a:cubicBezTo>
                  <a:cubicBezTo>
                    <a:pt x="68" y="148"/>
                    <a:pt x="168" y="214"/>
                    <a:pt x="268" y="314"/>
                  </a:cubicBezTo>
                  <a:cubicBezTo>
                    <a:pt x="368" y="381"/>
                    <a:pt x="435" y="481"/>
                    <a:pt x="535" y="514"/>
                  </a:cubicBezTo>
                  <a:cubicBezTo>
                    <a:pt x="568" y="514"/>
                    <a:pt x="568" y="514"/>
                    <a:pt x="568" y="481"/>
                  </a:cubicBezTo>
                  <a:cubicBezTo>
                    <a:pt x="501" y="381"/>
                    <a:pt x="401" y="314"/>
                    <a:pt x="334" y="281"/>
                  </a:cubicBezTo>
                  <a:cubicBezTo>
                    <a:pt x="234" y="181"/>
                    <a:pt x="101" y="114"/>
                    <a:pt x="34" y="14"/>
                  </a:cubicBezTo>
                  <a:cubicBezTo>
                    <a:pt x="34" y="4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7462300" y="5304075"/>
              <a:ext cx="11625" cy="11825"/>
            </a:xfrm>
            <a:custGeom>
              <a:avLst/>
              <a:gdLst/>
              <a:ahLst/>
              <a:cxnLst/>
              <a:rect l="l" t="t" r="r" b="b"/>
              <a:pathLst>
                <a:path w="465" h="473" extrusionOk="0">
                  <a:moveTo>
                    <a:pt x="15" y="0"/>
                  </a:moveTo>
                  <a:cubicBezTo>
                    <a:pt x="4" y="0"/>
                    <a:pt x="1" y="27"/>
                    <a:pt x="37" y="63"/>
                  </a:cubicBezTo>
                  <a:cubicBezTo>
                    <a:pt x="37" y="18"/>
                    <a:pt x="24" y="0"/>
                    <a:pt x="15" y="0"/>
                  </a:cubicBezTo>
                  <a:close/>
                  <a:moveTo>
                    <a:pt x="37" y="63"/>
                  </a:moveTo>
                  <a:lnTo>
                    <a:pt x="37" y="63"/>
                  </a:lnTo>
                  <a:cubicBezTo>
                    <a:pt x="138" y="163"/>
                    <a:pt x="271" y="330"/>
                    <a:pt x="404" y="464"/>
                  </a:cubicBezTo>
                  <a:cubicBezTo>
                    <a:pt x="411" y="470"/>
                    <a:pt x="418" y="473"/>
                    <a:pt x="424" y="473"/>
                  </a:cubicBezTo>
                  <a:cubicBezTo>
                    <a:pt x="448" y="473"/>
                    <a:pt x="464" y="430"/>
                    <a:pt x="438" y="430"/>
                  </a:cubicBezTo>
                  <a:cubicBezTo>
                    <a:pt x="304" y="264"/>
                    <a:pt x="204" y="130"/>
                    <a:pt x="37" y="6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7446550" y="5285275"/>
              <a:ext cx="33350" cy="19450"/>
            </a:xfrm>
            <a:custGeom>
              <a:avLst/>
              <a:gdLst/>
              <a:ahLst/>
              <a:cxnLst/>
              <a:rect l="l" t="t" r="r" b="b"/>
              <a:pathLst>
                <a:path w="1334" h="778" extrusionOk="0">
                  <a:moveTo>
                    <a:pt x="83" y="144"/>
                  </a:moveTo>
                  <a:cubicBezTo>
                    <a:pt x="269" y="295"/>
                    <a:pt x="431" y="490"/>
                    <a:pt x="547" y="709"/>
                  </a:cubicBezTo>
                  <a:lnTo>
                    <a:pt x="547" y="709"/>
                  </a:lnTo>
                  <a:cubicBezTo>
                    <a:pt x="496" y="693"/>
                    <a:pt x="447" y="672"/>
                    <a:pt x="401" y="649"/>
                  </a:cubicBezTo>
                  <a:cubicBezTo>
                    <a:pt x="225" y="532"/>
                    <a:pt x="127" y="363"/>
                    <a:pt x="83" y="144"/>
                  </a:cubicBezTo>
                  <a:close/>
                  <a:moveTo>
                    <a:pt x="872" y="714"/>
                  </a:moveTo>
                  <a:cubicBezTo>
                    <a:pt x="870" y="715"/>
                    <a:pt x="869" y="715"/>
                    <a:pt x="868" y="715"/>
                  </a:cubicBezTo>
                  <a:cubicBezTo>
                    <a:pt x="823" y="728"/>
                    <a:pt x="779" y="736"/>
                    <a:pt x="737" y="740"/>
                  </a:cubicBezTo>
                  <a:lnTo>
                    <a:pt x="737" y="740"/>
                  </a:lnTo>
                  <a:cubicBezTo>
                    <a:pt x="783" y="740"/>
                    <a:pt x="829" y="732"/>
                    <a:pt x="872" y="714"/>
                  </a:cubicBezTo>
                  <a:close/>
                  <a:moveTo>
                    <a:pt x="39" y="1"/>
                  </a:moveTo>
                  <a:cubicBezTo>
                    <a:pt x="17" y="1"/>
                    <a:pt x="0" y="25"/>
                    <a:pt x="0" y="48"/>
                  </a:cubicBezTo>
                  <a:cubicBezTo>
                    <a:pt x="2" y="59"/>
                    <a:pt x="4" y="70"/>
                    <a:pt x="6" y="81"/>
                  </a:cubicBezTo>
                  <a:lnTo>
                    <a:pt x="6" y="81"/>
                  </a:lnTo>
                  <a:cubicBezTo>
                    <a:pt x="4" y="81"/>
                    <a:pt x="2" y="82"/>
                    <a:pt x="0" y="82"/>
                  </a:cubicBezTo>
                  <a:cubicBezTo>
                    <a:pt x="3" y="83"/>
                    <a:pt x="5" y="85"/>
                    <a:pt x="7" y="86"/>
                  </a:cubicBezTo>
                  <a:lnTo>
                    <a:pt x="7" y="86"/>
                  </a:lnTo>
                  <a:cubicBezTo>
                    <a:pt x="67" y="401"/>
                    <a:pt x="269" y="673"/>
                    <a:pt x="559" y="731"/>
                  </a:cubicBezTo>
                  <a:lnTo>
                    <a:pt x="559" y="731"/>
                  </a:lnTo>
                  <a:cubicBezTo>
                    <a:pt x="562" y="737"/>
                    <a:pt x="565" y="743"/>
                    <a:pt x="567" y="749"/>
                  </a:cubicBezTo>
                  <a:cubicBezTo>
                    <a:pt x="578" y="769"/>
                    <a:pt x="591" y="777"/>
                    <a:pt x="605" y="777"/>
                  </a:cubicBezTo>
                  <a:cubicBezTo>
                    <a:pt x="625" y="777"/>
                    <a:pt x="646" y="761"/>
                    <a:pt x="657" y="743"/>
                  </a:cubicBezTo>
                  <a:lnTo>
                    <a:pt x="657" y="743"/>
                  </a:lnTo>
                  <a:cubicBezTo>
                    <a:pt x="664" y="743"/>
                    <a:pt x="670" y="743"/>
                    <a:pt x="677" y="743"/>
                  </a:cubicBezTo>
                  <a:cubicBezTo>
                    <a:pt x="697" y="743"/>
                    <a:pt x="717" y="742"/>
                    <a:pt x="737" y="740"/>
                  </a:cubicBezTo>
                  <a:lnTo>
                    <a:pt x="737" y="740"/>
                  </a:lnTo>
                  <a:cubicBezTo>
                    <a:pt x="735" y="740"/>
                    <a:pt x="732" y="740"/>
                    <a:pt x="730" y="740"/>
                  </a:cubicBezTo>
                  <a:cubicBezTo>
                    <a:pt x="723" y="740"/>
                    <a:pt x="715" y="740"/>
                    <a:pt x="708" y="740"/>
                  </a:cubicBezTo>
                  <a:lnTo>
                    <a:pt x="708" y="740"/>
                  </a:lnTo>
                  <a:cubicBezTo>
                    <a:pt x="722" y="738"/>
                    <a:pt x="734" y="730"/>
                    <a:pt x="734" y="715"/>
                  </a:cubicBezTo>
                  <a:cubicBezTo>
                    <a:pt x="768" y="549"/>
                    <a:pt x="834" y="248"/>
                    <a:pt x="1001" y="182"/>
                  </a:cubicBezTo>
                  <a:cubicBezTo>
                    <a:pt x="1018" y="148"/>
                    <a:pt x="1026" y="132"/>
                    <a:pt x="1034" y="132"/>
                  </a:cubicBezTo>
                  <a:cubicBezTo>
                    <a:pt x="1043" y="132"/>
                    <a:pt x="1051" y="148"/>
                    <a:pt x="1068" y="182"/>
                  </a:cubicBezTo>
                  <a:cubicBezTo>
                    <a:pt x="1101" y="215"/>
                    <a:pt x="1101" y="248"/>
                    <a:pt x="1101" y="348"/>
                  </a:cubicBezTo>
                  <a:cubicBezTo>
                    <a:pt x="1101" y="415"/>
                    <a:pt x="1068" y="515"/>
                    <a:pt x="1034" y="582"/>
                  </a:cubicBezTo>
                  <a:cubicBezTo>
                    <a:pt x="987" y="648"/>
                    <a:pt x="931" y="690"/>
                    <a:pt x="872" y="714"/>
                  </a:cubicBezTo>
                  <a:lnTo>
                    <a:pt x="872" y="714"/>
                  </a:lnTo>
                  <a:cubicBezTo>
                    <a:pt x="1169" y="645"/>
                    <a:pt x="1334" y="247"/>
                    <a:pt x="1101" y="15"/>
                  </a:cubicBezTo>
                  <a:lnTo>
                    <a:pt x="1068" y="15"/>
                  </a:lnTo>
                  <a:cubicBezTo>
                    <a:pt x="834" y="182"/>
                    <a:pt x="701" y="415"/>
                    <a:pt x="667" y="715"/>
                  </a:cubicBezTo>
                  <a:cubicBezTo>
                    <a:pt x="667" y="727"/>
                    <a:pt x="676" y="735"/>
                    <a:pt x="687" y="738"/>
                  </a:cubicBezTo>
                  <a:lnTo>
                    <a:pt x="687" y="738"/>
                  </a:lnTo>
                  <a:cubicBezTo>
                    <a:pt x="679" y="738"/>
                    <a:pt x="670" y="737"/>
                    <a:pt x="662" y="736"/>
                  </a:cubicBezTo>
                  <a:lnTo>
                    <a:pt x="662" y="736"/>
                  </a:lnTo>
                  <a:cubicBezTo>
                    <a:pt x="665" y="728"/>
                    <a:pt x="667" y="721"/>
                    <a:pt x="667" y="715"/>
                  </a:cubicBezTo>
                  <a:cubicBezTo>
                    <a:pt x="534" y="415"/>
                    <a:pt x="334" y="182"/>
                    <a:pt x="67" y="15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"/>
          <p:cNvGrpSpPr/>
          <p:nvPr/>
        </p:nvGrpSpPr>
        <p:grpSpPr>
          <a:xfrm rot="-373388">
            <a:off x="6934519" y="2122528"/>
            <a:ext cx="718870" cy="1429490"/>
            <a:chOff x="4814675" y="3717725"/>
            <a:chExt cx="718875" cy="1429500"/>
          </a:xfrm>
        </p:grpSpPr>
        <p:sp>
          <p:nvSpPr>
            <p:cNvPr id="1044" name="Google Shape;1044;p2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2"/>
          <p:cNvGrpSpPr/>
          <p:nvPr/>
        </p:nvGrpSpPr>
        <p:grpSpPr>
          <a:xfrm>
            <a:off x="5029225" y="-240775"/>
            <a:ext cx="880675" cy="1381250"/>
            <a:chOff x="4678725" y="213425"/>
            <a:chExt cx="880675" cy="1381250"/>
          </a:xfrm>
        </p:grpSpPr>
        <p:sp>
          <p:nvSpPr>
            <p:cNvPr id="1106" name="Google Shape;1106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"/>
          <p:cNvGrpSpPr/>
          <p:nvPr/>
        </p:nvGrpSpPr>
        <p:grpSpPr>
          <a:xfrm rot="841674">
            <a:off x="4899307" y="4352483"/>
            <a:ext cx="880695" cy="1381282"/>
            <a:chOff x="4678725" y="213425"/>
            <a:chExt cx="880675" cy="1381250"/>
          </a:xfrm>
        </p:grpSpPr>
        <p:sp>
          <p:nvSpPr>
            <p:cNvPr id="1205" name="Google Shape;1205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3" name="Google Shape;1303;p2"/>
          <p:cNvGrpSpPr/>
          <p:nvPr/>
        </p:nvGrpSpPr>
        <p:grpSpPr>
          <a:xfrm>
            <a:off x="3594700" y="-514587"/>
            <a:ext cx="626300" cy="1655050"/>
            <a:chOff x="7905200" y="2089425"/>
            <a:chExt cx="626300" cy="1655050"/>
          </a:xfrm>
        </p:grpSpPr>
        <p:sp>
          <p:nvSpPr>
            <p:cNvPr id="1304" name="Google Shape;1304;p2"/>
            <p:cNvSpPr/>
            <p:nvPr/>
          </p:nvSpPr>
          <p:spPr>
            <a:xfrm>
              <a:off x="8131200" y="2242775"/>
              <a:ext cx="264375" cy="359050"/>
            </a:xfrm>
            <a:custGeom>
              <a:avLst/>
              <a:gdLst/>
              <a:ahLst/>
              <a:cxnLst/>
              <a:rect l="l" t="t" r="r" b="b"/>
              <a:pathLst>
                <a:path w="10575" h="14362" extrusionOk="0">
                  <a:moveTo>
                    <a:pt x="6171" y="0"/>
                  </a:moveTo>
                  <a:cubicBezTo>
                    <a:pt x="5653" y="0"/>
                    <a:pt x="5132" y="179"/>
                    <a:pt x="4704" y="495"/>
                  </a:cubicBezTo>
                  <a:cubicBezTo>
                    <a:pt x="4099" y="909"/>
                    <a:pt x="3706" y="1566"/>
                    <a:pt x="3411" y="2235"/>
                  </a:cubicBezTo>
                  <a:lnTo>
                    <a:pt x="3411" y="2235"/>
                  </a:lnTo>
                  <a:cubicBezTo>
                    <a:pt x="3164" y="2106"/>
                    <a:pt x="2891" y="2047"/>
                    <a:pt x="2614" y="2047"/>
                  </a:cubicBezTo>
                  <a:cubicBezTo>
                    <a:pt x="1851" y="2047"/>
                    <a:pt x="1050" y="2493"/>
                    <a:pt x="634" y="3163"/>
                  </a:cubicBezTo>
                  <a:cubicBezTo>
                    <a:pt x="1" y="4131"/>
                    <a:pt x="34" y="5432"/>
                    <a:pt x="367" y="6499"/>
                  </a:cubicBezTo>
                  <a:cubicBezTo>
                    <a:pt x="534" y="7099"/>
                    <a:pt x="834" y="7666"/>
                    <a:pt x="868" y="8300"/>
                  </a:cubicBezTo>
                  <a:cubicBezTo>
                    <a:pt x="968" y="9134"/>
                    <a:pt x="668" y="9935"/>
                    <a:pt x="534" y="10702"/>
                  </a:cubicBezTo>
                  <a:cubicBezTo>
                    <a:pt x="401" y="11536"/>
                    <a:pt x="501" y="12470"/>
                    <a:pt x="1135" y="12970"/>
                  </a:cubicBezTo>
                  <a:cubicBezTo>
                    <a:pt x="1447" y="13199"/>
                    <a:pt x="1824" y="13285"/>
                    <a:pt x="2209" y="13285"/>
                  </a:cubicBezTo>
                  <a:cubicBezTo>
                    <a:pt x="2441" y="13285"/>
                    <a:pt x="2677" y="13254"/>
                    <a:pt x="2903" y="13204"/>
                  </a:cubicBezTo>
                  <a:cubicBezTo>
                    <a:pt x="3837" y="13004"/>
                    <a:pt x="4704" y="12537"/>
                    <a:pt x="5338" y="11869"/>
                  </a:cubicBezTo>
                  <a:lnTo>
                    <a:pt x="5338" y="11869"/>
                  </a:lnTo>
                  <a:cubicBezTo>
                    <a:pt x="5304" y="12336"/>
                    <a:pt x="5204" y="12803"/>
                    <a:pt x="5338" y="13270"/>
                  </a:cubicBezTo>
                  <a:cubicBezTo>
                    <a:pt x="5471" y="13704"/>
                    <a:pt x="5738" y="14138"/>
                    <a:pt x="6172" y="14305"/>
                  </a:cubicBezTo>
                  <a:cubicBezTo>
                    <a:pt x="6283" y="14344"/>
                    <a:pt x="6396" y="14361"/>
                    <a:pt x="6511" y="14361"/>
                  </a:cubicBezTo>
                  <a:cubicBezTo>
                    <a:pt x="6982" y="14361"/>
                    <a:pt x="7470" y="14066"/>
                    <a:pt x="7873" y="13771"/>
                  </a:cubicBezTo>
                  <a:cubicBezTo>
                    <a:pt x="8573" y="13204"/>
                    <a:pt x="9207" y="12537"/>
                    <a:pt x="9707" y="11803"/>
                  </a:cubicBezTo>
                  <a:cubicBezTo>
                    <a:pt x="10208" y="11102"/>
                    <a:pt x="10575" y="10102"/>
                    <a:pt x="10074" y="9368"/>
                  </a:cubicBezTo>
                  <a:cubicBezTo>
                    <a:pt x="9707" y="8801"/>
                    <a:pt x="8773" y="8467"/>
                    <a:pt x="8773" y="7767"/>
                  </a:cubicBezTo>
                  <a:cubicBezTo>
                    <a:pt x="8840" y="6966"/>
                    <a:pt x="10074" y="6532"/>
                    <a:pt x="10041" y="5765"/>
                  </a:cubicBezTo>
                  <a:cubicBezTo>
                    <a:pt x="10008" y="5231"/>
                    <a:pt x="9507" y="4965"/>
                    <a:pt x="9040" y="4798"/>
                  </a:cubicBezTo>
                  <a:cubicBezTo>
                    <a:pt x="8573" y="4631"/>
                    <a:pt x="8040" y="4464"/>
                    <a:pt x="7839" y="4031"/>
                  </a:cubicBezTo>
                  <a:cubicBezTo>
                    <a:pt x="7473" y="3363"/>
                    <a:pt x="8040" y="2630"/>
                    <a:pt x="8140" y="1862"/>
                  </a:cubicBezTo>
                  <a:cubicBezTo>
                    <a:pt x="8206" y="1128"/>
                    <a:pt x="7639" y="361"/>
                    <a:pt x="6905" y="128"/>
                  </a:cubicBezTo>
                  <a:cubicBezTo>
                    <a:pt x="6668" y="41"/>
                    <a:pt x="6420" y="0"/>
                    <a:pt x="61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7905200" y="2211775"/>
              <a:ext cx="260225" cy="443675"/>
            </a:xfrm>
            <a:custGeom>
              <a:avLst/>
              <a:gdLst/>
              <a:ahLst/>
              <a:cxnLst/>
              <a:rect l="l" t="t" r="r" b="b"/>
              <a:pathLst>
                <a:path w="10409" h="17747" extrusionOk="0">
                  <a:moveTo>
                    <a:pt x="3103" y="0"/>
                  </a:moveTo>
                  <a:cubicBezTo>
                    <a:pt x="3103" y="33"/>
                    <a:pt x="1" y="8873"/>
                    <a:pt x="1569" y="10408"/>
                  </a:cubicBezTo>
                  <a:cubicBezTo>
                    <a:pt x="5338" y="14110"/>
                    <a:pt x="8607" y="17746"/>
                    <a:pt x="8607" y="17746"/>
                  </a:cubicBezTo>
                  <a:lnTo>
                    <a:pt x="10408" y="13677"/>
                  </a:lnTo>
                  <a:lnTo>
                    <a:pt x="4938" y="8039"/>
                  </a:lnTo>
                  <a:lnTo>
                    <a:pt x="4671" y="934"/>
                  </a:lnTo>
                  <a:lnTo>
                    <a:pt x="3103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8288825" y="2157550"/>
              <a:ext cx="242675" cy="466200"/>
            </a:xfrm>
            <a:custGeom>
              <a:avLst/>
              <a:gdLst/>
              <a:ahLst/>
              <a:cxnLst/>
              <a:rect l="l" t="t" r="r" b="b"/>
              <a:pathLst>
                <a:path w="9707" h="18648" extrusionOk="0">
                  <a:moveTo>
                    <a:pt x="1434" y="1"/>
                  </a:moveTo>
                  <a:lnTo>
                    <a:pt x="0" y="1068"/>
                  </a:lnTo>
                  <a:cubicBezTo>
                    <a:pt x="33" y="1235"/>
                    <a:pt x="5204" y="8574"/>
                    <a:pt x="5204" y="8574"/>
                  </a:cubicBezTo>
                  <a:cubicBezTo>
                    <a:pt x="4904" y="9708"/>
                    <a:pt x="1067" y="15445"/>
                    <a:pt x="1067" y="15445"/>
                  </a:cubicBezTo>
                  <a:lnTo>
                    <a:pt x="3269" y="18648"/>
                  </a:lnTo>
                  <a:cubicBezTo>
                    <a:pt x="3269" y="18648"/>
                    <a:pt x="9707" y="10375"/>
                    <a:pt x="9240" y="8574"/>
                  </a:cubicBezTo>
                  <a:cubicBezTo>
                    <a:pt x="8840" y="6739"/>
                    <a:pt x="1434" y="1"/>
                    <a:pt x="143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8115350" y="2516975"/>
              <a:ext cx="261050" cy="336100"/>
            </a:xfrm>
            <a:custGeom>
              <a:avLst/>
              <a:gdLst/>
              <a:ahLst/>
              <a:cxnLst/>
              <a:rect l="l" t="t" r="r" b="b"/>
              <a:pathLst>
                <a:path w="10442" h="13444" extrusionOk="0">
                  <a:moveTo>
                    <a:pt x="5004" y="1"/>
                  </a:moveTo>
                  <a:cubicBezTo>
                    <a:pt x="5004" y="1"/>
                    <a:pt x="168" y="134"/>
                    <a:pt x="101" y="5705"/>
                  </a:cubicBezTo>
                  <a:cubicBezTo>
                    <a:pt x="1" y="11309"/>
                    <a:pt x="1669" y="13444"/>
                    <a:pt x="1669" y="13444"/>
                  </a:cubicBezTo>
                  <a:lnTo>
                    <a:pt x="8273" y="13444"/>
                  </a:lnTo>
                  <a:lnTo>
                    <a:pt x="10442" y="5338"/>
                  </a:lnTo>
                  <a:cubicBezTo>
                    <a:pt x="10442" y="2436"/>
                    <a:pt x="8173" y="34"/>
                    <a:pt x="5305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8111175" y="3638625"/>
              <a:ext cx="148475" cy="105100"/>
            </a:xfrm>
            <a:custGeom>
              <a:avLst/>
              <a:gdLst/>
              <a:ahLst/>
              <a:cxnLst/>
              <a:rect l="l" t="t" r="r" b="b"/>
              <a:pathLst>
                <a:path w="5939" h="4204" extrusionOk="0">
                  <a:moveTo>
                    <a:pt x="3170" y="0"/>
                  </a:moveTo>
                  <a:lnTo>
                    <a:pt x="1" y="667"/>
                  </a:lnTo>
                  <a:lnTo>
                    <a:pt x="268" y="4203"/>
                  </a:lnTo>
                  <a:lnTo>
                    <a:pt x="5939" y="3970"/>
                  </a:lnTo>
                  <a:lnTo>
                    <a:pt x="3036" y="220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8276300" y="3608600"/>
              <a:ext cx="130125" cy="123450"/>
            </a:xfrm>
            <a:custGeom>
              <a:avLst/>
              <a:gdLst/>
              <a:ahLst/>
              <a:cxnLst/>
              <a:rect l="l" t="t" r="r" b="b"/>
              <a:pathLst>
                <a:path w="5205" h="4938" extrusionOk="0">
                  <a:moveTo>
                    <a:pt x="835" y="0"/>
                  </a:moveTo>
                  <a:lnTo>
                    <a:pt x="1" y="3236"/>
                  </a:lnTo>
                  <a:lnTo>
                    <a:pt x="5204" y="4937"/>
                  </a:lnTo>
                  <a:lnTo>
                    <a:pt x="5204" y="4937"/>
                  </a:lnTo>
                  <a:lnTo>
                    <a:pt x="3103" y="2369"/>
                  </a:lnTo>
                  <a:lnTo>
                    <a:pt x="3570" y="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8047800" y="2853050"/>
              <a:ext cx="432850" cy="860650"/>
            </a:xfrm>
            <a:custGeom>
              <a:avLst/>
              <a:gdLst/>
              <a:ahLst/>
              <a:cxnLst/>
              <a:rect l="l" t="t" r="r" b="b"/>
              <a:pathLst>
                <a:path w="17314" h="34426" extrusionOk="0">
                  <a:moveTo>
                    <a:pt x="4337" y="1"/>
                  </a:moveTo>
                  <a:cubicBezTo>
                    <a:pt x="4170" y="1"/>
                    <a:pt x="1" y="3403"/>
                    <a:pt x="334" y="5938"/>
                  </a:cubicBezTo>
                  <a:cubicBezTo>
                    <a:pt x="635" y="8474"/>
                    <a:pt x="2669" y="34425"/>
                    <a:pt x="2669" y="34425"/>
                  </a:cubicBezTo>
                  <a:lnTo>
                    <a:pt x="5571" y="33625"/>
                  </a:lnTo>
                  <a:cubicBezTo>
                    <a:pt x="5571" y="33625"/>
                    <a:pt x="5805" y="8240"/>
                    <a:pt x="6806" y="7973"/>
                  </a:cubicBezTo>
                  <a:cubicBezTo>
                    <a:pt x="6846" y="7963"/>
                    <a:pt x="6887" y="7957"/>
                    <a:pt x="6929" y="7957"/>
                  </a:cubicBezTo>
                  <a:cubicBezTo>
                    <a:pt x="8490" y="7957"/>
                    <a:pt x="11815" y="14941"/>
                    <a:pt x="12009" y="17246"/>
                  </a:cubicBezTo>
                  <a:cubicBezTo>
                    <a:pt x="12176" y="19248"/>
                    <a:pt x="9307" y="31590"/>
                    <a:pt x="9875" y="31790"/>
                  </a:cubicBezTo>
                  <a:lnTo>
                    <a:pt x="12376" y="32090"/>
                  </a:lnTo>
                  <a:cubicBezTo>
                    <a:pt x="12376" y="32090"/>
                    <a:pt x="17313" y="17747"/>
                    <a:pt x="16513" y="15779"/>
                  </a:cubicBezTo>
                  <a:cubicBezTo>
                    <a:pt x="15712" y="13811"/>
                    <a:pt x="10909" y="1535"/>
                    <a:pt x="10909" y="1535"/>
                  </a:cubicBezTo>
                  <a:lnTo>
                    <a:pt x="4337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8165400" y="2301000"/>
              <a:ext cx="157625" cy="188675"/>
            </a:xfrm>
            <a:custGeom>
              <a:avLst/>
              <a:gdLst/>
              <a:ahLst/>
              <a:cxnLst/>
              <a:rect l="l" t="t" r="r" b="b"/>
              <a:pathLst>
                <a:path w="6305" h="7547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5134"/>
                    <a:pt x="282" y="7547"/>
                    <a:pt x="2479" y="7547"/>
                  </a:cubicBezTo>
                  <a:cubicBezTo>
                    <a:pt x="2551" y="7547"/>
                    <a:pt x="2626" y="7544"/>
                    <a:pt x="2702" y="7539"/>
                  </a:cubicBezTo>
                  <a:cubicBezTo>
                    <a:pt x="6171" y="7306"/>
                    <a:pt x="6305" y="5504"/>
                    <a:pt x="6271" y="4303"/>
                  </a:cubicBezTo>
                  <a:cubicBezTo>
                    <a:pt x="6205" y="3103"/>
                    <a:pt x="5771" y="34"/>
                    <a:pt x="3136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8194575" y="2471950"/>
              <a:ext cx="95100" cy="128875"/>
            </a:xfrm>
            <a:custGeom>
              <a:avLst/>
              <a:gdLst/>
              <a:ahLst/>
              <a:cxnLst/>
              <a:rect l="l" t="t" r="r" b="b"/>
              <a:pathLst>
                <a:path w="3804" h="5155" extrusionOk="0">
                  <a:moveTo>
                    <a:pt x="3503" y="1"/>
                  </a:moveTo>
                  <a:lnTo>
                    <a:pt x="1" y="267"/>
                  </a:lnTo>
                  <a:lnTo>
                    <a:pt x="334" y="3603"/>
                  </a:lnTo>
                  <a:cubicBezTo>
                    <a:pt x="426" y="4518"/>
                    <a:pt x="1187" y="5155"/>
                    <a:pt x="2056" y="5155"/>
                  </a:cubicBezTo>
                  <a:cubicBezTo>
                    <a:pt x="2137" y="5155"/>
                    <a:pt x="2220" y="5149"/>
                    <a:pt x="2302" y="5138"/>
                  </a:cubicBezTo>
                  <a:cubicBezTo>
                    <a:pt x="3170" y="5004"/>
                    <a:pt x="3803" y="4204"/>
                    <a:pt x="3703" y="3336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8140800" y="2392725"/>
              <a:ext cx="39625" cy="53825"/>
            </a:xfrm>
            <a:custGeom>
              <a:avLst/>
              <a:gdLst/>
              <a:ahLst/>
              <a:cxnLst/>
              <a:rect l="l" t="t" r="r" b="b"/>
              <a:pathLst>
                <a:path w="1585" h="2153" extrusionOk="0">
                  <a:moveTo>
                    <a:pt x="851" y="1"/>
                  </a:moveTo>
                  <a:cubicBezTo>
                    <a:pt x="450" y="1"/>
                    <a:pt x="150" y="368"/>
                    <a:pt x="117" y="768"/>
                  </a:cubicBezTo>
                  <a:cubicBezTo>
                    <a:pt x="1" y="1435"/>
                    <a:pt x="490" y="2153"/>
                    <a:pt x="1191" y="2153"/>
                  </a:cubicBezTo>
                  <a:cubicBezTo>
                    <a:pt x="1295" y="2153"/>
                    <a:pt x="1405" y="2137"/>
                    <a:pt x="1518" y="2102"/>
                  </a:cubicBezTo>
                  <a:lnTo>
                    <a:pt x="1518" y="501"/>
                  </a:lnTo>
                  <a:cubicBezTo>
                    <a:pt x="1585" y="201"/>
                    <a:pt x="1084" y="1"/>
                    <a:pt x="85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8231275" y="2354850"/>
              <a:ext cx="46725" cy="66400"/>
            </a:xfrm>
            <a:custGeom>
              <a:avLst/>
              <a:gdLst/>
              <a:ahLst/>
              <a:cxnLst/>
              <a:rect l="l" t="t" r="r" b="b"/>
              <a:pathLst>
                <a:path w="1869" h="2656" extrusionOk="0">
                  <a:moveTo>
                    <a:pt x="77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167" y="682"/>
                    <a:pt x="234" y="1315"/>
                    <a:pt x="634" y="1849"/>
                  </a:cubicBezTo>
                  <a:cubicBezTo>
                    <a:pt x="651" y="1866"/>
                    <a:pt x="668" y="1874"/>
                    <a:pt x="684" y="1874"/>
                  </a:cubicBezTo>
                  <a:cubicBezTo>
                    <a:pt x="701" y="1874"/>
                    <a:pt x="718" y="1866"/>
                    <a:pt x="734" y="1849"/>
                  </a:cubicBezTo>
                  <a:cubicBezTo>
                    <a:pt x="848" y="1702"/>
                    <a:pt x="1011" y="1611"/>
                    <a:pt x="1146" y="1611"/>
                  </a:cubicBezTo>
                  <a:cubicBezTo>
                    <a:pt x="1288" y="1611"/>
                    <a:pt x="1401" y="1711"/>
                    <a:pt x="1401" y="1949"/>
                  </a:cubicBezTo>
                  <a:cubicBezTo>
                    <a:pt x="1401" y="2183"/>
                    <a:pt x="1201" y="2383"/>
                    <a:pt x="1034" y="2516"/>
                  </a:cubicBezTo>
                  <a:cubicBezTo>
                    <a:pt x="1005" y="2546"/>
                    <a:pt x="1028" y="2655"/>
                    <a:pt x="1104" y="2655"/>
                  </a:cubicBezTo>
                  <a:cubicBezTo>
                    <a:pt x="1113" y="2655"/>
                    <a:pt x="1124" y="2653"/>
                    <a:pt x="1135" y="2650"/>
                  </a:cubicBezTo>
                  <a:cubicBezTo>
                    <a:pt x="1468" y="2450"/>
                    <a:pt x="1868" y="1649"/>
                    <a:pt x="1235" y="1449"/>
                  </a:cubicBezTo>
                  <a:cubicBezTo>
                    <a:pt x="1212" y="1427"/>
                    <a:pt x="1186" y="1419"/>
                    <a:pt x="1159" y="1419"/>
                  </a:cubicBezTo>
                  <a:cubicBezTo>
                    <a:pt x="1105" y="1419"/>
                    <a:pt x="1046" y="1449"/>
                    <a:pt x="1001" y="1449"/>
                  </a:cubicBezTo>
                  <a:cubicBezTo>
                    <a:pt x="901" y="1482"/>
                    <a:pt x="801" y="1649"/>
                    <a:pt x="734" y="1649"/>
                  </a:cubicBezTo>
                  <a:cubicBezTo>
                    <a:pt x="501" y="1649"/>
                    <a:pt x="201" y="215"/>
                    <a:pt x="134" y="15"/>
                  </a:cubicBezTo>
                  <a:cubicBezTo>
                    <a:pt x="114" y="5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8200100" y="2380075"/>
              <a:ext cx="6925" cy="5775"/>
            </a:xfrm>
            <a:custGeom>
              <a:avLst/>
              <a:gdLst/>
              <a:ahLst/>
              <a:cxnLst/>
              <a:rect l="l" t="t" r="r" b="b"/>
              <a:pathLst>
                <a:path w="277" h="231" extrusionOk="0">
                  <a:moveTo>
                    <a:pt x="177" y="1"/>
                  </a:moveTo>
                  <a:cubicBezTo>
                    <a:pt x="168" y="1"/>
                    <a:pt x="157" y="3"/>
                    <a:pt x="147" y="6"/>
                  </a:cubicBezTo>
                  <a:cubicBezTo>
                    <a:pt x="113" y="6"/>
                    <a:pt x="80" y="6"/>
                    <a:pt x="47" y="106"/>
                  </a:cubicBezTo>
                  <a:cubicBezTo>
                    <a:pt x="1" y="152"/>
                    <a:pt x="97" y="230"/>
                    <a:pt x="173" y="230"/>
                  </a:cubicBezTo>
                  <a:cubicBezTo>
                    <a:pt x="207" y="230"/>
                    <a:pt x="236" y="214"/>
                    <a:pt x="247" y="173"/>
                  </a:cubicBezTo>
                  <a:cubicBezTo>
                    <a:pt x="276" y="114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8274025" y="2369750"/>
              <a:ext cx="7300" cy="5550"/>
            </a:xfrm>
            <a:custGeom>
              <a:avLst/>
              <a:gdLst/>
              <a:ahLst/>
              <a:cxnLst/>
              <a:rect l="l" t="t" r="r" b="b"/>
              <a:pathLst>
                <a:path w="292" h="222" extrusionOk="0">
                  <a:moveTo>
                    <a:pt x="101" y="0"/>
                  </a:moveTo>
                  <a:cubicBezTo>
                    <a:pt x="0" y="0"/>
                    <a:pt x="12" y="221"/>
                    <a:pt x="136" y="221"/>
                  </a:cubicBezTo>
                  <a:cubicBezTo>
                    <a:pt x="143" y="221"/>
                    <a:pt x="150" y="221"/>
                    <a:pt x="158" y="219"/>
                  </a:cubicBezTo>
                  <a:cubicBezTo>
                    <a:pt x="292" y="186"/>
                    <a:pt x="292" y="52"/>
                    <a:pt x="192" y="19"/>
                  </a:cubicBezTo>
                  <a:lnTo>
                    <a:pt x="158" y="19"/>
                  </a:lnTo>
                  <a:cubicBezTo>
                    <a:pt x="137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8211250" y="2417750"/>
              <a:ext cx="52125" cy="19725"/>
            </a:xfrm>
            <a:custGeom>
              <a:avLst/>
              <a:gdLst/>
              <a:ahLst/>
              <a:cxnLst/>
              <a:rect l="l" t="t" r="r" b="b"/>
              <a:pathLst>
                <a:path w="2085" h="789" extrusionOk="0">
                  <a:moveTo>
                    <a:pt x="34" y="0"/>
                  </a:moveTo>
                  <a:cubicBezTo>
                    <a:pt x="34" y="0"/>
                    <a:pt x="1" y="34"/>
                    <a:pt x="1" y="100"/>
                  </a:cubicBezTo>
                  <a:cubicBezTo>
                    <a:pt x="301" y="467"/>
                    <a:pt x="635" y="701"/>
                    <a:pt x="1102" y="768"/>
                  </a:cubicBezTo>
                  <a:cubicBezTo>
                    <a:pt x="1175" y="778"/>
                    <a:pt x="1286" y="789"/>
                    <a:pt x="1406" y="789"/>
                  </a:cubicBezTo>
                  <a:cubicBezTo>
                    <a:pt x="1665" y="789"/>
                    <a:pt x="1967" y="739"/>
                    <a:pt x="2036" y="534"/>
                  </a:cubicBezTo>
                  <a:cubicBezTo>
                    <a:pt x="2084" y="485"/>
                    <a:pt x="2044" y="454"/>
                    <a:pt x="2006" y="454"/>
                  </a:cubicBezTo>
                  <a:cubicBezTo>
                    <a:pt x="1992" y="454"/>
                    <a:pt x="1978" y="458"/>
                    <a:pt x="1969" y="467"/>
                  </a:cubicBezTo>
                  <a:cubicBezTo>
                    <a:pt x="1844" y="592"/>
                    <a:pt x="1642" y="626"/>
                    <a:pt x="1443" y="626"/>
                  </a:cubicBezTo>
                  <a:cubicBezTo>
                    <a:pt x="1322" y="626"/>
                    <a:pt x="1202" y="613"/>
                    <a:pt x="1102" y="601"/>
                  </a:cubicBezTo>
                  <a:cubicBezTo>
                    <a:pt x="668" y="534"/>
                    <a:pt x="334" y="3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8206250" y="2415075"/>
              <a:ext cx="13375" cy="15000"/>
            </a:xfrm>
            <a:custGeom>
              <a:avLst/>
              <a:gdLst/>
              <a:ahLst/>
              <a:cxnLst/>
              <a:rect l="l" t="t" r="r" b="b"/>
              <a:pathLst>
                <a:path w="535" h="600" extrusionOk="0">
                  <a:moveTo>
                    <a:pt x="445" y="1"/>
                  </a:moveTo>
                  <a:cubicBezTo>
                    <a:pt x="324" y="1"/>
                    <a:pt x="192" y="83"/>
                    <a:pt x="134" y="141"/>
                  </a:cubicBezTo>
                  <a:cubicBezTo>
                    <a:pt x="34" y="274"/>
                    <a:pt x="1" y="441"/>
                    <a:pt x="1" y="574"/>
                  </a:cubicBezTo>
                  <a:cubicBezTo>
                    <a:pt x="1" y="591"/>
                    <a:pt x="17" y="599"/>
                    <a:pt x="34" y="599"/>
                  </a:cubicBezTo>
                  <a:cubicBezTo>
                    <a:pt x="51" y="599"/>
                    <a:pt x="67" y="591"/>
                    <a:pt x="67" y="574"/>
                  </a:cubicBezTo>
                  <a:cubicBezTo>
                    <a:pt x="67" y="441"/>
                    <a:pt x="134" y="307"/>
                    <a:pt x="201" y="241"/>
                  </a:cubicBezTo>
                  <a:cubicBezTo>
                    <a:pt x="301" y="141"/>
                    <a:pt x="368" y="107"/>
                    <a:pt x="501" y="107"/>
                  </a:cubicBezTo>
                  <a:cubicBezTo>
                    <a:pt x="534" y="107"/>
                    <a:pt x="534" y="7"/>
                    <a:pt x="501" y="7"/>
                  </a:cubicBezTo>
                  <a:cubicBezTo>
                    <a:pt x="483" y="3"/>
                    <a:pt x="464" y="1"/>
                    <a:pt x="4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8191250" y="2480300"/>
              <a:ext cx="79250" cy="14700"/>
            </a:xfrm>
            <a:custGeom>
              <a:avLst/>
              <a:gdLst/>
              <a:ahLst/>
              <a:cxnLst/>
              <a:rect l="l" t="t" r="r" b="b"/>
              <a:pathLst>
                <a:path w="3170" h="588" extrusionOk="0">
                  <a:moveTo>
                    <a:pt x="134" y="0"/>
                  </a:moveTo>
                  <a:cubicBezTo>
                    <a:pt x="67" y="0"/>
                    <a:pt x="0" y="100"/>
                    <a:pt x="67" y="100"/>
                  </a:cubicBezTo>
                  <a:cubicBezTo>
                    <a:pt x="416" y="463"/>
                    <a:pt x="819" y="587"/>
                    <a:pt x="1242" y="587"/>
                  </a:cubicBezTo>
                  <a:cubicBezTo>
                    <a:pt x="1869" y="587"/>
                    <a:pt x="2538" y="313"/>
                    <a:pt x="3136" y="134"/>
                  </a:cubicBezTo>
                  <a:cubicBezTo>
                    <a:pt x="3169" y="134"/>
                    <a:pt x="3169" y="33"/>
                    <a:pt x="3136" y="33"/>
                  </a:cubicBezTo>
                  <a:cubicBezTo>
                    <a:pt x="2669" y="100"/>
                    <a:pt x="2269" y="367"/>
                    <a:pt x="1768" y="434"/>
                  </a:cubicBezTo>
                  <a:cubicBezTo>
                    <a:pt x="1690" y="444"/>
                    <a:pt x="1610" y="448"/>
                    <a:pt x="1527" y="448"/>
                  </a:cubicBezTo>
                  <a:cubicBezTo>
                    <a:pt x="1045" y="448"/>
                    <a:pt x="504" y="285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8217925" y="2295750"/>
              <a:ext cx="100925" cy="57800"/>
            </a:xfrm>
            <a:custGeom>
              <a:avLst/>
              <a:gdLst/>
              <a:ahLst/>
              <a:cxnLst/>
              <a:rect l="l" t="t" r="r" b="b"/>
              <a:pathLst>
                <a:path w="4037" h="2312" extrusionOk="0">
                  <a:moveTo>
                    <a:pt x="1291" y="1"/>
                  </a:moveTo>
                  <a:cubicBezTo>
                    <a:pt x="828" y="1"/>
                    <a:pt x="357" y="72"/>
                    <a:pt x="1" y="144"/>
                  </a:cubicBezTo>
                  <a:cubicBezTo>
                    <a:pt x="201" y="310"/>
                    <a:pt x="401" y="611"/>
                    <a:pt x="668" y="811"/>
                  </a:cubicBezTo>
                  <a:cubicBezTo>
                    <a:pt x="1101" y="1178"/>
                    <a:pt x="1702" y="1278"/>
                    <a:pt x="2202" y="1545"/>
                  </a:cubicBezTo>
                  <a:cubicBezTo>
                    <a:pt x="2736" y="1811"/>
                    <a:pt x="3336" y="2045"/>
                    <a:pt x="3870" y="2312"/>
                  </a:cubicBezTo>
                  <a:cubicBezTo>
                    <a:pt x="4037" y="1545"/>
                    <a:pt x="3036" y="511"/>
                    <a:pt x="2402" y="210"/>
                  </a:cubicBezTo>
                  <a:cubicBezTo>
                    <a:pt x="2092" y="55"/>
                    <a:pt x="1695" y="1"/>
                    <a:pt x="1291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8056150" y="2632400"/>
              <a:ext cx="316075" cy="1072125"/>
            </a:xfrm>
            <a:custGeom>
              <a:avLst/>
              <a:gdLst/>
              <a:ahLst/>
              <a:cxnLst/>
              <a:rect l="l" t="t" r="r" b="b"/>
              <a:pathLst>
                <a:path w="12643" h="42885" extrusionOk="0">
                  <a:moveTo>
                    <a:pt x="10386" y="1"/>
                  </a:moveTo>
                  <a:cubicBezTo>
                    <a:pt x="8652" y="1"/>
                    <a:pt x="7039" y="2189"/>
                    <a:pt x="7039" y="2189"/>
                  </a:cubicBezTo>
                  <a:cubicBezTo>
                    <a:pt x="6469" y="462"/>
                    <a:pt x="5234" y="33"/>
                    <a:pt x="4146" y="33"/>
                  </a:cubicBezTo>
                  <a:cubicBezTo>
                    <a:pt x="3068" y="33"/>
                    <a:pt x="2135" y="454"/>
                    <a:pt x="2135" y="454"/>
                  </a:cubicBezTo>
                  <a:cubicBezTo>
                    <a:pt x="2302" y="7392"/>
                    <a:pt x="4037" y="8827"/>
                    <a:pt x="4037" y="8860"/>
                  </a:cubicBezTo>
                  <a:cubicBezTo>
                    <a:pt x="3036" y="9260"/>
                    <a:pt x="2235" y="9928"/>
                    <a:pt x="1668" y="10695"/>
                  </a:cubicBezTo>
                  <a:cubicBezTo>
                    <a:pt x="534" y="12129"/>
                    <a:pt x="0" y="14031"/>
                    <a:pt x="167" y="15865"/>
                  </a:cubicBezTo>
                  <a:lnTo>
                    <a:pt x="2369" y="42885"/>
                  </a:lnTo>
                  <a:lnTo>
                    <a:pt x="8840" y="38748"/>
                  </a:lnTo>
                  <a:lnTo>
                    <a:pt x="12009" y="12930"/>
                  </a:lnTo>
                  <a:lnTo>
                    <a:pt x="10641" y="8860"/>
                  </a:lnTo>
                  <a:lnTo>
                    <a:pt x="12643" y="1688"/>
                  </a:lnTo>
                  <a:cubicBezTo>
                    <a:pt x="11954" y="435"/>
                    <a:pt x="11158" y="1"/>
                    <a:pt x="10386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8236275" y="2777175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267" y="234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8282150" y="272630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267" y="201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8169575" y="274960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36" y="1"/>
                  </a:moveTo>
                  <a:cubicBezTo>
                    <a:pt x="0" y="1"/>
                    <a:pt x="11" y="369"/>
                    <a:pt x="267" y="369"/>
                  </a:cubicBezTo>
                  <a:cubicBezTo>
                    <a:pt x="500" y="369"/>
                    <a:pt x="500" y="3"/>
                    <a:pt x="267" y="3"/>
                  </a:cubicBez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8173775" y="2691000"/>
              <a:ext cx="8325" cy="5300"/>
            </a:xfrm>
            <a:custGeom>
              <a:avLst/>
              <a:gdLst/>
              <a:ahLst/>
              <a:cxnLst/>
              <a:rect l="l" t="t" r="r" b="b"/>
              <a:pathLst>
                <a:path w="333" h="212" extrusionOk="0">
                  <a:moveTo>
                    <a:pt x="116" y="1"/>
                  </a:moveTo>
                  <a:cubicBezTo>
                    <a:pt x="1" y="1"/>
                    <a:pt x="17" y="212"/>
                    <a:pt x="166" y="212"/>
                  </a:cubicBezTo>
                  <a:cubicBezTo>
                    <a:pt x="332" y="212"/>
                    <a:pt x="332" y="12"/>
                    <a:pt x="166" y="12"/>
                  </a:cubicBezTo>
                  <a:cubicBezTo>
                    <a:pt x="147" y="4"/>
                    <a:pt x="131" y="1"/>
                    <a:pt x="11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8223775" y="27062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300" y="1"/>
                  </a:moveTo>
                  <a:cubicBezTo>
                    <a:pt x="0" y="1"/>
                    <a:pt x="0" y="435"/>
                    <a:pt x="300" y="435"/>
                  </a:cubicBezTo>
                  <a:cubicBezTo>
                    <a:pt x="534" y="435"/>
                    <a:pt x="534" y="1"/>
                    <a:pt x="3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8213750" y="2745475"/>
              <a:ext cx="12550" cy="9200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1"/>
                  </a:moveTo>
                  <a:cubicBezTo>
                    <a:pt x="1" y="34"/>
                    <a:pt x="1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8197925" y="2803850"/>
              <a:ext cx="5850" cy="5025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1"/>
                  </a:moveTo>
                  <a:cubicBezTo>
                    <a:pt x="0" y="34"/>
                    <a:pt x="0" y="201"/>
                    <a:pt x="134" y="201"/>
                  </a:cubicBezTo>
                  <a:cubicBezTo>
                    <a:pt x="234" y="201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8138050" y="2719175"/>
              <a:ext cx="8025" cy="6900"/>
            </a:xfrm>
            <a:custGeom>
              <a:avLst/>
              <a:gdLst/>
              <a:ahLst/>
              <a:cxnLst/>
              <a:rect l="l" t="t" r="r" b="b"/>
              <a:pathLst>
                <a:path w="321" h="276" extrusionOk="0">
                  <a:moveTo>
                    <a:pt x="209" y="0"/>
                  </a:moveTo>
                  <a:cubicBezTo>
                    <a:pt x="118" y="0"/>
                    <a:pt x="1" y="80"/>
                    <a:pt x="60" y="219"/>
                  </a:cubicBezTo>
                  <a:cubicBezTo>
                    <a:pt x="85" y="256"/>
                    <a:pt x="124" y="275"/>
                    <a:pt x="163" y="275"/>
                  </a:cubicBezTo>
                  <a:cubicBezTo>
                    <a:pt x="228" y="275"/>
                    <a:pt x="294" y="223"/>
                    <a:pt x="294" y="119"/>
                  </a:cubicBezTo>
                  <a:cubicBezTo>
                    <a:pt x="321" y="37"/>
                    <a:pt x="271" y="0"/>
                    <a:pt x="20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8181225" y="2717125"/>
              <a:ext cx="8375" cy="5875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68" y="1"/>
                  </a:moveTo>
                  <a:cubicBezTo>
                    <a:pt x="1" y="1"/>
                    <a:pt x="1" y="234"/>
                    <a:pt x="168" y="234"/>
                  </a:cubicBezTo>
                  <a:cubicBezTo>
                    <a:pt x="335" y="234"/>
                    <a:pt x="335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8198750" y="2667875"/>
              <a:ext cx="10875" cy="7575"/>
            </a:xfrm>
            <a:custGeom>
              <a:avLst/>
              <a:gdLst/>
              <a:ahLst/>
              <a:cxnLst/>
              <a:rect l="l" t="t" r="r" b="b"/>
              <a:pathLst>
                <a:path w="435" h="303" extrusionOk="0">
                  <a:moveTo>
                    <a:pt x="173" y="0"/>
                  </a:moveTo>
                  <a:cubicBezTo>
                    <a:pt x="1" y="0"/>
                    <a:pt x="10" y="303"/>
                    <a:pt x="201" y="303"/>
                  </a:cubicBezTo>
                  <a:cubicBezTo>
                    <a:pt x="434" y="303"/>
                    <a:pt x="434" y="3"/>
                    <a:pt x="201" y="3"/>
                  </a:cubicBezTo>
                  <a:cubicBezTo>
                    <a:pt x="191" y="1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8132025" y="26812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1" y="0"/>
                    <a:pt x="1" y="267"/>
                    <a:pt x="134" y="267"/>
                  </a:cubicBezTo>
                  <a:cubicBezTo>
                    <a:pt x="301" y="267"/>
                    <a:pt x="301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8159550" y="2651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67" y="0"/>
                  </a:moveTo>
                  <a:cubicBezTo>
                    <a:pt x="1" y="0"/>
                    <a:pt x="1" y="201"/>
                    <a:pt x="167" y="201"/>
                  </a:cubicBezTo>
                  <a:cubicBezTo>
                    <a:pt x="268" y="201"/>
                    <a:pt x="268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8134575" y="2650425"/>
              <a:ext cx="9150" cy="6100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199" y="0"/>
                  </a:moveTo>
                  <a:cubicBezTo>
                    <a:pt x="19" y="0"/>
                    <a:pt x="1" y="243"/>
                    <a:pt x="121" y="243"/>
                  </a:cubicBezTo>
                  <a:cubicBezTo>
                    <a:pt x="134" y="243"/>
                    <a:pt x="149" y="240"/>
                    <a:pt x="166" y="234"/>
                  </a:cubicBezTo>
                  <a:lnTo>
                    <a:pt x="199" y="234"/>
                  </a:lnTo>
                  <a:cubicBezTo>
                    <a:pt x="366" y="200"/>
                    <a:pt x="366" y="0"/>
                    <a:pt x="19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8139550" y="2769625"/>
              <a:ext cx="10025" cy="9250"/>
            </a:xfrm>
            <a:custGeom>
              <a:avLst/>
              <a:gdLst/>
              <a:ahLst/>
              <a:cxnLst/>
              <a:rect l="l" t="t" r="r" b="b"/>
              <a:pathLst>
                <a:path w="401" h="370" extrusionOk="0">
                  <a:moveTo>
                    <a:pt x="177" y="0"/>
                  </a:moveTo>
                  <a:cubicBezTo>
                    <a:pt x="0" y="0"/>
                    <a:pt x="8" y="369"/>
                    <a:pt x="200" y="369"/>
                  </a:cubicBezTo>
                  <a:cubicBezTo>
                    <a:pt x="400" y="369"/>
                    <a:pt x="400" y="2"/>
                    <a:pt x="200" y="2"/>
                  </a:cubicBezTo>
                  <a:cubicBezTo>
                    <a:pt x="192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8160400" y="281802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67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8186250" y="2772175"/>
              <a:ext cx="8350" cy="6700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167" y="0"/>
                  </a:moveTo>
                  <a:cubicBezTo>
                    <a:pt x="0" y="0"/>
                    <a:pt x="0" y="267"/>
                    <a:pt x="167" y="267"/>
                  </a:cubicBezTo>
                  <a:cubicBezTo>
                    <a:pt x="334" y="267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8212100" y="2834700"/>
              <a:ext cx="11700" cy="9200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8251275" y="2818875"/>
              <a:ext cx="13375" cy="10850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8227100" y="2803850"/>
              <a:ext cx="12525" cy="1005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1" y="1"/>
                    <a:pt x="1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8282975" y="277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8252950" y="2737975"/>
              <a:ext cx="15050" cy="10875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4"/>
                    <a:pt x="301" y="434"/>
                  </a:cubicBezTo>
                  <a:cubicBezTo>
                    <a:pt x="601" y="434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8278800" y="268127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8259625" y="2678775"/>
              <a:ext cx="10025" cy="6675"/>
            </a:xfrm>
            <a:custGeom>
              <a:avLst/>
              <a:gdLst/>
              <a:ahLst/>
              <a:cxnLst/>
              <a:rect l="l" t="t" r="r" b="b"/>
              <a:pathLst>
                <a:path w="401" h="267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301325" y="2649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1"/>
                  </a:moveTo>
                  <a:cubicBezTo>
                    <a:pt x="0" y="1"/>
                    <a:pt x="0" y="268"/>
                    <a:pt x="201" y="268"/>
                  </a:cubicBezTo>
                  <a:cubicBezTo>
                    <a:pt x="401" y="268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8343025" y="2675425"/>
              <a:ext cx="7525" cy="7525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300" y="301"/>
                    <a:pt x="3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8326350" y="2733375"/>
              <a:ext cx="12000" cy="9800"/>
            </a:xfrm>
            <a:custGeom>
              <a:avLst/>
              <a:gdLst/>
              <a:ahLst/>
              <a:cxnLst/>
              <a:rect l="l" t="t" r="r" b="b"/>
              <a:pathLst>
                <a:path w="480" h="392" extrusionOk="0">
                  <a:moveTo>
                    <a:pt x="162" y="0"/>
                  </a:moveTo>
                  <a:cubicBezTo>
                    <a:pt x="125" y="0"/>
                    <a:pt x="91" y="14"/>
                    <a:pt x="67" y="51"/>
                  </a:cubicBezTo>
                  <a:cubicBezTo>
                    <a:pt x="0" y="151"/>
                    <a:pt x="0" y="318"/>
                    <a:pt x="100" y="351"/>
                  </a:cubicBezTo>
                  <a:cubicBezTo>
                    <a:pt x="136" y="380"/>
                    <a:pt x="174" y="391"/>
                    <a:pt x="212" y="391"/>
                  </a:cubicBezTo>
                  <a:cubicBezTo>
                    <a:pt x="351" y="391"/>
                    <a:pt x="479" y="230"/>
                    <a:pt x="400" y="151"/>
                  </a:cubicBezTo>
                  <a:cubicBezTo>
                    <a:pt x="400" y="151"/>
                    <a:pt x="400" y="84"/>
                    <a:pt x="367" y="84"/>
                  </a:cubicBezTo>
                  <a:cubicBezTo>
                    <a:pt x="304" y="42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8305500" y="271295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340525" y="27096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67" y="0"/>
                  </a:moveTo>
                  <a:cubicBezTo>
                    <a:pt x="0" y="0"/>
                    <a:pt x="0" y="334"/>
                    <a:pt x="267" y="334"/>
                  </a:cubicBezTo>
                  <a:cubicBezTo>
                    <a:pt x="467" y="334"/>
                    <a:pt x="4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8308000" y="268292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0" y="1"/>
                    <a:pt x="0" y="368"/>
                    <a:pt x="267" y="368"/>
                  </a:cubicBezTo>
                  <a:cubicBezTo>
                    <a:pt x="501" y="368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334675" y="2647900"/>
              <a:ext cx="12550" cy="10875"/>
            </a:xfrm>
            <a:custGeom>
              <a:avLst/>
              <a:gdLst/>
              <a:ahLst/>
              <a:cxnLst/>
              <a:rect l="l" t="t" r="r" b="b"/>
              <a:pathLst>
                <a:path w="502" h="435" extrusionOk="0">
                  <a:moveTo>
                    <a:pt x="234" y="1"/>
                  </a:moveTo>
                  <a:cubicBezTo>
                    <a:pt x="1" y="1"/>
                    <a:pt x="1" y="435"/>
                    <a:pt x="234" y="435"/>
                  </a:cubicBezTo>
                  <a:cubicBezTo>
                    <a:pt x="501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8318400" y="2763825"/>
              <a:ext cx="11250" cy="10900"/>
            </a:xfrm>
            <a:custGeom>
              <a:avLst/>
              <a:gdLst/>
              <a:ahLst/>
              <a:cxnLst/>
              <a:rect l="l" t="t" r="r" b="b"/>
              <a:pathLst>
                <a:path w="450" h="436" extrusionOk="0">
                  <a:moveTo>
                    <a:pt x="231" y="1"/>
                  </a:moveTo>
                  <a:cubicBezTo>
                    <a:pt x="135" y="1"/>
                    <a:pt x="35" y="67"/>
                    <a:pt x="18" y="201"/>
                  </a:cubicBezTo>
                  <a:cubicBezTo>
                    <a:pt x="0" y="360"/>
                    <a:pt x="133" y="435"/>
                    <a:pt x="252" y="435"/>
                  </a:cubicBezTo>
                  <a:cubicBezTo>
                    <a:pt x="356" y="435"/>
                    <a:pt x="449" y="377"/>
                    <a:pt x="418" y="267"/>
                  </a:cubicBezTo>
                  <a:lnTo>
                    <a:pt x="418" y="201"/>
                  </a:lnTo>
                  <a:cubicBezTo>
                    <a:pt x="418" y="67"/>
                    <a:pt x="326" y="1"/>
                    <a:pt x="23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8303825" y="2818025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8280475" y="2860575"/>
              <a:ext cx="18375" cy="15025"/>
            </a:xfrm>
            <a:custGeom>
              <a:avLst/>
              <a:gdLst/>
              <a:ahLst/>
              <a:cxnLst/>
              <a:rect l="l" t="t" r="r" b="b"/>
              <a:pathLst>
                <a:path w="735" h="601" extrusionOk="0">
                  <a:moveTo>
                    <a:pt x="367" y="0"/>
                  </a:moveTo>
                  <a:cubicBezTo>
                    <a:pt x="0" y="0"/>
                    <a:pt x="0" y="600"/>
                    <a:pt x="367" y="600"/>
                  </a:cubicBezTo>
                  <a:cubicBezTo>
                    <a:pt x="734" y="600"/>
                    <a:pt x="734" y="0"/>
                    <a:pt x="3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8282150" y="2825550"/>
              <a:ext cx="12525" cy="9175"/>
            </a:xfrm>
            <a:custGeom>
              <a:avLst/>
              <a:gdLst/>
              <a:ahLst/>
              <a:cxnLst/>
              <a:rect l="l" t="t" r="r" b="b"/>
              <a:pathLst>
                <a:path w="501" h="367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1" y="367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8242950" y="2881400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1" y="1"/>
                  </a:moveTo>
                  <a:cubicBezTo>
                    <a:pt x="0" y="1"/>
                    <a:pt x="0" y="335"/>
                    <a:pt x="201" y="335"/>
                  </a:cubicBezTo>
                  <a:cubicBezTo>
                    <a:pt x="401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192900" y="2905600"/>
              <a:ext cx="13375" cy="10025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34" y="0"/>
                  </a:moveTo>
                  <a:cubicBezTo>
                    <a:pt x="1" y="0"/>
                    <a:pt x="1" y="401"/>
                    <a:pt x="234" y="401"/>
                  </a:cubicBezTo>
                  <a:cubicBezTo>
                    <a:pt x="535" y="401"/>
                    <a:pt x="535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8177075" y="287557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172075" y="2849725"/>
              <a:ext cx="4175" cy="252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67" y="0"/>
                  </a:moveTo>
                  <a:cubicBezTo>
                    <a:pt x="0" y="0"/>
                    <a:pt x="0" y="100"/>
                    <a:pt x="67" y="100"/>
                  </a:cubicBezTo>
                  <a:cubicBezTo>
                    <a:pt x="167" y="100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8207925" y="2870575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01" y="401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8253800" y="2843050"/>
              <a:ext cx="10025" cy="7525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167" y="1"/>
                  </a:moveTo>
                  <a:cubicBezTo>
                    <a:pt x="0" y="1"/>
                    <a:pt x="0" y="301"/>
                    <a:pt x="167" y="301"/>
                  </a:cubicBezTo>
                  <a:cubicBezTo>
                    <a:pt x="400" y="301"/>
                    <a:pt x="4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8282975" y="28930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8314675" y="287635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07" y="1"/>
                  </a:moveTo>
                  <a:cubicBezTo>
                    <a:pt x="1" y="1"/>
                    <a:pt x="9" y="370"/>
                    <a:pt x="234" y="370"/>
                  </a:cubicBezTo>
                  <a:cubicBezTo>
                    <a:pt x="500" y="370"/>
                    <a:pt x="500" y="3"/>
                    <a:pt x="234" y="3"/>
                  </a:cubicBezTo>
                  <a:cubicBezTo>
                    <a:pt x="224" y="1"/>
                    <a:pt x="215" y="1"/>
                    <a:pt x="20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8244625" y="29081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0" y="367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142875" y="2870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8310500" y="2792175"/>
              <a:ext cx="14200" cy="11700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567" y="468"/>
                    <a:pt x="567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115350" y="3736050"/>
              <a:ext cx="140925" cy="8425"/>
            </a:xfrm>
            <a:custGeom>
              <a:avLst/>
              <a:gdLst/>
              <a:ahLst/>
              <a:cxnLst/>
              <a:rect l="l" t="t" r="r" b="b"/>
              <a:pathLst>
                <a:path w="5637" h="337" extrusionOk="0">
                  <a:moveTo>
                    <a:pt x="5568" y="1"/>
                  </a:moveTo>
                  <a:cubicBezTo>
                    <a:pt x="5559" y="1"/>
                    <a:pt x="5549" y="2"/>
                    <a:pt x="5538" y="6"/>
                  </a:cubicBezTo>
                  <a:cubicBezTo>
                    <a:pt x="3703" y="140"/>
                    <a:pt x="1869" y="140"/>
                    <a:pt x="34" y="240"/>
                  </a:cubicBezTo>
                  <a:cubicBezTo>
                    <a:pt x="1" y="273"/>
                    <a:pt x="1" y="306"/>
                    <a:pt x="34" y="306"/>
                  </a:cubicBezTo>
                  <a:cubicBezTo>
                    <a:pt x="425" y="328"/>
                    <a:pt x="819" y="337"/>
                    <a:pt x="1214" y="337"/>
                  </a:cubicBezTo>
                  <a:cubicBezTo>
                    <a:pt x="2673" y="337"/>
                    <a:pt x="4147" y="211"/>
                    <a:pt x="5538" y="106"/>
                  </a:cubicBezTo>
                  <a:cubicBezTo>
                    <a:pt x="5627" y="106"/>
                    <a:pt x="5637" y="1"/>
                    <a:pt x="55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8198750" y="3705750"/>
              <a:ext cx="12525" cy="37500"/>
            </a:xfrm>
            <a:custGeom>
              <a:avLst/>
              <a:gdLst/>
              <a:ahLst/>
              <a:cxnLst/>
              <a:rect l="l" t="t" r="r" b="b"/>
              <a:pathLst>
                <a:path w="501" h="1500" extrusionOk="0">
                  <a:moveTo>
                    <a:pt x="459" y="1"/>
                  </a:moveTo>
                  <a:cubicBezTo>
                    <a:pt x="434" y="1"/>
                    <a:pt x="401" y="17"/>
                    <a:pt x="367" y="51"/>
                  </a:cubicBezTo>
                  <a:cubicBezTo>
                    <a:pt x="201" y="518"/>
                    <a:pt x="134" y="1018"/>
                    <a:pt x="0" y="1485"/>
                  </a:cubicBezTo>
                  <a:cubicBezTo>
                    <a:pt x="0" y="1485"/>
                    <a:pt x="45" y="1500"/>
                    <a:pt x="75" y="1500"/>
                  </a:cubicBezTo>
                  <a:cubicBezTo>
                    <a:pt x="89" y="1500"/>
                    <a:pt x="101" y="1496"/>
                    <a:pt x="101" y="1485"/>
                  </a:cubicBezTo>
                  <a:cubicBezTo>
                    <a:pt x="234" y="1051"/>
                    <a:pt x="501" y="518"/>
                    <a:pt x="501" y="51"/>
                  </a:cubicBezTo>
                  <a:cubicBezTo>
                    <a:pt x="501" y="17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8276350" y="3689250"/>
              <a:ext cx="129850" cy="45400"/>
            </a:xfrm>
            <a:custGeom>
              <a:avLst/>
              <a:gdLst/>
              <a:ahLst/>
              <a:cxnLst/>
              <a:rect l="l" t="t" r="r" b="b"/>
              <a:pathLst>
                <a:path w="5194" h="1816" extrusionOk="0">
                  <a:moveTo>
                    <a:pt x="16" y="1"/>
                  </a:moveTo>
                  <a:cubicBezTo>
                    <a:pt x="0" y="1"/>
                    <a:pt x="5" y="43"/>
                    <a:pt x="32" y="43"/>
                  </a:cubicBezTo>
                  <a:cubicBezTo>
                    <a:pt x="1733" y="611"/>
                    <a:pt x="3401" y="1144"/>
                    <a:pt x="5069" y="1811"/>
                  </a:cubicBezTo>
                  <a:cubicBezTo>
                    <a:pt x="5078" y="1814"/>
                    <a:pt x="5087" y="1816"/>
                    <a:pt x="5095" y="1816"/>
                  </a:cubicBezTo>
                  <a:cubicBezTo>
                    <a:pt x="5174" y="1816"/>
                    <a:pt x="5193" y="1678"/>
                    <a:pt x="5102" y="1678"/>
                  </a:cubicBezTo>
                  <a:cubicBezTo>
                    <a:pt x="3434" y="1044"/>
                    <a:pt x="1767" y="477"/>
                    <a:pt x="32" y="10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8343175" y="3684325"/>
              <a:ext cx="28825" cy="26250"/>
            </a:xfrm>
            <a:custGeom>
              <a:avLst/>
              <a:gdLst/>
              <a:ahLst/>
              <a:cxnLst/>
              <a:rect l="l" t="t" r="r" b="b"/>
              <a:pathLst>
                <a:path w="1153" h="1050" extrusionOk="0">
                  <a:moveTo>
                    <a:pt x="1055" y="0"/>
                  </a:moveTo>
                  <a:cubicBezTo>
                    <a:pt x="1047" y="0"/>
                    <a:pt x="1037" y="2"/>
                    <a:pt x="1028" y="7"/>
                  </a:cubicBezTo>
                  <a:cubicBezTo>
                    <a:pt x="862" y="140"/>
                    <a:pt x="695" y="307"/>
                    <a:pt x="528" y="407"/>
                  </a:cubicBezTo>
                  <a:cubicBezTo>
                    <a:pt x="361" y="574"/>
                    <a:pt x="161" y="741"/>
                    <a:pt x="28" y="908"/>
                  </a:cubicBezTo>
                  <a:cubicBezTo>
                    <a:pt x="0" y="990"/>
                    <a:pt x="18" y="1050"/>
                    <a:pt x="44" y="1050"/>
                  </a:cubicBezTo>
                  <a:cubicBezTo>
                    <a:pt x="49" y="1050"/>
                    <a:pt x="55" y="1047"/>
                    <a:pt x="61" y="1041"/>
                  </a:cubicBezTo>
                  <a:cubicBezTo>
                    <a:pt x="228" y="908"/>
                    <a:pt x="395" y="741"/>
                    <a:pt x="561" y="641"/>
                  </a:cubicBezTo>
                  <a:cubicBezTo>
                    <a:pt x="728" y="474"/>
                    <a:pt x="928" y="341"/>
                    <a:pt x="1095" y="140"/>
                  </a:cubicBezTo>
                  <a:cubicBezTo>
                    <a:pt x="1153" y="83"/>
                    <a:pt x="1111" y="0"/>
                    <a:pt x="10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8191250" y="2089425"/>
              <a:ext cx="140950" cy="104650"/>
            </a:xfrm>
            <a:custGeom>
              <a:avLst/>
              <a:gdLst/>
              <a:ahLst/>
              <a:cxnLst/>
              <a:rect l="l" t="t" r="r" b="b"/>
              <a:pathLst>
                <a:path w="5638" h="4186" extrusionOk="0">
                  <a:moveTo>
                    <a:pt x="1142" y="1"/>
                  </a:moveTo>
                  <a:cubicBezTo>
                    <a:pt x="944" y="1"/>
                    <a:pt x="850" y="48"/>
                    <a:pt x="901" y="124"/>
                  </a:cubicBezTo>
                  <a:cubicBezTo>
                    <a:pt x="1001" y="324"/>
                    <a:pt x="2802" y="658"/>
                    <a:pt x="2569" y="958"/>
                  </a:cubicBezTo>
                  <a:cubicBezTo>
                    <a:pt x="2538" y="996"/>
                    <a:pt x="2484" y="1012"/>
                    <a:pt x="2412" y="1012"/>
                  </a:cubicBezTo>
                  <a:cubicBezTo>
                    <a:pt x="1978" y="1012"/>
                    <a:pt x="885" y="418"/>
                    <a:pt x="324" y="418"/>
                  </a:cubicBezTo>
                  <a:cubicBezTo>
                    <a:pt x="163" y="418"/>
                    <a:pt x="46" y="466"/>
                    <a:pt x="0" y="591"/>
                  </a:cubicBezTo>
                  <a:cubicBezTo>
                    <a:pt x="0" y="591"/>
                    <a:pt x="467" y="791"/>
                    <a:pt x="968" y="991"/>
                  </a:cubicBezTo>
                  <a:cubicBezTo>
                    <a:pt x="1468" y="1158"/>
                    <a:pt x="2269" y="1458"/>
                    <a:pt x="2068" y="1692"/>
                  </a:cubicBezTo>
                  <a:cubicBezTo>
                    <a:pt x="2046" y="1714"/>
                    <a:pt x="2011" y="1725"/>
                    <a:pt x="1966" y="1725"/>
                  </a:cubicBezTo>
                  <a:cubicBezTo>
                    <a:pt x="1601" y="1725"/>
                    <a:pt x="586" y="1049"/>
                    <a:pt x="305" y="1049"/>
                  </a:cubicBezTo>
                  <a:cubicBezTo>
                    <a:pt x="266" y="1049"/>
                    <a:pt x="241" y="1062"/>
                    <a:pt x="234" y="1091"/>
                  </a:cubicBezTo>
                  <a:cubicBezTo>
                    <a:pt x="134" y="1325"/>
                    <a:pt x="1301" y="2092"/>
                    <a:pt x="2135" y="2492"/>
                  </a:cubicBezTo>
                  <a:cubicBezTo>
                    <a:pt x="2813" y="2845"/>
                    <a:pt x="2786" y="3021"/>
                    <a:pt x="2591" y="3021"/>
                  </a:cubicBezTo>
                  <a:cubicBezTo>
                    <a:pt x="2546" y="3021"/>
                    <a:pt x="2492" y="3012"/>
                    <a:pt x="2435" y="2993"/>
                  </a:cubicBezTo>
                  <a:cubicBezTo>
                    <a:pt x="2202" y="2935"/>
                    <a:pt x="1614" y="2495"/>
                    <a:pt x="1401" y="2495"/>
                  </a:cubicBezTo>
                  <a:cubicBezTo>
                    <a:pt x="1370" y="2495"/>
                    <a:pt x="1347" y="2505"/>
                    <a:pt x="1335" y="2526"/>
                  </a:cubicBezTo>
                  <a:cubicBezTo>
                    <a:pt x="1268" y="2759"/>
                    <a:pt x="2269" y="3593"/>
                    <a:pt x="2836" y="3827"/>
                  </a:cubicBezTo>
                  <a:cubicBezTo>
                    <a:pt x="3436" y="4027"/>
                    <a:pt x="4503" y="3960"/>
                    <a:pt x="4770" y="4160"/>
                  </a:cubicBezTo>
                  <a:cubicBezTo>
                    <a:pt x="4785" y="4178"/>
                    <a:pt x="4803" y="4186"/>
                    <a:pt x="4823" y="4186"/>
                  </a:cubicBezTo>
                  <a:cubicBezTo>
                    <a:pt x="5067" y="4186"/>
                    <a:pt x="5638" y="2959"/>
                    <a:pt x="5638" y="2959"/>
                  </a:cubicBezTo>
                  <a:cubicBezTo>
                    <a:pt x="5638" y="2959"/>
                    <a:pt x="3903" y="991"/>
                    <a:pt x="2769" y="458"/>
                  </a:cubicBezTo>
                  <a:cubicBezTo>
                    <a:pt x="2066" y="127"/>
                    <a:pt x="1465" y="1"/>
                    <a:pt x="1142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7981925" y="2094875"/>
              <a:ext cx="79250" cy="148875"/>
            </a:xfrm>
            <a:custGeom>
              <a:avLst/>
              <a:gdLst/>
              <a:ahLst/>
              <a:cxnLst/>
              <a:rect l="l" t="t" r="r" b="b"/>
              <a:pathLst>
                <a:path w="3170" h="5955" extrusionOk="0">
                  <a:moveTo>
                    <a:pt x="2578" y="1"/>
                  </a:moveTo>
                  <a:cubicBezTo>
                    <a:pt x="2044" y="1"/>
                    <a:pt x="1404" y="1944"/>
                    <a:pt x="1058" y="1944"/>
                  </a:cubicBezTo>
                  <a:cubicBezTo>
                    <a:pt x="1050" y="1944"/>
                    <a:pt x="1042" y="1943"/>
                    <a:pt x="1035" y="1941"/>
                  </a:cubicBezTo>
                  <a:cubicBezTo>
                    <a:pt x="668" y="1874"/>
                    <a:pt x="1802" y="406"/>
                    <a:pt x="1769" y="206"/>
                  </a:cubicBezTo>
                  <a:cubicBezTo>
                    <a:pt x="1759" y="179"/>
                    <a:pt x="1739" y="165"/>
                    <a:pt x="1709" y="165"/>
                  </a:cubicBezTo>
                  <a:cubicBezTo>
                    <a:pt x="1521" y="165"/>
                    <a:pt x="966" y="701"/>
                    <a:pt x="534" y="1707"/>
                  </a:cubicBezTo>
                  <a:cubicBezTo>
                    <a:pt x="34" y="2875"/>
                    <a:pt x="1" y="5510"/>
                    <a:pt x="1" y="5510"/>
                  </a:cubicBezTo>
                  <a:cubicBezTo>
                    <a:pt x="1" y="5510"/>
                    <a:pt x="979" y="5955"/>
                    <a:pt x="1338" y="5955"/>
                  </a:cubicBezTo>
                  <a:cubicBezTo>
                    <a:pt x="1419" y="5955"/>
                    <a:pt x="1468" y="5932"/>
                    <a:pt x="1468" y="5877"/>
                  </a:cubicBezTo>
                  <a:cubicBezTo>
                    <a:pt x="1502" y="5577"/>
                    <a:pt x="2369" y="4910"/>
                    <a:pt x="2669" y="4376"/>
                  </a:cubicBezTo>
                  <a:cubicBezTo>
                    <a:pt x="2969" y="3842"/>
                    <a:pt x="3170" y="2508"/>
                    <a:pt x="2969" y="2408"/>
                  </a:cubicBezTo>
                  <a:cubicBezTo>
                    <a:pt x="2961" y="2405"/>
                    <a:pt x="2952" y="2404"/>
                    <a:pt x="2944" y="2404"/>
                  </a:cubicBezTo>
                  <a:cubicBezTo>
                    <a:pt x="2721" y="2404"/>
                    <a:pt x="2531" y="3217"/>
                    <a:pt x="2402" y="3442"/>
                  </a:cubicBezTo>
                  <a:cubicBezTo>
                    <a:pt x="2366" y="3527"/>
                    <a:pt x="2303" y="3585"/>
                    <a:pt x="2254" y="3585"/>
                  </a:cubicBezTo>
                  <a:cubicBezTo>
                    <a:pt x="2168" y="3585"/>
                    <a:pt x="2123" y="3406"/>
                    <a:pt x="2336" y="2875"/>
                  </a:cubicBezTo>
                  <a:cubicBezTo>
                    <a:pt x="2703" y="2008"/>
                    <a:pt x="3136" y="673"/>
                    <a:pt x="2869" y="540"/>
                  </a:cubicBezTo>
                  <a:cubicBezTo>
                    <a:pt x="2861" y="535"/>
                    <a:pt x="2853" y="533"/>
                    <a:pt x="2844" y="533"/>
                  </a:cubicBezTo>
                  <a:cubicBezTo>
                    <a:pt x="2606" y="533"/>
                    <a:pt x="2167" y="2208"/>
                    <a:pt x="1877" y="2208"/>
                  </a:cubicBezTo>
                  <a:cubicBezTo>
                    <a:pt x="1874" y="2208"/>
                    <a:pt x="1871" y="2208"/>
                    <a:pt x="1869" y="2208"/>
                  </a:cubicBezTo>
                  <a:cubicBezTo>
                    <a:pt x="1568" y="2208"/>
                    <a:pt x="2002" y="1440"/>
                    <a:pt x="2236" y="1007"/>
                  </a:cubicBezTo>
                  <a:cubicBezTo>
                    <a:pt x="2502" y="540"/>
                    <a:pt x="2703" y="39"/>
                    <a:pt x="2703" y="39"/>
                  </a:cubicBezTo>
                  <a:cubicBezTo>
                    <a:pt x="2662" y="13"/>
                    <a:pt x="2620" y="1"/>
                    <a:pt x="257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2"/>
          <p:cNvGrpSpPr/>
          <p:nvPr/>
        </p:nvGrpSpPr>
        <p:grpSpPr>
          <a:xfrm>
            <a:off x="3510125" y="4362025"/>
            <a:ext cx="627975" cy="1457875"/>
            <a:chOff x="6277375" y="207700"/>
            <a:chExt cx="627975" cy="1457875"/>
          </a:xfrm>
        </p:grpSpPr>
        <p:sp>
          <p:nvSpPr>
            <p:cNvPr id="1374" name="Google Shape;1374;p2"/>
            <p:cNvSpPr/>
            <p:nvPr/>
          </p:nvSpPr>
          <p:spPr>
            <a:xfrm>
              <a:off x="6338250" y="361025"/>
              <a:ext cx="39225" cy="48950"/>
            </a:xfrm>
            <a:custGeom>
              <a:avLst/>
              <a:gdLst/>
              <a:ahLst/>
              <a:cxnLst/>
              <a:rect l="l" t="t" r="r" b="b"/>
              <a:pathLst>
                <a:path w="1569" h="1958" extrusionOk="0">
                  <a:moveTo>
                    <a:pt x="679" y="0"/>
                  </a:moveTo>
                  <a:cubicBezTo>
                    <a:pt x="623" y="0"/>
                    <a:pt x="573" y="4"/>
                    <a:pt x="534" y="10"/>
                  </a:cubicBezTo>
                  <a:cubicBezTo>
                    <a:pt x="167" y="77"/>
                    <a:pt x="1" y="511"/>
                    <a:pt x="34" y="878"/>
                  </a:cubicBezTo>
                  <a:cubicBezTo>
                    <a:pt x="111" y="1467"/>
                    <a:pt x="561" y="1957"/>
                    <a:pt x="1083" y="1957"/>
                  </a:cubicBezTo>
                  <a:cubicBezTo>
                    <a:pt x="1241" y="1957"/>
                    <a:pt x="1406" y="1912"/>
                    <a:pt x="1568" y="1812"/>
                  </a:cubicBezTo>
                  <a:lnTo>
                    <a:pt x="1235" y="311"/>
                  </a:lnTo>
                  <a:cubicBezTo>
                    <a:pt x="1235" y="69"/>
                    <a:pt x="910" y="0"/>
                    <a:pt x="679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6383600" y="339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88" y="0"/>
                  </a:moveTo>
                  <a:cubicBezTo>
                    <a:pt x="55" y="0"/>
                    <a:pt x="21" y="34"/>
                    <a:pt x="21" y="67"/>
                  </a:cubicBezTo>
                  <a:cubicBezTo>
                    <a:pt x="0" y="171"/>
                    <a:pt x="84" y="223"/>
                    <a:pt x="157" y="223"/>
                  </a:cubicBezTo>
                  <a:cubicBezTo>
                    <a:pt x="202" y="223"/>
                    <a:pt x="242" y="204"/>
                    <a:pt x="255" y="167"/>
                  </a:cubicBezTo>
                  <a:cubicBezTo>
                    <a:pt x="322" y="34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6397500" y="369575"/>
              <a:ext cx="10000" cy="15900"/>
            </a:xfrm>
            <a:custGeom>
              <a:avLst/>
              <a:gdLst/>
              <a:ahLst/>
              <a:cxnLst/>
              <a:rect l="l" t="t" r="r" b="b"/>
              <a:pathLst>
                <a:path w="400" h="636" extrusionOk="0">
                  <a:moveTo>
                    <a:pt x="328" y="0"/>
                  </a:moveTo>
                  <a:cubicBezTo>
                    <a:pt x="30" y="0"/>
                    <a:pt x="0" y="379"/>
                    <a:pt x="32" y="636"/>
                  </a:cubicBezTo>
                  <a:cubicBezTo>
                    <a:pt x="99" y="636"/>
                    <a:pt x="166" y="636"/>
                    <a:pt x="132" y="536"/>
                  </a:cubicBezTo>
                  <a:cubicBezTo>
                    <a:pt x="132" y="469"/>
                    <a:pt x="132" y="336"/>
                    <a:pt x="166" y="236"/>
                  </a:cubicBezTo>
                  <a:cubicBezTo>
                    <a:pt x="199" y="135"/>
                    <a:pt x="299" y="135"/>
                    <a:pt x="366" y="69"/>
                  </a:cubicBezTo>
                  <a:cubicBezTo>
                    <a:pt x="399" y="69"/>
                    <a:pt x="399" y="2"/>
                    <a:pt x="366" y="2"/>
                  </a:cubicBezTo>
                  <a:cubicBezTo>
                    <a:pt x="353" y="1"/>
                    <a:pt x="340" y="0"/>
                    <a:pt x="3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6360325" y="557775"/>
              <a:ext cx="33000" cy="44125"/>
            </a:xfrm>
            <a:custGeom>
              <a:avLst/>
              <a:gdLst/>
              <a:ahLst/>
              <a:cxnLst/>
              <a:rect l="l" t="t" r="r" b="b"/>
              <a:pathLst>
                <a:path w="1320" h="1765" extrusionOk="0">
                  <a:moveTo>
                    <a:pt x="1042" y="0"/>
                  </a:moveTo>
                  <a:cubicBezTo>
                    <a:pt x="867" y="0"/>
                    <a:pt x="711" y="75"/>
                    <a:pt x="619" y="213"/>
                  </a:cubicBezTo>
                  <a:cubicBezTo>
                    <a:pt x="519" y="346"/>
                    <a:pt x="485" y="546"/>
                    <a:pt x="452" y="713"/>
                  </a:cubicBezTo>
                  <a:lnTo>
                    <a:pt x="452" y="947"/>
                  </a:lnTo>
                  <a:cubicBezTo>
                    <a:pt x="452" y="1013"/>
                    <a:pt x="485" y="1114"/>
                    <a:pt x="485" y="1214"/>
                  </a:cubicBezTo>
                  <a:cubicBezTo>
                    <a:pt x="519" y="1380"/>
                    <a:pt x="419" y="1480"/>
                    <a:pt x="152" y="1480"/>
                  </a:cubicBezTo>
                  <a:cubicBezTo>
                    <a:pt x="138" y="1467"/>
                    <a:pt x="113" y="1459"/>
                    <a:pt x="88" y="1459"/>
                  </a:cubicBezTo>
                  <a:cubicBezTo>
                    <a:pt x="53" y="1459"/>
                    <a:pt x="18" y="1475"/>
                    <a:pt x="18" y="1514"/>
                  </a:cubicBezTo>
                  <a:cubicBezTo>
                    <a:pt x="1" y="1691"/>
                    <a:pt x="124" y="1765"/>
                    <a:pt x="269" y="1765"/>
                  </a:cubicBezTo>
                  <a:cubicBezTo>
                    <a:pt x="397" y="1765"/>
                    <a:pt x="541" y="1708"/>
                    <a:pt x="619" y="1614"/>
                  </a:cubicBezTo>
                  <a:cubicBezTo>
                    <a:pt x="752" y="1447"/>
                    <a:pt x="685" y="1280"/>
                    <a:pt x="685" y="1114"/>
                  </a:cubicBezTo>
                  <a:cubicBezTo>
                    <a:pt x="655" y="718"/>
                    <a:pt x="652" y="129"/>
                    <a:pt x="1132" y="129"/>
                  </a:cubicBezTo>
                  <a:cubicBezTo>
                    <a:pt x="1179" y="129"/>
                    <a:pt x="1230" y="134"/>
                    <a:pt x="1286" y="146"/>
                  </a:cubicBezTo>
                  <a:cubicBezTo>
                    <a:pt x="1286" y="146"/>
                    <a:pt x="1319" y="113"/>
                    <a:pt x="1286" y="46"/>
                  </a:cubicBezTo>
                  <a:cubicBezTo>
                    <a:pt x="1203" y="15"/>
                    <a:pt x="1121" y="0"/>
                    <a:pt x="1042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6365775" y="622350"/>
              <a:ext cx="46725" cy="42200"/>
            </a:xfrm>
            <a:custGeom>
              <a:avLst/>
              <a:gdLst/>
              <a:ahLst/>
              <a:cxnLst/>
              <a:rect l="l" t="t" r="r" b="b"/>
              <a:pathLst>
                <a:path w="1869" h="1688" extrusionOk="0">
                  <a:moveTo>
                    <a:pt x="1441" y="0"/>
                  </a:moveTo>
                  <a:cubicBezTo>
                    <a:pt x="1139" y="0"/>
                    <a:pt x="831" y="93"/>
                    <a:pt x="734" y="432"/>
                  </a:cubicBezTo>
                  <a:cubicBezTo>
                    <a:pt x="701" y="599"/>
                    <a:pt x="734" y="799"/>
                    <a:pt x="801" y="966"/>
                  </a:cubicBezTo>
                  <a:cubicBezTo>
                    <a:pt x="834" y="1199"/>
                    <a:pt x="901" y="1433"/>
                    <a:pt x="601" y="1499"/>
                  </a:cubicBezTo>
                  <a:cubicBezTo>
                    <a:pt x="549" y="1520"/>
                    <a:pt x="497" y="1528"/>
                    <a:pt x="447" y="1528"/>
                  </a:cubicBezTo>
                  <a:cubicBezTo>
                    <a:pt x="334" y="1528"/>
                    <a:pt x="226" y="1489"/>
                    <a:pt x="134" y="1466"/>
                  </a:cubicBezTo>
                  <a:cubicBezTo>
                    <a:pt x="67" y="1466"/>
                    <a:pt x="0" y="1599"/>
                    <a:pt x="101" y="1633"/>
                  </a:cubicBezTo>
                  <a:cubicBezTo>
                    <a:pt x="209" y="1665"/>
                    <a:pt x="335" y="1687"/>
                    <a:pt x="459" y="1687"/>
                  </a:cubicBezTo>
                  <a:cubicBezTo>
                    <a:pt x="717" y="1687"/>
                    <a:pt x="967" y="1592"/>
                    <a:pt x="1035" y="1299"/>
                  </a:cubicBezTo>
                  <a:cubicBezTo>
                    <a:pt x="1068" y="1132"/>
                    <a:pt x="968" y="932"/>
                    <a:pt x="934" y="765"/>
                  </a:cubicBezTo>
                  <a:cubicBezTo>
                    <a:pt x="813" y="251"/>
                    <a:pt x="1214" y="94"/>
                    <a:pt x="1663" y="94"/>
                  </a:cubicBezTo>
                  <a:cubicBezTo>
                    <a:pt x="1709" y="94"/>
                    <a:pt x="1755" y="95"/>
                    <a:pt x="1802" y="98"/>
                  </a:cubicBezTo>
                  <a:cubicBezTo>
                    <a:pt x="1868" y="98"/>
                    <a:pt x="1868" y="32"/>
                    <a:pt x="1768" y="32"/>
                  </a:cubicBezTo>
                  <a:cubicBezTo>
                    <a:pt x="1668" y="13"/>
                    <a:pt x="1555" y="0"/>
                    <a:pt x="144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6348250" y="696225"/>
              <a:ext cx="45525" cy="29525"/>
            </a:xfrm>
            <a:custGeom>
              <a:avLst/>
              <a:gdLst/>
              <a:ahLst/>
              <a:cxnLst/>
              <a:rect l="l" t="t" r="r" b="b"/>
              <a:pathLst>
                <a:path w="1821" h="1181" extrusionOk="0">
                  <a:moveTo>
                    <a:pt x="687" y="1"/>
                  </a:moveTo>
                  <a:cubicBezTo>
                    <a:pt x="400" y="1"/>
                    <a:pt x="148" y="214"/>
                    <a:pt x="1" y="479"/>
                  </a:cubicBezTo>
                  <a:cubicBezTo>
                    <a:pt x="1" y="508"/>
                    <a:pt x="50" y="586"/>
                    <a:pt x="85" y="586"/>
                  </a:cubicBezTo>
                  <a:cubicBezTo>
                    <a:pt x="91" y="586"/>
                    <a:pt x="96" y="584"/>
                    <a:pt x="101" y="579"/>
                  </a:cubicBezTo>
                  <a:cubicBezTo>
                    <a:pt x="234" y="446"/>
                    <a:pt x="335" y="279"/>
                    <a:pt x="568" y="246"/>
                  </a:cubicBezTo>
                  <a:cubicBezTo>
                    <a:pt x="605" y="232"/>
                    <a:pt x="638" y="226"/>
                    <a:pt x="670" y="226"/>
                  </a:cubicBezTo>
                  <a:cubicBezTo>
                    <a:pt x="871" y="226"/>
                    <a:pt x="982" y="473"/>
                    <a:pt x="1068" y="646"/>
                  </a:cubicBezTo>
                  <a:cubicBezTo>
                    <a:pt x="1102" y="813"/>
                    <a:pt x="1135" y="1013"/>
                    <a:pt x="1269" y="1113"/>
                  </a:cubicBezTo>
                  <a:cubicBezTo>
                    <a:pt x="1326" y="1159"/>
                    <a:pt x="1399" y="1181"/>
                    <a:pt x="1473" y="1181"/>
                  </a:cubicBezTo>
                  <a:cubicBezTo>
                    <a:pt x="1614" y="1181"/>
                    <a:pt x="1758" y="1099"/>
                    <a:pt x="1802" y="946"/>
                  </a:cubicBezTo>
                  <a:cubicBezTo>
                    <a:pt x="1821" y="871"/>
                    <a:pt x="1777" y="828"/>
                    <a:pt x="1728" y="828"/>
                  </a:cubicBezTo>
                  <a:cubicBezTo>
                    <a:pt x="1690" y="828"/>
                    <a:pt x="1650" y="854"/>
                    <a:pt x="1635" y="913"/>
                  </a:cubicBezTo>
                  <a:cubicBezTo>
                    <a:pt x="1605" y="917"/>
                    <a:pt x="1577" y="919"/>
                    <a:pt x="1550" y="919"/>
                  </a:cubicBezTo>
                  <a:cubicBezTo>
                    <a:pt x="1370" y="919"/>
                    <a:pt x="1269" y="824"/>
                    <a:pt x="1269" y="679"/>
                  </a:cubicBezTo>
                  <a:cubicBezTo>
                    <a:pt x="1269" y="612"/>
                    <a:pt x="1235" y="579"/>
                    <a:pt x="1235" y="479"/>
                  </a:cubicBezTo>
                  <a:cubicBezTo>
                    <a:pt x="1235" y="412"/>
                    <a:pt x="1168" y="346"/>
                    <a:pt x="1135" y="279"/>
                  </a:cubicBezTo>
                  <a:cubicBezTo>
                    <a:pt x="1068" y="145"/>
                    <a:pt x="968" y="79"/>
                    <a:pt x="802" y="12"/>
                  </a:cubicBezTo>
                  <a:cubicBezTo>
                    <a:pt x="763" y="4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6354925" y="744875"/>
              <a:ext cx="25050" cy="50075"/>
            </a:xfrm>
            <a:custGeom>
              <a:avLst/>
              <a:gdLst/>
              <a:ahLst/>
              <a:cxnLst/>
              <a:rect l="l" t="t" r="r" b="b"/>
              <a:pathLst>
                <a:path w="1002" h="2003" extrusionOk="0">
                  <a:moveTo>
                    <a:pt x="401" y="1"/>
                  </a:moveTo>
                  <a:cubicBezTo>
                    <a:pt x="134" y="101"/>
                    <a:pt x="1" y="434"/>
                    <a:pt x="34" y="801"/>
                  </a:cubicBezTo>
                  <a:cubicBezTo>
                    <a:pt x="68" y="968"/>
                    <a:pt x="168" y="1068"/>
                    <a:pt x="301" y="1168"/>
                  </a:cubicBezTo>
                  <a:cubicBezTo>
                    <a:pt x="334" y="1202"/>
                    <a:pt x="401" y="1235"/>
                    <a:pt x="468" y="1302"/>
                  </a:cubicBezTo>
                  <a:cubicBezTo>
                    <a:pt x="635" y="1368"/>
                    <a:pt x="635" y="1502"/>
                    <a:pt x="535" y="1735"/>
                  </a:cubicBezTo>
                  <a:cubicBezTo>
                    <a:pt x="501" y="1735"/>
                    <a:pt x="401" y="1769"/>
                    <a:pt x="368" y="1769"/>
                  </a:cubicBezTo>
                  <a:cubicBezTo>
                    <a:pt x="301" y="1835"/>
                    <a:pt x="301" y="2002"/>
                    <a:pt x="401" y="2002"/>
                  </a:cubicBezTo>
                  <a:cubicBezTo>
                    <a:pt x="668" y="2002"/>
                    <a:pt x="1002" y="1835"/>
                    <a:pt x="901" y="1535"/>
                  </a:cubicBezTo>
                  <a:cubicBezTo>
                    <a:pt x="868" y="1368"/>
                    <a:pt x="735" y="1302"/>
                    <a:pt x="635" y="1202"/>
                  </a:cubicBezTo>
                  <a:cubicBezTo>
                    <a:pt x="201" y="901"/>
                    <a:pt x="134" y="534"/>
                    <a:pt x="501" y="168"/>
                  </a:cubicBezTo>
                  <a:cubicBezTo>
                    <a:pt x="535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6379675" y="811125"/>
              <a:ext cx="41425" cy="28025"/>
            </a:xfrm>
            <a:custGeom>
              <a:avLst/>
              <a:gdLst/>
              <a:ahLst/>
              <a:cxnLst/>
              <a:rect l="l" t="t" r="r" b="b"/>
              <a:pathLst>
                <a:path w="1657" h="1121" extrusionOk="0">
                  <a:moveTo>
                    <a:pt x="490" y="1"/>
                  </a:moveTo>
                  <a:cubicBezTo>
                    <a:pt x="296" y="1"/>
                    <a:pt x="143" y="132"/>
                    <a:pt x="45" y="353"/>
                  </a:cubicBezTo>
                  <a:cubicBezTo>
                    <a:pt x="0" y="353"/>
                    <a:pt x="15" y="368"/>
                    <a:pt x="40" y="368"/>
                  </a:cubicBezTo>
                  <a:cubicBezTo>
                    <a:pt x="52" y="368"/>
                    <a:pt x="67" y="364"/>
                    <a:pt x="78" y="353"/>
                  </a:cubicBezTo>
                  <a:cubicBezTo>
                    <a:pt x="145" y="253"/>
                    <a:pt x="312" y="86"/>
                    <a:pt x="412" y="86"/>
                  </a:cubicBezTo>
                  <a:cubicBezTo>
                    <a:pt x="579" y="86"/>
                    <a:pt x="712" y="219"/>
                    <a:pt x="745" y="386"/>
                  </a:cubicBezTo>
                  <a:cubicBezTo>
                    <a:pt x="812" y="486"/>
                    <a:pt x="812" y="586"/>
                    <a:pt x="845" y="720"/>
                  </a:cubicBezTo>
                  <a:cubicBezTo>
                    <a:pt x="879" y="887"/>
                    <a:pt x="979" y="1020"/>
                    <a:pt x="1146" y="1087"/>
                  </a:cubicBezTo>
                  <a:cubicBezTo>
                    <a:pt x="1192" y="1110"/>
                    <a:pt x="1244" y="1120"/>
                    <a:pt x="1298" y="1120"/>
                  </a:cubicBezTo>
                  <a:cubicBezTo>
                    <a:pt x="1476" y="1120"/>
                    <a:pt x="1656" y="1000"/>
                    <a:pt x="1579" y="820"/>
                  </a:cubicBezTo>
                  <a:cubicBezTo>
                    <a:pt x="1579" y="783"/>
                    <a:pt x="1559" y="757"/>
                    <a:pt x="1536" y="757"/>
                  </a:cubicBezTo>
                  <a:cubicBezTo>
                    <a:pt x="1516" y="757"/>
                    <a:pt x="1494" y="775"/>
                    <a:pt x="1479" y="820"/>
                  </a:cubicBezTo>
                  <a:cubicBezTo>
                    <a:pt x="1433" y="912"/>
                    <a:pt x="1371" y="949"/>
                    <a:pt x="1308" y="949"/>
                  </a:cubicBezTo>
                  <a:cubicBezTo>
                    <a:pt x="1189" y="949"/>
                    <a:pt x="1067" y="818"/>
                    <a:pt x="1046" y="686"/>
                  </a:cubicBezTo>
                  <a:cubicBezTo>
                    <a:pt x="1012" y="586"/>
                    <a:pt x="1012" y="486"/>
                    <a:pt x="979" y="386"/>
                  </a:cubicBezTo>
                  <a:cubicBezTo>
                    <a:pt x="912" y="253"/>
                    <a:pt x="845" y="153"/>
                    <a:pt x="712" y="53"/>
                  </a:cubicBezTo>
                  <a:cubicBezTo>
                    <a:pt x="633" y="18"/>
                    <a:pt x="559" y="1"/>
                    <a:pt x="490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6365400" y="850150"/>
              <a:ext cx="34600" cy="54675"/>
            </a:xfrm>
            <a:custGeom>
              <a:avLst/>
              <a:gdLst/>
              <a:ahLst/>
              <a:cxnLst/>
              <a:rect l="l" t="t" r="r" b="b"/>
              <a:pathLst>
                <a:path w="1384" h="2187" extrusionOk="0">
                  <a:moveTo>
                    <a:pt x="1088" y="0"/>
                  </a:moveTo>
                  <a:cubicBezTo>
                    <a:pt x="774" y="0"/>
                    <a:pt x="454" y="190"/>
                    <a:pt x="316" y="493"/>
                  </a:cubicBezTo>
                  <a:cubicBezTo>
                    <a:pt x="282" y="660"/>
                    <a:pt x="249" y="827"/>
                    <a:pt x="282" y="993"/>
                  </a:cubicBezTo>
                  <a:cubicBezTo>
                    <a:pt x="316" y="1127"/>
                    <a:pt x="382" y="1194"/>
                    <a:pt x="449" y="1294"/>
                  </a:cubicBezTo>
                  <a:cubicBezTo>
                    <a:pt x="482" y="1327"/>
                    <a:pt x="482" y="1360"/>
                    <a:pt x="549" y="1360"/>
                  </a:cubicBezTo>
                  <a:cubicBezTo>
                    <a:pt x="783" y="1594"/>
                    <a:pt x="649" y="1794"/>
                    <a:pt x="149" y="1927"/>
                  </a:cubicBezTo>
                  <a:cubicBezTo>
                    <a:pt x="136" y="1915"/>
                    <a:pt x="123" y="1910"/>
                    <a:pt x="109" y="1910"/>
                  </a:cubicBezTo>
                  <a:cubicBezTo>
                    <a:pt x="52" y="1910"/>
                    <a:pt x="1" y="2013"/>
                    <a:pt x="82" y="2094"/>
                  </a:cubicBezTo>
                  <a:cubicBezTo>
                    <a:pt x="175" y="2156"/>
                    <a:pt x="287" y="2186"/>
                    <a:pt x="398" y="2186"/>
                  </a:cubicBezTo>
                  <a:cubicBezTo>
                    <a:pt x="644" y="2186"/>
                    <a:pt x="883" y="2037"/>
                    <a:pt x="883" y="1761"/>
                  </a:cubicBezTo>
                  <a:cubicBezTo>
                    <a:pt x="883" y="1494"/>
                    <a:pt x="716" y="1360"/>
                    <a:pt x="583" y="1194"/>
                  </a:cubicBezTo>
                  <a:cubicBezTo>
                    <a:pt x="237" y="690"/>
                    <a:pt x="573" y="187"/>
                    <a:pt x="1143" y="187"/>
                  </a:cubicBezTo>
                  <a:cubicBezTo>
                    <a:pt x="1178" y="187"/>
                    <a:pt x="1213" y="189"/>
                    <a:pt x="1250" y="193"/>
                  </a:cubicBezTo>
                  <a:cubicBezTo>
                    <a:pt x="1383" y="160"/>
                    <a:pt x="1383" y="93"/>
                    <a:pt x="1283" y="26"/>
                  </a:cubicBezTo>
                  <a:cubicBezTo>
                    <a:pt x="1219" y="9"/>
                    <a:pt x="1154" y="0"/>
                    <a:pt x="108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6295725" y="207700"/>
              <a:ext cx="217675" cy="182700"/>
            </a:xfrm>
            <a:custGeom>
              <a:avLst/>
              <a:gdLst/>
              <a:ahLst/>
              <a:cxnLst/>
              <a:rect l="l" t="t" r="r" b="b"/>
              <a:pathLst>
                <a:path w="8707" h="7308" extrusionOk="0">
                  <a:moveTo>
                    <a:pt x="4879" y="0"/>
                  </a:moveTo>
                  <a:cubicBezTo>
                    <a:pt x="4843" y="0"/>
                    <a:pt x="4807" y="2"/>
                    <a:pt x="4771" y="6"/>
                  </a:cubicBezTo>
                  <a:cubicBezTo>
                    <a:pt x="4170" y="106"/>
                    <a:pt x="3603" y="606"/>
                    <a:pt x="3336" y="1173"/>
                  </a:cubicBezTo>
                  <a:cubicBezTo>
                    <a:pt x="3109" y="1022"/>
                    <a:pt x="2833" y="946"/>
                    <a:pt x="2559" y="946"/>
                  </a:cubicBezTo>
                  <a:cubicBezTo>
                    <a:pt x="2231" y="946"/>
                    <a:pt x="1905" y="1055"/>
                    <a:pt x="1668" y="1273"/>
                  </a:cubicBezTo>
                  <a:cubicBezTo>
                    <a:pt x="1201" y="1640"/>
                    <a:pt x="1035" y="2341"/>
                    <a:pt x="1335" y="2874"/>
                  </a:cubicBezTo>
                  <a:cubicBezTo>
                    <a:pt x="701" y="2941"/>
                    <a:pt x="167" y="3475"/>
                    <a:pt x="67" y="4109"/>
                  </a:cubicBezTo>
                  <a:cubicBezTo>
                    <a:pt x="0" y="4709"/>
                    <a:pt x="367" y="5343"/>
                    <a:pt x="934" y="5610"/>
                  </a:cubicBezTo>
                  <a:cubicBezTo>
                    <a:pt x="568" y="5843"/>
                    <a:pt x="434" y="6377"/>
                    <a:pt x="701" y="6711"/>
                  </a:cubicBezTo>
                  <a:cubicBezTo>
                    <a:pt x="860" y="6937"/>
                    <a:pt x="1141" y="7071"/>
                    <a:pt x="1431" y="7071"/>
                  </a:cubicBezTo>
                  <a:cubicBezTo>
                    <a:pt x="1568" y="7071"/>
                    <a:pt x="1707" y="7042"/>
                    <a:pt x="1835" y="6977"/>
                  </a:cubicBezTo>
                  <a:lnTo>
                    <a:pt x="1835" y="6877"/>
                  </a:lnTo>
                  <a:cubicBezTo>
                    <a:pt x="2533" y="7166"/>
                    <a:pt x="3291" y="7307"/>
                    <a:pt x="4054" y="7307"/>
                  </a:cubicBezTo>
                  <a:cubicBezTo>
                    <a:pt x="5406" y="7307"/>
                    <a:pt x="6773" y="6863"/>
                    <a:pt x="7839" y="6010"/>
                  </a:cubicBezTo>
                  <a:cubicBezTo>
                    <a:pt x="8173" y="5710"/>
                    <a:pt x="8507" y="5376"/>
                    <a:pt x="8607" y="4943"/>
                  </a:cubicBezTo>
                  <a:cubicBezTo>
                    <a:pt x="8707" y="4476"/>
                    <a:pt x="8507" y="3942"/>
                    <a:pt x="8073" y="3808"/>
                  </a:cubicBezTo>
                  <a:cubicBezTo>
                    <a:pt x="8440" y="3642"/>
                    <a:pt x="8673" y="3141"/>
                    <a:pt x="8507" y="2774"/>
                  </a:cubicBezTo>
                  <a:cubicBezTo>
                    <a:pt x="8401" y="2430"/>
                    <a:pt x="8064" y="2233"/>
                    <a:pt x="7746" y="2233"/>
                  </a:cubicBezTo>
                  <a:cubicBezTo>
                    <a:pt x="7663" y="2233"/>
                    <a:pt x="7582" y="2246"/>
                    <a:pt x="7506" y="2274"/>
                  </a:cubicBezTo>
                  <a:cubicBezTo>
                    <a:pt x="7839" y="1874"/>
                    <a:pt x="7773" y="1207"/>
                    <a:pt x="7372" y="873"/>
                  </a:cubicBezTo>
                  <a:cubicBezTo>
                    <a:pt x="7205" y="770"/>
                    <a:pt x="7004" y="717"/>
                    <a:pt x="6804" y="717"/>
                  </a:cubicBezTo>
                  <a:cubicBezTo>
                    <a:pt x="6484" y="717"/>
                    <a:pt x="6169" y="853"/>
                    <a:pt x="6005" y="1140"/>
                  </a:cubicBezTo>
                  <a:cubicBezTo>
                    <a:pt x="6163" y="540"/>
                    <a:pt x="5514" y="0"/>
                    <a:pt x="4879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6277375" y="486375"/>
              <a:ext cx="148475" cy="178425"/>
            </a:xfrm>
            <a:custGeom>
              <a:avLst/>
              <a:gdLst/>
              <a:ahLst/>
              <a:cxnLst/>
              <a:rect l="l" t="t" r="r" b="b"/>
              <a:pathLst>
                <a:path w="5939" h="7137" extrusionOk="0">
                  <a:moveTo>
                    <a:pt x="5938" y="0"/>
                  </a:moveTo>
                  <a:cubicBezTo>
                    <a:pt x="4470" y="400"/>
                    <a:pt x="3103" y="1134"/>
                    <a:pt x="1935" y="2035"/>
                  </a:cubicBezTo>
                  <a:cubicBezTo>
                    <a:pt x="1302" y="2535"/>
                    <a:pt x="768" y="3069"/>
                    <a:pt x="434" y="3803"/>
                  </a:cubicBezTo>
                  <a:cubicBezTo>
                    <a:pt x="101" y="4503"/>
                    <a:pt x="1" y="5337"/>
                    <a:pt x="401" y="6038"/>
                  </a:cubicBezTo>
                  <a:cubicBezTo>
                    <a:pt x="787" y="6762"/>
                    <a:pt x="1610" y="7137"/>
                    <a:pt x="2428" y="7137"/>
                  </a:cubicBezTo>
                  <a:cubicBezTo>
                    <a:pt x="2740" y="7137"/>
                    <a:pt x="3051" y="7082"/>
                    <a:pt x="3336" y="6972"/>
                  </a:cubicBezTo>
                  <a:cubicBezTo>
                    <a:pt x="4404" y="6538"/>
                    <a:pt x="5104" y="5504"/>
                    <a:pt x="5438" y="4403"/>
                  </a:cubicBezTo>
                  <a:cubicBezTo>
                    <a:pt x="5771" y="3336"/>
                    <a:pt x="5738" y="2168"/>
                    <a:pt x="5671" y="1034"/>
                  </a:cubicBezTo>
                  <a:lnTo>
                    <a:pt x="5938" y="0"/>
                  </a:lnTo>
                  <a:close/>
                </a:path>
              </a:pathLst>
            </a:custGeom>
            <a:solidFill>
              <a:srgbClr val="D15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6406625" y="995500"/>
              <a:ext cx="74250" cy="141350"/>
            </a:xfrm>
            <a:custGeom>
              <a:avLst/>
              <a:gdLst/>
              <a:ahLst/>
              <a:cxnLst/>
              <a:rect l="l" t="t" r="r" b="b"/>
              <a:pathLst>
                <a:path w="2970" h="5654" extrusionOk="0">
                  <a:moveTo>
                    <a:pt x="1453" y="0"/>
                  </a:moveTo>
                  <a:cubicBezTo>
                    <a:pt x="1088" y="0"/>
                    <a:pt x="1" y="483"/>
                    <a:pt x="1" y="483"/>
                  </a:cubicBezTo>
                  <a:cubicBezTo>
                    <a:pt x="1" y="483"/>
                    <a:pt x="68" y="2818"/>
                    <a:pt x="435" y="3952"/>
                  </a:cubicBezTo>
                  <a:cubicBezTo>
                    <a:pt x="775" y="4889"/>
                    <a:pt x="1260" y="5439"/>
                    <a:pt x="1418" y="5439"/>
                  </a:cubicBezTo>
                  <a:cubicBezTo>
                    <a:pt x="1446" y="5439"/>
                    <a:pt x="1464" y="5422"/>
                    <a:pt x="1469" y="5387"/>
                  </a:cubicBezTo>
                  <a:cubicBezTo>
                    <a:pt x="1502" y="5187"/>
                    <a:pt x="501" y="3752"/>
                    <a:pt x="902" y="3719"/>
                  </a:cubicBezTo>
                  <a:cubicBezTo>
                    <a:pt x="904" y="3719"/>
                    <a:pt x="907" y="3719"/>
                    <a:pt x="910" y="3719"/>
                  </a:cubicBezTo>
                  <a:cubicBezTo>
                    <a:pt x="1251" y="3719"/>
                    <a:pt x="1734" y="5654"/>
                    <a:pt x="2226" y="5654"/>
                  </a:cubicBezTo>
                  <a:cubicBezTo>
                    <a:pt x="2263" y="5654"/>
                    <a:pt x="2299" y="5643"/>
                    <a:pt x="2336" y="5620"/>
                  </a:cubicBezTo>
                  <a:cubicBezTo>
                    <a:pt x="2336" y="5620"/>
                    <a:pt x="2169" y="5153"/>
                    <a:pt x="1969" y="4686"/>
                  </a:cubicBezTo>
                  <a:cubicBezTo>
                    <a:pt x="1769" y="4219"/>
                    <a:pt x="1402" y="3519"/>
                    <a:pt x="1669" y="3519"/>
                  </a:cubicBezTo>
                  <a:cubicBezTo>
                    <a:pt x="1958" y="3519"/>
                    <a:pt x="2278" y="5160"/>
                    <a:pt x="2540" y="5160"/>
                  </a:cubicBezTo>
                  <a:cubicBezTo>
                    <a:pt x="2550" y="5160"/>
                    <a:pt x="2560" y="5158"/>
                    <a:pt x="2569" y="5153"/>
                  </a:cubicBezTo>
                  <a:cubicBezTo>
                    <a:pt x="2803" y="5020"/>
                    <a:pt x="2469" y="3786"/>
                    <a:pt x="2169" y="2952"/>
                  </a:cubicBezTo>
                  <a:cubicBezTo>
                    <a:pt x="2000" y="2423"/>
                    <a:pt x="2045" y="2256"/>
                    <a:pt x="2135" y="2256"/>
                  </a:cubicBezTo>
                  <a:cubicBezTo>
                    <a:pt x="2187" y="2256"/>
                    <a:pt x="2254" y="2311"/>
                    <a:pt x="2303" y="2385"/>
                  </a:cubicBezTo>
                  <a:cubicBezTo>
                    <a:pt x="2429" y="2637"/>
                    <a:pt x="2554" y="3394"/>
                    <a:pt x="2737" y="3394"/>
                  </a:cubicBezTo>
                  <a:cubicBezTo>
                    <a:pt x="2747" y="3394"/>
                    <a:pt x="2758" y="3391"/>
                    <a:pt x="2770" y="3385"/>
                  </a:cubicBezTo>
                  <a:cubicBezTo>
                    <a:pt x="2970" y="3319"/>
                    <a:pt x="2836" y="2051"/>
                    <a:pt x="2603" y="1551"/>
                  </a:cubicBezTo>
                  <a:cubicBezTo>
                    <a:pt x="2336" y="1017"/>
                    <a:pt x="1569" y="383"/>
                    <a:pt x="1569" y="50"/>
                  </a:cubicBezTo>
                  <a:cubicBezTo>
                    <a:pt x="1559" y="15"/>
                    <a:pt x="1517" y="0"/>
                    <a:pt x="1453" y="0"/>
                  </a:cubicBez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6663475" y="286850"/>
              <a:ext cx="86775" cy="135575"/>
            </a:xfrm>
            <a:custGeom>
              <a:avLst/>
              <a:gdLst/>
              <a:ahLst/>
              <a:cxnLst/>
              <a:rect l="l" t="t" r="r" b="b"/>
              <a:pathLst>
                <a:path w="3471" h="5423" extrusionOk="0">
                  <a:moveTo>
                    <a:pt x="465" y="0"/>
                  </a:moveTo>
                  <a:cubicBezTo>
                    <a:pt x="420" y="0"/>
                    <a:pt x="376" y="13"/>
                    <a:pt x="335" y="42"/>
                  </a:cubicBezTo>
                  <a:lnTo>
                    <a:pt x="835" y="876"/>
                  </a:lnTo>
                  <a:cubicBezTo>
                    <a:pt x="1135" y="1310"/>
                    <a:pt x="1569" y="1977"/>
                    <a:pt x="1302" y="2010"/>
                  </a:cubicBezTo>
                  <a:cubicBezTo>
                    <a:pt x="1299" y="2010"/>
                    <a:pt x="1296" y="2011"/>
                    <a:pt x="1293" y="2011"/>
                  </a:cubicBezTo>
                  <a:cubicBezTo>
                    <a:pt x="1002" y="2011"/>
                    <a:pt x="445" y="501"/>
                    <a:pt x="226" y="501"/>
                  </a:cubicBezTo>
                  <a:cubicBezTo>
                    <a:pt x="217" y="501"/>
                    <a:pt x="209" y="504"/>
                    <a:pt x="201" y="509"/>
                  </a:cubicBezTo>
                  <a:cubicBezTo>
                    <a:pt x="1" y="676"/>
                    <a:pt x="501" y="1877"/>
                    <a:pt x="902" y="2644"/>
                  </a:cubicBezTo>
                  <a:cubicBezTo>
                    <a:pt x="1186" y="3126"/>
                    <a:pt x="1155" y="3291"/>
                    <a:pt x="1052" y="3291"/>
                  </a:cubicBezTo>
                  <a:cubicBezTo>
                    <a:pt x="998" y="3291"/>
                    <a:pt x="925" y="3246"/>
                    <a:pt x="868" y="3178"/>
                  </a:cubicBezTo>
                  <a:cubicBezTo>
                    <a:pt x="708" y="2985"/>
                    <a:pt x="486" y="2206"/>
                    <a:pt x="321" y="2206"/>
                  </a:cubicBezTo>
                  <a:cubicBezTo>
                    <a:pt x="314" y="2206"/>
                    <a:pt x="308" y="2208"/>
                    <a:pt x="301" y="2210"/>
                  </a:cubicBezTo>
                  <a:cubicBezTo>
                    <a:pt x="134" y="2310"/>
                    <a:pt x="401" y="3511"/>
                    <a:pt x="701" y="4012"/>
                  </a:cubicBezTo>
                  <a:cubicBezTo>
                    <a:pt x="1035" y="4512"/>
                    <a:pt x="1902" y="5012"/>
                    <a:pt x="1969" y="5346"/>
                  </a:cubicBezTo>
                  <a:cubicBezTo>
                    <a:pt x="1980" y="5400"/>
                    <a:pt x="2026" y="5422"/>
                    <a:pt x="2096" y="5422"/>
                  </a:cubicBezTo>
                  <a:cubicBezTo>
                    <a:pt x="2461" y="5422"/>
                    <a:pt x="3470" y="4812"/>
                    <a:pt x="3470" y="4812"/>
                  </a:cubicBezTo>
                  <a:cubicBezTo>
                    <a:pt x="3470" y="4812"/>
                    <a:pt x="3070" y="2477"/>
                    <a:pt x="2536" y="1443"/>
                  </a:cubicBezTo>
                  <a:cubicBezTo>
                    <a:pt x="2059" y="544"/>
                    <a:pt x="1510" y="95"/>
                    <a:pt x="1349" y="95"/>
                  </a:cubicBezTo>
                  <a:cubicBezTo>
                    <a:pt x="1319" y="95"/>
                    <a:pt x="1302" y="110"/>
                    <a:pt x="1302" y="142"/>
                  </a:cubicBezTo>
                  <a:cubicBezTo>
                    <a:pt x="1302" y="342"/>
                    <a:pt x="2469" y="1610"/>
                    <a:pt x="2069" y="1710"/>
                  </a:cubicBezTo>
                  <a:cubicBezTo>
                    <a:pt x="2058" y="1714"/>
                    <a:pt x="2047" y="1716"/>
                    <a:pt x="2035" y="1716"/>
                  </a:cubicBezTo>
                  <a:cubicBezTo>
                    <a:pt x="1683" y="1716"/>
                    <a:pt x="979" y="0"/>
                    <a:pt x="46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6685175" y="362100"/>
              <a:ext cx="48100" cy="21100"/>
            </a:xfrm>
            <a:custGeom>
              <a:avLst/>
              <a:gdLst/>
              <a:ahLst/>
              <a:cxnLst/>
              <a:rect l="l" t="t" r="r" b="b"/>
              <a:pathLst>
                <a:path w="1924" h="844" extrusionOk="0">
                  <a:moveTo>
                    <a:pt x="100" y="1"/>
                  </a:moveTo>
                  <a:lnTo>
                    <a:pt x="0" y="101"/>
                  </a:lnTo>
                  <a:cubicBezTo>
                    <a:pt x="100" y="301"/>
                    <a:pt x="200" y="468"/>
                    <a:pt x="367" y="601"/>
                  </a:cubicBezTo>
                  <a:cubicBezTo>
                    <a:pt x="401" y="618"/>
                    <a:pt x="426" y="626"/>
                    <a:pt x="446" y="626"/>
                  </a:cubicBezTo>
                  <a:cubicBezTo>
                    <a:pt x="467" y="626"/>
                    <a:pt x="484" y="618"/>
                    <a:pt x="501" y="601"/>
                  </a:cubicBezTo>
                  <a:cubicBezTo>
                    <a:pt x="622" y="414"/>
                    <a:pt x="765" y="343"/>
                    <a:pt x="914" y="343"/>
                  </a:cubicBezTo>
                  <a:cubicBezTo>
                    <a:pt x="1217" y="343"/>
                    <a:pt x="1545" y="634"/>
                    <a:pt x="1768" y="835"/>
                  </a:cubicBezTo>
                  <a:cubicBezTo>
                    <a:pt x="1780" y="841"/>
                    <a:pt x="1793" y="843"/>
                    <a:pt x="1806" y="843"/>
                  </a:cubicBezTo>
                  <a:cubicBezTo>
                    <a:pt x="1865" y="843"/>
                    <a:pt x="1923" y="784"/>
                    <a:pt x="1868" y="701"/>
                  </a:cubicBezTo>
                  <a:cubicBezTo>
                    <a:pt x="1635" y="468"/>
                    <a:pt x="1301" y="201"/>
                    <a:pt x="968" y="168"/>
                  </a:cubicBezTo>
                  <a:cubicBezTo>
                    <a:pt x="834" y="168"/>
                    <a:pt x="667" y="168"/>
                    <a:pt x="601" y="268"/>
                  </a:cubicBezTo>
                  <a:lnTo>
                    <a:pt x="467" y="368"/>
                  </a:lnTo>
                  <a:cubicBezTo>
                    <a:pt x="454" y="374"/>
                    <a:pt x="440" y="377"/>
                    <a:pt x="426" y="377"/>
                  </a:cubicBezTo>
                  <a:cubicBezTo>
                    <a:pt x="296" y="377"/>
                    <a:pt x="130" y="12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6349925" y="468875"/>
              <a:ext cx="346950" cy="458650"/>
            </a:xfrm>
            <a:custGeom>
              <a:avLst/>
              <a:gdLst/>
              <a:ahLst/>
              <a:cxnLst/>
              <a:rect l="l" t="t" r="r" b="b"/>
              <a:pathLst>
                <a:path w="13878" h="18346" extrusionOk="0">
                  <a:moveTo>
                    <a:pt x="6389" y="0"/>
                  </a:moveTo>
                  <a:cubicBezTo>
                    <a:pt x="6065" y="0"/>
                    <a:pt x="5736" y="33"/>
                    <a:pt x="5405" y="100"/>
                  </a:cubicBezTo>
                  <a:cubicBezTo>
                    <a:pt x="5338" y="100"/>
                    <a:pt x="5238" y="100"/>
                    <a:pt x="5171" y="166"/>
                  </a:cubicBezTo>
                  <a:cubicBezTo>
                    <a:pt x="5171" y="166"/>
                    <a:pt x="1" y="1501"/>
                    <a:pt x="1101" y="6571"/>
                  </a:cubicBezTo>
                  <a:cubicBezTo>
                    <a:pt x="2236" y="11641"/>
                    <a:pt x="3570" y="18346"/>
                    <a:pt x="3570" y="18346"/>
                  </a:cubicBezTo>
                  <a:lnTo>
                    <a:pt x="13877" y="15210"/>
                  </a:lnTo>
                  <a:lnTo>
                    <a:pt x="11209" y="3869"/>
                  </a:lnTo>
                  <a:cubicBezTo>
                    <a:pt x="10655" y="1565"/>
                    <a:pt x="8647" y="0"/>
                    <a:pt x="638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6298225" y="498050"/>
              <a:ext cx="169325" cy="535150"/>
            </a:xfrm>
            <a:custGeom>
              <a:avLst/>
              <a:gdLst/>
              <a:ahLst/>
              <a:cxnLst/>
              <a:rect l="l" t="t" r="r" b="b"/>
              <a:pathLst>
                <a:path w="6773" h="21406" extrusionOk="0">
                  <a:moveTo>
                    <a:pt x="5171" y="0"/>
                  </a:moveTo>
                  <a:lnTo>
                    <a:pt x="5171" y="0"/>
                  </a:lnTo>
                  <a:cubicBezTo>
                    <a:pt x="5171" y="0"/>
                    <a:pt x="1" y="2235"/>
                    <a:pt x="1768" y="11508"/>
                  </a:cubicBezTo>
                  <a:cubicBezTo>
                    <a:pt x="3503" y="20748"/>
                    <a:pt x="3636" y="21382"/>
                    <a:pt x="3636" y="21382"/>
                  </a:cubicBezTo>
                  <a:cubicBezTo>
                    <a:pt x="3636" y="21382"/>
                    <a:pt x="3832" y="21406"/>
                    <a:pt x="4138" y="21406"/>
                  </a:cubicBezTo>
                  <a:cubicBezTo>
                    <a:pt x="4793" y="21406"/>
                    <a:pt x="5953" y="21297"/>
                    <a:pt x="6772" y="20615"/>
                  </a:cubicBezTo>
                  <a:lnTo>
                    <a:pt x="3303" y="5904"/>
                  </a:lnTo>
                  <a:lnTo>
                    <a:pt x="51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6506700" y="382125"/>
              <a:ext cx="362800" cy="201950"/>
            </a:xfrm>
            <a:custGeom>
              <a:avLst/>
              <a:gdLst/>
              <a:ahLst/>
              <a:cxnLst/>
              <a:rect l="l" t="t" r="r" b="b"/>
              <a:pathLst>
                <a:path w="14512" h="8078" extrusionOk="0">
                  <a:moveTo>
                    <a:pt x="10108" y="0"/>
                  </a:moveTo>
                  <a:lnTo>
                    <a:pt x="7139" y="1401"/>
                  </a:lnTo>
                  <a:lnTo>
                    <a:pt x="8941" y="4203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4671" y="7873"/>
                  </a:lnTo>
                  <a:cubicBezTo>
                    <a:pt x="4671" y="7873"/>
                    <a:pt x="5897" y="8077"/>
                    <a:pt x="7431" y="8077"/>
                  </a:cubicBezTo>
                  <a:cubicBezTo>
                    <a:pt x="8995" y="8077"/>
                    <a:pt x="10880" y="7864"/>
                    <a:pt x="12109" y="7005"/>
                  </a:cubicBezTo>
                  <a:cubicBezTo>
                    <a:pt x="14511" y="5304"/>
                    <a:pt x="10108" y="0"/>
                    <a:pt x="10108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6439150" y="848300"/>
              <a:ext cx="384475" cy="761400"/>
            </a:xfrm>
            <a:custGeom>
              <a:avLst/>
              <a:gdLst/>
              <a:ahLst/>
              <a:cxnLst/>
              <a:rect l="l" t="t" r="r" b="b"/>
              <a:pathLst>
                <a:path w="15379" h="30456" extrusionOk="0">
                  <a:moveTo>
                    <a:pt x="10342" y="0"/>
                  </a:moveTo>
                  <a:lnTo>
                    <a:pt x="1" y="3102"/>
                  </a:lnTo>
                  <a:lnTo>
                    <a:pt x="8340" y="30455"/>
                  </a:lnTo>
                  <a:lnTo>
                    <a:pt x="10842" y="29888"/>
                  </a:lnTo>
                  <a:cubicBezTo>
                    <a:pt x="10842" y="29888"/>
                    <a:pt x="5805" y="5804"/>
                    <a:pt x="5872" y="5404"/>
                  </a:cubicBezTo>
                  <a:cubicBezTo>
                    <a:pt x="5919" y="5262"/>
                    <a:pt x="5989" y="5224"/>
                    <a:pt x="6049" y="5224"/>
                  </a:cubicBezTo>
                  <a:cubicBezTo>
                    <a:pt x="6117" y="5224"/>
                    <a:pt x="6172" y="5271"/>
                    <a:pt x="6172" y="5271"/>
                  </a:cubicBezTo>
                  <a:lnTo>
                    <a:pt x="12443" y="29388"/>
                  </a:lnTo>
                  <a:lnTo>
                    <a:pt x="15379" y="28721"/>
                  </a:lnTo>
                  <a:cubicBezTo>
                    <a:pt x="15379" y="28721"/>
                    <a:pt x="12476" y="4870"/>
                    <a:pt x="10342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6342425" y="257150"/>
              <a:ext cx="170975" cy="178900"/>
            </a:xfrm>
            <a:custGeom>
              <a:avLst/>
              <a:gdLst/>
              <a:ahLst/>
              <a:cxnLst/>
              <a:rect l="l" t="t" r="r" b="b"/>
              <a:pathLst>
                <a:path w="6839" h="7156" extrusionOk="0">
                  <a:moveTo>
                    <a:pt x="3074" y="1"/>
                  </a:moveTo>
                  <a:cubicBezTo>
                    <a:pt x="2892" y="1"/>
                    <a:pt x="2702" y="20"/>
                    <a:pt x="2502" y="63"/>
                  </a:cubicBezTo>
                  <a:cubicBezTo>
                    <a:pt x="2502" y="129"/>
                    <a:pt x="2469" y="129"/>
                    <a:pt x="2469" y="129"/>
                  </a:cubicBezTo>
                  <a:cubicBezTo>
                    <a:pt x="968" y="463"/>
                    <a:pt x="0" y="1997"/>
                    <a:pt x="334" y="3498"/>
                  </a:cubicBezTo>
                  <a:cubicBezTo>
                    <a:pt x="743" y="5250"/>
                    <a:pt x="1433" y="7156"/>
                    <a:pt x="3008" y="7156"/>
                  </a:cubicBezTo>
                  <a:cubicBezTo>
                    <a:pt x="3233" y="7156"/>
                    <a:pt x="3475" y="7117"/>
                    <a:pt x="3736" y="7034"/>
                  </a:cubicBezTo>
                  <a:cubicBezTo>
                    <a:pt x="6839" y="6067"/>
                    <a:pt x="6572" y="4399"/>
                    <a:pt x="6238" y="3332"/>
                  </a:cubicBezTo>
                  <a:cubicBezTo>
                    <a:pt x="5994" y="2323"/>
                    <a:pt x="5050" y="1"/>
                    <a:pt x="307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6399975" y="407150"/>
              <a:ext cx="106750" cy="124675"/>
            </a:xfrm>
            <a:custGeom>
              <a:avLst/>
              <a:gdLst/>
              <a:ahLst/>
              <a:cxnLst/>
              <a:rect l="l" t="t" r="r" b="b"/>
              <a:pathLst>
                <a:path w="4270" h="4987" extrusionOk="0">
                  <a:moveTo>
                    <a:pt x="3169" y="0"/>
                  </a:moveTo>
                  <a:lnTo>
                    <a:pt x="0" y="967"/>
                  </a:lnTo>
                  <a:lnTo>
                    <a:pt x="1001" y="3903"/>
                  </a:lnTo>
                  <a:cubicBezTo>
                    <a:pt x="1205" y="4591"/>
                    <a:pt x="1817" y="4987"/>
                    <a:pt x="2482" y="4987"/>
                  </a:cubicBezTo>
                  <a:cubicBezTo>
                    <a:pt x="2687" y="4987"/>
                    <a:pt x="2898" y="4949"/>
                    <a:pt x="3102" y="4870"/>
                  </a:cubicBezTo>
                  <a:cubicBezTo>
                    <a:pt x="3870" y="4537"/>
                    <a:pt x="4270" y="3703"/>
                    <a:pt x="4036" y="2936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6405800" y="310400"/>
              <a:ext cx="49225" cy="54900"/>
            </a:xfrm>
            <a:custGeom>
              <a:avLst/>
              <a:gdLst/>
              <a:ahLst/>
              <a:cxnLst/>
              <a:rect l="l" t="t" r="r" b="b"/>
              <a:pathLst>
                <a:path w="1969" h="2196" extrusionOk="0">
                  <a:moveTo>
                    <a:pt x="101" y="1"/>
                  </a:moveTo>
                  <a:cubicBezTo>
                    <a:pt x="101" y="34"/>
                    <a:pt x="1" y="34"/>
                    <a:pt x="34" y="67"/>
                  </a:cubicBezTo>
                  <a:cubicBezTo>
                    <a:pt x="301" y="568"/>
                    <a:pt x="534" y="1168"/>
                    <a:pt x="968" y="1568"/>
                  </a:cubicBezTo>
                  <a:cubicBezTo>
                    <a:pt x="978" y="1578"/>
                    <a:pt x="988" y="1582"/>
                    <a:pt x="998" y="1582"/>
                  </a:cubicBezTo>
                  <a:cubicBezTo>
                    <a:pt x="1024" y="1582"/>
                    <a:pt x="1054" y="1559"/>
                    <a:pt x="1101" y="1535"/>
                  </a:cubicBezTo>
                  <a:cubicBezTo>
                    <a:pt x="1164" y="1367"/>
                    <a:pt x="1307" y="1212"/>
                    <a:pt x="1445" y="1212"/>
                  </a:cubicBezTo>
                  <a:cubicBezTo>
                    <a:pt x="1527" y="1212"/>
                    <a:pt x="1607" y="1266"/>
                    <a:pt x="1668" y="1402"/>
                  </a:cubicBezTo>
                  <a:cubicBezTo>
                    <a:pt x="1802" y="1669"/>
                    <a:pt x="1635" y="1902"/>
                    <a:pt x="1468" y="2069"/>
                  </a:cubicBezTo>
                  <a:cubicBezTo>
                    <a:pt x="1444" y="2141"/>
                    <a:pt x="1472" y="2196"/>
                    <a:pt x="1502" y="2196"/>
                  </a:cubicBezTo>
                  <a:cubicBezTo>
                    <a:pt x="1514" y="2196"/>
                    <a:pt x="1526" y="2188"/>
                    <a:pt x="1535" y="2169"/>
                  </a:cubicBezTo>
                  <a:cubicBezTo>
                    <a:pt x="1802" y="1902"/>
                    <a:pt x="1969" y="1402"/>
                    <a:pt x="1635" y="1101"/>
                  </a:cubicBezTo>
                  <a:cubicBezTo>
                    <a:pt x="1551" y="1042"/>
                    <a:pt x="1471" y="1018"/>
                    <a:pt x="1397" y="1018"/>
                  </a:cubicBezTo>
                  <a:cubicBezTo>
                    <a:pt x="1210" y="1018"/>
                    <a:pt x="1061" y="1175"/>
                    <a:pt x="975" y="1344"/>
                  </a:cubicBezTo>
                  <a:lnTo>
                    <a:pt x="975" y="1344"/>
                  </a:lnTo>
                  <a:cubicBezTo>
                    <a:pt x="607" y="981"/>
                    <a:pt x="354" y="476"/>
                    <a:pt x="1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6448200" y="314575"/>
              <a:ext cx="8500" cy="5825"/>
            </a:xfrm>
            <a:custGeom>
              <a:avLst/>
              <a:gdLst/>
              <a:ahLst/>
              <a:cxnLst/>
              <a:rect l="l" t="t" r="r" b="b"/>
              <a:pathLst>
                <a:path w="340" h="233" extrusionOk="0">
                  <a:moveTo>
                    <a:pt x="139" y="0"/>
                  </a:moveTo>
                  <a:cubicBezTo>
                    <a:pt x="0" y="0"/>
                    <a:pt x="0" y="232"/>
                    <a:pt x="139" y="232"/>
                  </a:cubicBezTo>
                  <a:cubicBezTo>
                    <a:pt x="167" y="232"/>
                    <a:pt x="200" y="223"/>
                    <a:pt x="239" y="201"/>
                  </a:cubicBezTo>
                  <a:cubicBezTo>
                    <a:pt x="339" y="101"/>
                    <a:pt x="306" y="0"/>
                    <a:pt x="1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6401625" y="371275"/>
              <a:ext cx="50075" cy="12950"/>
            </a:xfrm>
            <a:custGeom>
              <a:avLst/>
              <a:gdLst/>
              <a:ahLst/>
              <a:cxnLst/>
              <a:rect l="l" t="t" r="r" b="b"/>
              <a:pathLst>
                <a:path w="2003" h="518" extrusionOk="0">
                  <a:moveTo>
                    <a:pt x="68" y="1"/>
                  </a:moveTo>
                  <a:cubicBezTo>
                    <a:pt x="34" y="67"/>
                    <a:pt x="1" y="101"/>
                    <a:pt x="34" y="134"/>
                  </a:cubicBezTo>
                  <a:cubicBezTo>
                    <a:pt x="311" y="384"/>
                    <a:pt x="635" y="518"/>
                    <a:pt x="966" y="518"/>
                  </a:cubicBezTo>
                  <a:cubicBezTo>
                    <a:pt x="1033" y="518"/>
                    <a:pt x="1101" y="512"/>
                    <a:pt x="1168" y="501"/>
                  </a:cubicBezTo>
                  <a:cubicBezTo>
                    <a:pt x="1435" y="468"/>
                    <a:pt x="1936" y="434"/>
                    <a:pt x="2002" y="101"/>
                  </a:cubicBezTo>
                  <a:cubicBezTo>
                    <a:pt x="2002" y="43"/>
                    <a:pt x="1980" y="7"/>
                    <a:pt x="1948" y="7"/>
                  </a:cubicBezTo>
                  <a:cubicBezTo>
                    <a:pt x="1925" y="7"/>
                    <a:pt x="1897" y="26"/>
                    <a:pt x="1869" y="67"/>
                  </a:cubicBezTo>
                  <a:cubicBezTo>
                    <a:pt x="1702" y="301"/>
                    <a:pt x="1302" y="334"/>
                    <a:pt x="1035" y="334"/>
                  </a:cubicBezTo>
                  <a:cubicBezTo>
                    <a:pt x="668" y="334"/>
                    <a:pt x="368" y="2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6397575" y="417975"/>
              <a:ext cx="71625" cy="24600"/>
            </a:xfrm>
            <a:custGeom>
              <a:avLst/>
              <a:gdLst/>
              <a:ahLst/>
              <a:cxnLst/>
              <a:rect l="l" t="t" r="r" b="b"/>
              <a:pathLst>
                <a:path w="2865" h="984" extrusionOk="0">
                  <a:moveTo>
                    <a:pt x="2798" y="1"/>
                  </a:moveTo>
                  <a:cubicBezTo>
                    <a:pt x="2431" y="134"/>
                    <a:pt x="2164" y="401"/>
                    <a:pt x="1831" y="601"/>
                  </a:cubicBezTo>
                  <a:cubicBezTo>
                    <a:pt x="1556" y="729"/>
                    <a:pt x="1221" y="807"/>
                    <a:pt x="886" y="807"/>
                  </a:cubicBezTo>
                  <a:cubicBezTo>
                    <a:pt x="611" y="807"/>
                    <a:pt x="337" y="755"/>
                    <a:pt x="96" y="635"/>
                  </a:cubicBezTo>
                  <a:cubicBezTo>
                    <a:pt x="87" y="630"/>
                    <a:pt x="78" y="628"/>
                    <a:pt x="70" y="628"/>
                  </a:cubicBezTo>
                  <a:cubicBezTo>
                    <a:pt x="21" y="628"/>
                    <a:pt x="1" y="706"/>
                    <a:pt x="29" y="735"/>
                  </a:cubicBezTo>
                  <a:cubicBezTo>
                    <a:pt x="296" y="912"/>
                    <a:pt x="560" y="984"/>
                    <a:pt x="820" y="984"/>
                  </a:cubicBezTo>
                  <a:cubicBezTo>
                    <a:pt x="1536" y="984"/>
                    <a:pt x="2220" y="443"/>
                    <a:pt x="2831" y="101"/>
                  </a:cubicBezTo>
                  <a:cubicBezTo>
                    <a:pt x="2865" y="67"/>
                    <a:pt x="2831" y="1"/>
                    <a:pt x="279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6697050" y="395300"/>
              <a:ext cx="72150" cy="44125"/>
            </a:xfrm>
            <a:custGeom>
              <a:avLst/>
              <a:gdLst/>
              <a:ahLst/>
              <a:cxnLst/>
              <a:rect l="l" t="t" r="r" b="b"/>
              <a:pathLst>
                <a:path w="2886" h="1765" extrusionOk="0">
                  <a:moveTo>
                    <a:pt x="2766" y="0"/>
                  </a:moveTo>
                  <a:cubicBezTo>
                    <a:pt x="2754" y="0"/>
                    <a:pt x="2741" y="3"/>
                    <a:pt x="2728" y="7"/>
                  </a:cubicBezTo>
                  <a:cubicBezTo>
                    <a:pt x="1827" y="541"/>
                    <a:pt x="893" y="1141"/>
                    <a:pt x="26" y="1708"/>
                  </a:cubicBezTo>
                  <a:cubicBezTo>
                    <a:pt x="1" y="1708"/>
                    <a:pt x="13" y="1765"/>
                    <a:pt x="35" y="1765"/>
                  </a:cubicBezTo>
                  <a:cubicBezTo>
                    <a:pt x="42" y="1765"/>
                    <a:pt x="51" y="1758"/>
                    <a:pt x="59" y="1742"/>
                  </a:cubicBezTo>
                  <a:lnTo>
                    <a:pt x="2828" y="141"/>
                  </a:lnTo>
                  <a:cubicBezTo>
                    <a:pt x="2885" y="83"/>
                    <a:pt x="2843" y="0"/>
                    <a:pt x="27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6383275" y="998400"/>
              <a:ext cx="84275" cy="23375"/>
            </a:xfrm>
            <a:custGeom>
              <a:avLst/>
              <a:gdLst/>
              <a:ahLst/>
              <a:cxnLst/>
              <a:rect l="l" t="t" r="r" b="b"/>
              <a:pathLst>
                <a:path w="3371" h="935" extrusionOk="0">
                  <a:moveTo>
                    <a:pt x="3237" y="0"/>
                  </a:moveTo>
                  <a:cubicBezTo>
                    <a:pt x="2236" y="434"/>
                    <a:pt x="1202" y="701"/>
                    <a:pt x="101" y="868"/>
                  </a:cubicBezTo>
                  <a:cubicBezTo>
                    <a:pt x="34" y="868"/>
                    <a:pt x="1" y="934"/>
                    <a:pt x="68" y="934"/>
                  </a:cubicBezTo>
                  <a:cubicBezTo>
                    <a:pt x="1202" y="868"/>
                    <a:pt x="2269" y="567"/>
                    <a:pt x="3270" y="100"/>
                  </a:cubicBezTo>
                  <a:cubicBezTo>
                    <a:pt x="3370" y="67"/>
                    <a:pt x="3270" y="0"/>
                    <a:pt x="323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6733525" y="1512100"/>
              <a:ext cx="171825" cy="111775"/>
            </a:xfrm>
            <a:custGeom>
              <a:avLst/>
              <a:gdLst/>
              <a:ahLst/>
              <a:cxnLst/>
              <a:rect l="l" t="t" r="r" b="b"/>
              <a:pathLst>
                <a:path w="6873" h="4471" extrusionOk="0">
                  <a:moveTo>
                    <a:pt x="3570" y="0"/>
                  </a:moveTo>
                  <a:lnTo>
                    <a:pt x="1" y="1235"/>
                  </a:lnTo>
                  <a:lnTo>
                    <a:pt x="168" y="1201"/>
                  </a:lnTo>
                  <a:lnTo>
                    <a:pt x="902" y="4470"/>
                  </a:lnTo>
                  <a:lnTo>
                    <a:pt x="6873" y="3336"/>
                  </a:lnTo>
                  <a:lnTo>
                    <a:pt x="3837" y="2169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6585925" y="1551300"/>
              <a:ext cx="136800" cy="114275"/>
            </a:xfrm>
            <a:custGeom>
              <a:avLst/>
              <a:gdLst/>
              <a:ahLst/>
              <a:cxnLst/>
              <a:rect l="l" t="t" r="r" b="b"/>
              <a:pathLst>
                <a:path w="5472" h="4571" extrusionOk="0">
                  <a:moveTo>
                    <a:pt x="4838" y="0"/>
                  </a:moveTo>
                  <a:lnTo>
                    <a:pt x="1735" y="567"/>
                  </a:lnTo>
                  <a:lnTo>
                    <a:pt x="2136" y="2335"/>
                  </a:lnTo>
                  <a:lnTo>
                    <a:pt x="1" y="4570"/>
                  </a:lnTo>
                  <a:lnTo>
                    <a:pt x="5471" y="3269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6477525" y="528900"/>
              <a:ext cx="23375" cy="90950"/>
            </a:xfrm>
            <a:custGeom>
              <a:avLst/>
              <a:gdLst/>
              <a:ahLst/>
              <a:cxnLst/>
              <a:rect l="l" t="t" r="r" b="b"/>
              <a:pathLst>
                <a:path w="935" h="3638" extrusionOk="0">
                  <a:moveTo>
                    <a:pt x="67" y="0"/>
                  </a:moveTo>
                  <a:cubicBezTo>
                    <a:pt x="67" y="0"/>
                    <a:pt x="0" y="0"/>
                    <a:pt x="0" y="34"/>
                  </a:cubicBezTo>
                  <a:cubicBezTo>
                    <a:pt x="234" y="1268"/>
                    <a:pt x="501" y="2435"/>
                    <a:pt x="801" y="3603"/>
                  </a:cubicBezTo>
                  <a:cubicBezTo>
                    <a:pt x="801" y="3626"/>
                    <a:pt x="818" y="3638"/>
                    <a:pt x="839" y="3638"/>
                  </a:cubicBezTo>
                  <a:cubicBezTo>
                    <a:pt x="879" y="3638"/>
                    <a:pt x="934" y="3601"/>
                    <a:pt x="934" y="3536"/>
                  </a:cubicBezTo>
                  <a:cubicBezTo>
                    <a:pt x="667" y="2369"/>
                    <a:pt x="401" y="1168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6492525" y="547625"/>
              <a:ext cx="3375" cy="4025"/>
            </a:xfrm>
            <a:custGeom>
              <a:avLst/>
              <a:gdLst/>
              <a:ahLst/>
              <a:cxnLst/>
              <a:rect l="l" t="t" r="r" b="b"/>
              <a:pathLst>
                <a:path w="135" h="161" extrusionOk="0">
                  <a:moveTo>
                    <a:pt x="93" y="1"/>
                  </a:moveTo>
                  <a:cubicBezTo>
                    <a:pt x="54" y="1"/>
                    <a:pt x="1" y="43"/>
                    <a:pt x="1" y="85"/>
                  </a:cubicBezTo>
                  <a:cubicBezTo>
                    <a:pt x="17" y="135"/>
                    <a:pt x="51" y="160"/>
                    <a:pt x="80" y="160"/>
                  </a:cubicBezTo>
                  <a:cubicBezTo>
                    <a:pt x="109" y="160"/>
                    <a:pt x="134" y="135"/>
                    <a:pt x="134" y="85"/>
                  </a:cubicBezTo>
                  <a:lnTo>
                    <a:pt x="134" y="52"/>
                  </a:lnTo>
                  <a:cubicBezTo>
                    <a:pt x="134" y="15"/>
                    <a:pt x="116" y="1"/>
                    <a:pt x="9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6496700" y="5664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6414975" y="514725"/>
              <a:ext cx="65900" cy="31850"/>
            </a:xfrm>
            <a:custGeom>
              <a:avLst/>
              <a:gdLst/>
              <a:ahLst/>
              <a:cxnLst/>
              <a:rect l="l" t="t" r="r" b="b"/>
              <a:pathLst>
                <a:path w="2636" h="1274" extrusionOk="0">
                  <a:moveTo>
                    <a:pt x="101" y="0"/>
                  </a:moveTo>
                  <a:cubicBezTo>
                    <a:pt x="67" y="0"/>
                    <a:pt x="1" y="0"/>
                    <a:pt x="67" y="34"/>
                  </a:cubicBezTo>
                  <a:cubicBezTo>
                    <a:pt x="149" y="987"/>
                    <a:pt x="1143" y="1273"/>
                    <a:pt x="2014" y="1273"/>
                  </a:cubicBezTo>
                  <a:cubicBezTo>
                    <a:pt x="2209" y="1273"/>
                    <a:pt x="2398" y="1259"/>
                    <a:pt x="2569" y="1234"/>
                  </a:cubicBezTo>
                  <a:cubicBezTo>
                    <a:pt x="2636" y="1234"/>
                    <a:pt x="2636" y="1101"/>
                    <a:pt x="2569" y="1101"/>
                  </a:cubicBezTo>
                  <a:cubicBezTo>
                    <a:pt x="2407" y="1112"/>
                    <a:pt x="2243" y="1119"/>
                    <a:pt x="2079" y="1119"/>
                  </a:cubicBezTo>
                  <a:cubicBezTo>
                    <a:pt x="1231" y="1119"/>
                    <a:pt x="408" y="92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6493450" y="476025"/>
              <a:ext cx="41625" cy="63725"/>
            </a:xfrm>
            <a:custGeom>
              <a:avLst/>
              <a:gdLst/>
              <a:ahLst/>
              <a:cxnLst/>
              <a:rect l="l" t="t" r="r" b="b"/>
              <a:pathLst>
                <a:path w="1665" h="2549" extrusionOk="0">
                  <a:moveTo>
                    <a:pt x="8" y="2519"/>
                  </a:moveTo>
                  <a:cubicBezTo>
                    <a:pt x="1" y="2519"/>
                    <a:pt x="8" y="2549"/>
                    <a:pt x="30" y="2549"/>
                  </a:cubicBezTo>
                  <a:cubicBezTo>
                    <a:pt x="19" y="2527"/>
                    <a:pt x="12" y="2519"/>
                    <a:pt x="8" y="2519"/>
                  </a:cubicBezTo>
                  <a:close/>
                  <a:moveTo>
                    <a:pt x="1336" y="1"/>
                  </a:moveTo>
                  <a:cubicBezTo>
                    <a:pt x="1318" y="1"/>
                    <a:pt x="1298" y="25"/>
                    <a:pt x="1298" y="80"/>
                  </a:cubicBezTo>
                  <a:cubicBezTo>
                    <a:pt x="1465" y="1115"/>
                    <a:pt x="998" y="1982"/>
                    <a:pt x="30" y="2549"/>
                  </a:cubicBezTo>
                  <a:cubicBezTo>
                    <a:pt x="1098" y="2249"/>
                    <a:pt x="1665" y="1081"/>
                    <a:pt x="1365" y="47"/>
                  </a:cubicBezTo>
                  <a:cubicBezTo>
                    <a:pt x="1365" y="17"/>
                    <a:pt x="1351" y="1"/>
                    <a:pt x="13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6308225" y="496200"/>
              <a:ext cx="117275" cy="70250"/>
            </a:xfrm>
            <a:custGeom>
              <a:avLst/>
              <a:gdLst/>
              <a:ahLst/>
              <a:cxnLst/>
              <a:rect l="l" t="t" r="r" b="b"/>
              <a:pathLst>
                <a:path w="4691" h="2810" extrusionOk="0">
                  <a:moveTo>
                    <a:pt x="4588" y="1"/>
                  </a:moveTo>
                  <a:cubicBezTo>
                    <a:pt x="4581" y="1"/>
                    <a:pt x="4575" y="3"/>
                    <a:pt x="4571" y="7"/>
                  </a:cubicBezTo>
                  <a:cubicBezTo>
                    <a:pt x="2936" y="674"/>
                    <a:pt x="1235" y="1575"/>
                    <a:pt x="1" y="2809"/>
                  </a:cubicBezTo>
                  <a:cubicBezTo>
                    <a:pt x="1535" y="1842"/>
                    <a:pt x="2936" y="841"/>
                    <a:pt x="4604" y="107"/>
                  </a:cubicBezTo>
                  <a:cubicBezTo>
                    <a:pt x="4690" y="79"/>
                    <a:pt x="4628" y="1"/>
                    <a:pt x="45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6404125" y="669400"/>
              <a:ext cx="35900" cy="255350"/>
            </a:xfrm>
            <a:custGeom>
              <a:avLst/>
              <a:gdLst/>
              <a:ahLst/>
              <a:cxnLst/>
              <a:rect l="l" t="t" r="r" b="b"/>
              <a:pathLst>
                <a:path w="1436" h="10214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cubicBezTo>
                    <a:pt x="101" y="3487"/>
                    <a:pt x="535" y="6856"/>
                    <a:pt x="1335" y="10192"/>
                  </a:cubicBezTo>
                  <a:cubicBezTo>
                    <a:pt x="1349" y="10205"/>
                    <a:pt x="1369" y="10213"/>
                    <a:pt x="1387" y="10213"/>
                  </a:cubicBezTo>
                  <a:cubicBezTo>
                    <a:pt x="1412" y="10213"/>
                    <a:pt x="1435" y="10197"/>
                    <a:pt x="1435" y="10158"/>
                  </a:cubicBezTo>
                  <a:cubicBezTo>
                    <a:pt x="701" y="6822"/>
                    <a:pt x="234" y="3487"/>
                    <a:pt x="101" y="51"/>
                  </a:cubicBez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6579250" y="879150"/>
              <a:ext cx="35050" cy="104600"/>
            </a:xfrm>
            <a:custGeom>
              <a:avLst/>
              <a:gdLst/>
              <a:ahLst/>
              <a:cxnLst/>
              <a:rect l="l" t="t" r="r" b="b"/>
              <a:pathLst>
                <a:path w="1402" h="4184" extrusionOk="0">
                  <a:moveTo>
                    <a:pt x="118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1368"/>
                    <a:pt x="1235" y="3002"/>
                    <a:pt x="34" y="4103"/>
                  </a:cubicBezTo>
                  <a:cubicBezTo>
                    <a:pt x="34" y="4152"/>
                    <a:pt x="34" y="4183"/>
                    <a:pt x="47" y="4183"/>
                  </a:cubicBezTo>
                  <a:cubicBezTo>
                    <a:pt x="52" y="4183"/>
                    <a:pt x="59" y="4179"/>
                    <a:pt x="68" y="4170"/>
                  </a:cubicBezTo>
                  <a:cubicBezTo>
                    <a:pt x="1402" y="3269"/>
                    <a:pt x="201" y="1335"/>
                    <a:pt x="201" y="100"/>
                  </a:cubicBezTo>
                  <a:cubicBezTo>
                    <a:pt x="201" y="34"/>
                    <a:pt x="159" y="0"/>
                    <a:pt x="1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6458375" y="778525"/>
              <a:ext cx="65025" cy="83350"/>
            </a:xfrm>
            <a:custGeom>
              <a:avLst/>
              <a:gdLst/>
              <a:ahLst/>
              <a:cxnLst/>
              <a:rect l="l" t="t" r="r" b="b"/>
              <a:pathLst>
                <a:path w="2601" h="3334" extrusionOk="0">
                  <a:moveTo>
                    <a:pt x="1972" y="1"/>
                  </a:moveTo>
                  <a:cubicBezTo>
                    <a:pt x="1941" y="1"/>
                    <a:pt x="1914" y="17"/>
                    <a:pt x="1934" y="56"/>
                  </a:cubicBezTo>
                  <a:cubicBezTo>
                    <a:pt x="2501" y="1557"/>
                    <a:pt x="1567" y="3025"/>
                    <a:pt x="32" y="3258"/>
                  </a:cubicBezTo>
                  <a:cubicBezTo>
                    <a:pt x="5" y="3285"/>
                    <a:pt x="0" y="3334"/>
                    <a:pt x="17" y="3334"/>
                  </a:cubicBezTo>
                  <a:cubicBezTo>
                    <a:pt x="21" y="3334"/>
                    <a:pt x="26" y="3331"/>
                    <a:pt x="32" y="3325"/>
                  </a:cubicBezTo>
                  <a:cubicBezTo>
                    <a:pt x="1667" y="3158"/>
                    <a:pt x="2601" y="1557"/>
                    <a:pt x="2034" y="22"/>
                  </a:cubicBezTo>
                  <a:cubicBezTo>
                    <a:pt x="2020" y="9"/>
                    <a:pt x="1995" y="1"/>
                    <a:pt x="19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6590600" y="748700"/>
              <a:ext cx="84300" cy="51450"/>
            </a:xfrm>
            <a:custGeom>
              <a:avLst/>
              <a:gdLst/>
              <a:ahLst/>
              <a:cxnLst/>
              <a:rect l="l" t="t" r="r" b="b"/>
              <a:pathLst>
                <a:path w="3372" h="2058" extrusionOk="0">
                  <a:moveTo>
                    <a:pt x="73" y="1"/>
                  </a:moveTo>
                  <a:cubicBezTo>
                    <a:pt x="36" y="1"/>
                    <a:pt x="0" y="24"/>
                    <a:pt x="47" y="48"/>
                  </a:cubicBezTo>
                  <a:cubicBezTo>
                    <a:pt x="205" y="1261"/>
                    <a:pt x="1219" y="2057"/>
                    <a:pt x="2361" y="2057"/>
                  </a:cubicBezTo>
                  <a:cubicBezTo>
                    <a:pt x="2664" y="2057"/>
                    <a:pt x="2976" y="2001"/>
                    <a:pt x="3283" y="1883"/>
                  </a:cubicBezTo>
                  <a:cubicBezTo>
                    <a:pt x="3372" y="1853"/>
                    <a:pt x="3329" y="1744"/>
                    <a:pt x="3271" y="1744"/>
                  </a:cubicBezTo>
                  <a:cubicBezTo>
                    <a:pt x="3264" y="1744"/>
                    <a:pt x="3257" y="1745"/>
                    <a:pt x="3250" y="1749"/>
                  </a:cubicBezTo>
                  <a:cubicBezTo>
                    <a:pt x="2941" y="1871"/>
                    <a:pt x="2636" y="1928"/>
                    <a:pt x="2343" y="1928"/>
                  </a:cubicBezTo>
                  <a:cubicBezTo>
                    <a:pt x="1275" y="1928"/>
                    <a:pt x="376" y="1167"/>
                    <a:pt x="114" y="15"/>
                  </a:cubicBezTo>
                  <a:cubicBezTo>
                    <a:pt x="104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6458350" y="927525"/>
              <a:ext cx="189000" cy="632200"/>
            </a:xfrm>
            <a:custGeom>
              <a:avLst/>
              <a:gdLst/>
              <a:ahLst/>
              <a:cxnLst/>
              <a:rect l="l" t="t" r="r" b="b"/>
              <a:pathLst>
                <a:path w="7560" h="25288" extrusionOk="0">
                  <a:moveTo>
                    <a:pt x="67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2769" y="8373"/>
                    <a:pt x="5271" y="16712"/>
                    <a:pt x="7439" y="25251"/>
                  </a:cubicBezTo>
                  <a:cubicBezTo>
                    <a:pt x="7439" y="25277"/>
                    <a:pt x="7458" y="25288"/>
                    <a:pt x="7480" y="25288"/>
                  </a:cubicBezTo>
                  <a:cubicBezTo>
                    <a:pt x="7516" y="25288"/>
                    <a:pt x="7559" y="25259"/>
                    <a:pt x="7539" y="25218"/>
                  </a:cubicBezTo>
                  <a:cubicBezTo>
                    <a:pt x="5571" y="16712"/>
                    <a:pt x="3069" y="8206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591775" y="968475"/>
              <a:ext cx="164300" cy="568700"/>
            </a:xfrm>
            <a:custGeom>
              <a:avLst/>
              <a:gdLst/>
              <a:ahLst/>
              <a:cxnLst/>
              <a:rect l="l" t="t" r="r" b="b"/>
              <a:pathLst>
                <a:path w="6572" h="22748" extrusionOk="0">
                  <a:moveTo>
                    <a:pt x="25" y="0"/>
                  </a:moveTo>
                  <a:cubicBezTo>
                    <a:pt x="15" y="0"/>
                    <a:pt x="0" y="30"/>
                    <a:pt x="0" y="30"/>
                  </a:cubicBezTo>
                  <a:cubicBezTo>
                    <a:pt x="2335" y="7535"/>
                    <a:pt x="4437" y="15074"/>
                    <a:pt x="6438" y="22713"/>
                  </a:cubicBezTo>
                  <a:cubicBezTo>
                    <a:pt x="6438" y="22736"/>
                    <a:pt x="6455" y="22747"/>
                    <a:pt x="6477" y="22747"/>
                  </a:cubicBezTo>
                  <a:cubicBezTo>
                    <a:pt x="6516" y="22747"/>
                    <a:pt x="6572" y="22711"/>
                    <a:pt x="6572" y="22646"/>
                  </a:cubicBezTo>
                  <a:cubicBezTo>
                    <a:pt x="4537" y="15074"/>
                    <a:pt x="2669" y="7435"/>
                    <a:pt x="34" y="30"/>
                  </a:cubicBezTo>
                  <a:cubicBezTo>
                    <a:pt x="34" y="8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6801075" y="1564900"/>
              <a:ext cx="29025" cy="19275"/>
            </a:xfrm>
            <a:custGeom>
              <a:avLst/>
              <a:gdLst/>
              <a:ahLst/>
              <a:cxnLst/>
              <a:rect l="l" t="t" r="r" b="b"/>
              <a:pathLst>
                <a:path w="1161" h="771" extrusionOk="0">
                  <a:moveTo>
                    <a:pt x="1112" y="0"/>
                  </a:moveTo>
                  <a:cubicBezTo>
                    <a:pt x="1100" y="0"/>
                    <a:pt x="1085" y="7"/>
                    <a:pt x="1068" y="23"/>
                  </a:cubicBezTo>
                  <a:cubicBezTo>
                    <a:pt x="668" y="190"/>
                    <a:pt x="301" y="424"/>
                    <a:pt x="1" y="724"/>
                  </a:cubicBezTo>
                  <a:cubicBezTo>
                    <a:pt x="1" y="747"/>
                    <a:pt x="18" y="771"/>
                    <a:pt x="39" y="771"/>
                  </a:cubicBezTo>
                  <a:cubicBezTo>
                    <a:pt x="48" y="771"/>
                    <a:pt x="58" y="767"/>
                    <a:pt x="68" y="757"/>
                  </a:cubicBezTo>
                  <a:cubicBezTo>
                    <a:pt x="401" y="457"/>
                    <a:pt x="801" y="290"/>
                    <a:pt x="1135" y="57"/>
                  </a:cubicBezTo>
                  <a:cubicBezTo>
                    <a:pt x="1160" y="57"/>
                    <a:pt x="1148" y="0"/>
                    <a:pt x="111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6815750" y="1566300"/>
              <a:ext cx="22875" cy="19075"/>
            </a:xfrm>
            <a:custGeom>
              <a:avLst/>
              <a:gdLst/>
              <a:ahLst/>
              <a:cxnLst/>
              <a:rect l="l" t="t" r="r" b="b"/>
              <a:pathLst>
                <a:path w="915" h="763" extrusionOk="0">
                  <a:moveTo>
                    <a:pt x="815" y="1"/>
                  </a:moveTo>
                  <a:cubicBezTo>
                    <a:pt x="548" y="134"/>
                    <a:pt x="248" y="401"/>
                    <a:pt x="48" y="668"/>
                  </a:cubicBezTo>
                  <a:cubicBezTo>
                    <a:pt x="1" y="715"/>
                    <a:pt x="20" y="762"/>
                    <a:pt x="36" y="762"/>
                  </a:cubicBezTo>
                  <a:cubicBezTo>
                    <a:pt x="42" y="762"/>
                    <a:pt x="48" y="754"/>
                    <a:pt x="48" y="734"/>
                  </a:cubicBezTo>
                  <a:cubicBezTo>
                    <a:pt x="148" y="601"/>
                    <a:pt x="281" y="501"/>
                    <a:pt x="448" y="368"/>
                  </a:cubicBezTo>
                  <a:cubicBezTo>
                    <a:pt x="581" y="301"/>
                    <a:pt x="748" y="201"/>
                    <a:pt x="882" y="67"/>
                  </a:cubicBezTo>
                  <a:cubicBezTo>
                    <a:pt x="915" y="34"/>
                    <a:pt x="882" y="1"/>
                    <a:pt x="81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6798575" y="1535025"/>
              <a:ext cx="40050" cy="30975"/>
            </a:xfrm>
            <a:custGeom>
              <a:avLst/>
              <a:gdLst/>
              <a:ahLst/>
              <a:cxnLst/>
              <a:rect l="l" t="t" r="r" b="b"/>
              <a:pathLst>
                <a:path w="1602" h="1239" extrusionOk="0">
                  <a:moveTo>
                    <a:pt x="1378" y="186"/>
                  </a:moveTo>
                  <a:cubicBezTo>
                    <a:pt x="1552" y="505"/>
                    <a:pt x="1439" y="912"/>
                    <a:pt x="1158" y="1088"/>
                  </a:cubicBezTo>
                  <a:lnTo>
                    <a:pt x="1158" y="1088"/>
                  </a:lnTo>
                  <a:cubicBezTo>
                    <a:pt x="1114" y="770"/>
                    <a:pt x="1173" y="455"/>
                    <a:pt x="1378" y="186"/>
                  </a:cubicBezTo>
                  <a:close/>
                  <a:moveTo>
                    <a:pt x="434" y="618"/>
                  </a:moveTo>
                  <a:cubicBezTo>
                    <a:pt x="501" y="618"/>
                    <a:pt x="635" y="718"/>
                    <a:pt x="668" y="751"/>
                  </a:cubicBezTo>
                  <a:cubicBezTo>
                    <a:pt x="795" y="910"/>
                    <a:pt x="892" y="1069"/>
                    <a:pt x="1074" y="1112"/>
                  </a:cubicBezTo>
                  <a:lnTo>
                    <a:pt x="1074" y="1112"/>
                  </a:lnTo>
                  <a:cubicBezTo>
                    <a:pt x="1075" y="1118"/>
                    <a:pt x="1076" y="1124"/>
                    <a:pt x="1078" y="1130"/>
                  </a:cubicBezTo>
                  <a:lnTo>
                    <a:pt x="1078" y="1130"/>
                  </a:lnTo>
                  <a:cubicBezTo>
                    <a:pt x="1008" y="1159"/>
                    <a:pt x="931" y="1176"/>
                    <a:pt x="848" y="1176"/>
                  </a:cubicBezTo>
                  <a:cubicBezTo>
                    <a:pt x="791" y="1176"/>
                    <a:pt x="731" y="1168"/>
                    <a:pt x="668" y="1152"/>
                  </a:cubicBezTo>
                  <a:cubicBezTo>
                    <a:pt x="568" y="1118"/>
                    <a:pt x="468" y="1085"/>
                    <a:pt x="401" y="985"/>
                  </a:cubicBezTo>
                  <a:cubicBezTo>
                    <a:pt x="301" y="918"/>
                    <a:pt x="234" y="651"/>
                    <a:pt x="434" y="618"/>
                  </a:cubicBezTo>
                  <a:close/>
                  <a:moveTo>
                    <a:pt x="1410" y="1"/>
                  </a:moveTo>
                  <a:cubicBezTo>
                    <a:pt x="1393" y="1"/>
                    <a:pt x="1368" y="17"/>
                    <a:pt x="1335" y="51"/>
                  </a:cubicBezTo>
                  <a:cubicBezTo>
                    <a:pt x="1121" y="318"/>
                    <a:pt x="1015" y="628"/>
                    <a:pt x="1049" y="964"/>
                  </a:cubicBezTo>
                  <a:lnTo>
                    <a:pt x="1049" y="964"/>
                  </a:lnTo>
                  <a:cubicBezTo>
                    <a:pt x="845" y="853"/>
                    <a:pt x="656" y="424"/>
                    <a:pt x="420" y="424"/>
                  </a:cubicBezTo>
                  <a:cubicBezTo>
                    <a:pt x="371" y="424"/>
                    <a:pt x="321" y="442"/>
                    <a:pt x="268" y="484"/>
                  </a:cubicBezTo>
                  <a:cubicBezTo>
                    <a:pt x="1" y="718"/>
                    <a:pt x="334" y="1085"/>
                    <a:pt x="568" y="1152"/>
                  </a:cubicBezTo>
                  <a:cubicBezTo>
                    <a:pt x="667" y="1201"/>
                    <a:pt x="776" y="1228"/>
                    <a:pt x="885" y="1228"/>
                  </a:cubicBezTo>
                  <a:cubicBezTo>
                    <a:pt x="955" y="1228"/>
                    <a:pt x="1026" y="1217"/>
                    <a:pt x="1094" y="1194"/>
                  </a:cubicBezTo>
                  <a:lnTo>
                    <a:pt x="1094" y="1194"/>
                  </a:lnTo>
                  <a:cubicBezTo>
                    <a:pt x="1097" y="1202"/>
                    <a:pt x="1099" y="1210"/>
                    <a:pt x="1102" y="1218"/>
                  </a:cubicBezTo>
                  <a:cubicBezTo>
                    <a:pt x="1114" y="1230"/>
                    <a:pt x="1135" y="1238"/>
                    <a:pt x="1154" y="1238"/>
                  </a:cubicBezTo>
                  <a:cubicBezTo>
                    <a:pt x="1184" y="1238"/>
                    <a:pt x="1208" y="1217"/>
                    <a:pt x="1174" y="1161"/>
                  </a:cubicBezTo>
                  <a:lnTo>
                    <a:pt x="1174" y="1161"/>
                  </a:lnTo>
                  <a:cubicBezTo>
                    <a:pt x="1256" y="1121"/>
                    <a:pt x="1333" y="1063"/>
                    <a:pt x="1402" y="985"/>
                  </a:cubicBezTo>
                  <a:cubicBezTo>
                    <a:pt x="1602" y="718"/>
                    <a:pt x="1602" y="318"/>
                    <a:pt x="1435" y="51"/>
                  </a:cubicBezTo>
                  <a:cubicBezTo>
                    <a:pt x="1435" y="17"/>
                    <a:pt x="1427" y="1"/>
                    <a:pt x="14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6744375" y="1538450"/>
              <a:ext cx="28375" cy="78450"/>
            </a:xfrm>
            <a:custGeom>
              <a:avLst/>
              <a:gdLst/>
              <a:ahLst/>
              <a:cxnLst/>
              <a:rect l="l" t="t" r="r" b="b"/>
              <a:pathLst>
                <a:path w="1135" h="3138" extrusionOk="0">
                  <a:moveTo>
                    <a:pt x="83" y="1"/>
                  </a:moveTo>
                  <a:cubicBezTo>
                    <a:pt x="54" y="1"/>
                    <a:pt x="1" y="32"/>
                    <a:pt x="1" y="81"/>
                  </a:cubicBezTo>
                  <a:cubicBezTo>
                    <a:pt x="334" y="1081"/>
                    <a:pt x="634" y="2115"/>
                    <a:pt x="1068" y="3116"/>
                  </a:cubicBezTo>
                  <a:cubicBezTo>
                    <a:pt x="1068" y="3130"/>
                    <a:pt x="1079" y="3138"/>
                    <a:pt x="1093" y="3138"/>
                  </a:cubicBezTo>
                  <a:cubicBezTo>
                    <a:pt x="1112" y="3138"/>
                    <a:pt x="1135" y="3122"/>
                    <a:pt x="1135" y="3083"/>
                  </a:cubicBezTo>
                  <a:cubicBezTo>
                    <a:pt x="835" y="2015"/>
                    <a:pt x="468" y="1015"/>
                    <a:pt x="101" y="14"/>
                  </a:cubicBezTo>
                  <a:cubicBezTo>
                    <a:pt x="101" y="5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6751050" y="15858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86" y="1"/>
                  </a:moveTo>
                  <a:cubicBezTo>
                    <a:pt x="5774" y="1"/>
                    <a:pt x="5758" y="6"/>
                    <a:pt x="5738" y="19"/>
                  </a:cubicBezTo>
                  <a:cubicBezTo>
                    <a:pt x="3837" y="520"/>
                    <a:pt x="1902" y="920"/>
                    <a:pt x="0" y="1454"/>
                  </a:cubicBezTo>
                  <a:cubicBezTo>
                    <a:pt x="0" y="1454"/>
                    <a:pt x="0" y="1520"/>
                    <a:pt x="34" y="1520"/>
                  </a:cubicBezTo>
                  <a:cubicBezTo>
                    <a:pt x="1969" y="1087"/>
                    <a:pt x="3870" y="586"/>
                    <a:pt x="5805" y="86"/>
                  </a:cubicBezTo>
                  <a:cubicBezTo>
                    <a:pt x="5831" y="86"/>
                    <a:pt x="5837" y="1"/>
                    <a:pt x="57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6691850" y="1555875"/>
              <a:ext cx="25875" cy="75300"/>
            </a:xfrm>
            <a:custGeom>
              <a:avLst/>
              <a:gdLst/>
              <a:ahLst/>
              <a:cxnLst/>
              <a:rect l="l" t="t" r="r" b="b"/>
              <a:pathLst>
                <a:path w="1035" h="3012" extrusionOk="0">
                  <a:moveTo>
                    <a:pt x="21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267" y="1051"/>
                    <a:pt x="567" y="2052"/>
                    <a:pt x="934" y="2986"/>
                  </a:cubicBezTo>
                  <a:cubicBezTo>
                    <a:pt x="934" y="3003"/>
                    <a:pt x="959" y="3011"/>
                    <a:pt x="984" y="3011"/>
                  </a:cubicBezTo>
                  <a:cubicBezTo>
                    <a:pt x="1009" y="3011"/>
                    <a:pt x="1034" y="3003"/>
                    <a:pt x="1034" y="2986"/>
                  </a:cubicBezTo>
                  <a:cubicBezTo>
                    <a:pt x="734" y="1985"/>
                    <a:pt x="400" y="985"/>
                    <a:pt x="67" y="51"/>
                  </a:cubicBezTo>
                  <a:cubicBezTo>
                    <a:pt x="50" y="17"/>
                    <a:pt x="33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6584275" y="1624525"/>
              <a:ext cx="135725" cy="41050"/>
            </a:xfrm>
            <a:custGeom>
              <a:avLst/>
              <a:gdLst/>
              <a:ahLst/>
              <a:cxnLst/>
              <a:rect l="l" t="t" r="r" b="b"/>
              <a:pathLst>
                <a:path w="5429" h="1642" extrusionOk="0">
                  <a:moveTo>
                    <a:pt x="5362" y="0"/>
                  </a:moveTo>
                  <a:cubicBezTo>
                    <a:pt x="5355" y="0"/>
                    <a:pt x="5346" y="2"/>
                    <a:pt x="5337" y="7"/>
                  </a:cubicBezTo>
                  <a:cubicBezTo>
                    <a:pt x="3569" y="540"/>
                    <a:pt x="1835" y="1041"/>
                    <a:pt x="33" y="1541"/>
                  </a:cubicBezTo>
                  <a:cubicBezTo>
                    <a:pt x="0" y="1541"/>
                    <a:pt x="33" y="1641"/>
                    <a:pt x="67" y="1641"/>
                  </a:cubicBezTo>
                  <a:cubicBezTo>
                    <a:pt x="1868" y="1241"/>
                    <a:pt x="3636" y="707"/>
                    <a:pt x="5371" y="140"/>
                  </a:cubicBezTo>
                  <a:cubicBezTo>
                    <a:pt x="5428" y="82"/>
                    <a:pt x="5411" y="0"/>
                    <a:pt x="53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6633475" y="1616350"/>
              <a:ext cx="17525" cy="9175"/>
            </a:xfrm>
            <a:custGeom>
              <a:avLst/>
              <a:gdLst/>
              <a:ahLst/>
              <a:cxnLst/>
              <a:rect l="l" t="t" r="r" b="b"/>
              <a:pathLst>
                <a:path w="701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33"/>
                    <a:pt x="434" y="234"/>
                    <a:pt x="667" y="367"/>
                  </a:cubicBezTo>
                  <a:cubicBezTo>
                    <a:pt x="667" y="367"/>
                    <a:pt x="701" y="367"/>
                    <a:pt x="667" y="334"/>
                  </a:cubicBezTo>
                  <a:cubicBezTo>
                    <a:pt x="500" y="200"/>
                    <a:pt x="234" y="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6639300" y="1610500"/>
              <a:ext cx="17550" cy="7525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67" y="134"/>
                    <a:pt x="434" y="267"/>
                    <a:pt x="634" y="301"/>
                  </a:cubicBezTo>
                  <a:cubicBezTo>
                    <a:pt x="668" y="301"/>
                    <a:pt x="701" y="267"/>
                    <a:pt x="668" y="234"/>
                  </a:cubicBezTo>
                  <a:cubicBezTo>
                    <a:pt x="468" y="134"/>
                    <a:pt x="267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6638475" y="1604675"/>
              <a:ext cx="22525" cy="3350"/>
            </a:xfrm>
            <a:custGeom>
              <a:avLst/>
              <a:gdLst/>
              <a:ahLst/>
              <a:cxnLst/>
              <a:rect l="l" t="t" r="r" b="b"/>
              <a:pathLst>
                <a:path w="901" h="1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cubicBezTo>
                    <a:pt x="334" y="67"/>
                    <a:pt x="634" y="133"/>
                    <a:pt x="868" y="133"/>
                  </a:cubicBezTo>
                  <a:cubicBezTo>
                    <a:pt x="901" y="133"/>
                    <a:pt x="901" y="67"/>
                    <a:pt x="868" y="67"/>
                  </a:cubicBezTo>
                  <a:cubicBezTo>
                    <a:pt x="634" y="0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6614275" y="1579025"/>
              <a:ext cx="32150" cy="26825"/>
            </a:xfrm>
            <a:custGeom>
              <a:avLst/>
              <a:gdLst/>
              <a:ahLst/>
              <a:cxnLst/>
              <a:rect l="l" t="t" r="r" b="b"/>
              <a:pathLst>
                <a:path w="1286" h="1073" extrusionOk="0">
                  <a:moveTo>
                    <a:pt x="1064" y="163"/>
                  </a:moveTo>
                  <a:cubicBezTo>
                    <a:pt x="1128" y="367"/>
                    <a:pt x="1058" y="606"/>
                    <a:pt x="905" y="742"/>
                  </a:cubicBezTo>
                  <a:lnTo>
                    <a:pt x="905" y="742"/>
                  </a:lnTo>
                  <a:cubicBezTo>
                    <a:pt x="863" y="543"/>
                    <a:pt x="904" y="341"/>
                    <a:pt x="1064" y="163"/>
                  </a:cubicBezTo>
                  <a:close/>
                  <a:moveTo>
                    <a:pt x="158" y="542"/>
                  </a:moveTo>
                  <a:lnTo>
                    <a:pt x="158" y="542"/>
                  </a:lnTo>
                  <a:cubicBezTo>
                    <a:pt x="362" y="611"/>
                    <a:pt x="564" y="699"/>
                    <a:pt x="756" y="828"/>
                  </a:cubicBezTo>
                  <a:lnTo>
                    <a:pt x="756" y="828"/>
                  </a:lnTo>
                  <a:cubicBezTo>
                    <a:pt x="721" y="835"/>
                    <a:pt x="686" y="839"/>
                    <a:pt x="651" y="839"/>
                  </a:cubicBezTo>
                  <a:cubicBezTo>
                    <a:pt x="446" y="839"/>
                    <a:pt x="256" y="722"/>
                    <a:pt x="158" y="542"/>
                  </a:cubicBezTo>
                  <a:close/>
                  <a:moveTo>
                    <a:pt x="1148" y="0"/>
                  </a:moveTo>
                  <a:cubicBezTo>
                    <a:pt x="1135" y="0"/>
                    <a:pt x="1118" y="9"/>
                    <a:pt x="1102" y="25"/>
                  </a:cubicBezTo>
                  <a:cubicBezTo>
                    <a:pt x="906" y="156"/>
                    <a:pt x="781" y="428"/>
                    <a:pt x="792" y="684"/>
                  </a:cubicBezTo>
                  <a:lnTo>
                    <a:pt x="792" y="684"/>
                  </a:lnTo>
                  <a:cubicBezTo>
                    <a:pt x="576" y="537"/>
                    <a:pt x="330" y="397"/>
                    <a:pt x="68" y="326"/>
                  </a:cubicBezTo>
                  <a:cubicBezTo>
                    <a:pt x="34" y="326"/>
                    <a:pt x="1" y="359"/>
                    <a:pt x="1" y="392"/>
                  </a:cubicBezTo>
                  <a:cubicBezTo>
                    <a:pt x="4" y="421"/>
                    <a:pt x="9" y="449"/>
                    <a:pt x="17" y="477"/>
                  </a:cubicBezTo>
                  <a:lnTo>
                    <a:pt x="17" y="477"/>
                  </a:lnTo>
                  <a:lnTo>
                    <a:pt x="1" y="492"/>
                  </a:lnTo>
                  <a:cubicBezTo>
                    <a:pt x="8" y="495"/>
                    <a:pt x="16" y="497"/>
                    <a:pt x="23" y="499"/>
                  </a:cubicBezTo>
                  <a:lnTo>
                    <a:pt x="23" y="499"/>
                  </a:lnTo>
                  <a:cubicBezTo>
                    <a:pt x="102" y="736"/>
                    <a:pt x="361" y="910"/>
                    <a:pt x="613" y="910"/>
                  </a:cubicBezTo>
                  <a:cubicBezTo>
                    <a:pt x="682" y="910"/>
                    <a:pt x="750" y="897"/>
                    <a:pt x="814" y="869"/>
                  </a:cubicBezTo>
                  <a:lnTo>
                    <a:pt x="814" y="869"/>
                  </a:lnTo>
                  <a:cubicBezTo>
                    <a:pt x="819" y="873"/>
                    <a:pt x="824" y="876"/>
                    <a:pt x="829" y="880"/>
                  </a:cubicBezTo>
                  <a:lnTo>
                    <a:pt x="829" y="880"/>
                  </a:lnTo>
                  <a:cubicBezTo>
                    <a:pt x="852" y="945"/>
                    <a:pt x="887" y="1006"/>
                    <a:pt x="935" y="1059"/>
                  </a:cubicBezTo>
                  <a:cubicBezTo>
                    <a:pt x="944" y="1068"/>
                    <a:pt x="955" y="1073"/>
                    <a:pt x="966" y="1073"/>
                  </a:cubicBezTo>
                  <a:cubicBezTo>
                    <a:pt x="997" y="1073"/>
                    <a:pt x="1026" y="1042"/>
                    <a:pt x="1002" y="993"/>
                  </a:cubicBezTo>
                  <a:cubicBezTo>
                    <a:pt x="998" y="987"/>
                    <a:pt x="995" y="981"/>
                    <a:pt x="992" y="975"/>
                  </a:cubicBezTo>
                  <a:lnTo>
                    <a:pt x="992" y="975"/>
                  </a:lnTo>
                  <a:cubicBezTo>
                    <a:pt x="1035" y="934"/>
                    <a:pt x="1035" y="859"/>
                    <a:pt x="1035" y="859"/>
                  </a:cubicBezTo>
                  <a:cubicBezTo>
                    <a:pt x="1008" y="839"/>
                    <a:pt x="980" y="818"/>
                    <a:pt x="951" y="797"/>
                  </a:cubicBezTo>
                  <a:lnTo>
                    <a:pt x="951" y="797"/>
                  </a:lnTo>
                  <a:cubicBezTo>
                    <a:pt x="1198" y="627"/>
                    <a:pt x="1285" y="288"/>
                    <a:pt x="1168" y="25"/>
                  </a:cubicBezTo>
                  <a:cubicBezTo>
                    <a:pt x="1168" y="9"/>
                    <a:pt x="1160" y="0"/>
                    <a:pt x="114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6543400" y="691500"/>
              <a:ext cx="33375" cy="52300"/>
            </a:xfrm>
            <a:custGeom>
              <a:avLst/>
              <a:gdLst/>
              <a:ahLst/>
              <a:cxnLst/>
              <a:rect l="l" t="t" r="r" b="b"/>
              <a:pathLst>
                <a:path w="1335" h="2092" extrusionOk="0">
                  <a:moveTo>
                    <a:pt x="701" y="1"/>
                  </a:moveTo>
                  <a:cubicBezTo>
                    <a:pt x="634" y="1"/>
                    <a:pt x="601" y="134"/>
                    <a:pt x="668" y="168"/>
                  </a:cubicBezTo>
                  <a:cubicBezTo>
                    <a:pt x="1035" y="301"/>
                    <a:pt x="1101" y="668"/>
                    <a:pt x="801" y="868"/>
                  </a:cubicBezTo>
                  <a:cubicBezTo>
                    <a:pt x="701" y="968"/>
                    <a:pt x="601" y="968"/>
                    <a:pt x="501" y="1002"/>
                  </a:cubicBezTo>
                  <a:cubicBezTo>
                    <a:pt x="334" y="1068"/>
                    <a:pt x="201" y="1168"/>
                    <a:pt x="134" y="1335"/>
                  </a:cubicBezTo>
                  <a:cubicBezTo>
                    <a:pt x="1" y="1569"/>
                    <a:pt x="34" y="1869"/>
                    <a:pt x="201" y="2069"/>
                  </a:cubicBezTo>
                  <a:cubicBezTo>
                    <a:pt x="233" y="2085"/>
                    <a:pt x="263" y="2091"/>
                    <a:pt x="289" y="2091"/>
                  </a:cubicBezTo>
                  <a:cubicBezTo>
                    <a:pt x="373" y="2091"/>
                    <a:pt x="418" y="2028"/>
                    <a:pt x="367" y="2002"/>
                  </a:cubicBezTo>
                  <a:cubicBezTo>
                    <a:pt x="134" y="1535"/>
                    <a:pt x="468" y="1302"/>
                    <a:pt x="834" y="1068"/>
                  </a:cubicBezTo>
                  <a:cubicBezTo>
                    <a:pt x="1001" y="1002"/>
                    <a:pt x="1135" y="935"/>
                    <a:pt x="1201" y="701"/>
                  </a:cubicBezTo>
                  <a:cubicBezTo>
                    <a:pt x="1335" y="368"/>
                    <a:pt x="1101" y="1"/>
                    <a:pt x="7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6593425" y="607900"/>
              <a:ext cx="32550" cy="46275"/>
            </a:xfrm>
            <a:custGeom>
              <a:avLst/>
              <a:gdLst/>
              <a:ahLst/>
              <a:cxnLst/>
              <a:rect l="l" t="t" r="r" b="b"/>
              <a:pathLst>
                <a:path w="1302" h="1851" extrusionOk="0">
                  <a:moveTo>
                    <a:pt x="467" y="1"/>
                  </a:moveTo>
                  <a:cubicBezTo>
                    <a:pt x="457" y="1"/>
                    <a:pt x="446" y="3"/>
                    <a:pt x="435" y="9"/>
                  </a:cubicBezTo>
                  <a:cubicBezTo>
                    <a:pt x="134" y="176"/>
                    <a:pt x="1" y="476"/>
                    <a:pt x="168" y="776"/>
                  </a:cubicBezTo>
                  <a:cubicBezTo>
                    <a:pt x="268" y="876"/>
                    <a:pt x="335" y="977"/>
                    <a:pt x="501" y="1043"/>
                  </a:cubicBezTo>
                  <a:cubicBezTo>
                    <a:pt x="635" y="1110"/>
                    <a:pt x="802" y="1110"/>
                    <a:pt x="868" y="1177"/>
                  </a:cubicBezTo>
                  <a:cubicBezTo>
                    <a:pt x="1269" y="1477"/>
                    <a:pt x="835" y="1610"/>
                    <a:pt x="668" y="1710"/>
                  </a:cubicBezTo>
                  <a:cubicBezTo>
                    <a:pt x="611" y="1768"/>
                    <a:pt x="628" y="1850"/>
                    <a:pt x="676" y="1850"/>
                  </a:cubicBezTo>
                  <a:cubicBezTo>
                    <a:pt x="684" y="1850"/>
                    <a:pt x="692" y="1848"/>
                    <a:pt x="701" y="1844"/>
                  </a:cubicBezTo>
                  <a:cubicBezTo>
                    <a:pt x="968" y="1810"/>
                    <a:pt x="1302" y="1544"/>
                    <a:pt x="1168" y="1243"/>
                  </a:cubicBezTo>
                  <a:cubicBezTo>
                    <a:pt x="1135" y="1143"/>
                    <a:pt x="968" y="1043"/>
                    <a:pt x="835" y="1010"/>
                  </a:cubicBezTo>
                  <a:cubicBezTo>
                    <a:pt x="701" y="977"/>
                    <a:pt x="535" y="977"/>
                    <a:pt x="435" y="876"/>
                  </a:cubicBezTo>
                  <a:cubicBezTo>
                    <a:pt x="134" y="676"/>
                    <a:pt x="168" y="309"/>
                    <a:pt x="468" y="143"/>
                  </a:cubicBezTo>
                  <a:cubicBezTo>
                    <a:pt x="523" y="60"/>
                    <a:pt x="510" y="1"/>
                    <a:pt x="4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6537575" y="600450"/>
              <a:ext cx="25025" cy="41300"/>
            </a:xfrm>
            <a:custGeom>
              <a:avLst/>
              <a:gdLst/>
              <a:ahLst/>
              <a:cxnLst/>
              <a:rect l="l" t="t" r="r" b="b"/>
              <a:pathLst>
                <a:path w="1001" h="1652" extrusionOk="0">
                  <a:moveTo>
                    <a:pt x="793" y="0"/>
                  </a:moveTo>
                  <a:cubicBezTo>
                    <a:pt x="785" y="0"/>
                    <a:pt x="777" y="2"/>
                    <a:pt x="767" y="7"/>
                  </a:cubicBezTo>
                  <a:cubicBezTo>
                    <a:pt x="534" y="107"/>
                    <a:pt x="400" y="341"/>
                    <a:pt x="500" y="607"/>
                  </a:cubicBezTo>
                  <a:cubicBezTo>
                    <a:pt x="534" y="774"/>
                    <a:pt x="734" y="841"/>
                    <a:pt x="834" y="1008"/>
                  </a:cubicBezTo>
                  <a:cubicBezTo>
                    <a:pt x="867" y="1174"/>
                    <a:pt x="767" y="1375"/>
                    <a:pt x="600" y="1475"/>
                  </a:cubicBezTo>
                  <a:cubicBezTo>
                    <a:pt x="579" y="1478"/>
                    <a:pt x="559" y="1480"/>
                    <a:pt x="539" y="1480"/>
                  </a:cubicBezTo>
                  <a:cubicBezTo>
                    <a:pt x="373" y="1480"/>
                    <a:pt x="256" y="1361"/>
                    <a:pt x="167" y="1241"/>
                  </a:cubicBezTo>
                  <a:cubicBezTo>
                    <a:pt x="141" y="1202"/>
                    <a:pt x="109" y="1183"/>
                    <a:pt x="80" y="1183"/>
                  </a:cubicBezTo>
                  <a:cubicBezTo>
                    <a:pt x="37" y="1183"/>
                    <a:pt x="0" y="1227"/>
                    <a:pt x="0" y="1308"/>
                  </a:cubicBezTo>
                  <a:cubicBezTo>
                    <a:pt x="40" y="1527"/>
                    <a:pt x="271" y="1651"/>
                    <a:pt x="493" y="1651"/>
                  </a:cubicBezTo>
                  <a:cubicBezTo>
                    <a:pt x="642" y="1651"/>
                    <a:pt x="787" y="1595"/>
                    <a:pt x="867" y="1475"/>
                  </a:cubicBezTo>
                  <a:cubicBezTo>
                    <a:pt x="1001" y="1308"/>
                    <a:pt x="1001" y="1108"/>
                    <a:pt x="901" y="941"/>
                  </a:cubicBezTo>
                  <a:cubicBezTo>
                    <a:pt x="867" y="841"/>
                    <a:pt x="767" y="808"/>
                    <a:pt x="734" y="741"/>
                  </a:cubicBezTo>
                  <a:cubicBezTo>
                    <a:pt x="567" y="507"/>
                    <a:pt x="534" y="240"/>
                    <a:pt x="767" y="107"/>
                  </a:cubicBezTo>
                  <a:cubicBezTo>
                    <a:pt x="853" y="78"/>
                    <a:pt x="841" y="0"/>
                    <a:pt x="79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6608450" y="690450"/>
              <a:ext cx="31025" cy="37000"/>
            </a:xfrm>
            <a:custGeom>
              <a:avLst/>
              <a:gdLst/>
              <a:ahLst/>
              <a:cxnLst/>
              <a:rect l="l" t="t" r="r" b="b"/>
              <a:pathLst>
                <a:path w="1241" h="1480" extrusionOk="0">
                  <a:moveTo>
                    <a:pt x="615" y="1"/>
                  </a:moveTo>
                  <a:cubicBezTo>
                    <a:pt x="601" y="1"/>
                    <a:pt x="585" y="4"/>
                    <a:pt x="567" y="10"/>
                  </a:cubicBezTo>
                  <a:cubicBezTo>
                    <a:pt x="334" y="143"/>
                    <a:pt x="0" y="376"/>
                    <a:pt x="201" y="677"/>
                  </a:cubicBezTo>
                  <a:cubicBezTo>
                    <a:pt x="267" y="810"/>
                    <a:pt x="401" y="843"/>
                    <a:pt x="534" y="843"/>
                  </a:cubicBezTo>
                  <a:cubicBezTo>
                    <a:pt x="601" y="843"/>
                    <a:pt x="701" y="843"/>
                    <a:pt x="768" y="877"/>
                  </a:cubicBezTo>
                  <a:cubicBezTo>
                    <a:pt x="901" y="910"/>
                    <a:pt x="901" y="910"/>
                    <a:pt x="934" y="1044"/>
                  </a:cubicBezTo>
                  <a:cubicBezTo>
                    <a:pt x="1034" y="1144"/>
                    <a:pt x="1001" y="1210"/>
                    <a:pt x="868" y="1210"/>
                  </a:cubicBezTo>
                  <a:cubicBezTo>
                    <a:pt x="813" y="1266"/>
                    <a:pt x="778" y="1290"/>
                    <a:pt x="746" y="1290"/>
                  </a:cubicBezTo>
                  <a:cubicBezTo>
                    <a:pt x="721" y="1290"/>
                    <a:pt x="698" y="1274"/>
                    <a:pt x="668" y="1244"/>
                  </a:cubicBezTo>
                  <a:cubicBezTo>
                    <a:pt x="654" y="1239"/>
                    <a:pt x="641" y="1237"/>
                    <a:pt x="629" y="1237"/>
                  </a:cubicBezTo>
                  <a:cubicBezTo>
                    <a:pt x="552" y="1237"/>
                    <a:pt x="510" y="1320"/>
                    <a:pt x="567" y="1377"/>
                  </a:cubicBezTo>
                  <a:cubicBezTo>
                    <a:pt x="639" y="1449"/>
                    <a:pt x="723" y="1480"/>
                    <a:pt x="806" y="1480"/>
                  </a:cubicBezTo>
                  <a:cubicBezTo>
                    <a:pt x="1029" y="1480"/>
                    <a:pt x="1241" y="1254"/>
                    <a:pt x="1168" y="1010"/>
                  </a:cubicBezTo>
                  <a:cubicBezTo>
                    <a:pt x="1068" y="843"/>
                    <a:pt x="934" y="810"/>
                    <a:pt x="768" y="743"/>
                  </a:cubicBezTo>
                  <a:cubicBezTo>
                    <a:pt x="701" y="743"/>
                    <a:pt x="567" y="743"/>
                    <a:pt x="501" y="710"/>
                  </a:cubicBezTo>
                  <a:cubicBezTo>
                    <a:pt x="334" y="610"/>
                    <a:pt x="334" y="443"/>
                    <a:pt x="434" y="276"/>
                  </a:cubicBezTo>
                  <a:cubicBezTo>
                    <a:pt x="534" y="210"/>
                    <a:pt x="601" y="176"/>
                    <a:pt x="701" y="143"/>
                  </a:cubicBezTo>
                  <a:cubicBezTo>
                    <a:pt x="701" y="61"/>
                    <a:pt x="678" y="1"/>
                    <a:pt x="61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6539225" y="783100"/>
              <a:ext cx="33625" cy="39725"/>
            </a:xfrm>
            <a:custGeom>
              <a:avLst/>
              <a:gdLst/>
              <a:ahLst/>
              <a:cxnLst/>
              <a:rect l="l" t="t" r="r" b="b"/>
              <a:pathLst>
                <a:path w="1345" h="1589" extrusionOk="0">
                  <a:moveTo>
                    <a:pt x="699" y="1"/>
                  </a:moveTo>
                  <a:cubicBezTo>
                    <a:pt x="690" y="1"/>
                    <a:pt x="679" y="2"/>
                    <a:pt x="668" y="6"/>
                  </a:cubicBezTo>
                  <a:cubicBezTo>
                    <a:pt x="368" y="173"/>
                    <a:pt x="1" y="473"/>
                    <a:pt x="201" y="840"/>
                  </a:cubicBezTo>
                  <a:cubicBezTo>
                    <a:pt x="268" y="974"/>
                    <a:pt x="368" y="1007"/>
                    <a:pt x="501" y="1040"/>
                  </a:cubicBezTo>
                  <a:cubicBezTo>
                    <a:pt x="516" y="1048"/>
                    <a:pt x="538" y="1050"/>
                    <a:pt x="564" y="1050"/>
                  </a:cubicBezTo>
                  <a:cubicBezTo>
                    <a:pt x="610" y="1050"/>
                    <a:pt x="668" y="1043"/>
                    <a:pt x="720" y="1043"/>
                  </a:cubicBezTo>
                  <a:cubicBezTo>
                    <a:pt x="767" y="1043"/>
                    <a:pt x="810" y="1049"/>
                    <a:pt x="835" y="1074"/>
                  </a:cubicBezTo>
                  <a:cubicBezTo>
                    <a:pt x="935" y="1074"/>
                    <a:pt x="968" y="1140"/>
                    <a:pt x="868" y="1274"/>
                  </a:cubicBezTo>
                  <a:cubicBezTo>
                    <a:pt x="935" y="1374"/>
                    <a:pt x="868" y="1441"/>
                    <a:pt x="801" y="1441"/>
                  </a:cubicBezTo>
                  <a:cubicBezTo>
                    <a:pt x="801" y="1441"/>
                    <a:pt x="601" y="1474"/>
                    <a:pt x="635" y="1474"/>
                  </a:cubicBezTo>
                  <a:cubicBezTo>
                    <a:pt x="534" y="1474"/>
                    <a:pt x="534" y="1574"/>
                    <a:pt x="635" y="1574"/>
                  </a:cubicBezTo>
                  <a:cubicBezTo>
                    <a:pt x="668" y="1584"/>
                    <a:pt x="707" y="1588"/>
                    <a:pt x="748" y="1588"/>
                  </a:cubicBezTo>
                  <a:cubicBezTo>
                    <a:pt x="997" y="1588"/>
                    <a:pt x="1345" y="1417"/>
                    <a:pt x="1202" y="1074"/>
                  </a:cubicBezTo>
                  <a:cubicBezTo>
                    <a:pt x="1135" y="974"/>
                    <a:pt x="1001" y="907"/>
                    <a:pt x="835" y="873"/>
                  </a:cubicBezTo>
                  <a:cubicBezTo>
                    <a:pt x="635" y="873"/>
                    <a:pt x="334" y="873"/>
                    <a:pt x="334" y="573"/>
                  </a:cubicBezTo>
                  <a:cubicBezTo>
                    <a:pt x="334" y="340"/>
                    <a:pt x="601" y="173"/>
                    <a:pt x="768" y="73"/>
                  </a:cubicBezTo>
                  <a:cubicBezTo>
                    <a:pt x="772" y="77"/>
                    <a:pt x="775" y="78"/>
                    <a:pt x="777" y="78"/>
                  </a:cubicBezTo>
                  <a:cubicBezTo>
                    <a:pt x="791" y="78"/>
                    <a:pt x="765" y="1"/>
                    <a:pt x="69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6471675" y="872325"/>
              <a:ext cx="48825" cy="31150"/>
            </a:xfrm>
            <a:custGeom>
              <a:avLst/>
              <a:gdLst/>
              <a:ahLst/>
              <a:cxnLst/>
              <a:rect l="l" t="t" r="r" b="b"/>
              <a:pathLst>
                <a:path w="1953" h="1246" extrusionOk="0">
                  <a:moveTo>
                    <a:pt x="1313" y="0"/>
                  </a:moveTo>
                  <a:cubicBezTo>
                    <a:pt x="1288" y="0"/>
                    <a:pt x="1262" y="2"/>
                    <a:pt x="1235" y="6"/>
                  </a:cubicBezTo>
                  <a:cubicBezTo>
                    <a:pt x="1168" y="6"/>
                    <a:pt x="1168" y="207"/>
                    <a:pt x="1235" y="207"/>
                  </a:cubicBezTo>
                  <a:cubicBezTo>
                    <a:pt x="1368" y="240"/>
                    <a:pt x="1469" y="240"/>
                    <a:pt x="1502" y="307"/>
                  </a:cubicBezTo>
                  <a:cubicBezTo>
                    <a:pt x="1569" y="340"/>
                    <a:pt x="1569" y="440"/>
                    <a:pt x="1535" y="507"/>
                  </a:cubicBezTo>
                  <a:cubicBezTo>
                    <a:pt x="1535" y="707"/>
                    <a:pt x="1402" y="740"/>
                    <a:pt x="1235" y="740"/>
                  </a:cubicBezTo>
                  <a:cubicBezTo>
                    <a:pt x="1135" y="707"/>
                    <a:pt x="1002" y="607"/>
                    <a:pt x="868" y="507"/>
                  </a:cubicBezTo>
                  <a:cubicBezTo>
                    <a:pt x="759" y="442"/>
                    <a:pt x="637" y="391"/>
                    <a:pt x="518" y="391"/>
                  </a:cubicBezTo>
                  <a:cubicBezTo>
                    <a:pt x="455" y="391"/>
                    <a:pt x="393" y="405"/>
                    <a:pt x="334" y="440"/>
                  </a:cubicBezTo>
                  <a:cubicBezTo>
                    <a:pt x="1" y="607"/>
                    <a:pt x="1" y="1074"/>
                    <a:pt x="334" y="1241"/>
                  </a:cubicBezTo>
                  <a:cubicBezTo>
                    <a:pt x="353" y="1244"/>
                    <a:pt x="369" y="1246"/>
                    <a:pt x="384" y="1246"/>
                  </a:cubicBezTo>
                  <a:cubicBezTo>
                    <a:pt x="507" y="1246"/>
                    <a:pt x="527" y="1137"/>
                    <a:pt x="468" y="1107"/>
                  </a:cubicBezTo>
                  <a:cubicBezTo>
                    <a:pt x="301" y="974"/>
                    <a:pt x="234" y="874"/>
                    <a:pt x="401" y="740"/>
                  </a:cubicBezTo>
                  <a:cubicBezTo>
                    <a:pt x="442" y="638"/>
                    <a:pt x="495" y="599"/>
                    <a:pt x="561" y="599"/>
                  </a:cubicBezTo>
                  <a:cubicBezTo>
                    <a:pt x="603" y="599"/>
                    <a:pt x="650" y="614"/>
                    <a:pt x="701" y="640"/>
                  </a:cubicBezTo>
                  <a:cubicBezTo>
                    <a:pt x="735" y="640"/>
                    <a:pt x="768" y="674"/>
                    <a:pt x="835" y="740"/>
                  </a:cubicBezTo>
                  <a:cubicBezTo>
                    <a:pt x="968" y="807"/>
                    <a:pt x="1035" y="907"/>
                    <a:pt x="1168" y="940"/>
                  </a:cubicBezTo>
                  <a:cubicBezTo>
                    <a:pt x="1223" y="968"/>
                    <a:pt x="1279" y="980"/>
                    <a:pt x="1332" y="980"/>
                  </a:cubicBezTo>
                  <a:cubicBezTo>
                    <a:pt x="1474" y="980"/>
                    <a:pt x="1605" y="895"/>
                    <a:pt x="1702" y="774"/>
                  </a:cubicBezTo>
                  <a:cubicBezTo>
                    <a:pt x="1953" y="461"/>
                    <a:pt x="1703" y="0"/>
                    <a:pt x="131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6604275" y="826475"/>
              <a:ext cx="51725" cy="29875"/>
            </a:xfrm>
            <a:custGeom>
              <a:avLst/>
              <a:gdLst/>
              <a:ahLst/>
              <a:cxnLst/>
              <a:rect l="l" t="t" r="r" b="b"/>
              <a:pathLst>
                <a:path w="2069" h="1195" extrusionOk="0">
                  <a:moveTo>
                    <a:pt x="1581" y="0"/>
                  </a:moveTo>
                  <a:cubicBezTo>
                    <a:pt x="1529" y="0"/>
                    <a:pt x="1509" y="110"/>
                    <a:pt x="1568" y="139"/>
                  </a:cubicBezTo>
                  <a:lnTo>
                    <a:pt x="1735" y="306"/>
                  </a:lnTo>
                  <a:cubicBezTo>
                    <a:pt x="1702" y="439"/>
                    <a:pt x="1602" y="606"/>
                    <a:pt x="1568" y="740"/>
                  </a:cubicBezTo>
                  <a:cubicBezTo>
                    <a:pt x="1559" y="744"/>
                    <a:pt x="1548" y="746"/>
                    <a:pt x="1535" y="746"/>
                  </a:cubicBezTo>
                  <a:cubicBezTo>
                    <a:pt x="1456" y="746"/>
                    <a:pt x="1321" y="668"/>
                    <a:pt x="1235" y="640"/>
                  </a:cubicBezTo>
                  <a:cubicBezTo>
                    <a:pt x="1168" y="606"/>
                    <a:pt x="1068" y="506"/>
                    <a:pt x="935" y="439"/>
                  </a:cubicBezTo>
                  <a:cubicBezTo>
                    <a:pt x="797" y="357"/>
                    <a:pt x="705" y="297"/>
                    <a:pt x="547" y="297"/>
                  </a:cubicBezTo>
                  <a:cubicBezTo>
                    <a:pt x="513" y="297"/>
                    <a:pt x="476" y="300"/>
                    <a:pt x="434" y="306"/>
                  </a:cubicBezTo>
                  <a:cubicBezTo>
                    <a:pt x="67" y="406"/>
                    <a:pt x="1" y="806"/>
                    <a:pt x="167" y="1107"/>
                  </a:cubicBezTo>
                  <a:cubicBezTo>
                    <a:pt x="214" y="1169"/>
                    <a:pt x="260" y="1195"/>
                    <a:pt x="294" y="1195"/>
                  </a:cubicBezTo>
                  <a:cubicBezTo>
                    <a:pt x="332" y="1195"/>
                    <a:pt x="352" y="1160"/>
                    <a:pt x="334" y="1107"/>
                  </a:cubicBezTo>
                  <a:cubicBezTo>
                    <a:pt x="334" y="973"/>
                    <a:pt x="334" y="873"/>
                    <a:pt x="267" y="673"/>
                  </a:cubicBezTo>
                  <a:cubicBezTo>
                    <a:pt x="368" y="573"/>
                    <a:pt x="434" y="506"/>
                    <a:pt x="568" y="506"/>
                  </a:cubicBezTo>
                  <a:cubicBezTo>
                    <a:pt x="701" y="506"/>
                    <a:pt x="768" y="573"/>
                    <a:pt x="868" y="606"/>
                  </a:cubicBezTo>
                  <a:cubicBezTo>
                    <a:pt x="1001" y="673"/>
                    <a:pt x="1068" y="773"/>
                    <a:pt x="1135" y="806"/>
                  </a:cubicBezTo>
                  <a:cubicBezTo>
                    <a:pt x="1232" y="865"/>
                    <a:pt x="1340" y="900"/>
                    <a:pt x="1453" y="900"/>
                  </a:cubicBezTo>
                  <a:cubicBezTo>
                    <a:pt x="1534" y="900"/>
                    <a:pt x="1618" y="882"/>
                    <a:pt x="1702" y="840"/>
                  </a:cubicBezTo>
                  <a:cubicBezTo>
                    <a:pt x="2069" y="640"/>
                    <a:pt x="1969" y="139"/>
                    <a:pt x="1602" y="6"/>
                  </a:cubicBezTo>
                  <a:cubicBezTo>
                    <a:pt x="1594" y="2"/>
                    <a:pt x="1588" y="0"/>
                    <a:pt x="15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6434700" y="773225"/>
              <a:ext cx="28675" cy="34350"/>
            </a:xfrm>
            <a:custGeom>
              <a:avLst/>
              <a:gdLst/>
              <a:ahLst/>
              <a:cxnLst/>
              <a:rect l="l" t="t" r="r" b="b"/>
              <a:pathLst>
                <a:path w="1147" h="1374" extrusionOk="0">
                  <a:moveTo>
                    <a:pt x="1013" y="1"/>
                  </a:moveTo>
                  <a:cubicBezTo>
                    <a:pt x="779" y="1"/>
                    <a:pt x="546" y="101"/>
                    <a:pt x="479" y="368"/>
                  </a:cubicBezTo>
                  <a:cubicBezTo>
                    <a:pt x="446" y="501"/>
                    <a:pt x="446" y="601"/>
                    <a:pt x="479" y="701"/>
                  </a:cubicBezTo>
                  <a:cubicBezTo>
                    <a:pt x="479" y="735"/>
                    <a:pt x="512" y="768"/>
                    <a:pt x="546" y="868"/>
                  </a:cubicBezTo>
                  <a:cubicBezTo>
                    <a:pt x="646" y="1002"/>
                    <a:pt x="579" y="1102"/>
                    <a:pt x="379" y="1202"/>
                  </a:cubicBezTo>
                  <a:cubicBezTo>
                    <a:pt x="312" y="1202"/>
                    <a:pt x="212" y="1168"/>
                    <a:pt x="146" y="1168"/>
                  </a:cubicBezTo>
                  <a:cubicBezTo>
                    <a:pt x="124" y="1158"/>
                    <a:pt x="105" y="1153"/>
                    <a:pt x="89" y="1153"/>
                  </a:cubicBezTo>
                  <a:cubicBezTo>
                    <a:pt x="6" y="1153"/>
                    <a:pt x="0" y="1279"/>
                    <a:pt x="112" y="1335"/>
                  </a:cubicBezTo>
                  <a:cubicBezTo>
                    <a:pt x="194" y="1358"/>
                    <a:pt x="287" y="1374"/>
                    <a:pt x="380" y="1374"/>
                  </a:cubicBezTo>
                  <a:cubicBezTo>
                    <a:pt x="554" y="1374"/>
                    <a:pt x="726" y="1321"/>
                    <a:pt x="813" y="1168"/>
                  </a:cubicBezTo>
                  <a:cubicBezTo>
                    <a:pt x="846" y="1035"/>
                    <a:pt x="813" y="902"/>
                    <a:pt x="779" y="835"/>
                  </a:cubicBezTo>
                  <a:lnTo>
                    <a:pt x="646" y="568"/>
                  </a:lnTo>
                  <a:cubicBezTo>
                    <a:pt x="579" y="334"/>
                    <a:pt x="779" y="101"/>
                    <a:pt x="1013" y="101"/>
                  </a:cubicBezTo>
                  <a:cubicBezTo>
                    <a:pt x="1113" y="101"/>
                    <a:pt x="1146" y="1"/>
                    <a:pt x="101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6435825" y="613025"/>
              <a:ext cx="39225" cy="60175"/>
            </a:xfrm>
            <a:custGeom>
              <a:avLst/>
              <a:gdLst/>
              <a:ahLst/>
              <a:cxnLst/>
              <a:rect l="l" t="t" r="r" b="b"/>
              <a:pathLst>
                <a:path w="1569" h="2407" extrusionOk="0">
                  <a:moveTo>
                    <a:pt x="872" y="1"/>
                  </a:moveTo>
                  <a:cubicBezTo>
                    <a:pt x="763" y="1"/>
                    <a:pt x="742" y="176"/>
                    <a:pt x="834" y="238"/>
                  </a:cubicBezTo>
                  <a:cubicBezTo>
                    <a:pt x="1268" y="338"/>
                    <a:pt x="1301" y="638"/>
                    <a:pt x="1001" y="1072"/>
                  </a:cubicBezTo>
                  <a:cubicBezTo>
                    <a:pt x="901" y="1105"/>
                    <a:pt x="768" y="1138"/>
                    <a:pt x="668" y="1138"/>
                  </a:cubicBezTo>
                  <a:cubicBezTo>
                    <a:pt x="601" y="1172"/>
                    <a:pt x="501" y="1172"/>
                    <a:pt x="434" y="1239"/>
                  </a:cubicBezTo>
                  <a:cubicBezTo>
                    <a:pt x="301" y="1305"/>
                    <a:pt x="167" y="1439"/>
                    <a:pt x="134" y="1605"/>
                  </a:cubicBezTo>
                  <a:cubicBezTo>
                    <a:pt x="0" y="1939"/>
                    <a:pt x="234" y="2273"/>
                    <a:pt x="568" y="2406"/>
                  </a:cubicBezTo>
                  <a:cubicBezTo>
                    <a:pt x="601" y="2406"/>
                    <a:pt x="634" y="2273"/>
                    <a:pt x="601" y="2239"/>
                  </a:cubicBezTo>
                  <a:cubicBezTo>
                    <a:pt x="401" y="2106"/>
                    <a:pt x="301" y="1939"/>
                    <a:pt x="301" y="1672"/>
                  </a:cubicBezTo>
                  <a:cubicBezTo>
                    <a:pt x="401" y="1439"/>
                    <a:pt x="601" y="1305"/>
                    <a:pt x="834" y="1305"/>
                  </a:cubicBezTo>
                  <a:cubicBezTo>
                    <a:pt x="901" y="1305"/>
                    <a:pt x="968" y="1305"/>
                    <a:pt x="1001" y="1272"/>
                  </a:cubicBezTo>
                  <a:cubicBezTo>
                    <a:pt x="1168" y="1172"/>
                    <a:pt x="1335" y="1072"/>
                    <a:pt x="1401" y="905"/>
                  </a:cubicBezTo>
                  <a:cubicBezTo>
                    <a:pt x="1568" y="505"/>
                    <a:pt x="1268" y="104"/>
                    <a:pt x="901" y="4"/>
                  </a:cubicBezTo>
                  <a:cubicBezTo>
                    <a:pt x="891" y="2"/>
                    <a:pt x="881" y="1"/>
                    <a:pt x="87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6450000" y="693450"/>
              <a:ext cx="55075" cy="36925"/>
            </a:xfrm>
            <a:custGeom>
              <a:avLst/>
              <a:gdLst/>
              <a:ahLst/>
              <a:cxnLst/>
              <a:rect l="l" t="t" r="r" b="b"/>
              <a:pathLst>
                <a:path w="2203" h="1477" extrusionOk="0">
                  <a:moveTo>
                    <a:pt x="1853" y="1"/>
                  </a:moveTo>
                  <a:cubicBezTo>
                    <a:pt x="1799" y="1"/>
                    <a:pt x="1758" y="72"/>
                    <a:pt x="1835" y="123"/>
                  </a:cubicBezTo>
                  <a:cubicBezTo>
                    <a:pt x="2069" y="423"/>
                    <a:pt x="1935" y="590"/>
                    <a:pt x="1535" y="657"/>
                  </a:cubicBezTo>
                  <a:lnTo>
                    <a:pt x="1268" y="557"/>
                  </a:lnTo>
                  <a:cubicBezTo>
                    <a:pt x="1201" y="490"/>
                    <a:pt x="1101" y="423"/>
                    <a:pt x="1001" y="390"/>
                  </a:cubicBezTo>
                  <a:cubicBezTo>
                    <a:pt x="918" y="340"/>
                    <a:pt x="834" y="315"/>
                    <a:pt x="743" y="315"/>
                  </a:cubicBezTo>
                  <a:cubicBezTo>
                    <a:pt x="651" y="315"/>
                    <a:pt x="551" y="340"/>
                    <a:pt x="434" y="390"/>
                  </a:cubicBezTo>
                  <a:cubicBezTo>
                    <a:pt x="34" y="590"/>
                    <a:pt x="1" y="1057"/>
                    <a:pt x="101" y="1424"/>
                  </a:cubicBezTo>
                  <a:cubicBezTo>
                    <a:pt x="127" y="1463"/>
                    <a:pt x="158" y="1477"/>
                    <a:pt x="184" y="1477"/>
                  </a:cubicBezTo>
                  <a:cubicBezTo>
                    <a:pt x="225" y="1477"/>
                    <a:pt x="254" y="1444"/>
                    <a:pt x="234" y="1424"/>
                  </a:cubicBezTo>
                  <a:cubicBezTo>
                    <a:pt x="201" y="1124"/>
                    <a:pt x="234" y="757"/>
                    <a:pt x="534" y="590"/>
                  </a:cubicBezTo>
                  <a:cubicBezTo>
                    <a:pt x="603" y="551"/>
                    <a:pt x="671" y="535"/>
                    <a:pt x="739" y="535"/>
                  </a:cubicBezTo>
                  <a:cubicBezTo>
                    <a:pt x="902" y="535"/>
                    <a:pt x="1060" y="629"/>
                    <a:pt x="1201" y="723"/>
                  </a:cubicBezTo>
                  <a:cubicBezTo>
                    <a:pt x="1323" y="821"/>
                    <a:pt x="1463" y="883"/>
                    <a:pt x="1608" y="883"/>
                  </a:cubicBezTo>
                  <a:cubicBezTo>
                    <a:pt x="1661" y="883"/>
                    <a:pt x="1715" y="875"/>
                    <a:pt x="1768" y="857"/>
                  </a:cubicBezTo>
                  <a:cubicBezTo>
                    <a:pt x="2169" y="723"/>
                    <a:pt x="2202" y="223"/>
                    <a:pt x="1902" y="23"/>
                  </a:cubicBezTo>
                  <a:cubicBezTo>
                    <a:pt x="1886" y="7"/>
                    <a:pt x="1869" y="1"/>
                    <a:pt x="185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6566750" y="520550"/>
              <a:ext cx="21700" cy="41150"/>
            </a:xfrm>
            <a:custGeom>
              <a:avLst/>
              <a:gdLst/>
              <a:ahLst/>
              <a:cxnLst/>
              <a:rect l="l" t="t" r="r" b="b"/>
              <a:pathLst>
                <a:path w="868" h="1646" extrusionOk="0">
                  <a:moveTo>
                    <a:pt x="401" y="1"/>
                  </a:moveTo>
                  <a:cubicBezTo>
                    <a:pt x="167" y="134"/>
                    <a:pt x="1" y="368"/>
                    <a:pt x="67" y="634"/>
                  </a:cubicBezTo>
                  <a:cubicBezTo>
                    <a:pt x="101" y="768"/>
                    <a:pt x="134" y="835"/>
                    <a:pt x="234" y="935"/>
                  </a:cubicBezTo>
                  <a:cubicBezTo>
                    <a:pt x="301" y="968"/>
                    <a:pt x="367" y="1001"/>
                    <a:pt x="434" y="1035"/>
                  </a:cubicBezTo>
                  <a:cubicBezTo>
                    <a:pt x="568" y="1101"/>
                    <a:pt x="601" y="1168"/>
                    <a:pt x="668" y="1302"/>
                  </a:cubicBezTo>
                  <a:cubicBezTo>
                    <a:pt x="599" y="1416"/>
                    <a:pt x="515" y="1467"/>
                    <a:pt x="426" y="1467"/>
                  </a:cubicBezTo>
                  <a:cubicBezTo>
                    <a:pt x="385" y="1467"/>
                    <a:pt x="343" y="1456"/>
                    <a:pt x="301" y="1435"/>
                  </a:cubicBezTo>
                  <a:cubicBezTo>
                    <a:pt x="293" y="1419"/>
                    <a:pt x="279" y="1413"/>
                    <a:pt x="264" y="1413"/>
                  </a:cubicBezTo>
                  <a:cubicBezTo>
                    <a:pt x="217" y="1413"/>
                    <a:pt x="158" y="1476"/>
                    <a:pt x="234" y="1502"/>
                  </a:cubicBezTo>
                  <a:cubicBezTo>
                    <a:pt x="296" y="1602"/>
                    <a:pt x="387" y="1645"/>
                    <a:pt x="479" y="1645"/>
                  </a:cubicBezTo>
                  <a:cubicBezTo>
                    <a:pt x="633" y="1645"/>
                    <a:pt x="793" y="1523"/>
                    <a:pt x="834" y="1335"/>
                  </a:cubicBezTo>
                  <a:cubicBezTo>
                    <a:pt x="868" y="1168"/>
                    <a:pt x="768" y="1035"/>
                    <a:pt x="701" y="968"/>
                  </a:cubicBezTo>
                  <a:cubicBezTo>
                    <a:pt x="601" y="868"/>
                    <a:pt x="501" y="835"/>
                    <a:pt x="401" y="801"/>
                  </a:cubicBezTo>
                  <a:cubicBezTo>
                    <a:pt x="101" y="601"/>
                    <a:pt x="167" y="201"/>
                    <a:pt x="434" y="34"/>
                  </a:cubicBezTo>
                  <a:cubicBezTo>
                    <a:pt x="459" y="51"/>
                    <a:pt x="476" y="57"/>
                    <a:pt x="485" y="57"/>
                  </a:cubicBezTo>
                  <a:cubicBezTo>
                    <a:pt x="513" y="57"/>
                    <a:pt x="476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6394125" y="570750"/>
              <a:ext cx="56725" cy="25300"/>
            </a:xfrm>
            <a:custGeom>
              <a:avLst/>
              <a:gdLst/>
              <a:ahLst/>
              <a:cxnLst/>
              <a:rect l="l" t="t" r="r" b="b"/>
              <a:pathLst>
                <a:path w="2269" h="1012" extrusionOk="0">
                  <a:moveTo>
                    <a:pt x="2009" y="1"/>
                  </a:moveTo>
                  <a:cubicBezTo>
                    <a:pt x="1957" y="1"/>
                    <a:pt x="1911" y="55"/>
                    <a:pt x="1935" y="128"/>
                  </a:cubicBezTo>
                  <a:cubicBezTo>
                    <a:pt x="1865" y="456"/>
                    <a:pt x="1761" y="603"/>
                    <a:pt x="1625" y="603"/>
                  </a:cubicBezTo>
                  <a:cubicBezTo>
                    <a:pt x="1567" y="603"/>
                    <a:pt x="1504" y="577"/>
                    <a:pt x="1435" y="528"/>
                  </a:cubicBezTo>
                  <a:cubicBezTo>
                    <a:pt x="1402" y="494"/>
                    <a:pt x="1302" y="461"/>
                    <a:pt x="1268" y="428"/>
                  </a:cubicBezTo>
                  <a:cubicBezTo>
                    <a:pt x="1168" y="361"/>
                    <a:pt x="1101" y="294"/>
                    <a:pt x="1001" y="261"/>
                  </a:cubicBezTo>
                  <a:cubicBezTo>
                    <a:pt x="879" y="212"/>
                    <a:pt x="793" y="181"/>
                    <a:pt x="690" y="181"/>
                  </a:cubicBezTo>
                  <a:cubicBezTo>
                    <a:pt x="652" y="181"/>
                    <a:pt x="612" y="185"/>
                    <a:pt x="568" y="194"/>
                  </a:cubicBezTo>
                  <a:cubicBezTo>
                    <a:pt x="234" y="294"/>
                    <a:pt x="1" y="628"/>
                    <a:pt x="101" y="961"/>
                  </a:cubicBezTo>
                  <a:cubicBezTo>
                    <a:pt x="117" y="995"/>
                    <a:pt x="151" y="1012"/>
                    <a:pt x="180" y="1012"/>
                  </a:cubicBezTo>
                  <a:cubicBezTo>
                    <a:pt x="209" y="1012"/>
                    <a:pt x="234" y="995"/>
                    <a:pt x="234" y="961"/>
                  </a:cubicBezTo>
                  <a:cubicBezTo>
                    <a:pt x="234" y="615"/>
                    <a:pt x="436" y="361"/>
                    <a:pt x="703" y="361"/>
                  </a:cubicBezTo>
                  <a:cubicBezTo>
                    <a:pt x="796" y="361"/>
                    <a:pt x="898" y="392"/>
                    <a:pt x="1001" y="461"/>
                  </a:cubicBezTo>
                  <a:cubicBezTo>
                    <a:pt x="1135" y="528"/>
                    <a:pt x="1235" y="628"/>
                    <a:pt x="1335" y="695"/>
                  </a:cubicBezTo>
                  <a:cubicBezTo>
                    <a:pt x="1460" y="770"/>
                    <a:pt x="1585" y="807"/>
                    <a:pt x="1710" y="807"/>
                  </a:cubicBezTo>
                  <a:cubicBezTo>
                    <a:pt x="1752" y="807"/>
                    <a:pt x="1794" y="803"/>
                    <a:pt x="1835" y="795"/>
                  </a:cubicBezTo>
                  <a:cubicBezTo>
                    <a:pt x="2169" y="661"/>
                    <a:pt x="2269" y="294"/>
                    <a:pt x="2069" y="27"/>
                  </a:cubicBezTo>
                  <a:cubicBezTo>
                    <a:pt x="2050" y="9"/>
                    <a:pt x="2029" y="1"/>
                    <a:pt x="200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6515050" y="513250"/>
              <a:ext cx="35050" cy="47525"/>
            </a:xfrm>
            <a:custGeom>
              <a:avLst/>
              <a:gdLst/>
              <a:ahLst/>
              <a:cxnLst/>
              <a:rect l="l" t="t" r="r" b="b"/>
              <a:pathLst>
                <a:path w="1402" h="1901" extrusionOk="0">
                  <a:moveTo>
                    <a:pt x="963" y="1"/>
                  </a:moveTo>
                  <a:cubicBezTo>
                    <a:pt x="906" y="1"/>
                    <a:pt x="861" y="45"/>
                    <a:pt x="901" y="126"/>
                  </a:cubicBezTo>
                  <a:cubicBezTo>
                    <a:pt x="1068" y="493"/>
                    <a:pt x="1235" y="993"/>
                    <a:pt x="668" y="1093"/>
                  </a:cubicBezTo>
                  <a:cubicBezTo>
                    <a:pt x="626" y="1102"/>
                    <a:pt x="588" y="1104"/>
                    <a:pt x="553" y="1104"/>
                  </a:cubicBezTo>
                  <a:cubicBezTo>
                    <a:pt x="518" y="1104"/>
                    <a:pt x="486" y="1102"/>
                    <a:pt x="455" y="1102"/>
                  </a:cubicBezTo>
                  <a:cubicBezTo>
                    <a:pt x="392" y="1102"/>
                    <a:pt x="334" y="1110"/>
                    <a:pt x="267" y="1160"/>
                  </a:cubicBezTo>
                  <a:cubicBezTo>
                    <a:pt x="0" y="1393"/>
                    <a:pt x="0" y="1660"/>
                    <a:pt x="267" y="1894"/>
                  </a:cubicBezTo>
                  <a:cubicBezTo>
                    <a:pt x="267" y="1898"/>
                    <a:pt x="269" y="1901"/>
                    <a:pt x="271" y="1901"/>
                  </a:cubicBezTo>
                  <a:cubicBezTo>
                    <a:pt x="284" y="1901"/>
                    <a:pt x="329" y="1822"/>
                    <a:pt x="301" y="1794"/>
                  </a:cubicBezTo>
                  <a:cubicBezTo>
                    <a:pt x="100" y="1494"/>
                    <a:pt x="267" y="1260"/>
                    <a:pt x="634" y="1227"/>
                  </a:cubicBezTo>
                  <a:lnTo>
                    <a:pt x="901" y="1227"/>
                  </a:lnTo>
                  <a:cubicBezTo>
                    <a:pt x="1001" y="1160"/>
                    <a:pt x="1101" y="1127"/>
                    <a:pt x="1168" y="1060"/>
                  </a:cubicBezTo>
                  <a:cubicBezTo>
                    <a:pt x="1401" y="760"/>
                    <a:pt x="1268" y="326"/>
                    <a:pt x="1068" y="59"/>
                  </a:cubicBezTo>
                  <a:cubicBezTo>
                    <a:pt x="1042" y="20"/>
                    <a:pt x="1000" y="1"/>
                    <a:pt x="96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6638475" y="505675"/>
              <a:ext cx="51725" cy="21700"/>
            </a:xfrm>
            <a:custGeom>
              <a:avLst/>
              <a:gdLst/>
              <a:ahLst/>
              <a:cxnLst/>
              <a:rect l="l" t="t" r="r" b="b"/>
              <a:pathLst>
                <a:path w="2069" h="868" extrusionOk="0">
                  <a:moveTo>
                    <a:pt x="1732" y="1"/>
                  </a:moveTo>
                  <a:cubicBezTo>
                    <a:pt x="1674" y="1"/>
                    <a:pt x="1621" y="48"/>
                    <a:pt x="1668" y="95"/>
                  </a:cubicBezTo>
                  <a:cubicBezTo>
                    <a:pt x="1829" y="363"/>
                    <a:pt x="1689" y="695"/>
                    <a:pt x="1437" y="695"/>
                  </a:cubicBezTo>
                  <a:cubicBezTo>
                    <a:pt x="1375" y="695"/>
                    <a:pt x="1307" y="675"/>
                    <a:pt x="1234" y="629"/>
                  </a:cubicBezTo>
                  <a:cubicBezTo>
                    <a:pt x="1168" y="596"/>
                    <a:pt x="1068" y="529"/>
                    <a:pt x="1001" y="429"/>
                  </a:cubicBezTo>
                  <a:cubicBezTo>
                    <a:pt x="868" y="362"/>
                    <a:pt x="734" y="229"/>
                    <a:pt x="567" y="195"/>
                  </a:cubicBezTo>
                  <a:cubicBezTo>
                    <a:pt x="538" y="190"/>
                    <a:pt x="510" y="187"/>
                    <a:pt x="484" y="187"/>
                  </a:cubicBezTo>
                  <a:cubicBezTo>
                    <a:pt x="205" y="187"/>
                    <a:pt x="61" y="489"/>
                    <a:pt x="0" y="762"/>
                  </a:cubicBezTo>
                  <a:cubicBezTo>
                    <a:pt x="0" y="785"/>
                    <a:pt x="32" y="824"/>
                    <a:pt x="52" y="824"/>
                  </a:cubicBezTo>
                  <a:cubicBezTo>
                    <a:pt x="61" y="824"/>
                    <a:pt x="67" y="817"/>
                    <a:pt x="67" y="796"/>
                  </a:cubicBezTo>
                  <a:cubicBezTo>
                    <a:pt x="200" y="596"/>
                    <a:pt x="300" y="396"/>
                    <a:pt x="534" y="396"/>
                  </a:cubicBezTo>
                  <a:cubicBezTo>
                    <a:pt x="734" y="396"/>
                    <a:pt x="834" y="529"/>
                    <a:pt x="1001" y="629"/>
                  </a:cubicBezTo>
                  <a:cubicBezTo>
                    <a:pt x="1150" y="748"/>
                    <a:pt x="1299" y="868"/>
                    <a:pt x="1472" y="868"/>
                  </a:cubicBezTo>
                  <a:cubicBezTo>
                    <a:pt x="1493" y="868"/>
                    <a:pt x="1514" y="866"/>
                    <a:pt x="1535" y="863"/>
                  </a:cubicBezTo>
                  <a:cubicBezTo>
                    <a:pt x="1968" y="762"/>
                    <a:pt x="2068" y="262"/>
                    <a:pt x="1802" y="29"/>
                  </a:cubicBezTo>
                  <a:cubicBezTo>
                    <a:pt x="1782" y="9"/>
                    <a:pt x="1757" y="1"/>
                    <a:pt x="173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6668500" y="551700"/>
              <a:ext cx="47550" cy="24950"/>
            </a:xfrm>
            <a:custGeom>
              <a:avLst/>
              <a:gdLst/>
              <a:ahLst/>
              <a:cxnLst/>
              <a:rect l="l" t="t" r="r" b="b"/>
              <a:pathLst>
                <a:path w="1902" h="998" extrusionOk="0">
                  <a:moveTo>
                    <a:pt x="1576" y="0"/>
                  </a:moveTo>
                  <a:cubicBezTo>
                    <a:pt x="1523" y="0"/>
                    <a:pt x="1509" y="71"/>
                    <a:pt x="1535" y="122"/>
                  </a:cubicBezTo>
                  <a:cubicBezTo>
                    <a:pt x="1701" y="289"/>
                    <a:pt x="1701" y="589"/>
                    <a:pt x="1401" y="689"/>
                  </a:cubicBezTo>
                  <a:cubicBezTo>
                    <a:pt x="1380" y="693"/>
                    <a:pt x="1360" y="695"/>
                    <a:pt x="1340" y="695"/>
                  </a:cubicBezTo>
                  <a:cubicBezTo>
                    <a:pt x="1172" y="695"/>
                    <a:pt x="1050" y="575"/>
                    <a:pt x="901" y="456"/>
                  </a:cubicBezTo>
                  <a:cubicBezTo>
                    <a:pt x="801" y="389"/>
                    <a:pt x="701" y="289"/>
                    <a:pt x="534" y="256"/>
                  </a:cubicBezTo>
                  <a:cubicBezTo>
                    <a:pt x="518" y="254"/>
                    <a:pt x="503" y="254"/>
                    <a:pt x="488" y="254"/>
                  </a:cubicBezTo>
                  <a:cubicBezTo>
                    <a:pt x="153" y="254"/>
                    <a:pt x="0" y="604"/>
                    <a:pt x="0" y="923"/>
                  </a:cubicBezTo>
                  <a:cubicBezTo>
                    <a:pt x="17" y="973"/>
                    <a:pt x="50" y="998"/>
                    <a:pt x="79" y="998"/>
                  </a:cubicBezTo>
                  <a:cubicBezTo>
                    <a:pt x="109" y="998"/>
                    <a:pt x="134" y="973"/>
                    <a:pt x="134" y="923"/>
                  </a:cubicBezTo>
                  <a:cubicBezTo>
                    <a:pt x="134" y="756"/>
                    <a:pt x="167" y="623"/>
                    <a:pt x="300" y="523"/>
                  </a:cubicBezTo>
                  <a:cubicBezTo>
                    <a:pt x="373" y="464"/>
                    <a:pt x="447" y="438"/>
                    <a:pt x="520" y="438"/>
                  </a:cubicBezTo>
                  <a:cubicBezTo>
                    <a:pt x="613" y="438"/>
                    <a:pt x="707" y="481"/>
                    <a:pt x="801" y="556"/>
                  </a:cubicBezTo>
                  <a:cubicBezTo>
                    <a:pt x="867" y="623"/>
                    <a:pt x="967" y="689"/>
                    <a:pt x="1034" y="723"/>
                  </a:cubicBezTo>
                  <a:cubicBezTo>
                    <a:pt x="1132" y="762"/>
                    <a:pt x="1230" y="778"/>
                    <a:pt x="1327" y="778"/>
                  </a:cubicBezTo>
                  <a:cubicBezTo>
                    <a:pt x="1396" y="778"/>
                    <a:pt x="1465" y="770"/>
                    <a:pt x="1535" y="756"/>
                  </a:cubicBezTo>
                  <a:cubicBezTo>
                    <a:pt x="1835" y="623"/>
                    <a:pt x="1901" y="122"/>
                    <a:pt x="1635" y="22"/>
                  </a:cubicBezTo>
                  <a:cubicBezTo>
                    <a:pt x="1611" y="7"/>
                    <a:pt x="1592" y="0"/>
                    <a:pt x="1576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6702200" y="509550"/>
              <a:ext cx="45375" cy="20425"/>
            </a:xfrm>
            <a:custGeom>
              <a:avLst/>
              <a:gdLst/>
              <a:ahLst/>
              <a:cxnLst/>
              <a:rect l="l" t="t" r="r" b="b"/>
              <a:pathLst>
                <a:path w="1815" h="817" extrusionOk="0">
                  <a:moveTo>
                    <a:pt x="1360" y="0"/>
                  </a:moveTo>
                  <a:cubicBezTo>
                    <a:pt x="1296" y="0"/>
                    <a:pt x="1227" y="13"/>
                    <a:pt x="1154" y="40"/>
                  </a:cubicBezTo>
                  <a:cubicBezTo>
                    <a:pt x="1020" y="74"/>
                    <a:pt x="954" y="140"/>
                    <a:pt x="854" y="241"/>
                  </a:cubicBezTo>
                  <a:cubicBezTo>
                    <a:pt x="820" y="274"/>
                    <a:pt x="820" y="307"/>
                    <a:pt x="787" y="374"/>
                  </a:cubicBezTo>
                  <a:cubicBezTo>
                    <a:pt x="718" y="478"/>
                    <a:pt x="585" y="537"/>
                    <a:pt x="456" y="537"/>
                  </a:cubicBezTo>
                  <a:cubicBezTo>
                    <a:pt x="335" y="537"/>
                    <a:pt x="217" y="486"/>
                    <a:pt x="153" y="374"/>
                  </a:cubicBezTo>
                  <a:cubicBezTo>
                    <a:pt x="139" y="332"/>
                    <a:pt x="108" y="314"/>
                    <a:pt x="78" y="314"/>
                  </a:cubicBezTo>
                  <a:cubicBezTo>
                    <a:pt x="37" y="314"/>
                    <a:pt x="0" y="349"/>
                    <a:pt x="20" y="407"/>
                  </a:cubicBezTo>
                  <a:cubicBezTo>
                    <a:pt x="20" y="643"/>
                    <a:pt x="204" y="816"/>
                    <a:pt x="428" y="816"/>
                  </a:cubicBezTo>
                  <a:cubicBezTo>
                    <a:pt x="490" y="816"/>
                    <a:pt x="555" y="803"/>
                    <a:pt x="620" y="774"/>
                  </a:cubicBezTo>
                  <a:cubicBezTo>
                    <a:pt x="754" y="741"/>
                    <a:pt x="820" y="607"/>
                    <a:pt x="920" y="474"/>
                  </a:cubicBezTo>
                  <a:cubicBezTo>
                    <a:pt x="1029" y="278"/>
                    <a:pt x="1180" y="125"/>
                    <a:pt x="1364" y="125"/>
                  </a:cubicBezTo>
                  <a:cubicBezTo>
                    <a:pt x="1463" y="125"/>
                    <a:pt x="1571" y="169"/>
                    <a:pt x="1688" y="274"/>
                  </a:cubicBezTo>
                  <a:cubicBezTo>
                    <a:pt x="1707" y="280"/>
                    <a:pt x="1723" y="283"/>
                    <a:pt x="1738" y="283"/>
                  </a:cubicBezTo>
                  <a:cubicBezTo>
                    <a:pt x="1798" y="283"/>
                    <a:pt x="1815" y="234"/>
                    <a:pt x="1788" y="207"/>
                  </a:cubicBezTo>
                  <a:cubicBezTo>
                    <a:pt x="1667" y="86"/>
                    <a:pt x="1528" y="0"/>
                    <a:pt x="1360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6763550" y="504575"/>
              <a:ext cx="37550" cy="46575"/>
            </a:xfrm>
            <a:custGeom>
              <a:avLst/>
              <a:gdLst/>
              <a:ahLst/>
              <a:cxnLst/>
              <a:rect l="l" t="t" r="r" b="b"/>
              <a:pathLst>
                <a:path w="1502" h="1863" extrusionOk="0">
                  <a:moveTo>
                    <a:pt x="1048" y="1"/>
                  </a:moveTo>
                  <a:cubicBezTo>
                    <a:pt x="995" y="1"/>
                    <a:pt x="972" y="113"/>
                    <a:pt x="1002" y="173"/>
                  </a:cubicBezTo>
                  <a:cubicBezTo>
                    <a:pt x="1168" y="273"/>
                    <a:pt x="1202" y="440"/>
                    <a:pt x="1135" y="640"/>
                  </a:cubicBezTo>
                  <a:cubicBezTo>
                    <a:pt x="1002" y="740"/>
                    <a:pt x="868" y="740"/>
                    <a:pt x="735" y="740"/>
                  </a:cubicBezTo>
                  <a:cubicBezTo>
                    <a:pt x="668" y="740"/>
                    <a:pt x="568" y="740"/>
                    <a:pt x="535" y="773"/>
                  </a:cubicBezTo>
                  <a:cubicBezTo>
                    <a:pt x="401" y="806"/>
                    <a:pt x="301" y="907"/>
                    <a:pt x="201" y="1007"/>
                  </a:cubicBezTo>
                  <a:cubicBezTo>
                    <a:pt x="1" y="1307"/>
                    <a:pt x="134" y="1640"/>
                    <a:pt x="368" y="1841"/>
                  </a:cubicBezTo>
                  <a:cubicBezTo>
                    <a:pt x="376" y="1857"/>
                    <a:pt x="386" y="1863"/>
                    <a:pt x="395" y="1863"/>
                  </a:cubicBezTo>
                  <a:cubicBezTo>
                    <a:pt x="425" y="1863"/>
                    <a:pt x="452" y="1799"/>
                    <a:pt x="401" y="1774"/>
                  </a:cubicBezTo>
                  <a:cubicBezTo>
                    <a:pt x="168" y="1507"/>
                    <a:pt x="168" y="1040"/>
                    <a:pt x="535" y="940"/>
                  </a:cubicBezTo>
                  <a:cubicBezTo>
                    <a:pt x="601" y="923"/>
                    <a:pt x="668" y="923"/>
                    <a:pt x="739" y="923"/>
                  </a:cubicBezTo>
                  <a:cubicBezTo>
                    <a:pt x="810" y="923"/>
                    <a:pt x="885" y="923"/>
                    <a:pt x="968" y="907"/>
                  </a:cubicBezTo>
                  <a:cubicBezTo>
                    <a:pt x="1135" y="840"/>
                    <a:pt x="1235" y="806"/>
                    <a:pt x="1335" y="673"/>
                  </a:cubicBezTo>
                  <a:cubicBezTo>
                    <a:pt x="1502" y="440"/>
                    <a:pt x="1368" y="106"/>
                    <a:pt x="1068" y="6"/>
                  </a:cubicBezTo>
                  <a:cubicBezTo>
                    <a:pt x="1061" y="2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762725" y="440500"/>
              <a:ext cx="38375" cy="38375"/>
            </a:xfrm>
            <a:custGeom>
              <a:avLst/>
              <a:gdLst/>
              <a:ahLst/>
              <a:cxnLst/>
              <a:rect l="l" t="t" r="r" b="b"/>
              <a:pathLst>
                <a:path w="1535" h="1535" extrusionOk="0">
                  <a:moveTo>
                    <a:pt x="367" y="0"/>
                  </a:moveTo>
                  <a:cubicBezTo>
                    <a:pt x="101" y="100"/>
                    <a:pt x="0" y="401"/>
                    <a:pt x="201" y="668"/>
                  </a:cubicBezTo>
                  <a:cubicBezTo>
                    <a:pt x="267" y="768"/>
                    <a:pt x="401" y="834"/>
                    <a:pt x="568" y="834"/>
                  </a:cubicBezTo>
                  <a:lnTo>
                    <a:pt x="901" y="834"/>
                  </a:lnTo>
                  <a:cubicBezTo>
                    <a:pt x="1068" y="834"/>
                    <a:pt x="1168" y="901"/>
                    <a:pt x="1201" y="1135"/>
                  </a:cubicBezTo>
                  <a:cubicBezTo>
                    <a:pt x="1168" y="1235"/>
                    <a:pt x="1035" y="1335"/>
                    <a:pt x="901" y="1368"/>
                  </a:cubicBezTo>
                  <a:cubicBezTo>
                    <a:pt x="834" y="1401"/>
                    <a:pt x="868" y="1535"/>
                    <a:pt x="934" y="1535"/>
                  </a:cubicBezTo>
                  <a:cubicBezTo>
                    <a:pt x="1235" y="1501"/>
                    <a:pt x="1535" y="1201"/>
                    <a:pt x="1335" y="901"/>
                  </a:cubicBezTo>
                  <a:cubicBezTo>
                    <a:pt x="1235" y="801"/>
                    <a:pt x="1101" y="734"/>
                    <a:pt x="1001" y="701"/>
                  </a:cubicBezTo>
                  <a:lnTo>
                    <a:pt x="701" y="701"/>
                  </a:lnTo>
                  <a:cubicBezTo>
                    <a:pt x="568" y="701"/>
                    <a:pt x="501" y="701"/>
                    <a:pt x="401" y="634"/>
                  </a:cubicBezTo>
                  <a:cubicBezTo>
                    <a:pt x="234" y="501"/>
                    <a:pt x="201" y="234"/>
                    <a:pt x="434" y="100"/>
                  </a:cubicBezTo>
                  <a:cubicBezTo>
                    <a:pt x="434" y="34"/>
                    <a:pt x="401" y="0"/>
                    <a:pt x="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29400" y="438775"/>
              <a:ext cx="26675" cy="41775"/>
            </a:xfrm>
            <a:custGeom>
              <a:avLst/>
              <a:gdLst/>
              <a:ahLst/>
              <a:cxnLst/>
              <a:rect l="l" t="t" r="r" b="b"/>
              <a:pathLst>
                <a:path w="1067" h="1671" extrusionOk="0">
                  <a:moveTo>
                    <a:pt x="491" y="0"/>
                  </a:moveTo>
                  <a:cubicBezTo>
                    <a:pt x="211" y="0"/>
                    <a:pt x="1" y="317"/>
                    <a:pt x="33" y="603"/>
                  </a:cubicBezTo>
                  <a:cubicBezTo>
                    <a:pt x="66" y="737"/>
                    <a:pt x="99" y="837"/>
                    <a:pt x="233" y="937"/>
                  </a:cubicBezTo>
                  <a:cubicBezTo>
                    <a:pt x="333" y="970"/>
                    <a:pt x="399" y="1003"/>
                    <a:pt x="533" y="1070"/>
                  </a:cubicBezTo>
                  <a:cubicBezTo>
                    <a:pt x="733" y="1103"/>
                    <a:pt x="766" y="1237"/>
                    <a:pt x="666" y="1470"/>
                  </a:cubicBezTo>
                  <a:cubicBezTo>
                    <a:pt x="600" y="1504"/>
                    <a:pt x="566" y="1504"/>
                    <a:pt x="533" y="1570"/>
                  </a:cubicBezTo>
                  <a:cubicBezTo>
                    <a:pt x="500" y="1604"/>
                    <a:pt x="533" y="1671"/>
                    <a:pt x="566" y="1671"/>
                  </a:cubicBezTo>
                  <a:cubicBezTo>
                    <a:pt x="833" y="1637"/>
                    <a:pt x="1067" y="1470"/>
                    <a:pt x="1000" y="1170"/>
                  </a:cubicBezTo>
                  <a:cubicBezTo>
                    <a:pt x="933" y="1070"/>
                    <a:pt x="833" y="970"/>
                    <a:pt x="733" y="937"/>
                  </a:cubicBezTo>
                  <a:cubicBezTo>
                    <a:pt x="666" y="903"/>
                    <a:pt x="600" y="903"/>
                    <a:pt x="533" y="837"/>
                  </a:cubicBezTo>
                  <a:cubicBezTo>
                    <a:pt x="166" y="636"/>
                    <a:pt x="233" y="336"/>
                    <a:pt x="566" y="169"/>
                  </a:cubicBezTo>
                  <a:cubicBezTo>
                    <a:pt x="666" y="136"/>
                    <a:pt x="666" y="3"/>
                    <a:pt x="533" y="3"/>
                  </a:cubicBezTo>
                  <a:cubicBezTo>
                    <a:pt x="519" y="1"/>
                    <a:pt x="505" y="0"/>
                    <a:pt x="4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6564850" y="483600"/>
              <a:ext cx="52800" cy="27800"/>
            </a:xfrm>
            <a:custGeom>
              <a:avLst/>
              <a:gdLst/>
              <a:ahLst/>
              <a:cxnLst/>
              <a:rect l="l" t="t" r="r" b="b"/>
              <a:pathLst>
                <a:path w="2112" h="1112" extrusionOk="0">
                  <a:moveTo>
                    <a:pt x="644" y="0"/>
                  </a:moveTo>
                  <a:cubicBezTo>
                    <a:pt x="427" y="0"/>
                    <a:pt x="218" y="89"/>
                    <a:pt x="77" y="278"/>
                  </a:cubicBezTo>
                  <a:cubicBezTo>
                    <a:pt x="1" y="303"/>
                    <a:pt x="40" y="367"/>
                    <a:pt x="78" y="367"/>
                  </a:cubicBezTo>
                  <a:cubicBezTo>
                    <a:pt x="90" y="367"/>
                    <a:pt x="102" y="361"/>
                    <a:pt x="110" y="345"/>
                  </a:cubicBezTo>
                  <a:cubicBezTo>
                    <a:pt x="229" y="245"/>
                    <a:pt x="396" y="181"/>
                    <a:pt x="568" y="181"/>
                  </a:cubicBezTo>
                  <a:cubicBezTo>
                    <a:pt x="684" y="181"/>
                    <a:pt x="803" y="210"/>
                    <a:pt x="910" y="278"/>
                  </a:cubicBezTo>
                  <a:cubicBezTo>
                    <a:pt x="1077" y="378"/>
                    <a:pt x="1144" y="611"/>
                    <a:pt x="1244" y="778"/>
                  </a:cubicBezTo>
                  <a:cubicBezTo>
                    <a:pt x="1311" y="945"/>
                    <a:pt x="1444" y="1112"/>
                    <a:pt x="1644" y="1112"/>
                  </a:cubicBezTo>
                  <a:cubicBezTo>
                    <a:pt x="2011" y="1112"/>
                    <a:pt x="2111" y="645"/>
                    <a:pt x="1945" y="378"/>
                  </a:cubicBezTo>
                  <a:cubicBezTo>
                    <a:pt x="1936" y="370"/>
                    <a:pt x="1924" y="365"/>
                    <a:pt x="1910" y="365"/>
                  </a:cubicBezTo>
                  <a:cubicBezTo>
                    <a:pt x="1867" y="365"/>
                    <a:pt x="1811" y="403"/>
                    <a:pt x="1811" y="478"/>
                  </a:cubicBezTo>
                  <a:cubicBezTo>
                    <a:pt x="1869" y="653"/>
                    <a:pt x="1800" y="751"/>
                    <a:pt x="1560" y="751"/>
                  </a:cubicBezTo>
                  <a:cubicBezTo>
                    <a:pt x="1525" y="751"/>
                    <a:pt x="1487" y="749"/>
                    <a:pt x="1444" y="745"/>
                  </a:cubicBezTo>
                  <a:cubicBezTo>
                    <a:pt x="1411" y="678"/>
                    <a:pt x="1411" y="611"/>
                    <a:pt x="1344" y="578"/>
                  </a:cubicBezTo>
                  <a:cubicBezTo>
                    <a:pt x="1311" y="478"/>
                    <a:pt x="1311" y="445"/>
                    <a:pt x="1277" y="345"/>
                  </a:cubicBezTo>
                  <a:cubicBezTo>
                    <a:pt x="1177" y="244"/>
                    <a:pt x="1077" y="111"/>
                    <a:pt x="910" y="44"/>
                  </a:cubicBezTo>
                  <a:cubicBezTo>
                    <a:pt x="823" y="15"/>
                    <a:pt x="733" y="0"/>
                    <a:pt x="64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6384950" y="908025"/>
              <a:ext cx="46725" cy="51200"/>
            </a:xfrm>
            <a:custGeom>
              <a:avLst/>
              <a:gdLst/>
              <a:ahLst/>
              <a:cxnLst/>
              <a:rect l="l" t="t" r="r" b="b"/>
              <a:pathLst>
                <a:path w="1869" h="2048" extrusionOk="0">
                  <a:moveTo>
                    <a:pt x="1367" y="0"/>
                  </a:moveTo>
                  <a:cubicBezTo>
                    <a:pt x="1308" y="0"/>
                    <a:pt x="1277" y="38"/>
                    <a:pt x="1302" y="113"/>
                  </a:cubicBezTo>
                  <a:cubicBezTo>
                    <a:pt x="1468" y="380"/>
                    <a:pt x="1802" y="813"/>
                    <a:pt x="1135" y="947"/>
                  </a:cubicBezTo>
                  <a:cubicBezTo>
                    <a:pt x="1110" y="952"/>
                    <a:pt x="1085" y="954"/>
                    <a:pt x="1060" y="954"/>
                  </a:cubicBezTo>
                  <a:cubicBezTo>
                    <a:pt x="961" y="954"/>
                    <a:pt x="863" y="923"/>
                    <a:pt x="765" y="923"/>
                  </a:cubicBezTo>
                  <a:cubicBezTo>
                    <a:pt x="722" y="923"/>
                    <a:pt x="678" y="929"/>
                    <a:pt x="634" y="947"/>
                  </a:cubicBezTo>
                  <a:cubicBezTo>
                    <a:pt x="501" y="980"/>
                    <a:pt x="368" y="1014"/>
                    <a:pt x="268" y="1147"/>
                  </a:cubicBezTo>
                  <a:cubicBezTo>
                    <a:pt x="1" y="1447"/>
                    <a:pt x="134" y="1847"/>
                    <a:pt x="434" y="2048"/>
                  </a:cubicBezTo>
                  <a:cubicBezTo>
                    <a:pt x="534" y="2048"/>
                    <a:pt x="634" y="1881"/>
                    <a:pt x="534" y="1847"/>
                  </a:cubicBezTo>
                  <a:cubicBezTo>
                    <a:pt x="301" y="1681"/>
                    <a:pt x="268" y="1447"/>
                    <a:pt x="434" y="1180"/>
                  </a:cubicBezTo>
                  <a:cubicBezTo>
                    <a:pt x="511" y="1078"/>
                    <a:pt x="626" y="1035"/>
                    <a:pt x="751" y="1035"/>
                  </a:cubicBezTo>
                  <a:cubicBezTo>
                    <a:pt x="789" y="1035"/>
                    <a:pt x="829" y="1039"/>
                    <a:pt x="868" y="1047"/>
                  </a:cubicBezTo>
                  <a:cubicBezTo>
                    <a:pt x="1001" y="1047"/>
                    <a:pt x="1135" y="1114"/>
                    <a:pt x="1268" y="1114"/>
                  </a:cubicBezTo>
                  <a:cubicBezTo>
                    <a:pt x="1368" y="1114"/>
                    <a:pt x="1502" y="1014"/>
                    <a:pt x="1635" y="947"/>
                  </a:cubicBezTo>
                  <a:cubicBezTo>
                    <a:pt x="1869" y="647"/>
                    <a:pt x="1669" y="213"/>
                    <a:pt x="1435" y="13"/>
                  </a:cubicBezTo>
                  <a:cubicBezTo>
                    <a:pt x="1410" y="4"/>
                    <a:pt x="1387" y="0"/>
                    <a:pt x="1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6389375" y="970975"/>
              <a:ext cx="53775" cy="30850"/>
            </a:xfrm>
            <a:custGeom>
              <a:avLst/>
              <a:gdLst/>
              <a:ahLst/>
              <a:cxnLst/>
              <a:rect l="l" t="t" r="r" b="b"/>
              <a:pathLst>
                <a:path w="2151" h="1234" extrusionOk="0">
                  <a:moveTo>
                    <a:pt x="1524" y="0"/>
                  </a:moveTo>
                  <a:cubicBezTo>
                    <a:pt x="1471" y="0"/>
                    <a:pt x="1415" y="9"/>
                    <a:pt x="1358" y="30"/>
                  </a:cubicBezTo>
                  <a:cubicBezTo>
                    <a:pt x="1191" y="63"/>
                    <a:pt x="1125" y="263"/>
                    <a:pt x="1025" y="364"/>
                  </a:cubicBezTo>
                  <a:cubicBezTo>
                    <a:pt x="991" y="497"/>
                    <a:pt x="991" y="630"/>
                    <a:pt x="958" y="764"/>
                  </a:cubicBezTo>
                  <a:cubicBezTo>
                    <a:pt x="898" y="905"/>
                    <a:pt x="777" y="997"/>
                    <a:pt x="632" y="997"/>
                  </a:cubicBezTo>
                  <a:cubicBezTo>
                    <a:pt x="536" y="997"/>
                    <a:pt x="430" y="957"/>
                    <a:pt x="324" y="864"/>
                  </a:cubicBezTo>
                  <a:cubicBezTo>
                    <a:pt x="257" y="831"/>
                    <a:pt x="191" y="697"/>
                    <a:pt x="157" y="664"/>
                  </a:cubicBezTo>
                  <a:cubicBezTo>
                    <a:pt x="138" y="634"/>
                    <a:pt x="115" y="622"/>
                    <a:pt x="94" y="622"/>
                  </a:cubicBezTo>
                  <a:cubicBezTo>
                    <a:pt x="43" y="622"/>
                    <a:pt x="0" y="693"/>
                    <a:pt x="24" y="764"/>
                  </a:cubicBezTo>
                  <a:cubicBezTo>
                    <a:pt x="146" y="1007"/>
                    <a:pt x="410" y="1233"/>
                    <a:pt x="674" y="1233"/>
                  </a:cubicBezTo>
                  <a:cubicBezTo>
                    <a:pt x="771" y="1233"/>
                    <a:pt x="868" y="1203"/>
                    <a:pt x="958" y="1131"/>
                  </a:cubicBezTo>
                  <a:cubicBezTo>
                    <a:pt x="1091" y="997"/>
                    <a:pt x="1125" y="831"/>
                    <a:pt x="1158" y="697"/>
                  </a:cubicBezTo>
                  <a:cubicBezTo>
                    <a:pt x="1191" y="597"/>
                    <a:pt x="1191" y="430"/>
                    <a:pt x="1291" y="297"/>
                  </a:cubicBezTo>
                  <a:cubicBezTo>
                    <a:pt x="1419" y="239"/>
                    <a:pt x="1527" y="209"/>
                    <a:pt x="1617" y="209"/>
                  </a:cubicBezTo>
                  <a:cubicBezTo>
                    <a:pt x="1786" y="209"/>
                    <a:pt x="1893" y="313"/>
                    <a:pt x="1959" y="530"/>
                  </a:cubicBezTo>
                  <a:cubicBezTo>
                    <a:pt x="1959" y="630"/>
                    <a:pt x="1992" y="697"/>
                    <a:pt x="1992" y="797"/>
                  </a:cubicBezTo>
                  <a:cubicBezTo>
                    <a:pt x="1974" y="869"/>
                    <a:pt x="1985" y="902"/>
                    <a:pt x="2009" y="902"/>
                  </a:cubicBezTo>
                  <a:cubicBezTo>
                    <a:pt x="2030" y="902"/>
                    <a:pt x="2061" y="877"/>
                    <a:pt x="2092" y="831"/>
                  </a:cubicBezTo>
                  <a:cubicBezTo>
                    <a:pt x="2150" y="479"/>
                    <a:pt x="1901" y="0"/>
                    <a:pt x="152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2"/>
          <p:cNvGrpSpPr/>
          <p:nvPr/>
        </p:nvGrpSpPr>
        <p:grpSpPr>
          <a:xfrm rot="922061">
            <a:off x="2169033" y="-346644"/>
            <a:ext cx="804737" cy="1593001"/>
            <a:chOff x="5752000" y="1322550"/>
            <a:chExt cx="804775" cy="1593075"/>
          </a:xfrm>
        </p:grpSpPr>
        <p:sp>
          <p:nvSpPr>
            <p:cNvPr id="1448" name="Google Shape;1448;p2"/>
            <p:cNvSpPr/>
            <p:nvPr/>
          </p:nvSpPr>
          <p:spPr>
            <a:xfrm>
              <a:off x="5988000" y="1532950"/>
              <a:ext cx="184325" cy="180150"/>
            </a:xfrm>
            <a:custGeom>
              <a:avLst/>
              <a:gdLst/>
              <a:ahLst/>
              <a:cxnLst/>
              <a:rect l="l" t="t" r="r" b="b"/>
              <a:pathLst>
                <a:path w="7373" h="7206" extrusionOk="0">
                  <a:moveTo>
                    <a:pt x="4471" y="0"/>
                  </a:moveTo>
                  <a:cubicBezTo>
                    <a:pt x="4304" y="0"/>
                    <a:pt x="4070" y="67"/>
                    <a:pt x="3903" y="200"/>
                  </a:cubicBezTo>
                  <a:cubicBezTo>
                    <a:pt x="3603" y="467"/>
                    <a:pt x="3336" y="701"/>
                    <a:pt x="3136" y="1034"/>
                  </a:cubicBezTo>
                  <a:cubicBezTo>
                    <a:pt x="2836" y="1501"/>
                    <a:pt x="2569" y="2035"/>
                    <a:pt x="2102" y="2335"/>
                  </a:cubicBezTo>
                  <a:cubicBezTo>
                    <a:pt x="1835" y="2502"/>
                    <a:pt x="1502" y="2535"/>
                    <a:pt x="1202" y="2669"/>
                  </a:cubicBezTo>
                  <a:cubicBezTo>
                    <a:pt x="401" y="3002"/>
                    <a:pt x="1" y="3970"/>
                    <a:pt x="34" y="4837"/>
                  </a:cubicBezTo>
                  <a:cubicBezTo>
                    <a:pt x="101" y="5704"/>
                    <a:pt x="534" y="6505"/>
                    <a:pt x="1068" y="7205"/>
                  </a:cubicBezTo>
                  <a:lnTo>
                    <a:pt x="901" y="6872"/>
                  </a:lnTo>
                  <a:cubicBezTo>
                    <a:pt x="2136" y="6672"/>
                    <a:pt x="3336" y="6405"/>
                    <a:pt x="4471" y="5905"/>
                  </a:cubicBezTo>
                  <a:cubicBezTo>
                    <a:pt x="5571" y="5404"/>
                    <a:pt x="6639" y="4570"/>
                    <a:pt x="7139" y="3436"/>
                  </a:cubicBezTo>
                  <a:cubicBezTo>
                    <a:pt x="7239" y="3169"/>
                    <a:pt x="7373" y="2869"/>
                    <a:pt x="7339" y="2569"/>
                  </a:cubicBezTo>
                  <a:cubicBezTo>
                    <a:pt x="7339" y="2269"/>
                    <a:pt x="7172" y="2002"/>
                    <a:pt x="6906" y="1835"/>
                  </a:cubicBezTo>
                  <a:cubicBezTo>
                    <a:pt x="6819" y="1785"/>
                    <a:pt x="6713" y="1759"/>
                    <a:pt x="6607" y="1759"/>
                  </a:cubicBezTo>
                  <a:cubicBezTo>
                    <a:pt x="6427" y="1759"/>
                    <a:pt x="6243" y="1834"/>
                    <a:pt x="6138" y="2002"/>
                  </a:cubicBezTo>
                  <a:cubicBezTo>
                    <a:pt x="6072" y="1635"/>
                    <a:pt x="6539" y="1235"/>
                    <a:pt x="6372" y="868"/>
                  </a:cubicBezTo>
                  <a:cubicBezTo>
                    <a:pt x="6305" y="734"/>
                    <a:pt x="6172" y="684"/>
                    <a:pt x="6022" y="684"/>
                  </a:cubicBezTo>
                  <a:cubicBezTo>
                    <a:pt x="5872" y="684"/>
                    <a:pt x="5705" y="734"/>
                    <a:pt x="5571" y="801"/>
                  </a:cubicBezTo>
                  <a:cubicBezTo>
                    <a:pt x="5338" y="901"/>
                    <a:pt x="5138" y="1134"/>
                    <a:pt x="4837" y="1201"/>
                  </a:cubicBezTo>
                  <a:cubicBezTo>
                    <a:pt x="4904" y="1001"/>
                    <a:pt x="4971" y="734"/>
                    <a:pt x="4904" y="501"/>
                  </a:cubicBezTo>
                  <a:cubicBezTo>
                    <a:pt x="4871" y="301"/>
                    <a:pt x="4704" y="34"/>
                    <a:pt x="4471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5755350" y="1491925"/>
              <a:ext cx="66725" cy="129400"/>
            </a:xfrm>
            <a:custGeom>
              <a:avLst/>
              <a:gdLst/>
              <a:ahLst/>
              <a:cxnLst/>
              <a:rect l="l" t="t" r="r" b="b"/>
              <a:pathLst>
                <a:path w="2669" h="5176" extrusionOk="0">
                  <a:moveTo>
                    <a:pt x="1353" y="1"/>
                  </a:moveTo>
                  <a:cubicBezTo>
                    <a:pt x="871" y="1"/>
                    <a:pt x="923" y="1976"/>
                    <a:pt x="567" y="2008"/>
                  </a:cubicBezTo>
                  <a:cubicBezTo>
                    <a:pt x="564" y="2009"/>
                    <a:pt x="560" y="2009"/>
                    <a:pt x="557" y="2009"/>
                  </a:cubicBezTo>
                  <a:cubicBezTo>
                    <a:pt x="279" y="2009"/>
                    <a:pt x="799" y="605"/>
                    <a:pt x="701" y="440"/>
                  </a:cubicBezTo>
                  <a:cubicBezTo>
                    <a:pt x="693" y="422"/>
                    <a:pt x="681" y="413"/>
                    <a:pt x="666" y="413"/>
                  </a:cubicBezTo>
                  <a:cubicBezTo>
                    <a:pt x="542" y="413"/>
                    <a:pt x="193" y="996"/>
                    <a:pt x="133" y="1975"/>
                  </a:cubicBezTo>
                  <a:cubicBezTo>
                    <a:pt x="0" y="3042"/>
                    <a:pt x="534" y="5110"/>
                    <a:pt x="534" y="5110"/>
                  </a:cubicBezTo>
                  <a:cubicBezTo>
                    <a:pt x="534" y="5110"/>
                    <a:pt x="1024" y="5176"/>
                    <a:pt x="1438" y="5176"/>
                  </a:cubicBezTo>
                  <a:cubicBezTo>
                    <a:pt x="1748" y="5176"/>
                    <a:pt x="2016" y="5139"/>
                    <a:pt x="2001" y="5010"/>
                  </a:cubicBezTo>
                  <a:cubicBezTo>
                    <a:pt x="1968" y="4744"/>
                    <a:pt x="2502" y="4010"/>
                    <a:pt x="2569" y="3476"/>
                  </a:cubicBezTo>
                  <a:cubicBezTo>
                    <a:pt x="2669" y="2909"/>
                    <a:pt x="2468" y="1808"/>
                    <a:pt x="2302" y="1808"/>
                  </a:cubicBezTo>
                  <a:cubicBezTo>
                    <a:pt x="2068" y="1808"/>
                    <a:pt x="2168" y="2542"/>
                    <a:pt x="2135" y="2809"/>
                  </a:cubicBezTo>
                  <a:cubicBezTo>
                    <a:pt x="2107" y="2908"/>
                    <a:pt x="2055" y="2988"/>
                    <a:pt x="2007" y="2988"/>
                  </a:cubicBezTo>
                  <a:cubicBezTo>
                    <a:pt x="1941" y="2988"/>
                    <a:pt x="1882" y="2837"/>
                    <a:pt x="1901" y="2375"/>
                  </a:cubicBezTo>
                  <a:cubicBezTo>
                    <a:pt x="1968" y="1608"/>
                    <a:pt x="1968" y="374"/>
                    <a:pt x="1701" y="340"/>
                  </a:cubicBezTo>
                  <a:cubicBezTo>
                    <a:pt x="1699" y="340"/>
                    <a:pt x="1697" y="340"/>
                    <a:pt x="1694" y="340"/>
                  </a:cubicBezTo>
                  <a:cubicBezTo>
                    <a:pt x="1470" y="340"/>
                    <a:pt x="1565" y="1942"/>
                    <a:pt x="1334" y="1975"/>
                  </a:cubicBezTo>
                  <a:cubicBezTo>
                    <a:pt x="1322" y="1978"/>
                    <a:pt x="1311" y="1979"/>
                    <a:pt x="1301" y="1979"/>
                  </a:cubicBezTo>
                  <a:cubicBezTo>
                    <a:pt x="1079" y="1979"/>
                    <a:pt x="1205" y="1320"/>
                    <a:pt x="1301" y="874"/>
                  </a:cubicBezTo>
                  <a:cubicBezTo>
                    <a:pt x="1368" y="474"/>
                    <a:pt x="1401" y="7"/>
                    <a:pt x="1401" y="7"/>
                  </a:cubicBezTo>
                  <a:cubicBezTo>
                    <a:pt x="1385" y="3"/>
                    <a:pt x="1369" y="1"/>
                    <a:pt x="135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6104750" y="1322550"/>
              <a:ext cx="93425" cy="116825"/>
            </a:xfrm>
            <a:custGeom>
              <a:avLst/>
              <a:gdLst/>
              <a:ahLst/>
              <a:cxnLst/>
              <a:rect l="l" t="t" r="r" b="b"/>
              <a:pathLst>
                <a:path w="3737" h="4673" extrusionOk="0">
                  <a:moveTo>
                    <a:pt x="1073" y="0"/>
                  </a:moveTo>
                  <a:cubicBezTo>
                    <a:pt x="1020" y="0"/>
                    <a:pt x="994" y="26"/>
                    <a:pt x="1001" y="77"/>
                  </a:cubicBezTo>
                  <a:cubicBezTo>
                    <a:pt x="1035" y="277"/>
                    <a:pt x="2302" y="1144"/>
                    <a:pt x="2002" y="1311"/>
                  </a:cubicBezTo>
                  <a:cubicBezTo>
                    <a:pt x="1989" y="1319"/>
                    <a:pt x="1974" y="1322"/>
                    <a:pt x="1957" y="1322"/>
                  </a:cubicBezTo>
                  <a:cubicBezTo>
                    <a:pt x="1643" y="1322"/>
                    <a:pt x="769" y="66"/>
                    <a:pt x="324" y="66"/>
                  </a:cubicBezTo>
                  <a:cubicBezTo>
                    <a:pt x="263" y="66"/>
                    <a:pt x="210" y="90"/>
                    <a:pt x="167" y="144"/>
                  </a:cubicBezTo>
                  <a:cubicBezTo>
                    <a:pt x="167" y="144"/>
                    <a:pt x="468" y="477"/>
                    <a:pt x="801" y="811"/>
                  </a:cubicBezTo>
                  <a:cubicBezTo>
                    <a:pt x="1135" y="1144"/>
                    <a:pt x="1635" y="1645"/>
                    <a:pt x="1368" y="1745"/>
                  </a:cubicBezTo>
                  <a:cubicBezTo>
                    <a:pt x="1363" y="1746"/>
                    <a:pt x="1357" y="1747"/>
                    <a:pt x="1351" y="1747"/>
                  </a:cubicBezTo>
                  <a:cubicBezTo>
                    <a:pt x="1112" y="1747"/>
                    <a:pt x="419" y="597"/>
                    <a:pt x="202" y="597"/>
                  </a:cubicBezTo>
                  <a:cubicBezTo>
                    <a:pt x="189" y="597"/>
                    <a:pt x="177" y="601"/>
                    <a:pt x="167" y="611"/>
                  </a:cubicBezTo>
                  <a:cubicBezTo>
                    <a:pt x="1" y="778"/>
                    <a:pt x="668" y="1778"/>
                    <a:pt x="1168" y="2412"/>
                  </a:cubicBezTo>
                  <a:cubicBezTo>
                    <a:pt x="1519" y="2833"/>
                    <a:pt x="1493" y="2991"/>
                    <a:pt x="1388" y="2991"/>
                  </a:cubicBezTo>
                  <a:cubicBezTo>
                    <a:pt x="1344" y="2991"/>
                    <a:pt x="1285" y="2962"/>
                    <a:pt x="1235" y="2912"/>
                  </a:cubicBezTo>
                  <a:cubicBezTo>
                    <a:pt x="1076" y="2754"/>
                    <a:pt x="735" y="2141"/>
                    <a:pt x="559" y="2141"/>
                  </a:cubicBezTo>
                  <a:cubicBezTo>
                    <a:pt x="551" y="2141"/>
                    <a:pt x="542" y="2142"/>
                    <a:pt x="534" y="2145"/>
                  </a:cubicBezTo>
                  <a:cubicBezTo>
                    <a:pt x="401" y="2279"/>
                    <a:pt x="868" y="3279"/>
                    <a:pt x="1235" y="3680"/>
                  </a:cubicBezTo>
                  <a:cubicBezTo>
                    <a:pt x="1635" y="4080"/>
                    <a:pt x="2502" y="4347"/>
                    <a:pt x="2636" y="4647"/>
                  </a:cubicBezTo>
                  <a:cubicBezTo>
                    <a:pt x="2639" y="4665"/>
                    <a:pt x="2650" y="4673"/>
                    <a:pt x="2667" y="4673"/>
                  </a:cubicBezTo>
                  <a:cubicBezTo>
                    <a:pt x="2849" y="4673"/>
                    <a:pt x="3737" y="3813"/>
                    <a:pt x="3737" y="3813"/>
                  </a:cubicBezTo>
                  <a:cubicBezTo>
                    <a:pt x="3737" y="3813"/>
                    <a:pt x="3003" y="1812"/>
                    <a:pt x="2336" y="978"/>
                  </a:cubicBezTo>
                  <a:cubicBezTo>
                    <a:pt x="1788" y="326"/>
                    <a:pt x="1261" y="0"/>
                    <a:pt x="1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5752000" y="1595500"/>
              <a:ext cx="306075" cy="346100"/>
            </a:xfrm>
            <a:custGeom>
              <a:avLst/>
              <a:gdLst/>
              <a:ahLst/>
              <a:cxnLst/>
              <a:rect l="l" t="t" r="r" b="b"/>
              <a:pathLst>
                <a:path w="12243" h="13844" extrusionOk="0">
                  <a:moveTo>
                    <a:pt x="1" y="0"/>
                  </a:moveTo>
                  <a:cubicBezTo>
                    <a:pt x="1" y="33"/>
                    <a:pt x="501" y="9007"/>
                    <a:pt x="2502" y="9841"/>
                  </a:cubicBezTo>
                  <a:cubicBezTo>
                    <a:pt x="7306" y="11809"/>
                    <a:pt x="11676" y="13843"/>
                    <a:pt x="11676" y="13843"/>
                  </a:cubicBezTo>
                  <a:lnTo>
                    <a:pt x="12243" y="9674"/>
                  </a:lnTo>
                  <a:lnTo>
                    <a:pt x="4671" y="6471"/>
                  </a:lnTo>
                  <a:lnTo>
                    <a:pt x="2736" y="5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6156450" y="1404525"/>
              <a:ext cx="233525" cy="461175"/>
            </a:xfrm>
            <a:custGeom>
              <a:avLst/>
              <a:gdLst/>
              <a:ahLst/>
              <a:cxnLst/>
              <a:rect l="l" t="t" r="r" b="b"/>
              <a:pathLst>
                <a:path w="9341" h="18447" extrusionOk="0">
                  <a:moveTo>
                    <a:pt x="1469" y="0"/>
                  </a:moveTo>
                  <a:lnTo>
                    <a:pt x="1" y="1034"/>
                  </a:lnTo>
                  <a:cubicBezTo>
                    <a:pt x="68" y="1201"/>
                    <a:pt x="4938" y="8540"/>
                    <a:pt x="4938" y="8540"/>
                  </a:cubicBezTo>
                  <a:cubicBezTo>
                    <a:pt x="4604" y="9641"/>
                    <a:pt x="735" y="15211"/>
                    <a:pt x="735" y="15211"/>
                  </a:cubicBezTo>
                  <a:lnTo>
                    <a:pt x="2836" y="18447"/>
                  </a:lnTo>
                  <a:cubicBezTo>
                    <a:pt x="2836" y="18447"/>
                    <a:pt x="9341" y="10441"/>
                    <a:pt x="8941" y="8640"/>
                  </a:cubicBezTo>
                  <a:cubicBezTo>
                    <a:pt x="8574" y="6839"/>
                    <a:pt x="1469" y="0"/>
                    <a:pt x="146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5947975" y="2112525"/>
              <a:ext cx="532075" cy="746425"/>
            </a:xfrm>
            <a:custGeom>
              <a:avLst/>
              <a:gdLst/>
              <a:ahLst/>
              <a:cxnLst/>
              <a:rect l="l" t="t" r="r" b="b"/>
              <a:pathLst>
                <a:path w="21283" h="29857" extrusionOk="0">
                  <a:moveTo>
                    <a:pt x="14711" y="1"/>
                  </a:moveTo>
                  <a:lnTo>
                    <a:pt x="6839" y="1068"/>
                  </a:lnTo>
                  <a:cubicBezTo>
                    <a:pt x="7006" y="1502"/>
                    <a:pt x="5971" y="3503"/>
                    <a:pt x="6205" y="5705"/>
                  </a:cubicBezTo>
                  <a:cubicBezTo>
                    <a:pt x="6472" y="7906"/>
                    <a:pt x="7906" y="16045"/>
                    <a:pt x="7906" y="16045"/>
                  </a:cubicBezTo>
                  <a:lnTo>
                    <a:pt x="1" y="19681"/>
                  </a:lnTo>
                  <a:lnTo>
                    <a:pt x="1635" y="22750"/>
                  </a:lnTo>
                  <a:cubicBezTo>
                    <a:pt x="1635" y="22750"/>
                    <a:pt x="11509" y="19548"/>
                    <a:pt x="11676" y="17913"/>
                  </a:cubicBezTo>
                  <a:cubicBezTo>
                    <a:pt x="12001" y="14656"/>
                    <a:pt x="10832" y="5355"/>
                    <a:pt x="11585" y="5355"/>
                  </a:cubicBezTo>
                  <a:cubicBezTo>
                    <a:pt x="11603" y="5355"/>
                    <a:pt x="11622" y="5360"/>
                    <a:pt x="11642" y="5371"/>
                  </a:cubicBezTo>
                  <a:cubicBezTo>
                    <a:pt x="12506" y="5836"/>
                    <a:pt x="17307" y="29857"/>
                    <a:pt x="17741" y="29857"/>
                  </a:cubicBezTo>
                  <a:cubicBezTo>
                    <a:pt x="17743" y="29857"/>
                    <a:pt x="17745" y="29856"/>
                    <a:pt x="17747" y="29855"/>
                  </a:cubicBezTo>
                  <a:cubicBezTo>
                    <a:pt x="18113" y="29655"/>
                    <a:pt x="20849" y="28988"/>
                    <a:pt x="21082" y="28821"/>
                  </a:cubicBezTo>
                  <a:cubicBezTo>
                    <a:pt x="21282" y="28654"/>
                    <a:pt x="18013" y="13310"/>
                    <a:pt x="18013" y="13310"/>
                  </a:cubicBezTo>
                  <a:lnTo>
                    <a:pt x="1471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6072225" y="2112525"/>
              <a:ext cx="320250" cy="275225"/>
            </a:xfrm>
            <a:custGeom>
              <a:avLst/>
              <a:gdLst/>
              <a:ahLst/>
              <a:cxnLst/>
              <a:rect l="l" t="t" r="r" b="b"/>
              <a:pathLst>
                <a:path w="12810" h="11009" extrusionOk="0">
                  <a:moveTo>
                    <a:pt x="9708" y="1"/>
                  </a:moveTo>
                  <a:lnTo>
                    <a:pt x="1869" y="1068"/>
                  </a:lnTo>
                  <a:cubicBezTo>
                    <a:pt x="1869" y="1068"/>
                    <a:pt x="1" y="4704"/>
                    <a:pt x="1335" y="11008"/>
                  </a:cubicBezTo>
                  <a:lnTo>
                    <a:pt x="12810" y="9874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6115600" y="2129125"/>
              <a:ext cx="44725" cy="255625"/>
            </a:xfrm>
            <a:custGeom>
              <a:avLst/>
              <a:gdLst/>
              <a:ahLst/>
              <a:cxnLst/>
              <a:rect l="l" t="t" r="r" b="b"/>
              <a:pathLst>
                <a:path w="1789" h="10225" extrusionOk="0">
                  <a:moveTo>
                    <a:pt x="1717" y="1"/>
                  </a:moveTo>
                  <a:cubicBezTo>
                    <a:pt x="1691" y="1"/>
                    <a:pt x="1660" y="12"/>
                    <a:pt x="1635" y="37"/>
                  </a:cubicBezTo>
                  <a:cubicBezTo>
                    <a:pt x="401" y="3173"/>
                    <a:pt x="0" y="6909"/>
                    <a:pt x="1068" y="10211"/>
                  </a:cubicBezTo>
                  <a:cubicBezTo>
                    <a:pt x="1078" y="10221"/>
                    <a:pt x="1093" y="10225"/>
                    <a:pt x="1108" y="10225"/>
                  </a:cubicBezTo>
                  <a:cubicBezTo>
                    <a:pt x="1145" y="10225"/>
                    <a:pt x="1182" y="10201"/>
                    <a:pt x="1134" y="10178"/>
                  </a:cubicBezTo>
                  <a:cubicBezTo>
                    <a:pt x="434" y="6709"/>
                    <a:pt x="534" y="3406"/>
                    <a:pt x="1768" y="70"/>
                  </a:cubicBezTo>
                  <a:cubicBezTo>
                    <a:pt x="1789" y="29"/>
                    <a:pt x="1759" y="1"/>
                    <a:pt x="171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6135125" y="2135125"/>
              <a:ext cx="73050" cy="89350"/>
            </a:xfrm>
            <a:custGeom>
              <a:avLst/>
              <a:gdLst/>
              <a:ahLst/>
              <a:cxnLst/>
              <a:rect l="l" t="t" r="r" b="b"/>
              <a:pathLst>
                <a:path w="2922" h="3574" extrusionOk="0">
                  <a:moveTo>
                    <a:pt x="2646" y="1"/>
                  </a:moveTo>
                  <a:cubicBezTo>
                    <a:pt x="2619" y="1"/>
                    <a:pt x="2588" y="27"/>
                    <a:pt x="2588" y="64"/>
                  </a:cubicBezTo>
                  <a:cubicBezTo>
                    <a:pt x="2688" y="1765"/>
                    <a:pt x="1688" y="2999"/>
                    <a:pt x="87" y="3466"/>
                  </a:cubicBezTo>
                  <a:cubicBezTo>
                    <a:pt x="0" y="3495"/>
                    <a:pt x="13" y="3573"/>
                    <a:pt x="61" y="3573"/>
                  </a:cubicBezTo>
                  <a:cubicBezTo>
                    <a:pt x="69" y="3573"/>
                    <a:pt x="77" y="3571"/>
                    <a:pt x="87" y="3566"/>
                  </a:cubicBezTo>
                  <a:cubicBezTo>
                    <a:pt x="1788" y="3333"/>
                    <a:pt x="2922" y="1665"/>
                    <a:pt x="2688" y="64"/>
                  </a:cubicBezTo>
                  <a:cubicBezTo>
                    <a:pt x="2688" y="19"/>
                    <a:pt x="2668" y="1"/>
                    <a:pt x="26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6292400" y="2122950"/>
              <a:ext cx="50875" cy="74675"/>
            </a:xfrm>
            <a:custGeom>
              <a:avLst/>
              <a:gdLst/>
              <a:ahLst/>
              <a:cxnLst/>
              <a:rect l="l" t="t" r="r" b="b"/>
              <a:pathLst>
                <a:path w="2035" h="2987" extrusionOk="0">
                  <a:moveTo>
                    <a:pt x="17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0" y="1285"/>
                    <a:pt x="734" y="2552"/>
                    <a:pt x="1968" y="2986"/>
                  </a:cubicBezTo>
                  <a:cubicBezTo>
                    <a:pt x="2001" y="2986"/>
                    <a:pt x="2035" y="2953"/>
                    <a:pt x="2001" y="2919"/>
                  </a:cubicBezTo>
                  <a:cubicBezTo>
                    <a:pt x="867" y="2319"/>
                    <a:pt x="133" y="1318"/>
                    <a:pt x="33" y="51"/>
                  </a:cubicBezTo>
                  <a:cubicBezTo>
                    <a:pt x="33" y="17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6232350" y="2110525"/>
              <a:ext cx="36725" cy="123175"/>
            </a:xfrm>
            <a:custGeom>
              <a:avLst/>
              <a:gdLst/>
              <a:ahLst/>
              <a:cxnLst/>
              <a:rect l="l" t="t" r="r" b="b"/>
              <a:pathLst>
                <a:path w="1469" h="4927" extrusionOk="0">
                  <a:moveTo>
                    <a:pt x="77" y="1"/>
                  </a:moveTo>
                  <a:cubicBezTo>
                    <a:pt x="41" y="1"/>
                    <a:pt x="0" y="26"/>
                    <a:pt x="0" y="81"/>
                  </a:cubicBezTo>
                  <a:cubicBezTo>
                    <a:pt x="334" y="1248"/>
                    <a:pt x="1468" y="3817"/>
                    <a:pt x="401" y="4884"/>
                  </a:cubicBezTo>
                  <a:cubicBezTo>
                    <a:pt x="427" y="4884"/>
                    <a:pt x="454" y="4927"/>
                    <a:pt x="464" y="4927"/>
                  </a:cubicBezTo>
                  <a:cubicBezTo>
                    <a:pt x="466" y="4927"/>
                    <a:pt x="467" y="4924"/>
                    <a:pt x="467" y="4917"/>
                  </a:cubicBezTo>
                  <a:cubicBezTo>
                    <a:pt x="1068" y="4484"/>
                    <a:pt x="1068" y="3883"/>
                    <a:pt x="934" y="3250"/>
                  </a:cubicBezTo>
                  <a:cubicBezTo>
                    <a:pt x="768" y="2149"/>
                    <a:pt x="467" y="1081"/>
                    <a:pt x="134" y="47"/>
                  </a:cubicBezTo>
                  <a:cubicBezTo>
                    <a:pt x="134" y="17"/>
                    <a:pt x="107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5991350" y="1782575"/>
              <a:ext cx="347775" cy="364375"/>
            </a:xfrm>
            <a:custGeom>
              <a:avLst/>
              <a:gdLst/>
              <a:ahLst/>
              <a:cxnLst/>
              <a:rect l="l" t="t" r="r" b="b"/>
              <a:pathLst>
                <a:path w="13911" h="14575" extrusionOk="0">
                  <a:moveTo>
                    <a:pt x="6372" y="1"/>
                  </a:moveTo>
                  <a:cubicBezTo>
                    <a:pt x="5848" y="1"/>
                    <a:pt x="5307" y="65"/>
                    <a:pt x="4770" y="223"/>
                  </a:cubicBezTo>
                  <a:cubicBezTo>
                    <a:pt x="4703" y="223"/>
                    <a:pt x="4603" y="256"/>
                    <a:pt x="4537" y="323"/>
                  </a:cubicBezTo>
                  <a:cubicBezTo>
                    <a:pt x="4537" y="323"/>
                    <a:pt x="0" y="1991"/>
                    <a:pt x="1535" y="7228"/>
                  </a:cubicBezTo>
                  <a:cubicBezTo>
                    <a:pt x="2235" y="9663"/>
                    <a:pt x="2835" y="11431"/>
                    <a:pt x="3269" y="12732"/>
                  </a:cubicBezTo>
                  <a:cubicBezTo>
                    <a:pt x="3651" y="13847"/>
                    <a:pt x="4729" y="14575"/>
                    <a:pt x="5869" y="14575"/>
                  </a:cubicBezTo>
                  <a:cubicBezTo>
                    <a:pt x="6025" y="14575"/>
                    <a:pt x="6181" y="14561"/>
                    <a:pt x="6338" y="14533"/>
                  </a:cubicBezTo>
                  <a:lnTo>
                    <a:pt x="12843" y="13332"/>
                  </a:lnTo>
                  <a:cubicBezTo>
                    <a:pt x="13510" y="13199"/>
                    <a:pt x="13910" y="12498"/>
                    <a:pt x="13710" y="11831"/>
                  </a:cubicBezTo>
                  <a:lnTo>
                    <a:pt x="10408" y="1323"/>
                  </a:lnTo>
                  <a:cubicBezTo>
                    <a:pt x="10354" y="1082"/>
                    <a:pt x="8512" y="1"/>
                    <a:pt x="6372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5994675" y="1589300"/>
              <a:ext cx="189325" cy="188075"/>
            </a:xfrm>
            <a:custGeom>
              <a:avLst/>
              <a:gdLst/>
              <a:ahLst/>
              <a:cxnLst/>
              <a:rect l="l" t="t" r="r" b="b"/>
              <a:pathLst>
                <a:path w="7573" h="7523" extrusionOk="0">
                  <a:moveTo>
                    <a:pt x="3380" y="0"/>
                  </a:moveTo>
                  <a:cubicBezTo>
                    <a:pt x="3135" y="0"/>
                    <a:pt x="2875" y="36"/>
                    <a:pt x="2602" y="115"/>
                  </a:cubicBezTo>
                  <a:cubicBezTo>
                    <a:pt x="2536" y="148"/>
                    <a:pt x="2536" y="148"/>
                    <a:pt x="2469" y="148"/>
                  </a:cubicBezTo>
                  <a:cubicBezTo>
                    <a:pt x="901" y="615"/>
                    <a:pt x="1" y="2316"/>
                    <a:pt x="534" y="3884"/>
                  </a:cubicBezTo>
                  <a:cubicBezTo>
                    <a:pt x="1042" y="5632"/>
                    <a:pt x="1883" y="7523"/>
                    <a:pt x="3460" y="7523"/>
                  </a:cubicBezTo>
                  <a:cubicBezTo>
                    <a:pt x="3749" y="7523"/>
                    <a:pt x="4063" y="7459"/>
                    <a:pt x="4404" y="7320"/>
                  </a:cubicBezTo>
                  <a:cubicBezTo>
                    <a:pt x="7573" y="6086"/>
                    <a:pt x="7206" y="4384"/>
                    <a:pt x="6772" y="3250"/>
                  </a:cubicBezTo>
                  <a:cubicBezTo>
                    <a:pt x="6417" y="2243"/>
                    <a:pt x="5325" y="0"/>
                    <a:pt x="3380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6066400" y="1741425"/>
              <a:ext cx="117600" cy="134050"/>
            </a:xfrm>
            <a:custGeom>
              <a:avLst/>
              <a:gdLst/>
              <a:ahLst/>
              <a:cxnLst/>
              <a:rect l="l" t="t" r="r" b="b"/>
              <a:pathLst>
                <a:path w="4704" h="5362" extrusionOk="0">
                  <a:moveTo>
                    <a:pt x="3236" y="1"/>
                  </a:moveTo>
                  <a:lnTo>
                    <a:pt x="0" y="1302"/>
                  </a:lnTo>
                  <a:lnTo>
                    <a:pt x="1268" y="4337"/>
                  </a:lnTo>
                  <a:cubicBezTo>
                    <a:pt x="1556" y="4962"/>
                    <a:pt x="2174" y="5362"/>
                    <a:pt x="2821" y="5362"/>
                  </a:cubicBezTo>
                  <a:cubicBezTo>
                    <a:pt x="3072" y="5362"/>
                    <a:pt x="3327" y="5302"/>
                    <a:pt x="3569" y="5171"/>
                  </a:cubicBezTo>
                  <a:cubicBezTo>
                    <a:pt x="4370" y="4804"/>
                    <a:pt x="4704" y="3870"/>
                    <a:pt x="4403" y="3070"/>
                  </a:cubicBezTo>
                  <a:lnTo>
                    <a:pt x="3236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5994675" y="1702800"/>
              <a:ext cx="45050" cy="51125"/>
            </a:xfrm>
            <a:custGeom>
              <a:avLst/>
              <a:gdLst/>
              <a:ahLst/>
              <a:cxnLst/>
              <a:rect l="l" t="t" r="r" b="b"/>
              <a:pathLst>
                <a:path w="1802" h="2045" extrusionOk="0">
                  <a:moveTo>
                    <a:pt x="822" y="0"/>
                  </a:moveTo>
                  <a:cubicBezTo>
                    <a:pt x="726" y="0"/>
                    <a:pt x="636" y="15"/>
                    <a:pt x="568" y="45"/>
                  </a:cubicBezTo>
                  <a:cubicBezTo>
                    <a:pt x="134" y="178"/>
                    <a:pt x="1" y="578"/>
                    <a:pt x="101" y="1012"/>
                  </a:cubicBezTo>
                  <a:cubicBezTo>
                    <a:pt x="199" y="1555"/>
                    <a:pt x="701" y="2044"/>
                    <a:pt x="1239" y="2044"/>
                  </a:cubicBezTo>
                  <a:cubicBezTo>
                    <a:pt x="1427" y="2044"/>
                    <a:pt x="1620" y="1984"/>
                    <a:pt x="1802" y="1846"/>
                  </a:cubicBezTo>
                  <a:lnTo>
                    <a:pt x="1368" y="278"/>
                  </a:lnTo>
                  <a:cubicBezTo>
                    <a:pt x="1321" y="89"/>
                    <a:pt x="1056" y="0"/>
                    <a:pt x="822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6042575" y="1678575"/>
              <a:ext cx="6775" cy="6200"/>
            </a:xfrm>
            <a:custGeom>
              <a:avLst/>
              <a:gdLst/>
              <a:ahLst/>
              <a:cxnLst/>
              <a:rect l="l" t="t" r="r" b="b"/>
              <a:pathLst>
                <a:path w="271" h="248" extrusionOk="0">
                  <a:moveTo>
                    <a:pt x="156" y="1"/>
                  </a:moveTo>
                  <a:cubicBezTo>
                    <a:pt x="141" y="1"/>
                    <a:pt x="127" y="5"/>
                    <a:pt x="119" y="13"/>
                  </a:cubicBezTo>
                  <a:cubicBezTo>
                    <a:pt x="53" y="13"/>
                    <a:pt x="19" y="46"/>
                    <a:pt x="19" y="146"/>
                  </a:cubicBezTo>
                  <a:cubicBezTo>
                    <a:pt x="1" y="202"/>
                    <a:pt x="66" y="248"/>
                    <a:pt x="126" y="248"/>
                  </a:cubicBezTo>
                  <a:cubicBezTo>
                    <a:pt x="174" y="248"/>
                    <a:pt x="219" y="220"/>
                    <a:pt x="219" y="146"/>
                  </a:cubicBezTo>
                  <a:cubicBezTo>
                    <a:pt x="270" y="44"/>
                    <a:pt x="205" y="1"/>
                    <a:pt x="15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6107400" y="1647200"/>
              <a:ext cx="8225" cy="5800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95" y="0"/>
                  </a:moveTo>
                  <a:cubicBezTo>
                    <a:pt x="0" y="0"/>
                    <a:pt x="61" y="232"/>
                    <a:pt x="183" y="232"/>
                  </a:cubicBezTo>
                  <a:cubicBezTo>
                    <a:pt x="207" y="232"/>
                    <a:pt x="234" y="223"/>
                    <a:pt x="262" y="200"/>
                  </a:cubicBezTo>
                  <a:cubicBezTo>
                    <a:pt x="328" y="134"/>
                    <a:pt x="295" y="0"/>
                    <a:pt x="2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6074725" y="1658875"/>
              <a:ext cx="31725" cy="38875"/>
            </a:xfrm>
            <a:custGeom>
              <a:avLst/>
              <a:gdLst/>
              <a:ahLst/>
              <a:cxnLst/>
              <a:rect l="l" t="t" r="r" b="b"/>
              <a:pathLst>
                <a:path w="1269" h="1555" extrusionOk="0">
                  <a:moveTo>
                    <a:pt x="34" y="0"/>
                  </a:moveTo>
                  <a:cubicBezTo>
                    <a:pt x="34" y="34"/>
                    <a:pt x="1" y="34"/>
                    <a:pt x="1" y="100"/>
                  </a:cubicBezTo>
                  <a:cubicBezTo>
                    <a:pt x="234" y="567"/>
                    <a:pt x="501" y="1034"/>
                    <a:pt x="835" y="1501"/>
                  </a:cubicBezTo>
                  <a:cubicBezTo>
                    <a:pt x="845" y="1511"/>
                    <a:pt x="854" y="1515"/>
                    <a:pt x="863" y="1515"/>
                  </a:cubicBezTo>
                  <a:cubicBezTo>
                    <a:pt x="885" y="1515"/>
                    <a:pt x="901" y="1492"/>
                    <a:pt x="901" y="1468"/>
                  </a:cubicBezTo>
                  <a:cubicBezTo>
                    <a:pt x="901" y="1368"/>
                    <a:pt x="935" y="1335"/>
                    <a:pt x="935" y="1268"/>
                  </a:cubicBezTo>
                  <a:cubicBezTo>
                    <a:pt x="935" y="1168"/>
                    <a:pt x="935" y="1034"/>
                    <a:pt x="1035" y="1034"/>
                  </a:cubicBezTo>
                  <a:cubicBezTo>
                    <a:pt x="1102" y="1101"/>
                    <a:pt x="1135" y="1435"/>
                    <a:pt x="1135" y="1501"/>
                  </a:cubicBezTo>
                  <a:cubicBezTo>
                    <a:pt x="1135" y="1541"/>
                    <a:pt x="1155" y="1554"/>
                    <a:pt x="1180" y="1554"/>
                  </a:cubicBezTo>
                  <a:cubicBezTo>
                    <a:pt x="1219" y="1554"/>
                    <a:pt x="1268" y="1522"/>
                    <a:pt x="1268" y="1501"/>
                  </a:cubicBezTo>
                  <a:cubicBezTo>
                    <a:pt x="1268" y="1368"/>
                    <a:pt x="1268" y="767"/>
                    <a:pt x="1035" y="767"/>
                  </a:cubicBezTo>
                  <a:cubicBezTo>
                    <a:pt x="905" y="767"/>
                    <a:pt x="856" y="1110"/>
                    <a:pt x="841" y="1294"/>
                  </a:cubicBezTo>
                  <a:lnTo>
                    <a:pt x="841" y="1294"/>
                  </a:lnTo>
                  <a:cubicBezTo>
                    <a:pt x="535" y="910"/>
                    <a:pt x="285" y="47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6083900" y="1682975"/>
              <a:ext cx="41725" cy="36075"/>
            </a:xfrm>
            <a:custGeom>
              <a:avLst/>
              <a:gdLst/>
              <a:ahLst/>
              <a:cxnLst/>
              <a:rect l="l" t="t" r="r" b="b"/>
              <a:pathLst>
                <a:path w="1669" h="1443" extrusionOk="0">
                  <a:moveTo>
                    <a:pt x="1396" y="1"/>
                  </a:moveTo>
                  <a:cubicBezTo>
                    <a:pt x="1361" y="1"/>
                    <a:pt x="1335" y="29"/>
                    <a:pt x="1335" y="70"/>
                  </a:cubicBezTo>
                  <a:cubicBezTo>
                    <a:pt x="1468" y="437"/>
                    <a:pt x="1402" y="904"/>
                    <a:pt x="1035" y="1171"/>
                  </a:cubicBezTo>
                  <a:cubicBezTo>
                    <a:pt x="898" y="1267"/>
                    <a:pt x="761" y="1301"/>
                    <a:pt x="622" y="1301"/>
                  </a:cubicBezTo>
                  <a:cubicBezTo>
                    <a:pt x="422" y="1301"/>
                    <a:pt x="217" y="1230"/>
                    <a:pt x="1" y="1171"/>
                  </a:cubicBezTo>
                  <a:lnTo>
                    <a:pt x="1" y="1171"/>
                  </a:lnTo>
                  <a:cubicBezTo>
                    <a:pt x="121" y="1359"/>
                    <a:pt x="337" y="1442"/>
                    <a:pt x="564" y="1442"/>
                  </a:cubicBezTo>
                  <a:cubicBezTo>
                    <a:pt x="780" y="1442"/>
                    <a:pt x="1006" y="1368"/>
                    <a:pt x="1168" y="1238"/>
                  </a:cubicBezTo>
                  <a:cubicBezTo>
                    <a:pt x="1535" y="1004"/>
                    <a:pt x="1669" y="404"/>
                    <a:pt x="1468" y="37"/>
                  </a:cubicBezTo>
                  <a:cubicBezTo>
                    <a:pt x="1443" y="12"/>
                    <a:pt x="1417" y="1"/>
                    <a:pt x="13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082250" y="1749525"/>
              <a:ext cx="65625" cy="27675"/>
            </a:xfrm>
            <a:custGeom>
              <a:avLst/>
              <a:gdLst/>
              <a:ahLst/>
              <a:cxnLst/>
              <a:rect l="l" t="t" r="r" b="b"/>
              <a:pathLst>
                <a:path w="2625" h="1107" extrusionOk="0">
                  <a:moveTo>
                    <a:pt x="2573" y="0"/>
                  </a:moveTo>
                  <a:cubicBezTo>
                    <a:pt x="2560" y="0"/>
                    <a:pt x="2546" y="12"/>
                    <a:pt x="2535" y="44"/>
                  </a:cubicBezTo>
                  <a:cubicBezTo>
                    <a:pt x="1913" y="665"/>
                    <a:pt x="1147" y="1084"/>
                    <a:pt x="208" y="1084"/>
                  </a:cubicBezTo>
                  <a:cubicBezTo>
                    <a:pt x="140" y="1084"/>
                    <a:pt x="70" y="1082"/>
                    <a:pt x="0" y="1078"/>
                  </a:cubicBezTo>
                  <a:lnTo>
                    <a:pt x="0" y="1078"/>
                  </a:lnTo>
                  <a:cubicBezTo>
                    <a:pt x="138" y="1097"/>
                    <a:pt x="277" y="1106"/>
                    <a:pt x="415" y="1106"/>
                  </a:cubicBezTo>
                  <a:cubicBezTo>
                    <a:pt x="1246" y="1106"/>
                    <a:pt x="2059" y="763"/>
                    <a:pt x="2602" y="77"/>
                  </a:cubicBezTo>
                  <a:cubicBezTo>
                    <a:pt x="2625" y="54"/>
                    <a:pt x="2601" y="0"/>
                    <a:pt x="25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063050" y="1780500"/>
              <a:ext cx="126800" cy="170275"/>
            </a:xfrm>
            <a:custGeom>
              <a:avLst/>
              <a:gdLst/>
              <a:ahLst/>
              <a:cxnLst/>
              <a:rect l="l" t="t" r="r" b="b"/>
              <a:pathLst>
                <a:path w="5072" h="6811" extrusionOk="0">
                  <a:moveTo>
                    <a:pt x="3453" y="1"/>
                  </a:moveTo>
                  <a:cubicBezTo>
                    <a:pt x="2632" y="1"/>
                    <a:pt x="1409" y="269"/>
                    <a:pt x="1" y="1473"/>
                  </a:cubicBezTo>
                  <a:lnTo>
                    <a:pt x="4637" y="6810"/>
                  </a:lnTo>
                  <a:lnTo>
                    <a:pt x="5071" y="6677"/>
                  </a:lnTo>
                  <a:lnTo>
                    <a:pt x="4537" y="172"/>
                  </a:lnTo>
                  <a:cubicBezTo>
                    <a:pt x="4508" y="172"/>
                    <a:pt x="4109" y="1"/>
                    <a:pt x="345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6113300" y="1945200"/>
              <a:ext cx="74875" cy="196850"/>
            </a:xfrm>
            <a:custGeom>
              <a:avLst/>
              <a:gdLst/>
              <a:ahLst/>
              <a:cxnLst/>
              <a:rect l="l" t="t" r="r" b="b"/>
              <a:pathLst>
                <a:path w="2995" h="7874" extrusionOk="0">
                  <a:moveTo>
                    <a:pt x="2932" y="0"/>
                  </a:moveTo>
                  <a:cubicBezTo>
                    <a:pt x="2911" y="0"/>
                    <a:pt x="2894" y="8"/>
                    <a:pt x="2894" y="22"/>
                  </a:cubicBezTo>
                  <a:cubicBezTo>
                    <a:pt x="2327" y="2824"/>
                    <a:pt x="1393" y="5259"/>
                    <a:pt x="26" y="7761"/>
                  </a:cubicBezTo>
                  <a:cubicBezTo>
                    <a:pt x="1" y="7836"/>
                    <a:pt x="32" y="7874"/>
                    <a:pt x="63" y="7874"/>
                  </a:cubicBezTo>
                  <a:cubicBezTo>
                    <a:pt x="74" y="7874"/>
                    <a:pt x="84" y="7869"/>
                    <a:pt x="92" y="7861"/>
                  </a:cubicBezTo>
                  <a:cubicBezTo>
                    <a:pt x="1560" y="5526"/>
                    <a:pt x="2594" y="2757"/>
                    <a:pt x="2994" y="56"/>
                  </a:cubicBezTo>
                  <a:cubicBezTo>
                    <a:pt x="2994" y="16"/>
                    <a:pt x="2960" y="0"/>
                    <a:pt x="29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6276550" y="1620500"/>
              <a:ext cx="35400" cy="17775"/>
            </a:xfrm>
            <a:custGeom>
              <a:avLst/>
              <a:gdLst/>
              <a:ahLst/>
              <a:cxnLst/>
              <a:rect l="l" t="t" r="r" b="b"/>
              <a:pathLst>
                <a:path w="1416" h="711" extrusionOk="0">
                  <a:moveTo>
                    <a:pt x="34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434" y="268"/>
                    <a:pt x="834" y="535"/>
                    <a:pt x="1301" y="701"/>
                  </a:cubicBezTo>
                  <a:cubicBezTo>
                    <a:pt x="1308" y="708"/>
                    <a:pt x="1316" y="710"/>
                    <a:pt x="1326" y="710"/>
                  </a:cubicBezTo>
                  <a:cubicBezTo>
                    <a:pt x="1365" y="710"/>
                    <a:pt x="1415" y="662"/>
                    <a:pt x="1335" y="635"/>
                  </a:cubicBezTo>
                  <a:cubicBezTo>
                    <a:pt x="934" y="368"/>
                    <a:pt x="467" y="1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6279150" y="1617975"/>
              <a:ext cx="34100" cy="5050"/>
            </a:xfrm>
            <a:custGeom>
              <a:avLst/>
              <a:gdLst/>
              <a:ahLst/>
              <a:cxnLst/>
              <a:rect l="l" t="t" r="r" b="b"/>
              <a:pathLst>
                <a:path w="1364" h="202" extrusionOk="0">
                  <a:moveTo>
                    <a:pt x="7" y="39"/>
                  </a:moveTo>
                  <a:cubicBezTo>
                    <a:pt x="0" y="39"/>
                    <a:pt x="7" y="68"/>
                    <a:pt x="30" y="68"/>
                  </a:cubicBezTo>
                  <a:cubicBezTo>
                    <a:pt x="19" y="46"/>
                    <a:pt x="11" y="39"/>
                    <a:pt x="7" y="39"/>
                  </a:cubicBezTo>
                  <a:close/>
                  <a:moveTo>
                    <a:pt x="594" y="0"/>
                  </a:moveTo>
                  <a:cubicBezTo>
                    <a:pt x="398" y="0"/>
                    <a:pt x="204" y="25"/>
                    <a:pt x="30" y="68"/>
                  </a:cubicBezTo>
                  <a:cubicBezTo>
                    <a:pt x="230" y="102"/>
                    <a:pt x="430" y="102"/>
                    <a:pt x="663" y="135"/>
                  </a:cubicBezTo>
                  <a:cubicBezTo>
                    <a:pt x="864" y="169"/>
                    <a:pt x="1064" y="202"/>
                    <a:pt x="1264" y="202"/>
                  </a:cubicBezTo>
                  <a:cubicBezTo>
                    <a:pt x="1331" y="202"/>
                    <a:pt x="1364" y="135"/>
                    <a:pt x="1331" y="135"/>
                  </a:cubicBezTo>
                  <a:cubicBezTo>
                    <a:pt x="1105" y="41"/>
                    <a:pt x="848" y="0"/>
                    <a:pt x="5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5843725" y="1750250"/>
              <a:ext cx="26225" cy="30400"/>
            </a:xfrm>
            <a:custGeom>
              <a:avLst/>
              <a:gdLst/>
              <a:ahLst/>
              <a:cxnLst/>
              <a:rect l="l" t="t" r="r" b="b"/>
              <a:pathLst>
                <a:path w="1049" h="1216" extrusionOk="0">
                  <a:moveTo>
                    <a:pt x="975" y="1"/>
                  </a:moveTo>
                  <a:cubicBezTo>
                    <a:pt x="960" y="1"/>
                    <a:pt x="945" y="5"/>
                    <a:pt x="935" y="15"/>
                  </a:cubicBezTo>
                  <a:cubicBezTo>
                    <a:pt x="601" y="381"/>
                    <a:pt x="268" y="815"/>
                    <a:pt x="1" y="1215"/>
                  </a:cubicBezTo>
                  <a:cubicBezTo>
                    <a:pt x="334" y="849"/>
                    <a:pt x="668" y="448"/>
                    <a:pt x="1002" y="48"/>
                  </a:cubicBezTo>
                  <a:cubicBezTo>
                    <a:pt x="1049" y="24"/>
                    <a:pt x="1013" y="1"/>
                    <a:pt x="97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5855750" y="1753500"/>
              <a:ext cx="16900" cy="34375"/>
            </a:xfrm>
            <a:custGeom>
              <a:avLst/>
              <a:gdLst/>
              <a:ahLst/>
              <a:cxnLst/>
              <a:rect l="l" t="t" r="r" b="b"/>
              <a:pathLst>
                <a:path w="676" h="1375" extrusionOk="0">
                  <a:moveTo>
                    <a:pt x="599" y="0"/>
                  </a:moveTo>
                  <a:cubicBezTo>
                    <a:pt x="574" y="0"/>
                    <a:pt x="545" y="15"/>
                    <a:pt x="521" y="51"/>
                  </a:cubicBezTo>
                  <a:lnTo>
                    <a:pt x="20" y="1319"/>
                  </a:lnTo>
                  <a:cubicBezTo>
                    <a:pt x="1" y="1358"/>
                    <a:pt x="4" y="1374"/>
                    <a:pt x="24" y="1374"/>
                  </a:cubicBezTo>
                  <a:cubicBezTo>
                    <a:pt x="37" y="1374"/>
                    <a:pt x="59" y="1366"/>
                    <a:pt x="87" y="1352"/>
                  </a:cubicBezTo>
                  <a:cubicBezTo>
                    <a:pt x="254" y="919"/>
                    <a:pt x="454" y="518"/>
                    <a:pt x="654" y="85"/>
                  </a:cubicBezTo>
                  <a:cubicBezTo>
                    <a:pt x="675" y="43"/>
                    <a:pt x="643" y="0"/>
                    <a:pt x="5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5995625" y="1585800"/>
              <a:ext cx="142500" cy="64475"/>
            </a:xfrm>
            <a:custGeom>
              <a:avLst/>
              <a:gdLst/>
              <a:ahLst/>
              <a:cxnLst/>
              <a:rect l="l" t="t" r="r" b="b"/>
              <a:pathLst>
                <a:path w="5700" h="2579" extrusionOk="0">
                  <a:moveTo>
                    <a:pt x="5700" y="1022"/>
                  </a:moveTo>
                  <a:cubicBezTo>
                    <a:pt x="5700" y="1022"/>
                    <a:pt x="5700" y="1022"/>
                    <a:pt x="5700" y="1022"/>
                  </a:cubicBezTo>
                  <a:lnTo>
                    <a:pt x="5700" y="1022"/>
                  </a:lnTo>
                  <a:cubicBezTo>
                    <a:pt x="5700" y="1022"/>
                    <a:pt x="5700" y="1022"/>
                    <a:pt x="5700" y="1022"/>
                  </a:cubicBezTo>
                  <a:close/>
                  <a:moveTo>
                    <a:pt x="3182" y="1"/>
                  </a:moveTo>
                  <a:cubicBezTo>
                    <a:pt x="2227" y="1"/>
                    <a:pt x="1143" y="486"/>
                    <a:pt x="196" y="2123"/>
                  </a:cubicBezTo>
                  <a:cubicBezTo>
                    <a:pt x="0" y="2479"/>
                    <a:pt x="451" y="2578"/>
                    <a:pt x="1031" y="2578"/>
                  </a:cubicBezTo>
                  <a:cubicBezTo>
                    <a:pt x="1537" y="2578"/>
                    <a:pt x="2140" y="2503"/>
                    <a:pt x="2498" y="2456"/>
                  </a:cubicBezTo>
                  <a:cubicBezTo>
                    <a:pt x="3265" y="2390"/>
                    <a:pt x="4032" y="2123"/>
                    <a:pt x="4766" y="1856"/>
                  </a:cubicBezTo>
                  <a:cubicBezTo>
                    <a:pt x="4999" y="1756"/>
                    <a:pt x="5200" y="1689"/>
                    <a:pt x="5366" y="1556"/>
                  </a:cubicBezTo>
                  <a:cubicBezTo>
                    <a:pt x="5533" y="1422"/>
                    <a:pt x="5667" y="1222"/>
                    <a:pt x="5700" y="1022"/>
                  </a:cubicBezTo>
                  <a:lnTo>
                    <a:pt x="5700" y="1022"/>
                  </a:lnTo>
                  <a:cubicBezTo>
                    <a:pt x="5700" y="1022"/>
                    <a:pt x="5700" y="1022"/>
                    <a:pt x="5700" y="1022"/>
                  </a:cubicBezTo>
                  <a:cubicBezTo>
                    <a:pt x="5679" y="1022"/>
                    <a:pt x="4567" y="1"/>
                    <a:pt x="31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6243175" y="1946575"/>
              <a:ext cx="19225" cy="20875"/>
            </a:xfrm>
            <a:custGeom>
              <a:avLst/>
              <a:gdLst/>
              <a:ahLst/>
              <a:cxnLst/>
              <a:rect l="l" t="t" r="r" b="b"/>
              <a:pathLst>
                <a:path w="769" h="835" extrusionOk="0">
                  <a:moveTo>
                    <a:pt x="435" y="1"/>
                  </a:moveTo>
                  <a:cubicBezTo>
                    <a:pt x="268" y="1"/>
                    <a:pt x="1" y="134"/>
                    <a:pt x="1" y="334"/>
                  </a:cubicBezTo>
                  <a:lnTo>
                    <a:pt x="1" y="534"/>
                  </a:lnTo>
                  <a:cubicBezTo>
                    <a:pt x="34" y="701"/>
                    <a:pt x="168" y="834"/>
                    <a:pt x="301" y="834"/>
                  </a:cubicBezTo>
                  <a:cubicBezTo>
                    <a:pt x="468" y="834"/>
                    <a:pt x="635" y="768"/>
                    <a:pt x="701" y="601"/>
                  </a:cubicBezTo>
                  <a:cubicBezTo>
                    <a:pt x="701" y="501"/>
                    <a:pt x="768" y="468"/>
                    <a:pt x="768" y="434"/>
                  </a:cubicBezTo>
                  <a:cubicBezTo>
                    <a:pt x="768" y="201"/>
                    <a:pt x="635" y="34"/>
                    <a:pt x="43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6204000" y="2001500"/>
              <a:ext cx="17525" cy="15150"/>
            </a:xfrm>
            <a:custGeom>
              <a:avLst/>
              <a:gdLst/>
              <a:ahLst/>
              <a:cxnLst/>
              <a:rect l="l" t="t" r="r" b="b"/>
              <a:pathLst>
                <a:path w="701" h="606" extrusionOk="0">
                  <a:moveTo>
                    <a:pt x="248" y="0"/>
                  </a:moveTo>
                  <a:cubicBezTo>
                    <a:pt x="177" y="0"/>
                    <a:pt x="105" y="34"/>
                    <a:pt x="34" y="105"/>
                  </a:cubicBezTo>
                  <a:cubicBezTo>
                    <a:pt x="0" y="239"/>
                    <a:pt x="0" y="439"/>
                    <a:pt x="100" y="505"/>
                  </a:cubicBezTo>
                  <a:cubicBezTo>
                    <a:pt x="200" y="572"/>
                    <a:pt x="267" y="606"/>
                    <a:pt x="400" y="606"/>
                  </a:cubicBezTo>
                  <a:cubicBezTo>
                    <a:pt x="567" y="606"/>
                    <a:pt x="701" y="405"/>
                    <a:pt x="601" y="239"/>
                  </a:cubicBezTo>
                  <a:cubicBezTo>
                    <a:pt x="567" y="139"/>
                    <a:pt x="534" y="105"/>
                    <a:pt x="434" y="72"/>
                  </a:cubicBezTo>
                  <a:cubicBezTo>
                    <a:pt x="372" y="25"/>
                    <a:pt x="310" y="0"/>
                    <a:pt x="24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6255950" y="2042375"/>
              <a:ext cx="25950" cy="19325"/>
            </a:xfrm>
            <a:custGeom>
              <a:avLst/>
              <a:gdLst/>
              <a:ahLst/>
              <a:cxnLst/>
              <a:rect l="l" t="t" r="r" b="b"/>
              <a:pathLst>
                <a:path w="1038" h="773" extrusionOk="0">
                  <a:moveTo>
                    <a:pt x="520" y="0"/>
                  </a:moveTo>
                  <a:cubicBezTo>
                    <a:pt x="500" y="0"/>
                    <a:pt x="479" y="2"/>
                    <a:pt x="457" y="5"/>
                  </a:cubicBezTo>
                  <a:cubicBezTo>
                    <a:pt x="0" y="37"/>
                    <a:pt x="86" y="773"/>
                    <a:pt x="559" y="773"/>
                  </a:cubicBezTo>
                  <a:cubicBezTo>
                    <a:pt x="570" y="773"/>
                    <a:pt x="580" y="773"/>
                    <a:pt x="591" y="772"/>
                  </a:cubicBezTo>
                  <a:cubicBezTo>
                    <a:pt x="1037" y="676"/>
                    <a:pt x="965" y="0"/>
                    <a:pt x="52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6183150" y="2088350"/>
              <a:ext cx="18750" cy="16075"/>
            </a:xfrm>
            <a:custGeom>
              <a:avLst/>
              <a:gdLst/>
              <a:ahLst/>
              <a:cxnLst/>
              <a:rect l="l" t="t" r="r" b="b"/>
              <a:pathLst>
                <a:path w="750" h="643" extrusionOk="0">
                  <a:moveTo>
                    <a:pt x="340" y="0"/>
                  </a:moveTo>
                  <a:cubicBezTo>
                    <a:pt x="293" y="0"/>
                    <a:pt x="245" y="11"/>
                    <a:pt x="200" y="34"/>
                  </a:cubicBezTo>
                  <a:cubicBezTo>
                    <a:pt x="67" y="134"/>
                    <a:pt x="0" y="200"/>
                    <a:pt x="34" y="334"/>
                  </a:cubicBezTo>
                  <a:cubicBezTo>
                    <a:pt x="34" y="467"/>
                    <a:pt x="100" y="601"/>
                    <a:pt x="267" y="634"/>
                  </a:cubicBezTo>
                  <a:cubicBezTo>
                    <a:pt x="291" y="640"/>
                    <a:pt x="314" y="643"/>
                    <a:pt x="337" y="643"/>
                  </a:cubicBezTo>
                  <a:cubicBezTo>
                    <a:pt x="572" y="643"/>
                    <a:pt x="750" y="347"/>
                    <a:pt x="567" y="134"/>
                  </a:cubicBezTo>
                  <a:cubicBezTo>
                    <a:pt x="523" y="45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6213425" y="2054125"/>
              <a:ext cx="17850" cy="13425"/>
            </a:xfrm>
            <a:custGeom>
              <a:avLst/>
              <a:gdLst/>
              <a:ahLst/>
              <a:cxnLst/>
              <a:rect l="l" t="t" r="r" b="b"/>
              <a:pathLst>
                <a:path w="714" h="537" extrusionOk="0">
                  <a:moveTo>
                    <a:pt x="353" y="0"/>
                  </a:moveTo>
                  <a:cubicBezTo>
                    <a:pt x="344" y="0"/>
                    <a:pt x="334" y="1"/>
                    <a:pt x="324" y="2"/>
                  </a:cubicBezTo>
                  <a:cubicBezTo>
                    <a:pt x="0" y="34"/>
                    <a:pt x="53" y="537"/>
                    <a:pt x="361" y="537"/>
                  </a:cubicBezTo>
                  <a:cubicBezTo>
                    <a:pt x="370" y="537"/>
                    <a:pt x="380" y="536"/>
                    <a:pt x="390" y="535"/>
                  </a:cubicBezTo>
                  <a:cubicBezTo>
                    <a:pt x="714" y="503"/>
                    <a:pt x="661" y="0"/>
                    <a:pt x="35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6230925" y="2100800"/>
              <a:ext cx="11200" cy="7650"/>
            </a:xfrm>
            <a:custGeom>
              <a:avLst/>
              <a:gdLst/>
              <a:ahLst/>
              <a:cxnLst/>
              <a:rect l="l" t="t" r="r" b="b"/>
              <a:pathLst>
                <a:path w="448" h="306" extrusionOk="0">
                  <a:moveTo>
                    <a:pt x="226" y="0"/>
                  </a:moveTo>
                  <a:cubicBezTo>
                    <a:pt x="215" y="0"/>
                    <a:pt x="203" y="1"/>
                    <a:pt x="191" y="3"/>
                  </a:cubicBezTo>
                  <a:cubicBezTo>
                    <a:pt x="0" y="3"/>
                    <a:pt x="21" y="305"/>
                    <a:pt x="225" y="305"/>
                  </a:cubicBezTo>
                  <a:cubicBezTo>
                    <a:pt x="236" y="305"/>
                    <a:pt x="246" y="304"/>
                    <a:pt x="257" y="303"/>
                  </a:cubicBezTo>
                  <a:cubicBezTo>
                    <a:pt x="447" y="271"/>
                    <a:pt x="427" y="0"/>
                    <a:pt x="22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6295950" y="2086525"/>
              <a:ext cx="16800" cy="12725"/>
            </a:xfrm>
            <a:custGeom>
              <a:avLst/>
              <a:gdLst/>
              <a:ahLst/>
              <a:cxnLst/>
              <a:rect l="l" t="t" r="r" b="b"/>
              <a:pathLst>
                <a:path w="672" h="509" extrusionOk="0">
                  <a:moveTo>
                    <a:pt x="318" y="0"/>
                  </a:moveTo>
                  <a:cubicBezTo>
                    <a:pt x="299" y="0"/>
                    <a:pt x="279" y="2"/>
                    <a:pt x="258" y="7"/>
                  </a:cubicBezTo>
                  <a:cubicBezTo>
                    <a:pt x="0" y="39"/>
                    <a:pt x="54" y="508"/>
                    <a:pt x="330" y="508"/>
                  </a:cubicBezTo>
                  <a:cubicBezTo>
                    <a:pt x="339" y="508"/>
                    <a:pt x="349" y="508"/>
                    <a:pt x="358" y="507"/>
                  </a:cubicBezTo>
                  <a:cubicBezTo>
                    <a:pt x="671" y="444"/>
                    <a:pt x="603" y="0"/>
                    <a:pt x="31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6268475" y="1984075"/>
              <a:ext cx="20350" cy="15100"/>
            </a:xfrm>
            <a:custGeom>
              <a:avLst/>
              <a:gdLst/>
              <a:ahLst/>
              <a:cxnLst/>
              <a:rect l="l" t="t" r="r" b="b"/>
              <a:pathLst>
                <a:path w="814" h="604" extrusionOk="0">
                  <a:moveTo>
                    <a:pt x="390" y="0"/>
                  </a:moveTo>
                  <a:cubicBezTo>
                    <a:pt x="379" y="0"/>
                    <a:pt x="368" y="1"/>
                    <a:pt x="357" y="2"/>
                  </a:cubicBezTo>
                  <a:cubicBezTo>
                    <a:pt x="1" y="99"/>
                    <a:pt x="84" y="604"/>
                    <a:pt x="424" y="604"/>
                  </a:cubicBezTo>
                  <a:cubicBezTo>
                    <a:pt x="435" y="604"/>
                    <a:pt x="446" y="603"/>
                    <a:pt x="457" y="602"/>
                  </a:cubicBezTo>
                  <a:cubicBezTo>
                    <a:pt x="813" y="537"/>
                    <a:pt x="760" y="0"/>
                    <a:pt x="39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6131675" y="2116650"/>
              <a:ext cx="15350" cy="11800"/>
            </a:xfrm>
            <a:custGeom>
              <a:avLst/>
              <a:gdLst/>
              <a:ahLst/>
              <a:cxnLst/>
              <a:rect l="l" t="t" r="r" b="b"/>
              <a:pathLst>
                <a:path w="614" h="472" extrusionOk="0">
                  <a:moveTo>
                    <a:pt x="290" y="1"/>
                  </a:moveTo>
                  <a:cubicBezTo>
                    <a:pt x="280" y="1"/>
                    <a:pt x="269" y="1"/>
                    <a:pt x="258" y="2"/>
                  </a:cubicBezTo>
                  <a:cubicBezTo>
                    <a:pt x="0" y="35"/>
                    <a:pt x="54" y="471"/>
                    <a:pt x="298" y="471"/>
                  </a:cubicBezTo>
                  <a:cubicBezTo>
                    <a:pt x="307" y="471"/>
                    <a:pt x="315" y="471"/>
                    <a:pt x="325" y="469"/>
                  </a:cubicBezTo>
                  <a:cubicBezTo>
                    <a:pt x="614" y="405"/>
                    <a:pt x="563" y="1"/>
                    <a:pt x="29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6180025" y="2046600"/>
              <a:ext cx="13750" cy="10950"/>
            </a:xfrm>
            <a:custGeom>
              <a:avLst/>
              <a:gdLst/>
              <a:ahLst/>
              <a:cxnLst/>
              <a:rect l="l" t="t" r="r" b="b"/>
              <a:pathLst>
                <a:path w="550" h="438" extrusionOk="0">
                  <a:moveTo>
                    <a:pt x="260" y="0"/>
                  </a:moveTo>
                  <a:cubicBezTo>
                    <a:pt x="249" y="0"/>
                    <a:pt x="237" y="1"/>
                    <a:pt x="225" y="2"/>
                  </a:cubicBezTo>
                  <a:cubicBezTo>
                    <a:pt x="0" y="35"/>
                    <a:pt x="23" y="438"/>
                    <a:pt x="293" y="438"/>
                  </a:cubicBezTo>
                  <a:cubicBezTo>
                    <a:pt x="304" y="438"/>
                    <a:pt x="314" y="437"/>
                    <a:pt x="325" y="436"/>
                  </a:cubicBezTo>
                  <a:cubicBezTo>
                    <a:pt x="550" y="372"/>
                    <a:pt x="528" y="0"/>
                    <a:pt x="26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6204450" y="1949825"/>
              <a:ext cx="8475" cy="6225"/>
            </a:xfrm>
            <a:custGeom>
              <a:avLst/>
              <a:gdLst/>
              <a:ahLst/>
              <a:cxnLst/>
              <a:rect l="l" t="t" r="r" b="b"/>
              <a:pathLst>
                <a:path w="339" h="249" extrusionOk="0">
                  <a:moveTo>
                    <a:pt x="180" y="1"/>
                  </a:moveTo>
                  <a:cubicBezTo>
                    <a:pt x="171" y="1"/>
                    <a:pt x="160" y="2"/>
                    <a:pt x="149" y="4"/>
                  </a:cubicBezTo>
                  <a:cubicBezTo>
                    <a:pt x="1" y="34"/>
                    <a:pt x="11" y="248"/>
                    <a:pt x="132" y="248"/>
                  </a:cubicBezTo>
                  <a:cubicBezTo>
                    <a:pt x="147" y="248"/>
                    <a:pt x="164" y="245"/>
                    <a:pt x="182" y="237"/>
                  </a:cubicBezTo>
                  <a:cubicBezTo>
                    <a:pt x="338" y="206"/>
                    <a:pt x="319" y="1"/>
                    <a:pt x="18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6204275" y="1895425"/>
              <a:ext cx="19825" cy="13675"/>
            </a:xfrm>
            <a:custGeom>
              <a:avLst/>
              <a:gdLst/>
              <a:ahLst/>
              <a:cxnLst/>
              <a:rect l="l" t="t" r="r" b="b"/>
              <a:pathLst>
                <a:path w="793" h="547" extrusionOk="0">
                  <a:moveTo>
                    <a:pt x="436" y="0"/>
                  </a:moveTo>
                  <a:cubicBezTo>
                    <a:pt x="411" y="0"/>
                    <a:pt x="384" y="4"/>
                    <a:pt x="356" y="12"/>
                  </a:cubicBezTo>
                  <a:cubicBezTo>
                    <a:pt x="0" y="44"/>
                    <a:pt x="52" y="547"/>
                    <a:pt x="390" y="547"/>
                  </a:cubicBezTo>
                  <a:cubicBezTo>
                    <a:pt x="401" y="547"/>
                    <a:pt x="412" y="546"/>
                    <a:pt x="423" y="545"/>
                  </a:cubicBezTo>
                  <a:cubicBezTo>
                    <a:pt x="792" y="515"/>
                    <a:pt x="735" y="0"/>
                    <a:pt x="4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6247350" y="1903950"/>
              <a:ext cx="19200" cy="16800"/>
            </a:xfrm>
            <a:custGeom>
              <a:avLst/>
              <a:gdLst/>
              <a:ahLst/>
              <a:cxnLst/>
              <a:rect l="l" t="t" r="r" b="b"/>
              <a:pathLst>
                <a:path w="768" h="672" extrusionOk="0">
                  <a:moveTo>
                    <a:pt x="378" y="0"/>
                  </a:moveTo>
                  <a:cubicBezTo>
                    <a:pt x="363" y="0"/>
                    <a:pt x="349" y="1"/>
                    <a:pt x="334" y="4"/>
                  </a:cubicBezTo>
                  <a:cubicBezTo>
                    <a:pt x="168" y="38"/>
                    <a:pt x="1" y="204"/>
                    <a:pt x="34" y="371"/>
                  </a:cubicBezTo>
                  <a:cubicBezTo>
                    <a:pt x="34" y="538"/>
                    <a:pt x="201" y="671"/>
                    <a:pt x="434" y="671"/>
                  </a:cubicBezTo>
                  <a:cubicBezTo>
                    <a:pt x="601" y="638"/>
                    <a:pt x="768" y="471"/>
                    <a:pt x="701" y="305"/>
                  </a:cubicBezTo>
                  <a:cubicBezTo>
                    <a:pt x="671" y="152"/>
                    <a:pt x="529" y="0"/>
                    <a:pt x="37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6235125" y="1833950"/>
              <a:ext cx="18650" cy="12625"/>
            </a:xfrm>
            <a:custGeom>
              <a:avLst/>
              <a:gdLst/>
              <a:ahLst/>
              <a:cxnLst/>
              <a:rect l="l" t="t" r="r" b="b"/>
              <a:pathLst>
                <a:path w="746" h="505" extrusionOk="0">
                  <a:moveTo>
                    <a:pt x="354" y="1"/>
                  </a:moveTo>
                  <a:cubicBezTo>
                    <a:pt x="344" y="1"/>
                    <a:pt x="334" y="1"/>
                    <a:pt x="323" y="2"/>
                  </a:cubicBezTo>
                  <a:cubicBezTo>
                    <a:pt x="0" y="35"/>
                    <a:pt x="83" y="504"/>
                    <a:pt x="392" y="504"/>
                  </a:cubicBezTo>
                  <a:cubicBezTo>
                    <a:pt x="402" y="504"/>
                    <a:pt x="412" y="504"/>
                    <a:pt x="423" y="503"/>
                  </a:cubicBezTo>
                  <a:cubicBezTo>
                    <a:pt x="746" y="470"/>
                    <a:pt x="663" y="1"/>
                    <a:pt x="35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6194250" y="1828725"/>
              <a:ext cx="22350" cy="16175"/>
            </a:xfrm>
            <a:custGeom>
              <a:avLst/>
              <a:gdLst/>
              <a:ahLst/>
              <a:cxnLst/>
              <a:rect l="l" t="t" r="r" b="b"/>
              <a:pathLst>
                <a:path w="894" h="647" extrusionOk="0">
                  <a:moveTo>
                    <a:pt x="497" y="1"/>
                  </a:moveTo>
                  <a:cubicBezTo>
                    <a:pt x="473" y="1"/>
                    <a:pt x="449" y="4"/>
                    <a:pt x="424" y="11"/>
                  </a:cubicBezTo>
                  <a:cubicBezTo>
                    <a:pt x="1" y="44"/>
                    <a:pt x="85" y="646"/>
                    <a:pt x="460" y="646"/>
                  </a:cubicBezTo>
                  <a:cubicBezTo>
                    <a:pt x="470" y="646"/>
                    <a:pt x="480" y="646"/>
                    <a:pt x="490" y="645"/>
                  </a:cubicBezTo>
                  <a:cubicBezTo>
                    <a:pt x="894" y="583"/>
                    <a:pt x="806" y="1"/>
                    <a:pt x="49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6216500" y="1863925"/>
              <a:ext cx="6675" cy="6025"/>
            </a:xfrm>
            <a:custGeom>
              <a:avLst/>
              <a:gdLst/>
              <a:ahLst/>
              <a:cxnLst/>
              <a:rect l="l" t="t" r="r" b="b"/>
              <a:pathLst>
                <a:path w="267" h="241" extrusionOk="0">
                  <a:moveTo>
                    <a:pt x="136" y="0"/>
                  </a:moveTo>
                  <a:cubicBezTo>
                    <a:pt x="125" y="0"/>
                    <a:pt x="113" y="2"/>
                    <a:pt x="101" y="4"/>
                  </a:cubicBezTo>
                  <a:cubicBezTo>
                    <a:pt x="6" y="4"/>
                    <a:pt x="1" y="241"/>
                    <a:pt x="140" y="241"/>
                  </a:cubicBezTo>
                  <a:cubicBezTo>
                    <a:pt x="148" y="241"/>
                    <a:pt x="158" y="240"/>
                    <a:pt x="167" y="238"/>
                  </a:cubicBezTo>
                  <a:cubicBezTo>
                    <a:pt x="260" y="176"/>
                    <a:pt x="267" y="0"/>
                    <a:pt x="1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6217325" y="1782300"/>
              <a:ext cx="13375" cy="11575"/>
            </a:xfrm>
            <a:custGeom>
              <a:avLst/>
              <a:gdLst/>
              <a:ahLst/>
              <a:cxnLst/>
              <a:rect l="l" t="t" r="r" b="b"/>
              <a:pathLst>
                <a:path w="535" h="463" extrusionOk="0">
                  <a:moveTo>
                    <a:pt x="168" y="0"/>
                  </a:moveTo>
                  <a:cubicBezTo>
                    <a:pt x="34" y="34"/>
                    <a:pt x="1" y="167"/>
                    <a:pt x="1" y="234"/>
                  </a:cubicBezTo>
                  <a:cubicBezTo>
                    <a:pt x="1" y="300"/>
                    <a:pt x="34" y="434"/>
                    <a:pt x="168" y="434"/>
                  </a:cubicBezTo>
                  <a:cubicBezTo>
                    <a:pt x="188" y="454"/>
                    <a:pt x="212" y="462"/>
                    <a:pt x="237" y="462"/>
                  </a:cubicBezTo>
                  <a:cubicBezTo>
                    <a:pt x="293" y="462"/>
                    <a:pt x="355" y="423"/>
                    <a:pt x="401" y="400"/>
                  </a:cubicBezTo>
                  <a:cubicBezTo>
                    <a:pt x="501" y="334"/>
                    <a:pt x="535" y="234"/>
                    <a:pt x="501" y="100"/>
                  </a:cubicBezTo>
                  <a:lnTo>
                    <a:pt x="501" y="67"/>
                  </a:lnTo>
                  <a:cubicBezTo>
                    <a:pt x="401" y="0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6179575" y="1783925"/>
              <a:ext cx="15850" cy="12900"/>
            </a:xfrm>
            <a:custGeom>
              <a:avLst/>
              <a:gdLst/>
              <a:ahLst/>
              <a:cxnLst/>
              <a:rect l="l" t="t" r="r" b="b"/>
              <a:pathLst>
                <a:path w="634" h="516" extrusionOk="0">
                  <a:moveTo>
                    <a:pt x="275" y="0"/>
                  </a:moveTo>
                  <a:cubicBezTo>
                    <a:pt x="265" y="0"/>
                    <a:pt x="254" y="1"/>
                    <a:pt x="243" y="2"/>
                  </a:cubicBezTo>
                  <a:cubicBezTo>
                    <a:pt x="0" y="93"/>
                    <a:pt x="6" y="515"/>
                    <a:pt x="261" y="515"/>
                  </a:cubicBezTo>
                  <a:cubicBezTo>
                    <a:pt x="286" y="515"/>
                    <a:pt x="313" y="511"/>
                    <a:pt x="343" y="502"/>
                  </a:cubicBezTo>
                  <a:cubicBezTo>
                    <a:pt x="634" y="470"/>
                    <a:pt x="581" y="0"/>
                    <a:pt x="27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6260350" y="1704675"/>
              <a:ext cx="15075" cy="10275"/>
            </a:xfrm>
            <a:custGeom>
              <a:avLst/>
              <a:gdLst/>
              <a:ahLst/>
              <a:cxnLst/>
              <a:rect l="l" t="t" r="r" b="b"/>
              <a:pathLst>
                <a:path w="603" h="411" extrusionOk="0">
                  <a:moveTo>
                    <a:pt x="279" y="1"/>
                  </a:moveTo>
                  <a:cubicBezTo>
                    <a:pt x="269" y="1"/>
                    <a:pt x="259" y="2"/>
                    <a:pt x="248" y="3"/>
                  </a:cubicBezTo>
                  <a:cubicBezTo>
                    <a:pt x="0" y="34"/>
                    <a:pt x="69" y="410"/>
                    <a:pt x="267" y="410"/>
                  </a:cubicBezTo>
                  <a:cubicBezTo>
                    <a:pt x="282" y="410"/>
                    <a:pt x="298" y="408"/>
                    <a:pt x="315" y="403"/>
                  </a:cubicBezTo>
                  <a:cubicBezTo>
                    <a:pt x="603" y="371"/>
                    <a:pt x="522" y="1"/>
                    <a:pt x="27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6271550" y="1763100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6222575" y="1738050"/>
              <a:ext cx="15325" cy="10950"/>
            </a:xfrm>
            <a:custGeom>
              <a:avLst/>
              <a:gdLst/>
              <a:ahLst/>
              <a:cxnLst/>
              <a:rect l="l" t="t" r="r" b="b"/>
              <a:pathLst>
                <a:path w="613" h="438" extrusionOk="0">
                  <a:moveTo>
                    <a:pt x="289" y="0"/>
                  </a:moveTo>
                  <a:cubicBezTo>
                    <a:pt x="279" y="0"/>
                    <a:pt x="269" y="1"/>
                    <a:pt x="258" y="2"/>
                  </a:cubicBezTo>
                  <a:cubicBezTo>
                    <a:pt x="1" y="34"/>
                    <a:pt x="22" y="438"/>
                    <a:pt x="292" y="438"/>
                  </a:cubicBezTo>
                  <a:cubicBezTo>
                    <a:pt x="303" y="438"/>
                    <a:pt x="313" y="437"/>
                    <a:pt x="325" y="436"/>
                  </a:cubicBezTo>
                  <a:cubicBezTo>
                    <a:pt x="613" y="372"/>
                    <a:pt x="532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6251150" y="1793100"/>
              <a:ext cx="16000" cy="12725"/>
            </a:xfrm>
            <a:custGeom>
              <a:avLst/>
              <a:gdLst/>
              <a:ahLst/>
              <a:cxnLst/>
              <a:rect l="l" t="t" r="r" b="b"/>
              <a:pathLst>
                <a:path w="640" h="509" extrusionOk="0">
                  <a:moveTo>
                    <a:pt x="314" y="0"/>
                  </a:moveTo>
                  <a:cubicBezTo>
                    <a:pt x="304" y="0"/>
                    <a:pt x="293" y="1"/>
                    <a:pt x="282" y="2"/>
                  </a:cubicBezTo>
                  <a:cubicBezTo>
                    <a:pt x="1" y="64"/>
                    <a:pt x="42" y="508"/>
                    <a:pt x="296" y="508"/>
                  </a:cubicBezTo>
                  <a:cubicBezTo>
                    <a:pt x="313" y="508"/>
                    <a:pt x="330" y="506"/>
                    <a:pt x="349" y="502"/>
                  </a:cubicBezTo>
                  <a:cubicBezTo>
                    <a:pt x="640" y="470"/>
                    <a:pt x="618" y="0"/>
                    <a:pt x="31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6246775" y="1741400"/>
              <a:ext cx="20350" cy="14275"/>
            </a:xfrm>
            <a:custGeom>
              <a:avLst/>
              <a:gdLst/>
              <a:ahLst/>
              <a:cxnLst/>
              <a:rect l="l" t="t" r="r" b="b"/>
              <a:pathLst>
                <a:path w="814" h="571" extrusionOk="0">
                  <a:moveTo>
                    <a:pt x="388" y="0"/>
                  </a:moveTo>
                  <a:cubicBezTo>
                    <a:pt x="378" y="0"/>
                    <a:pt x="368" y="1"/>
                    <a:pt x="357" y="2"/>
                  </a:cubicBezTo>
                  <a:cubicBezTo>
                    <a:pt x="1" y="34"/>
                    <a:pt x="54" y="570"/>
                    <a:pt x="424" y="570"/>
                  </a:cubicBezTo>
                  <a:cubicBezTo>
                    <a:pt x="435" y="570"/>
                    <a:pt x="446" y="570"/>
                    <a:pt x="457" y="569"/>
                  </a:cubicBezTo>
                  <a:cubicBezTo>
                    <a:pt x="814" y="536"/>
                    <a:pt x="730" y="0"/>
                    <a:pt x="38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6301625" y="1713400"/>
              <a:ext cx="17475" cy="15650"/>
            </a:xfrm>
            <a:custGeom>
              <a:avLst/>
              <a:gdLst/>
              <a:ahLst/>
              <a:cxnLst/>
              <a:rect l="l" t="t" r="r" b="b"/>
              <a:pathLst>
                <a:path w="699" h="626" extrusionOk="0">
                  <a:moveTo>
                    <a:pt x="377" y="1"/>
                  </a:moveTo>
                  <a:cubicBezTo>
                    <a:pt x="222" y="1"/>
                    <a:pt x="84" y="102"/>
                    <a:pt x="31" y="288"/>
                  </a:cubicBezTo>
                  <a:cubicBezTo>
                    <a:pt x="1" y="471"/>
                    <a:pt x="165" y="626"/>
                    <a:pt x="372" y="626"/>
                  </a:cubicBezTo>
                  <a:cubicBezTo>
                    <a:pt x="391" y="626"/>
                    <a:pt x="411" y="624"/>
                    <a:pt x="432" y="621"/>
                  </a:cubicBezTo>
                  <a:lnTo>
                    <a:pt x="465" y="621"/>
                  </a:lnTo>
                  <a:cubicBezTo>
                    <a:pt x="598" y="621"/>
                    <a:pt x="698" y="488"/>
                    <a:pt x="698" y="354"/>
                  </a:cubicBezTo>
                  <a:cubicBezTo>
                    <a:pt x="665" y="188"/>
                    <a:pt x="632" y="54"/>
                    <a:pt x="498" y="21"/>
                  </a:cubicBezTo>
                  <a:cubicBezTo>
                    <a:pt x="457" y="7"/>
                    <a:pt x="417" y="1"/>
                    <a:pt x="37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6311000" y="1650500"/>
              <a:ext cx="20350" cy="15100"/>
            </a:xfrm>
            <a:custGeom>
              <a:avLst/>
              <a:gdLst/>
              <a:ahLst/>
              <a:cxnLst/>
              <a:rect l="l" t="t" r="r" b="b"/>
              <a:pathLst>
                <a:path w="814" h="604" extrusionOk="0">
                  <a:moveTo>
                    <a:pt x="421" y="0"/>
                  </a:moveTo>
                  <a:cubicBezTo>
                    <a:pt x="411" y="0"/>
                    <a:pt x="401" y="1"/>
                    <a:pt x="390" y="2"/>
                  </a:cubicBezTo>
                  <a:cubicBezTo>
                    <a:pt x="1" y="34"/>
                    <a:pt x="85" y="603"/>
                    <a:pt x="428" y="603"/>
                  </a:cubicBezTo>
                  <a:cubicBezTo>
                    <a:pt x="437" y="603"/>
                    <a:pt x="447" y="603"/>
                    <a:pt x="457" y="602"/>
                  </a:cubicBezTo>
                  <a:cubicBezTo>
                    <a:pt x="813" y="537"/>
                    <a:pt x="761" y="0"/>
                    <a:pt x="42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6264275" y="1662950"/>
              <a:ext cx="8675" cy="6850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189" y="1"/>
                  </a:moveTo>
                  <a:cubicBezTo>
                    <a:pt x="179" y="1"/>
                    <a:pt x="169" y="2"/>
                    <a:pt x="158" y="4"/>
                  </a:cubicBezTo>
                  <a:cubicBezTo>
                    <a:pt x="1" y="35"/>
                    <a:pt x="21" y="274"/>
                    <a:pt x="163" y="274"/>
                  </a:cubicBezTo>
                  <a:cubicBezTo>
                    <a:pt x="172" y="274"/>
                    <a:pt x="181" y="273"/>
                    <a:pt x="191" y="271"/>
                  </a:cubicBezTo>
                  <a:cubicBezTo>
                    <a:pt x="347" y="209"/>
                    <a:pt x="328" y="1"/>
                    <a:pt x="1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6288225" y="1676950"/>
              <a:ext cx="12525" cy="10750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306" y="1"/>
                  </a:moveTo>
                  <a:cubicBezTo>
                    <a:pt x="267" y="1"/>
                    <a:pt x="228" y="17"/>
                    <a:pt x="200" y="44"/>
                  </a:cubicBezTo>
                  <a:cubicBezTo>
                    <a:pt x="167" y="44"/>
                    <a:pt x="167" y="44"/>
                    <a:pt x="134" y="78"/>
                  </a:cubicBezTo>
                  <a:cubicBezTo>
                    <a:pt x="0" y="111"/>
                    <a:pt x="0" y="245"/>
                    <a:pt x="34" y="311"/>
                  </a:cubicBezTo>
                  <a:cubicBezTo>
                    <a:pt x="56" y="400"/>
                    <a:pt x="123" y="430"/>
                    <a:pt x="194" y="430"/>
                  </a:cubicBezTo>
                  <a:cubicBezTo>
                    <a:pt x="230" y="430"/>
                    <a:pt x="267" y="423"/>
                    <a:pt x="300" y="411"/>
                  </a:cubicBezTo>
                  <a:cubicBezTo>
                    <a:pt x="334" y="411"/>
                    <a:pt x="334" y="411"/>
                    <a:pt x="367" y="378"/>
                  </a:cubicBezTo>
                  <a:cubicBezTo>
                    <a:pt x="501" y="311"/>
                    <a:pt x="501" y="211"/>
                    <a:pt x="434" y="111"/>
                  </a:cubicBezTo>
                  <a:cubicBezTo>
                    <a:pt x="414" y="33"/>
                    <a:pt x="360" y="1"/>
                    <a:pt x="30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6336175" y="1661125"/>
              <a:ext cx="9950" cy="7175"/>
            </a:xfrm>
            <a:custGeom>
              <a:avLst/>
              <a:gdLst/>
              <a:ahLst/>
              <a:cxnLst/>
              <a:rect l="l" t="t" r="r" b="b"/>
              <a:pathLst>
                <a:path w="398" h="287" extrusionOk="0">
                  <a:moveTo>
                    <a:pt x="214" y="1"/>
                  </a:moveTo>
                  <a:cubicBezTo>
                    <a:pt x="195" y="1"/>
                    <a:pt x="174" y="4"/>
                    <a:pt x="150" y="10"/>
                  </a:cubicBezTo>
                  <a:cubicBezTo>
                    <a:pt x="0" y="40"/>
                    <a:pt x="39" y="287"/>
                    <a:pt x="170" y="287"/>
                  </a:cubicBezTo>
                  <a:cubicBezTo>
                    <a:pt x="185" y="287"/>
                    <a:pt x="201" y="284"/>
                    <a:pt x="217" y="277"/>
                  </a:cubicBezTo>
                  <a:cubicBezTo>
                    <a:pt x="397" y="247"/>
                    <a:pt x="388" y="1"/>
                    <a:pt x="21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6337625" y="1609625"/>
              <a:ext cx="12925" cy="10950"/>
            </a:xfrm>
            <a:custGeom>
              <a:avLst/>
              <a:gdLst/>
              <a:ahLst/>
              <a:cxnLst/>
              <a:rect l="l" t="t" r="r" b="b"/>
              <a:pathLst>
                <a:path w="517" h="438" extrusionOk="0">
                  <a:moveTo>
                    <a:pt x="254" y="0"/>
                  </a:moveTo>
                  <a:cubicBezTo>
                    <a:pt x="245" y="0"/>
                    <a:pt x="236" y="1"/>
                    <a:pt x="226" y="2"/>
                  </a:cubicBezTo>
                  <a:cubicBezTo>
                    <a:pt x="1" y="34"/>
                    <a:pt x="24" y="438"/>
                    <a:pt x="234" y="438"/>
                  </a:cubicBezTo>
                  <a:cubicBezTo>
                    <a:pt x="242" y="438"/>
                    <a:pt x="251" y="437"/>
                    <a:pt x="259" y="436"/>
                  </a:cubicBezTo>
                  <a:cubicBezTo>
                    <a:pt x="516" y="404"/>
                    <a:pt x="495" y="0"/>
                    <a:pt x="25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6283450" y="1565300"/>
              <a:ext cx="12650" cy="10250"/>
            </a:xfrm>
            <a:custGeom>
              <a:avLst/>
              <a:gdLst/>
              <a:ahLst/>
              <a:cxnLst/>
              <a:rect l="l" t="t" r="r" b="b"/>
              <a:pathLst>
                <a:path w="506" h="410" extrusionOk="0">
                  <a:moveTo>
                    <a:pt x="278" y="0"/>
                  </a:moveTo>
                  <a:cubicBezTo>
                    <a:pt x="261" y="0"/>
                    <a:pt x="244" y="3"/>
                    <a:pt x="225" y="7"/>
                  </a:cubicBezTo>
                  <a:cubicBezTo>
                    <a:pt x="0" y="39"/>
                    <a:pt x="22" y="410"/>
                    <a:pt x="231" y="410"/>
                  </a:cubicBezTo>
                  <a:cubicBezTo>
                    <a:pt x="240" y="410"/>
                    <a:pt x="249" y="409"/>
                    <a:pt x="258" y="408"/>
                  </a:cubicBezTo>
                  <a:cubicBezTo>
                    <a:pt x="506" y="377"/>
                    <a:pt x="495" y="0"/>
                    <a:pt x="27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6356900" y="1615375"/>
              <a:ext cx="19275" cy="13525"/>
            </a:xfrm>
            <a:custGeom>
              <a:avLst/>
              <a:gdLst/>
              <a:ahLst/>
              <a:cxnLst/>
              <a:rect l="l" t="t" r="r" b="b"/>
              <a:pathLst>
                <a:path w="771" h="541" extrusionOk="0">
                  <a:moveTo>
                    <a:pt x="442" y="0"/>
                  </a:moveTo>
                  <a:cubicBezTo>
                    <a:pt x="425" y="0"/>
                    <a:pt x="407" y="2"/>
                    <a:pt x="389" y="6"/>
                  </a:cubicBezTo>
                  <a:cubicBezTo>
                    <a:pt x="1" y="38"/>
                    <a:pt x="83" y="541"/>
                    <a:pt x="423" y="541"/>
                  </a:cubicBezTo>
                  <a:cubicBezTo>
                    <a:pt x="434" y="541"/>
                    <a:pt x="444" y="540"/>
                    <a:pt x="456" y="539"/>
                  </a:cubicBezTo>
                  <a:cubicBezTo>
                    <a:pt x="771" y="508"/>
                    <a:pt x="729" y="0"/>
                    <a:pt x="44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6298225" y="1601325"/>
              <a:ext cx="14200" cy="11675"/>
            </a:xfrm>
            <a:custGeom>
              <a:avLst/>
              <a:gdLst/>
              <a:ahLst/>
              <a:cxnLst/>
              <a:rect l="l" t="t" r="r" b="b"/>
              <a:pathLst>
                <a:path w="568" h="467" extrusionOk="0">
                  <a:moveTo>
                    <a:pt x="301" y="1"/>
                  </a:moveTo>
                  <a:cubicBezTo>
                    <a:pt x="134" y="1"/>
                    <a:pt x="1" y="134"/>
                    <a:pt x="67" y="301"/>
                  </a:cubicBezTo>
                  <a:cubicBezTo>
                    <a:pt x="67" y="415"/>
                    <a:pt x="161" y="466"/>
                    <a:pt x="262" y="466"/>
                  </a:cubicBezTo>
                  <a:cubicBezTo>
                    <a:pt x="310" y="466"/>
                    <a:pt x="359" y="455"/>
                    <a:pt x="401" y="434"/>
                  </a:cubicBezTo>
                  <a:lnTo>
                    <a:pt x="468" y="334"/>
                  </a:lnTo>
                  <a:cubicBezTo>
                    <a:pt x="568" y="234"/>
                    <a:pt x="501" y="101"/>
                    <a:pt x="401" y="67"/>
                  </a:cubicBezTo>
                  <a:cubicBezTo>
                    <a:pt x="334" y="67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6322675" y="1573625"/>
              <a:ext cx="15075" cy="10275"/>
            </a:xfrm>
            <a:custGeom>
              <a:avLst/>
              <a:gdLst/>
              <a:ahLst/>
              <a:cxnLst/>
              <a:rect l="l" t="t" r="r" b="b"/>
              <a:pathLst>
                <a:path w="603" h="411" extrusionOk="0">
                  <a:moveTo>
                    <a:pt x="311" y="1"/>
                  </a:moveTo>
                  <a:cubicBezTo>
                    <a:pt x="294" y="1"/>
                    <a:pt x="276" y="3"/>
                    <a:pt x="257" y="8"/>
                  </a:cubicBezTo>
                  <a:cubicBezTo>
                    <a:pt x="1" y="40"/>
                    <a:pt x="83" y="410"/>
                    <a:pt x="296" y="410"/>
                  </a:cubicBezTo>
                  <a:cubicBezTo>
                    <a:pt x="305" y="410"/>
                    <a:pt x="314" y="409"/>
                    <a:pt x="323" y="408"/>
                  </a:cubicBezTo>
                  <a:cubicBezTo>
                    <a:pt x="602" y="377"/>
                    <a:pt x="536" y="1"/>
                    <a:pt x="31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6252075" y="1553525"/>
              <a:ext cx="19625" cy="13775"/>
            </a:xfrm>
            <a:custGeom>
              <a:avLst/>
              <a:gdLst/>
              <a:ahLst/>
              <a:cxnLst/>
              <a:rect l="l" t="t" r="r" b="b"/>
              <a:pathLst>
                <a:path w="785" h="551" extrusionOk="0">
                  <a:moveTo>
                    <a:pt x="432" y="0"/>
                  </a:moveTo>
                  <a:cubicBezTo>
                    <a:pt x="405" y="0"/>
                    <a:pt x="376" y="4"/>
                    <a:pt x="345" y="11"/>
                  </a:cubicBezTo>
                  <a:cubicBezTo>
                    <a:pt x="0" y="74"/>
                    <a:pt x="68" y="551"/>
                    <a:pt x="384" y="551"/>
                  </a:cubicBezTo>
                  <a:cubicBezTo>
                    <a:pt x="403" y="551"/>
                    <a:pt x="424" y="549"/>
                    <a:pt x="446" y="545"/>
                  </a:cubicBezTo>
                  <a:cubicBezTo>
                    <a:pt x="784" y="514"/>
                    <a:pt x="753" y="0"/>
                    <a:pt x="43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6268475" y="1524550"/>
              <a:ext cx="12850" cy="9300"/>
            </a:xfrm>
            <a:custGeom>
              <a:avLst/>
              <a:gdLst/>
              <a:ahLst/>
              <a:cxnLst/>
              <a:rect l="l" t="t" r="r" b="b"/>
              <a:pathLst>
                <a:path w="514" h="372" extrusionOk="0">
                  <a:moveTo>
                    <a:pt x="286" y="1"/>
                  </a:moveTo>
                  <a:cubicBezTo>
                    <a:pt x="276" y="1"/>
                    <a:pt x="267" y="1"/>
                    <a:pt x="257" y="3"/>
                  </a:cubicBezTo>
                  <a:cubicBezTo>
                    <a:pt x="0" y="3"/>
                    <a:pt x="21" y="372"/>
                    <a:pt x="259" y="372"/>
                  </a:cubicBezTo>
                  <a:cubicBezTo>
                    <a:pt x="269" y="372"/>
                    <a:pt x="279" y="371"/>
                    <a:pt x="290" y="370"/>
                  </a:cubicBezTo>
                  <a:cubicBezTo>
                    <a:pt x="513" y="338"/>
                    <a:pt x="492" y="1"/>
                    <a:pt x="28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6291775" y="1537075"/>
              <a:ext cx="16250" cy="12625"/>
            </a:xfrm>
            <a:custGeom>
              <a:avLst/>
              <a:gdLst/>
              <a:ahLst/>
              <a:cxnLst/>
              <a:rect l="l" t="t" r="r" b="b"/>
              <a:pathLst>
                <a:path w="650" h="505" extrusionOk="0">
                  <a:moveTo>
                    <a:pt x="290" y="1"/>
                  </a:moveTo>
                  <a:cubicBezTo>
                    <a:pt x="280" y="1"/>
                    <a:pt x="269" y="1"/>
                    <a:pt x="259" y="2"/>
                  </a:cubicBezTo>
                  <a:cubicBezTo>
                    <a:pt x="1" y="67"/>
                    <a:pt x="54" y="504"/>
                    <a:pt x="328" y="504"/>
                  </a:cubicBezTo>
                  <a:cubicBezTo>
                    <a:pt x="338" y="504"/>
                    <a:pt x="348" y="504"/>
                    <a:pt x="359" y="502"/>
                  </a:cubicBezTo>
                  <a:cubicBezTo>
                    <a:pt x="649" y="470"/>
                    <a:pt x="596" y="1"/>
                    <a:pt x="29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6217625" y="1507775"/>
              <a:ext cx="16800" cy="12725"/>
            </a:xfrm>
            <a:custGeom>
              <a:avLst/>
              <a:gdLst/>
              <a:ahLst/>
              <a:cxnLst/>
              <a:rect l="l" t="t" r="r" b="b"/>
              <a:pathLst>
                <a:path w="672" h="509" extrusionOk="0">
                  <a:moveTo>
                    <a:pt x="378" y="1"/>
                  </a:moveTo>
                  <a:cubicBezTo>
                    <a:pt x="361" y="1"/>
                    <a:pt x="342" y="3"/>
                    <a:pt x="322" y="7"/>
                  </a:cubicBezTo>
                  <a:cubicBezTo>
                    <a:pt x="0" y="71"/>
                    <a:pt x="51" y="509"/>
                    <a:pt x="356" y="509"/>
                  </a:cubicBezTo>
                  <a:cubicBezTo>
                    <a:pt x="367" y="509"/>
                    <a:pt x="378" y="508"/>
                    <a:pt x="389" y="507"/>
                  </a:cubicBezTo>
                  <a:cubicBezTo>
                    <a:pt x="672" y="476"/>
                    <a:pt x="659" y="1"/>
                    <a:pt x="37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6233900" y="1473575"/>
              <a:ext cx="17125" cy="12175"/>
            </a:xfrm>
            <a:custGeom>
              <a:avLst/>
              <a:gdLst/>
              <a:ahLst/>
              <a:cxnLst/>
              <a:rect l="l" t="t" r="r" b="b"/>
              <a:pathLst>
                <a:path w="685" h="487" extrusionOk="0">
                  <a:moveTo>
                    <a:pt x="365" y="1"/>
                  </a:moveTo>
                  <a:cubicBezTo>
                    <a:pt x="346" y="1"/>
                    <a:pt x="326" y="3"/>
                    <a:pt x="305" y="7"/>
                  </a:cubicBezTo>
                  <a:cubicBezTo>
                    <a:pt x="0" y="37"/>
                    <a:pt x="30" y="486"/>
                    <a:pt x="292" y="486"/>
                  </a:cubicBezTo>
                  <a:cubicBezTo>
                    <a:pt x="317" y="486"/>
                    <a:pt x="343" y="483"/>
                    <a:pt x="372" y="474"/>
                  </a:cubicBezTo>
                  <a:cubicBezTo>
                    <a:pt x="685" y="443"/>
                    <a:pt x="646" y="1"/>
                    <a:pt x="36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6191725" y="1449225"/>
              <a:ext cx="15775" cy="12075"/>
            </a:xfrm>
            <a:custGeom>
              <a:avLst/>
              <a:gdLst/>
              <a:ahLst/>
              <a:cxnLst/>
              <a:rect l="l" t="t" r="r" b="b"/>
              <a:pathLst>
                <a:path w="631" h="483" extrusionOk="0">
                  <a:moveTo>
                    <a:pt x="341" y="0"/>
                  </a:moveTo>
                  <a:cubicBezTo>
                    <a:pt x="316" y="0"/>
                    <a:pt x="288" y="5"/>
                    <a:pt x="258" y="14"/>
                  </a:cubicBezTo>
                  <a:cubicBezTo>
                    <a:pt x="0" y="46"/>
                    <a:pt x="53" y="482"/>
                    <a:pt x="328" y="482"/>
                  </a:cubicBezTo>
                  <a:cubicBezTo>
                    <a:pt x="337" y="482"/>
                    <a:pt x="347" y="482"/>
                    <a:pt x="358" y="481"/>
                  </a:cubicBezTo>
                  <a:cubicBezTo>
                    <a:pt x="631" y="420"/>
                    <a:pt x="600" y="0"/>
                    <a:pt x="34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6244500" y="1495375"/>
              <a:ext cx="16000" cy="12725"/>
            </a:xfrm>
            <a:custGeom>
              <a:avLst/>
              <a:gdLst/>
              <a:ahLst/>
              <a:cxnLst/>
              <a:rect l="l" t="t" r="r" b="b"/>
              <a:pathLst>
                <a:path w="640" h="509" extrusionOk="0">
                  <a:moveTo>
                    <a:pt x="313" y="1"/>
                  </a:moveTo>
                  <a:cubicBezTo>
                    <a:pt x="303" y="1"/>
                    <a:pt x="292" y="1"/>
                    <a:pt x="282" y="2"/>
                  </a:cubicBezTo>
                  <a:cubicBezTo>
                    <a:pt x="0" y="65"/>
                    <a:pt x="70" y="509"/>
                    <a:pt x="328" y="509"/>
                  </a:cubicBezTo>
                  <a:cubicBezTo>
                    <a:pt x="345" y="509"/>
                    <a:pt x="363" y="507"/>
                    <a:pt x="382" y="503"/>
                  </a:cubicBezTo>
                  <a:cubicBezTo>
                    <a:pt x="640" y="470"/>
                    <a:pt x="617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6205075" y="148370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24" y="1"/>
                  </a:moveTo>
                  <a:cubicBezTo>
                    <a:pt x="313" y="1"/>
                    <a:pt x="302" y="1"/>
                    <a:pt x="291" y="2"/>
                  </a:cubicBezTo>
                  <a:cubicBezTo>
                    <a:pt x="1" y="34"/>
                    <a:pt x="22" y="471"/>
                    <a:pt x="324" y="471"/>
                  </a:cubicBezTo>
                  <a:cubicBezTo>
                    <a:pt x="335" y="471"/>
                    <a:pt x="346" y="470"/>
                    <a:pt x="357" y="469"/>
                  </a:cubicBezTo>
                  <a:cubicBezTo>
                    <a:pt x="647" y="437"/>
                    <a:pt x="626" y="1"/>
                    <a:pt x="32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6216500" y="1452600"/>
              <a:ext cx="6650" cy="5325"/>
            </a:xfrm>
            <a:custGeom>
              <a:avLst/>
              <a:gdLst/>
              <a:ahLst/>
              <a:cxnLst/>
              <a:rect l="l" t="t" r="r" b="b"/>
              <a:pathLst>
                <a:path w="266" h="213" extrusionOk="0">
                  <a:moveTo>
                    <a:pt x="155" y="0"/>
                  </a:moveTo>
                  <a:cubicBezTo>
                    <a:pt x="139" y="0"/>
                    <a:pt x="121" y="4"/>
                    <a:pt x="101" y="12"/>
                  </a:cubicBezTo>
                  <a:cubicBezTo>
                    <a:pt x="1" y="12"/>
                    <a:pt x="34" y="212"/>
                    <a:pt x="167" y="212"/>
                  </a:cubicBezTo>
                  <a:cubicBezTo>
                    <a:pt x="255" y="183"/>
                    <a:pt x="266" y="0"/>
                    <a:pt x="15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6187725" y="1423450"/>
              <a:ext cx="8375" cy="7200"/>
            </a:xfrm>
            <a:custGeom>
              <a:avLst/>
              <a:gdLst/>
              <a:ahLst/>
              <a:cxnLst/>
              <a:rect l="l" t="t" r="r" b="b"/>
              <a:pathLst>
                <a:path w="335" h="288" extrusionOk="0">
                  <a:moveTo>
                    <a:pt x="197" y="1"/>
                  </a:moveTo>
                  <a:cubicBezTo>
                    <a:pt x="183" y="1"/>
                    <a:pt x="167" y="4"/>
                    <a:pt x="151" y="11"/>
                  </a:cubicBezTo>
                  <a:cubicBezTo>
                    <a:pt x="1" y="41"/>
                    <a:pt x="13" y="287"/>
                    <a:pt x="138" y="287"/>
                  </a:cubicBezTo>
                  <a:cubicBezTo>
                    <a:pt x="152" y="287"/>
                    <a:pt x="168" y="284"/>
                    <a:pt x="184" y="277"/>
                  </a:cubicBezTo>
                  <a:cubicBezTo>
                    <a:pt x="334" y="247"/>
                    <a:pt x="322" y="1"/>
                    <a:pt x="19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6170875" y="1433625"/>
              <a:ext cx="8675" cy="6850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189" y="1"/>
                  </a:moveTo>
                  <a:cubicBezTo>
                    <a:pt x="179" y="1"/>
                    <a:pt x="169" y="2"/>
                    <a:pt x="158" y="4"/>
                  </a:cubicBezTo>
                  <a:cubicBezTo>
                    <a:pt x="1" y="35"/>
                    <a:pt x="21" y="274"/>
                    <a:pt x="163" y="274"/>
                  </a:cubicBezTo>
                  <a:cubicBezTo>
                    <a:pt x="172" y="274"/>
                    <a:pt x="181" y="273"/>
                    <a:pt x="191" y="271"/>
                  </a:cubicBezTo>
                  <a:cubicBezTo>
                    <a:pt x="347" y="208"/>
                    <a:pt x="328" y="1"/>
                    <a:pt x="1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6081950" y="1942275"/>
              <a:ext cx="19825" cy="13625"/>
            </a:xfrm>
            <a:custGeom>
              <a:avLst/>
              <a:gdLst/>
              <a:ahLst/>
              <a:cxnLst/>
              <a:rect l="l" t="t" r="r" b="b"/>
              <a:pathLst>
                <a:path w="793" h="545" extrusionOk="0">
                  <a:moveTo>
                    <a:pt x="437" y="0"/>
                  </a:moveTo>
                  <a:cubicBezTo>
                    <a:pt x="419" y="0"/>
                    <a:pt x="399" y="2"/>
                    <a:pt x="379" y="6"/>
                  </a:cubicBezTo>
                  <a:cubicBezTo>
                    <a:pt x="1" y="37"/>
                    <a:pt x="69" y="545"/>
                    <a:pt x="387" y="545"/>
                  </a:cubicBezTo>
                  <a:cubicBezTo>
                    <a:pt x="406" y="545"/>
                    <a:pt x="425" y="543"/>
                    <a:pt x="446" y="539"/>
                  </a:cubicBezTo>
                  <a:cubicBezTo>
                    <a:pt x="792" y="508"/>
                    <a:pt x="752" y="0"/>
                    <a:pt x="437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6096925" y="1901500"/>
              <a:ext cx="20125" cy="15225"/>
            </a:xfrm>
            <a:custGeom>
              <a:avLst/>
              <a:gdLst/>
              <a:ahLst/>
              <a:cxnLst/>
              <a:rect l="l" t="t" r="r" b="b"/>
              <a:pathLst>
                <a:path w="805" h="609" extrusionOk="0">
                  <a:moveTo>
                    <a:pt x="376" y="1"/>
                  </a:moveTo>
                  <a:cubicBezTo>
                    <a:pt x="367" y="1"/>
                    <a:pt x="357" y="1"/>
                    <a:pt x="347" y="2"/>
                  </a:cubicBezTo>
                  <a:cubicBezTo>
                    <a:pt x="0" y="97"/>
                    <a:pt x="41" y="608"/>
                    <a:pt x="384" y="608"/>
                  </a:cubicBezTo>
                  <a:cubicBezTo>
                    <a:pt x="404" y="608"/>
                    <a:pt x="425" y="606"/>
                    <a:pt x="447" y="603"/>
                  </a:cubicBezTo>
                  <a:cubicBezTo>
                    <a:pt x="804" y="570"/>
                    <a:pt x="719" y="1"/>
                    <a:pt x="37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6044400" y="1988225"/>
              <a:ext cx="12600" cy="9425"/>
            </a:xfrm>
            <a:custGeom>
              <a:avLst/>
              <a:gdLst/>
              <a:ahLst/>
              <a:cxnLst/>
              <a:rect l="l" t="t" r="r" b="b"/>
              <a:pathLst>
                <a:path w="504" h="377" extrusionOk="0">
                  <a:moveTo>
                    <a:pt x="272" y="0"/>
                  </a:moveTo>
                  <a:cubicBezTo>
                    <a:pt x="264" y="0"/>
                    <a:pt x="255" y="1"/>
                    <a:pt x="246" y="2"/>
                  </a:cubicBezTo>
                  <a:cubicBezTo>
                    <a:pt x="0" y="33"/>
                    <a:pt x="38" y="377"/>
                    <a:pt x="229" y="377"/>
                  </a:cubicBezTo>
                  <a:cubicBezTo>
                    <a:pt x="245" y="377"/>
                    <a:pt x="262" y="374"/>
                    <a:pt x="280" y="369"/>
                  </a:cubicBezTo>
                  <a:cubicBezTo>
                    <a:pt x="503" y="337"/>
                    <a:pt x="452" y="0"/>
                    <a:pt x="27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6079725" y="2064425"/>
              <a:ext cx="18325" cy="18175"/>
            </a:xfrm>
            <a:custGeom>
              <a:avLst/>
              <a:gdLst/>
              <a:ahLst/>
              <a:cxnLst/>
              <a:rect l="l" t="t" r="r" b="b"/>
              <a:pathLst>
                <a:path w="733" h="727" extrusionOk="0">
                  <a:moveTo>
                    <a:pt x="381" y="1"/>
                  </a:moveTo>
                  <a:cubicBezTo>
                    <a:pt x="304" y="1"/>
                    <a:pt x="227" y="30"/>
                    <a:pt x="168" y="90"/>
                  </a:cubicBezTo>
                  <a:cubicBezTo>
                    <a:pt x="134" y="123"/>
                    <a:pt x="68" y="157"/>
                    <a:pt x="34" y="257"/>
                  </a:cubicBezTo>
                  <a:cubicBezTo>
                    <a:pt x="1" y="390"/>
                    <a:pt x="34" y="490"/>
                    <a:pt x="101" y="624"/>
                  </a:cubicBezTo>
                  <a:cubicBezTo>
                    <a:pt x="168" y="657"/>
                    <a:pt x="234" y="724"/>
                    <a:pt x="335" y="724"/>
                  </a:cubicBezTo>
                  <a:cubicBezTo>
                    <a:pt x="348" y="726"/>
                    <a:pt x="361" y="727"/>
                    <a:pt x="374" y="727"/>
                  </a:cubicBezTo>
                  <a:cubicBezTo>
                    <a:pt x="587" y="727"/>
                    <a:pt x="733" y="479"/>
                    <a:pt x="701" y="290"/>
                  </a:cubicBezTo>
                  <a:cubicBezTo>
                    <a:pt x="659" y="97"/>
                    <a:pt x="519" y="1"/>
                    <a:pt x="38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6086125" y="2003000"/>
              <a:ext cx="19625" cy="13775"/>
            </a:xfrm>
            <a:custGeom>
              <a:avLst/>
              <a:gdLst/>
              <a:ahLst/>
              <a:cxnLst/>
              <a:rect l="l" t="t" r="r" b="b"/>
              <a:pathLst>
                <a:path w="785" h="551" extrusionOk="0">
                  <a:moveTo>
                    <a:pt x="458" y="1"/>
                  </a:moveTo>
                  <a:cubicBezTo>
                    <a:pt x="433" y="1"/>
                    <a:pt x="407" y="4"/>
                    <a:pt x="379" y="12"/>
                  </a:cubicBezTo>
                  <a:cubicBezTo>
                    <a:pt x="1" y="43"/>
                    <a:pt x="69" y="551"/>
                    <a:pt x="387" y="551"/>
                  </a:cubicBezTo>
                  <a:cubicBezTo>
                    <a:pt x="406" y="551"/>
                    <a:pt x="425" y="549"/>
                    <a:pt x="445" y="546"/>
                  </a:cubicBezTo>
                  <a:cubicBezTo>
                    <a:pt x="784" y="515"/>
                    <a:pt x="753" y="1"/>
                    <a:pt x="45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6130050" y="2034975"/>
              <a:ext cx="13100" cy="10075"/>
            </a:xfrm>
            <a:custGeom>
              <a:avLst/>
              <a:gdLst/>
              <a:ahLst/>
              <a:cxnLst/>
              <a:rect l="l" t="t" r="r" b="b"/>
              <a:pathLst>
                <a:path w="524" h="403" extrusionOk="0">
                  <a:moveTo>
                    <a:pt x="223" y="0"/>
                  </a:moveTo>
                  <a:cubicBezTo>
                    <a:pt x="0" y="96"/>
                    <a:pt x="50" y="403"/>
                    <a:pt x="258" y="403"/>
                  </a:cubicBezTo>
                  <a:cubicBezTo>
                    <a:pt x="268" y="403"/>
                    <a:pt x="279" y="402"/>
                    <a:pt x="290" y="401"/>
                  </a:cubicBezTo>
                  <a:cubicBezTo>
                    <a:pt x="523" y="334"/>
                    <a:pt x="456" y="0"/>
                    <a:pt x="22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6109175" y="2079950"/>
              <a:ext cx="9550" cy="7650"/>
            </a:xfrm>
            <a:custGeom>
              <a:avLst/>
              <a:gdLst/>
              <a:ahLst/>
              <a:cxnLst/>
              <a:rect l="l" t="t" r="r" b="b"/>
              <a:pathLst>
                <a:path w="382" h="306" extrusionOk="0">
                  <a:moveTo>
                    <a:pt x="216" y="0"/>
                  </a:moveTo>
                  <a:cubicBezTo>
                    <a:pt x="208" y="0"/>
                    <a:pt x="199" y="1"/>
                    <a:pt x="191" y="3"/>
                  </a:cubicBezTo>
                  <a:cubicBezTo>
                    <a:pt x="1" y="34"/>
                    <a:pt x="51" y="305"/>
                    <a:pt x="199" y="305"/>
                  </a:cubicBezTo>
                  <a:cubicBezTo>
                    <a:pt x="207" y="305"/>
                    <a:pt x="215" y="305"/>
                    <a:pt x="224" y="303"/>
                  </a:cubicBezTo>
                  <a:cubicBezTo>
                    <a:pt x="382" y="271"/>
                    <a:pt x="360" y="0"/>
                    <a:pt x="21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6105825" y="2040650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50" y="1"/>
                  </a:moveTo>
                  <a:cubicBezTo>
                    <a:pt x="332" y="1"/>
                    <a:pt x="312" y="3"/>
                    <a:pt x="291" y="7"/>
                  </a:cubicBezTo>
                  <a:cubicBezTo>
                    <a:pt x="1" y="39"/>
                    <a:pt x="85" y="509"/>
                    <a:pt x="333" y="509"/>
                  </a:cubicBezTo>
                  <a:cubicBezTo>
                    <a:pt x="341" y="509"/>
                    <a:pt x="349" y="508"/>
                    <a:pt x="358" y="507"/>
                  </a:cubicBezTo>
                  <a:cubicBezTo>
                    <a:pt x="671" y="445"/>
                    <a:pt x="632" y="1"/>
                    <a:pt x="35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064725" y="2034975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01" y="0"/>
                  </a:moveTo>
                  <a:cubicBezTo>
                    <a:pt x="1" y="0"/>
                    <a:pt x="67" y="167"/>
                    <a:pt x="134" y="167"/>
                  </a:cubicBezTo>
                  <a:cubicBezTo>
                    <a:pt x="234" y="167"/>
                    <a:pt x="234" y="0"/>
                    <a:pt x="10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6064175" y="1974875"/>
              <a:ext cx="12825" cy="9300"/>
            </a:xfrm>
            <a:custGeom>
              <a:avLst/>
              <a:gdLst/>
              <a:ahLst/>
              <a:cxnLst/>
              <a:rect l="l" t="t" r="r" b="b"/>
              <a:pathLst>
                <a:path w="513" h="372" extrusionOk="0">
                  <a:moveTo>
                    <a:pt x="285" y="1"/>
                  </a:moveTo>
                  <a:cubicBezTo>
                    <a:pt x="276" y="1"/>
                    <a:pt x="266" y="1"/>
                    <a:pt x="256" y="3"/>
                  </a:cubicBezTo>
                  <a:cubicBezTo>
                    <a:pt x="1" y="35"/>
                    <a:pt x="20" y="372"/>
                    <a:pt x="256" y="372"/>
                  </a:cubicBezTo>
                  <a:cubicBezTo>
                    <a:pt x="267" y="372"/>
                    <a:pt x="278" y="371"/>
                    <a:pt x="289" y="370"/>
                  </a:cubicBezTo>
                  <a:cubicBezTo>
                    <a:pt x="513" y="338"/>
                    <a:pt x="492" y="1"/>
                    <a:pt x="28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6038275" y="1930675"/>
              <a:ext cx="13750" cy="10975"/>
            </a:xfrm>
            <a:custGeom>
              <a:avLst/>
              <a:gdLst/>
              <a:ahLst/>
              <a:cxnLst/>
              <a:rect l="l" t="t" r="r" b="b"/>
              <a:pathLst>
                <a:path w="550" h="439" extrusionOk="0">
                  <a:moveTo>
                    <a:pt x="257" y="1"/>
                  </a:moveTo>
                  <a:cubicBezTo>
                    <a:pt x="246" y="1"/>
                    <a:pt x="236" y="1"/>
                    <a:pt x="225" y="3"/>
                  </a:cubicBezTo>
                  <a:cubicBezTo>
                    <a:pt x="0" y="67"/>
                    <a:pt x="53" y="438"/>
                    <a:pt x="294" y="438"/>
                  </a:cubicBezTo>
                  <a:cubicBezTo>
                    <a:pt x="304" y="438"/>
                    <a:pt x="314" y="438"/>
                    <a:pt x="325" y="436"/>
                  </a:cubicBezTo>
                  <a:cubicBezTo>
                    <a:pt x="550" y="404"/>
                    <a:pt x="527" y="1"/>
                    <a:pt x="25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55800" y="1884825"/>
              <a:ext cx="15375" cy="11775"/>
            </a:xfrm>
            <a:custGeom>
              <a:avLst/>
              <a:gdLst/>
              <a:ahLst/>
              <a:cxnLst/>
              <a:rect l="l" t="t" r="r" b="b"/>
              <a:pathLst>
                <a:path w="615" h="471" extrusionOk="0">
                  <a:moveTo>
                    <a:pt x="284" y="0"/>
                  </a:moveTo>
                  <a:cubicBezTo>
                    <a:pt x="276" y="0"/>
                    <a:pt x="267" y="1"/>
                    <a:pt x="257" y="2"/>
                  </a:cubicBezTo>
                  <a:cubicBezTo>
                    <a:pt x="0" y="66"/>
                    <a:pt x="22" y="471"/>
                    <a:pt x="292" y="471"/>
                  </a:cubicBezTo>
                  <a:cubicBezTo>
                    <a:pt x="302" y="471"/>
                    <a:pt x="313" y="470"/>
                    <a:pt x="324" y="469"/>
                  </a:cubicBezTo>
                  <a:cubicBezTo>
                    <a:pt x="614" y="437"/>
                    <a:pt x="531" y="0"/>
                    <a:pt x="28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033025" y="1884325"/>
              <a:ext cx="6625" cy="6525"/>
            </a:xfrm>
            <a:custGeom>
              <a:avLst/>
              <a:gdLst/>
              <a:ahLst/>
              <a:cxnLst/>
              <a:rect l="l" t="t" r="r" b="b"/>
              <a:pathLst>
                <a:path w="265" h="261" extrusionOk="0">
                  <a:moveTo>
                    <a:pt x="168" y="1"/>
                  </a:moveTo>
                  <a:cubicBezTo>
                    <a:pt x="125" y="1"/>
                    <a:pt x="70" y="35"/>
                    <a:pt x="34" y="89"/>
                  </a:cubicBezTo>
                  <a:cubicBezTo>
                    <a:pt x="1" y="156"/>
                    <a:pt x="34" y="189"/>
                    <a:pt x="68" y="256"/>
                  </a:cubicBezTo>
                  <a:cubicBezTo>
                    <a:pt x="82" y="259"/>
                    <a:pt x="96" y="261"/>
                    <a:pt x="109" y="261"/>
                  </a:cubicBezTo>
                  <a:cubicBezTo>
                    <a:pt x="214" y="261"/>
                    <a:pt x="264" y="148"/>
                    <a:pt x="234" y="89"/>
                  </a:cubicBezTo>
                  <a:cubicBezTo>
                    <a:pt x="234" y="27"/>
                    <a:pt x="206" y="1"/>
                    <a:pt x="16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6060550" y="185150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01" y="101"/>
                    <a:pt x="101" y="1"/>
                    <a:pt x="3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6118925" y="1949700"/>
              <a:ext cx="10875" cy="8675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6" y="0"/>
                  </a:moveTo>
                  <a:cubicBezTo>
                    <a:pt x="213" y="0"/>
                    <a:pt x="190" y="3"/>
                    <a:pt x="168" y="9"/>
                  </a:cubicBezTo>
                  <a:cubicBezTo>
                    <a:pt x="101" y="42"/>
                    <a:pt x="1" y="176"/>
                    <a:pt x="34" y="242"/>
                  </a:cubicBezTo>
                  <a:lnTo>
                    <a:pt x="34" y="276"/>
                  </a:lnTo>
                  <a:cubicBezTo>
                    <a:pt x="83" y="325"/>
                    <a:pt x="150" y="347"/>
                    <a:pt x="215" y="347"/>
                  </a:cubicBezTo>
                  <a:cubicBezTo>
                    <a:pt x="327" y="347"/>
                    <a:pt x="434" y="281"/>
                    <a:pt x="434" y="176"/>
                  </a:cubicBezTo>
                  <a:cubicBezTo>
                    <a:pt x="434" y="65"/>
                    <a:pt x="343" y="0"/>
                    <a:pt x="2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127525" y="1997400"/>
              <a:ext cx="14525" cy="10950"/>
            </a:xfrm>
            <a:custGeom>
              <a:avLst/>
              <a:gdLst/>
              <a:ahLst/>
              <a:cxnLst/>
              <a:rect l="l" t="t" r="r" b="b"/>
              <a:pathLst>
                <a:path w="581" h="438" extrusionOk="0">
                  <a:moveTo>
                    <a:pt x="289" y="0"/>
                  </a:moveTo>
                  <a:cubicBezTo>
                    <a:pt x="279" y="0"/>
                    <a:pt x="268" y="1"/>
                    <a:pt x="257" y="2"/>
                  </a:cubicBezTo>
                  <a:cubicBezTo>
                    <a:pt x="1" y="66"/>
                    <a:pt x="52" y="438"/>
                    <a:pt x="293" y="438"/>
                  </a:cubicBezTo>
                  <a:cubicBezTo>
                    <a:pt x="303" y="438"/>
                    <a:pt x="313" y="437"/>
                    <a:pt x="324" y="436"/>
                  </a:cubicBezTo>
                  <a:cubicBezTo>
                    <a:pt x="581" y="404"/>
                    <a:pt x="559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6158400" y="1974925"/>
              <a:ext cx="12250" cy="8425"/>
            </a:xfrm>
            <a:custGeom>
              <a:avLst/>
              <a:gdLst/>
              <a:ahLst/>
              <a:cxnLst/>
              <a:rect l="l" t="t" r="r" b="b"/>
              <a:pathLst>
                <a:path w="490" h="337" extrusionOk="0">
                  <a:moveTo>
                    <a:pt x="223" y="1"/>
                  </a:moveTo>
                  <a:cubicBezTo>
                    <a:pt x="1" y="32"/>
                    <a:pt x="51" y="337"/>
                    <a:pt x="229" y="337"/>
                  </a:cubicBezTo>
                  <a:cubicBezTo>
                    <a:pt x="238" y="337"/>
                    <a:pt x="247" y="336"/>
                    <a:pt x="256" y="334"/>
                  </a:cubicBezTo>
                  <a:cubicBezTo>
                    <a:pt x="490" y="301"/>
                    <a:pt x="423" y="1"/>
                    <a:pt x="22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133350" y="1930700"/>
              <a:ext cx="17875" cy="14275"/>
            </a:xfrm>
            <a:custGeom>
              <a:avLst/>
              <a:gdLst/>
              <a:ahLst/>
              <a:cxnLst/>
              <a:rect l="l" t="t" r="r" b="b"/>
              <a:pathLst>
                <a:path w="715" h="571" extrusionOk="0">
                  <a:moveTo>
                    <a:pt x="354" y="0"/>
                  </a:moveTo>
                  <a:cubicBezTo>
                    <a:pt x="344" y="0"/>
                    <a:pt x="334" y="1"/>
                    <a:pt x="324" y="2"/>
                  </a:cubicBezTo>
                  <a:cubicBezTo>
                    <a:pt x="1" y="66"/>
                    <a:pt x="54" y="570"/>
                    <a:pt x="362" y="570"/>
                  </a:cubicBezTo>
                  <a:cubicBezTo>
                    <a:pt x="371" y="570"/>
                    <a:pt x="381" y="570"/>
                    <a:pt x="391" y="569"/>
                  </a:cubicBezTo>
                  <a:cubicBezTo>
                    <a:pt x="715" y="504"/>
                    <a:pt x="662" y="0"/>
                    <a:pt x="35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061075" y="1847275"/>
              <a:ext cx="10950" cy="8650"/>
            </a:xfrm>
            <a:custGeom>
              <a:avLst/>
              <a:gdLst/>
              <a:ahLst/>
              <a:cxnLst/>
              <a:rect l="l" t="t" r="r" b="b"/>
              <a:pathLst>
                <a:path w="438" h="346" extrusionOk="0">
                  <a:moveTo>
                    <a:pt x="241" y="1"/>
                  </a:moveTo>
                  <a:cubicBezTo>
                    <a:pt x="232" y="1"/>
                    <a:pt x="223" y="1"/>
                    <a:pt x="213" y="3"/>
                  </a:cubicBezTo>
                  <a:cubicBezTo>
                    <a:pt x="1" y="64"/>
                    <a:pt x="9" y="345"/>
                    <a:pt x="188" y="345"/>
                  </a:cubicBezTo>
                  <a:cubicBezTo>
                    <a:pt x="206" y="345"/>
                    <a:pt x="226" y="343"/>
                    <a:pt x="247" y="337"/>
                  </a:cubicBezTo>
                  <a:cubicBezTo>
                    <a:pt x="437" y="305"/>
                    <a:pt x="416" y="1"/>
                    <a:pt x="24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6087675" y="1873850"/>
              <a:ext cx="15000" cy="11200"/>
            </a:xfrm>
            <a:custGeom>
              <a:avLst/>
              <a:gdLst/>
              <a:ahLst/>
              <a:cxnLst/>
              <a:rect l="l" t="t" r="r" b="b"/>
              <a:pathLst>
                <a:path w="600" h="448" extrusionOk="0">
                  <a:moveTo>
                    <a:pt x="313" y="1"/>
                  </a:moveTo>
                  <a:cubicBezTo>
                    <a:pt x="293" y="1"/>
                    <a:pt x="272" y="3"/>
                    <a:pt x="250" y="7"/>
                  </a:cubicBezTo>
                  <a:cubicBezTo>
                    <a:pt x="1" y="39"/>
                    <a:pt x="42" y="448"/>
                    <a:pt x="293" y="448"/>
                  </a:cubicBezTo>
                  <a:cubicBezTo>
                    <a:pt x="311" y="448"/>
                    <a:pt x="330" y="446"/>
                    <a:pt x="350" y="441"/>
                  </a:cubicBezTo>
                  <a:cubicBezTo>
                    <a:pt x="599" y="410"/>
                    <a:pt x="587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5992450" y="1843125"/>
              <a:ext cx="16175" cy="11800"/>
            </a:xfrm>
            <a:custGeom>
              <a:avLst/>
              <a:gdLst/>
              <a:ahLst/>
              <a:cxnLst/>
              <a:rect l="l" t="t" r="r" b="b"/>
              <a:pathLst>
                <a:path w="647" h="472" extrusionOk="0">
                  <a:moveTo>
                    <a:pt x="317" y="1"/>
                  </a:moveTo>
                  <a:cubicBezTo>
                    <a:pt x="308" y="1"/>
                    <a:pt x="299" y="1"/>
                    <a:pt x="290" y="2"/>
                  </a:cubicBezTo>
                  <a:cubicBezTo>
                    <a:pt x="1" y="66"/>
                    <a:pt x="52" y="471"/>
                    <a:pt x="324" y="471"/>
                  </a:cubicBezTo>
                  <a:cubicBezTo>
                    <a:pt x="335" y="471"/>
                    <a:pt x="345" y="470"/>
                    <a:pt x="356" y="469"/>
                  </a:cubicBezTo>
                  <a:cubicBezTo>
                    <a:pt x="646" y="437"/>
                    <a:pt x="563" y="1"/>
                    <a:pt x="31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5991375" y="1817225"/>
              <a:ext cx="6650" cy="5375"/>
            </a:xfrm>
            <a:custGeom>
              <a:avLst/>
              <a:gdLst/>
              <a:ahLst/>
              <a:cxnLst/>
              <a:rect l="l" t="t" r="r" b="b"/>
              <a:pathLst>
                <a:path w="266" h="215" extrusionOk="0">
                  <a:moveTo>
                    <a:pt x="135" y="0"/>
                  </a:moveTo>
                  <a:cubicBezTo>
                    <a:pt x="124" y="0"/>
                    <a:pt x="112" y="2"/>
                    <a:pt x="99" y="4"/>
                  </a:cubicBezTo>
                  <a:cubicBezTo>
                    <a:pt x="10" y="4"/>
                    <a:pt x="0" y="215"/>
                    <a:pt x="116" y="215"/>
                  </a:cubicBezTo>
                  <a:cubicBezTo>
                    <a:pt x="131" y="215"/>
                    <a:pt x="147" y="212"/>
                    <a:pt x="166" y="204"/>
                  </a:cubicBezTo>
                  <a:cubicBezTo>
                    <a:pt x="258" y="173"/>
                    <a:pt x="265" y="0"/>
                    <a:pt x="13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5939925" y="1847275"/>
              <a:ext cx="12825" cy="10150"/>
            </a:xfrm>
            <a:custGeom>
              <a:avLst/>
              <a:gdLst/>
              <a:ahLst/>
              <a:cxnLst/>
              <a:rect l="l" t="t" r="r" b="b"/>
              <a:pathLst>
                <a:path w="513" h="406" extrusionOk="0">
                  <a:moveTo>
                    <a:pt x="285" y="1"/>
                  </a:moveTo>
                  <a:cubicBezTo>
                    <a:pt x="276" y="1"/>
                    <a:pt x="266" y="2"/>
                    <a:pt x="256" y="3"/>
                  </a:cubicBezTo>
                  <a:cubicBezTo>
                    <a:pt x="1" y="67"/>
                    <a:pt x="51" y="405"/>
                    <a:pt x="260" y="405"/>
                  </a:cubicBezTo>
                  <a:cubicBezTo>
                    <a:pt x="269" y="405"/>
                    <a:pt x="279" y="405"/>
                    <a:pt x="289" y="403"/>
                  </a:cubicBezTo>
                  <a:cubicBezTo>
                    <a:pt x="513" y="339"/>
                    <a:pt x="492" y="1"/>
                    <a:pt x="28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5984875" y="1904050"/>
              <a:ext cx="9000" cy="7600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0"/>
                  </a:moveTo>
                  <a:cubicBezTo>
                    <a:pt x="1" y="32"/>
                    <a:pt x="23" y="303"/>
                    <a:pt x="167" y="303"/>
                  </a:cubicBezTo>
                  <a:cubicBezTo>
                    <a:pt x="175" y="303"/>
                    <a:pt x="184" y="302"/>
                    <a:pt x="192" y="301"/>
                  </a:cubicBezTo>
                  <a:cubicBezTo>
                    <a:pt x="359" y="234"/>
                    <a:pt x="326" y="0"/>
                    <a:pt x="15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5963475" y="1874800"/>
              <a:ext cx="15925" cy="10250"/>
            </a:xfrm>
            <a:custGeom>
              <a:avLst/>
              <a:gdLst/>
              <a:ahLst/>
              <a:cxnLst/>
              <a:rect l="l" t="t" r="r" b="b"/>
              <a:pathLst>
                <a:path w="637" h="410" extrusionOk="0">
                  <a:moveTo>
                    <a:pt x="312" y="1"/>
                  </a:moveTo>
                  <a:cubicBezTo>
                    <a:pt x="302" y="1"/>
                    <a:pt x="292" y="1"/>
                    <a:pt x="281" y="3"/>
                  </a:cubicBezTo>
                  <a:cubicBezTo>
                    <a:pt x="1" y="3"/>
                    <a:pt x="40" y="410"/>
                    <a:pt x="291" y="410"/>
                  </a:cubicBezTo>
                  <a:cubicBezTo>
                    <a:pt x="309" y="410"/>
                    <a:pt x="328" y="408"/>
                    <a:pt x="348" y="403"/>
                  </a:cubicBezTo>
                  <a:cubicBezTo>
                    <a:pt x="636" y="371"/>
                    <a:pt x="555" y="1"/>
                    <a:pt x="31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5998300" y="1868825"/>
              <a:ext cx="18075" cy="13600"/>
            </a:xfrm>
            <a:custGeom>
              <a:avLst/>
              <a:gdLst/>
              <a:ahLst/>
              <a:cxnLst/>
              <a:rect l="l" t="t" r="r" b="b"/>
              <a:pathLst>
                <a:path w="723" h="544" extrusionOk="0">
                  <a:moveTo>
                    <a:pt x="408" y="1"/>
                  </a:moveTo>
                  <a:cubicBezTo>
                    <a:pt x="367" y="1"/>
                    <a:pt x="327" y="13"/>
                    <a:pt x="289" y="42"/>
                  </a:cubicBezTo>
                  <a:cubicBezTo>
                    <a:pt x="0" y="138"/>
                    <a:pt x="113" y="544"/>
                    <a:pt x="390" y="544"/>
                  </a:cubicBezTo>
                  <a:cubicBezTo>
                    <a:pt x="401" y="544"/>
                    <a:pt x="412" y="543"/>
                    <a:pt x="423" y="542"/>
                  </a:cubicBezTo>
                  <a:lnTo>
                    <a:pt x="456" y="542"/>
                  </a:lnTo>
                  <a:cubicBezTo>
                    <a:pt x="623" y="475"/>
                    <a:pt x="723" y="375"/>
                    <a:pt x="656" y="175"/>
                  </a:cubicBezTo>
                  <a:cubicBezTo>
                    <a:pt x="608" y="79"/>
                    <a:pt x="509" y="1"/>
                    <a:pt x="40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6009975" y="1909000"/>
              <a:ext cx="14475" cy="10950"/>
            </a:xfrm>
            <a:custGeom>
              <a:avLst/>
              <a:gdLst/>
              <a:ahLst/>
              <a:cxnLst/>
              <a:rect l="l" t="t" r="r" b="b"/>
              <a:pathLst>
                <a:path w="579" h="438" extrusionOk="0">
                  <a:moveTo>
                    <a:pt x="316" y="0"/>
                  </a:moveTo>
                  <a:cubicBezTo>
                    <a:pt x="308" y="0"/>
                    <a:pt x="298" y="1"/>
                    <a:pt x="289" y="2"/>
                  </a:cubicBezTo>
                  <a:cubicBezTo>
                    <a:pt x="0" y="35"/>
                    <a:pt x="82" y="438"/>
                    <a:pt x="297" y="438"/>
                  </a:cubicBezTo>
                  <a:cubicBezTo>
                    <a:pt x="305" y="438"/>
                    <a:pt x="314" y="437"/>
                    <a:pt x="323" y="436"/>
                  </a:cubicBezTo>
                  <a:cubicBezTo>
                    <a:pt x="579" y="372"/>
                    <a:pt x="527" y="0"/>
                    <a:pt x="31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6027450" y="1841450"/>
              <a:ext cx="15350" cy="11800"/>
            </a:xfrm>
            <a:custGeom>
              <a:avLst/>
              <a:gdLst/>
              <a:ahLst/>
              <a:cxnLst/>
              <a:rect l="l" t="t" r="r" b="b"/>
              <a:pathLst>
                <a:path w="614" h="472" extrusionOk="0">
                  <a:moveTo>
                    <a:pt x="286" y="1"/>
                  </a:moveTo>
                  <a:cubicBezTo>
                    <a:pt x="277" y="1"/>
                    <a:pt x="267" y="1"/>
                    <a:pt x="257" y="3"/>
                  </a:cubicBezTo>
                  <a:cubicBezTo>
                    <a:pt x="0" y="67"/>
                    <a:pt x="53" y="471"/>
                    <a:pt x="295" y="471"/>
                  </a:cubicBezTo>
                  <a:cubicBezTo>
                    <a:pt x="305" y="471"/>
                    <a:pt x="314" y="471"/>
                    <a:pt x="324" y="470"/>
                  </a:cubicBezTo>
                  <a:cubicBezTo>
                    <a:pt x="613" y="405"/>
                    <a:pt x="531" y="1"/>
                    <a:pt x="28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5963375" y="1828950"/>
              <a:ext cx="14375" cy="10225"/>
            </a:xfrm>
            <a:custGeom>
              <a:avLst/>
              <a:gdLst/>
              <a:ahLst/>
              <a:cxnLst/>
              <a:rect l="l" t="t" r="r" b="b"/>
              <a:pathLst>
                <a:path w="575" h="409" extrusionOk="0">
                  <a:moveTo>
                    <a:pt x="253" y="0"/>
                  </a:moveTo>
                  <a:cubicBezTo>
                    <a:pt x="242" y="0"/>
                    <a:pt x="230" y="1"/>
                    <a:pt x="218" y="2"/>
                  </a:cubicBezTo>
                  <a:cubicBezTo>
                    <a:pt x="1" y="2"/>
                    <a:pt x="44" y="409"/>
                    <a:pt x="268" y="409"/>
                  </a:cubicBezTo>
                  <a:cubicBezTo>
                    <a:pt x="284" y="409"/>
                    <a:pt x="301" y="407"/>
                    <a:pt x="319" y="402"/>
                  </a:cubicBezTo>
                  <a:cubicBezTo>
                    <a:pt x="575" y="370"/>
                    <a:pt x="523" y="0"/>
                    <a:pt x="25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5929875" y="1799750"/>
              <a:ext cx="12825" cy="9300"/>
            </a:xfrm>
            <a:custGeom>
              <a:avLst/>
              <a:gdLst/>
              <a:ahLst/>
              <a:cxnLst/>
              <a:rect l="l" t="t" r="r" b="b"/>
              <a:pathLst>
                <a:path w="513" h="372" extrusionOk="0">
                  <a:moveTo>
                    <a:pt x="258" y="1"/>
                  </a:moveTo>
                  <a:cubicBezTo>
                    <a:pt x="247" y="1"/>
                    <a:pt x="236" y="1"/>
                    <a:pt x="224" y="3"/>
                  </a:cubicBezTo>
                  <a:cubicBezTo>
                    <a:pt x="1" y="35"/>
                    <a:pt x="22" y="372"/>
                    <a:pt x="228" y="372"/>
                  </a:cubicBezTo>
                  <a:cubicBezTo>
                    <a:pt x="238" y="372"/>
                    <a:pt x="247" y="371"/>
                    <a:pt x="258" y="370"/>
                  </a:cubicBezTo>
                  <a:cubicBezTo>
                    <a:pt x="513" y="338"/>
                    <a:pt x="493" y="1"/>
                    <a:pt x="25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5868200" y="1808925"/>
              <a:ext cx="14500" cy="10975"/>
            </a:xfrm>
            <a:custGeom>
              <a:avLst/>
              <a:gdLst/>
              <a:ahLst/>
              <a:cxnLst/>
              <a:rect l="l" t="t" r="r" b="b"/>
              <a:pathLst>
                <a:path w="580" h="439" extrusionOk="0">
                  <a:moveTo>
                    <a:pt x="317" y="1"/>
                  </a:moveTo>
                  <a:cubicBezTo>
                    <a:pt x="308" y="1"/>
                    <a:pt x="299" y="1"/>
                    <a:pt x="289" y="3"/>
                  </a:cubicBezTo>
                  <a:cubicBezTo>
                    <a:pt x="0" y="35"/>
                    <a:pt x="82" y="438"/>
                    <a:pt x="297" y="438"/>
                  </a:cubicBezTo>
                  <a:cubicBezTo>
                    <a:pt x="306" y="438"/>
                    <a:pt x="314" y="437"/>
                    <a:pt x="323" y="436"/>
                  </a:cubicBezTo>
                  <a:cubicBezTo>
                    <a:pt x="579" y="372"/>
                    <a:pt x="528" y="1"/>
                    <a:pt x="31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5910450" y="1863800"/>
              <a:ext cx="15025" cy="12850"/>
            </a:xfrm>
            <a:custGeom>
              <a:avLst/>
              <a:gdLst/>
              <a:ahLst/>
              <a:cxnLst/>
              <a:rect l="l" t="t" r="r" b="b"/>
              <a:pathLst>
                <a:path w="601" h="514" extrusionOk="0">
                  <a:moveTo>
                    <a:pt x="313" y="1"/>
                  </a:moveTo>
                  <a:cubicBezTo>
                    <a:pt x="251" y="1"/>
                    <a:pt x="184" y="26"/>
                    <a:pt x="134" y="76"/>
                  </a:cubicBezTo>
                  <a:cubicBezTo>
                    <a:pt x="67" y="143"/>
                    <a:pt x="0" y="276"/>
                    <a:pt x="67" y="343"/>
                  </a:cubicBezTo>
                  <a:cubicBezTo>
                    <a:pt x="88" y="448"/>
                    <a:pt x="190" y="514"/>
                    <a:pt x="295" y="514"/>
                  </a:cubicBezTo>
                  <a:cubicBezTo>
                    <a:pt x="356" y="514"/>
                    <a:pt x="418" y="492"/>
                    <a:pt x="467" y="443"/>
                  </a:cubicBezTo>
                  <a:cubicBezTo>
                    <a:pt x="601" y="343"/>
                    <a:pt x="601" y="143"/>
                    <a:pt x="467" y="76"/>
                  </a:cubicBezTo>
                  <a:cubicBezTo>
                    <a:pt x="434" y="26"/>
                    <a:pt x="376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5905700" y="182145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21" y="0"/>
                  </a:moveTo>
                  <a:cubicBezTo>
                    <a:pt x="311" y="0"/>
                    <a:pt x="301" y="1"/>
                    <a:pt x="291" y="2"/>
                  </a:cubicBezTo>
                  <a:cubicBezTo>
                    <a:pt x="1" y="34"/>
                    <a:pt x="84" y="471"/>
                    <a:pt x="330" y="471"/>
                  </a:cubicBezTo>
                  <a:cubicBezTo>
                    <a:pt x="339" y="471"/>
                    <a:pt x="348" y="470"/>
                    <a:pt x="357" y="469"/>
                  </a:cubicBezTo>
                  <a:cubicBezTo>
                    <a:pt x="647" y="437"/>
                    <a:pt x="595" y="0"/>
                    <a:pt x="32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5872600" y="1846450"/>
              <a:ext cx="12600" cy="9450"/>
            </a:xfrm>
            <a:custGeom>
              <a:avLst/>
              <a:gdLst/>
              <a:ahLst/>
              <a:cxnLst/>
              <a:rect l="l" t="t" r="r" b="b"/>
              <a:pathLst>
                <a:path w="504" h="378" extrusionOk="0">
                  <a:moveTo>
                    <a:pt x="272" y="1"/>
                  </a:moveTo>
                  <a:cubicBezTo>
                    <a:pt x="264" y="1"/>
                    <a:pt x="256" y="1"/>
                    <a:pt x="247" y="3"/>
                  </a:cubicBezTo>
                  <a:cubicBezTo>
                    <a:pt x="0" y="33"/>
                    <a:pt x="10" y="377"/>
                    <a:pt x="223" y="377"/>
                  </a:cubicBezTo>
                  <a:cubicBezTo>
                    <a:pt x="241" y="377"/>
                    <a:pt x="260" y="375"/>
                    <a:pt x="280" y="370"/>
                  </a:cubicBezTo>
                  <a:cubicBezTo>
                    <a:pt x="504" y="338"/>
                    <a:pt x="452" y="1"/>
                    <a:pt x="27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5883175" y="177225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288" y="0"/>
                  </a:moveTo>
                  <a:cubicBezTo>
                    <a:pt x="278" y="0"/>
                    <a:pt x="268" y="1"/>
                    <a:pt x="258" y="2"/>
                  </a:cubicBezTo>
                  <a:cubicBezTo>
                    <a:pt x="1" y="66"/>
                    <a:pt x="22" y="471"/>
                    <a:pt x="322" y="471"/>
                  </a:cubicBezTo>
                  <a:cubicBezTo>
                    <a:pt x="333" y="471"/>
                    <a:pt x="345" y="470"/>
                    <a:pt x="358" y="469"/>
                  </a:cubicBezTo>
                  <a:cubicBezTo>
                    <a:pt x="647" y="437"/>
                    <a:pt x="564" y="0"/>
                    <a:pt x="28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5817500" y="1825625"/>
              <a:ext cx="17675" cy="13525"/>
            </a:xfrm>
            <a:custGeom>
              <a:avLst/>
              <a:gdLst/>
              <a:ahLst/>
              <a:cxnLst/>
              <a:rect l="l" t="t" r="r" b="b"/>
              <a:pathLst>
                <a:path w="707" h="541" extrusionOk="0">
                  <a:moveTo>
                    <a:pt x="346" y="0"/>
                  </a:moveTo>
                  <a:cubicBezTo>
                    <a:pt x="336" y="0"/>
                    <a:pt x="326" y="1"/>
                    <a:pt x="316" y="2"/>
                  </a:cubicBezTo>
                  <a:cubicBezTo>
                    <a:pt x="1" y="33"/>
                    <a:pt x="43" y="541"/>
                    <a:pt x="330" y="541"/>
                  </a:cubicBezTo>
                  <a:cubicBezTo>
                    <a:pt x="347" y="541"/>
                    <a:pt x="364" y="539"/>
                    <a:pt x="383" y="535"/>
                  </a:cubicBezTo>
                  <a:cubicBezTo>
                    <a:pt x="706" y="503"/>
                    <a:pt x="653" y="0"/>
                    <a:pt x="34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5799525" y="18024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3" y="0"/>
                  </a:moveTo>
                  <a:cubicBezTo>
                    <a:pt x="19" y="0"/>
                    <a:pt x="12" y="8"/>
                    <a:pt x="1" y="30"/>
                  </a:cubicBezTo>
                  <a:cubicBezTo>
                    <a:pt x="23" y="30"/>
                    <a:pt x="31" y="0"/>
                    <a:pt x="2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5824775" y="1796425"/>
              <a:ext cx="16225" cy="11775"/>
            </a:xfrm>
            <a:custGeom>
              <a:avLst/>
              <a:gdLst/>
              <a:ahLst/>
              <a:cxnLst/>
              <a:rect l="l" t="t" r="r" b="b"/>
              <a:pathLst>
                <a:path w="649" h="471" extrusionOk="0">
                  <a:moveTo>
                    <a:pt x="289" y="1"/>
                  </a:moveTo>
                  <a:cubicBezTo>
                    <a:pt x="279" y="1"/>
                    <a:pt x="269" y="1"/>
                    <a:pt x="259" y="2"/>
                  </a:cubicBezTo>
                  <a:cubicBezTo>
                    <a:pt x="1" y="34"/>
                    <a:pt x="54" y="471"/>
                    <a:pt x="328" y="471"/>
                  </a:cubicBezTo>
                  <a:cubicBezTo>
                    <a:pt x="338" y="471"/>
                    <a:pt x="348" y="470"/>
                    <a:pt x="359" y="469"/>
                  </a:cubicBezTo>
                  <a:cubicBezTo>
                    <a:pt x="648" y="437"/>
                    <a:pt x="565" y="1"/>
                    <a:pt x="2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5813725" y="1768050"/>
              <a:ext cx="12275" cy="8425"/>
            </a:xfrm>
            <a:custGeom>
              <a:avLst/>
              <a:gdLst/>
              <a:ahLst/>
              <a:cxnLst/>
              <a:rect l="l" t="t" r="r" b="b"/>
              <a:pathLst>
                <a:path w="491" h="337" extrusionOk="0">
                  <a:moveTo>
                    <a:pt x="294" y="1"/>
                  </a:moveTo>
                  <a:cubicBezTo>
                    <a:pt x="286" y="1"/>
                    <a:pt x="276" y="1"/>
                    <a:pt x="267" y="3"/>
                  </a:cubicBezTo>
                  <a:cubicBezTo>
                    <a:pt x="0" y="3"/>
                    <a:pt x="33" y="337"/>
                    <a:pt x="300" y="337"/>
                  </a:cubicBezTo>
                  <a:cubicBezTo>
                    <a:pt x="491" y="305"/>
                    <a:pt x="470" y="1"/>
                    <a:pt x="29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5792250" y="1783900"/>
              <a:ext cx="13750" cy="10975"/>
            </a:xfrm>
            <a:custGeom>
              <a:avLst/>
              <a:gdLst/>
              <a:ahLst/>
              <a:cxnLst/>
              <a:rect l="l" t="t" r="r" b="b"/>
              <a:pathLst>
                <a:path w="550" h="439" extrusionOk="0">
                  <a:moveTo>
                    <a:pt x="260" y="1"/>
                  </a:moveTo>
                  <a:cubicBezTo>
                    <a:pt x="249" y="1"/>
                    <a:pt x="237" y="2"/>
                    <a:pt x="225" y="3"/>
                  </a:cubicBezTo>
                  <a:cubicBezTo>
                    <a:pt x="0" y="35"/>
                    <a:pt x="23" y="438"/>
                    <a:pt x="293" y="438"/>
                  </a:cubicBezTo>
                  <a:cubicBezTo>
                    <a:pt x="303" y="438"/>
                    <a:pt x="314" y="438"/>
                    <a:pt x="325" y="437"/>
                  </a:cubicBezTo>
                  <a:cubicBezTo>
                    <a:pt x="549" y="372"/>
                    <a:pt x="528" y="1"/>
                    <a:pt x="26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5788975" y="1722200"/>
              <a:ext cx="17025" cy="11800"/>
            </a:xfrm>
            <a:custGeom>
              <a:avLst/>
              <a:gdLst/>
              <a:ahLst/>
              <a:cxnLst/>
              <a:rect l="l" t="t" r="r" b="b"/>
              <a:pathLst>
                <a:path w="681" h="472" extrusionOk="0">
                  <a:moveTo>
                    <a:pt x="356" y="1"/>
                  </a:moveTo>
                  <a:cubicBezTo>
                    <a:pt x="346" y="1"/>
                    <a:pt x="334" y="1"/>
                    <a:pt x="323" y="2"/>
                  </a:cubicBezTo>
                  <a:cubicBezTo>
                    <a:pt x="0" y="2"/>
                    <a:pt x="52" y="471"/>
                    <a:pt x="388" y="471"/>
                  </a:cubicBezTo>
                  <a:cubicBezTo>
                    <a:pt x="400" y="471"/>
                    <a:pt x="411" y="471"/>
                    <a:pt x="423" y="469"/>
                  </a:cubicBezTo>
                  <a:cubicBezTo>
                    <a:pt x="681" y="437"/>
                    <a:pt x="658" y="1"/>
                    <a:pt x="35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5817300" y="1708875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18" y="0"/>
                  </a:moveTo>
                  <a:cubicBezTo>
                    <a:pt x="309" y="0"/>
                    <a:pt x="300" y="1"/>
                    <a:pt x="291" y="2"/>
                  </a:cubicBezTo>
                  <a:cubicBezTo>
                    <a:pt x="1" y="34"/>
                    <a:pt x="53" y="470"/>
                    <a:pt x="327" y="470"/>
                  </a:cubicBezTo>
                  <a:cubicBezTo>
                    <a:pt x="337" y="470"/>
                    <a:pt x="347" y="470"/>
                    <a:pt x="357" y="469"/>
                  </a:cubicBezTo>
                  <a:cubicBezTo>
                    <a:pt x="647" y="437"/>
                    <a:pt x="564" y="0"/>
                    <a:pt x="31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5829800" y="1735550"/>
              <a:ext cx="17900" cy="14275"/>
            </a:xfrm>
            <a:custGeom>
              <a:avLst/>
              <a:gdLst/>
              <a:ahLst/>
              <a:cxnLst/>
              <a:rect l="l" t="t" r="r" b="b"/>
              <a:pathLst>
                <a:path w="716" h="571" extrusionOk="0">
                  <a:moveTo>
                    <a:pt x="352" y="1"/>
                  </a:moveTo>
                  <a:cubicBezTo>
                    <a:pt x="343" y="1"/>
                    <a:pt x="334" y="1"/>
                    <a:pt x="324" y="2"/>
                  </a:cubicBezTo>
                  <a:cubicBezTo>
                    <a:pt x="1" y="67"/>
                    <a:pt x="54" y="571"/>
                    <a:pt x="362" y="571"/>
                  </a:cubicBezTo>
                  <a:cubicBezTo>
                    <a:pt x="371" y="571"/>
                    <a:pt x="381" y="570"/>
                    <a:pt x="391" y="569"/>
                  </a:cubicBezTo>
                  <a:cubicBezTo>
                    <a:pt x="715" y="537"/>
                    <a:pt x="661" y="1"/>
                    <a:pt x="35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5789825" y="1752225"/>
              <a:ext cx="13650" cy="10125"/>
            </a:xfrm>
            <a:custGeom>
              <a:avLst/>
              <a:gdLst/>
              <a:ahLst/>
              <a:cxnLst/>
              <a:rect l="l" t="t" r="r" b="b"/>
              <a:pathLst>
                <a:path w="546" h="405" extrusionOk="0">
                  <a:moveTo>
                    <a:pt x="283" y="0"/>
                  </a:moveTo>
                  <a:cubicBezTo>
                    <a:pt x="274" y="0"/>
                    <a:pt x="265" y="1"/>
                    <a:pt x="256" y="2"/>
                  </a:cubicBezTo>
                  <a:cubicBezTo>
                    <a:pt x="0" y="66"/>
                    <a:pt x="20" y="405"/>
                    <a:pt x="256" y="405"/>
                  </a:cubicBezTo>
                  <a:cubicBezTo>
                    <a:pt x="266" y="405"/>
                    <a:pt x="277" y="404"/>
                    <a:pt x="289" y="403"/>
                  </a:cubicBezTo>
                  <a:cubicBezTo>
                    <a:pt x="545" y="371"/>
                    <a:pt x="494" y="0"/>
                    <a:pt x="28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5775600" y="1683825"/>
              <a:ext cx="12875" cy="9325"/>
            </a:xfrm>
            <a:custGeom>
              <a:avLst/>
              <a:gdLst/>
              <a:ahLst/>
              <a:cxnLst/>
              <a:rect l="l" t="t" r="r" b="b"/>
              <a:pathLst>
                <a:path w="515" h="373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" y="35"/>
                    <a:pt x="22" y="372"/>
                    <a:pt x="257" y="372"/>
                  </a:cubicBezTo>
                  <a:cubicBezTo>
                    <a:pt x="268" y="372"/>
                    <a:pt x="279" y="371"/>
                    <a:pt x="291" y="370"/>
                  </a:cubicBezTo>
                  <a:cubicBezTo>
                    <a:pt x="514" y="338"/>
                    <a:pt x="463" y="1"/>
                    <a:pt x="25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5804800" y="1658000"/>
              <a:ext cx="17850" cy="12600"/>
            </a:xfrm>
            <a:custGeom>
              <a:avLst/>
              <a:gdLst/>
              <a:ahLst/>
              <a:cxnLst/>
              <a:rect l="l" t="t" r="r" b="b"/>
              <a:pathLst>
                <a:path w="714" h="504" extrusionOk="0">
                  <a:moveTo>
                    <a:pt x="355" y="0"/>
                  </a:moveTo>
                  <a:cubicBezTo>
                    <a:pt x="345" y="0"/>
                    <a:pt x="334" y="1"/>
                    <a:pt x="324" y="2"/>
                  </a:cubicBezTo>
                  <a:cubicBezTo>
                    <a:pt x="1" y="34"/>
                    <a:pt x="53" y="504"/>
                    <a:pt x="359" y="504"/>
                  </a:cubicBezTo>
                  <a:cubicBezTo>
                    <a:pt x="369" y="504"/>
                    <a:pt x="380" y="503"/>
                    <a:pt x="390" y="502"/>
                  </a:cubicBezTo>
                  <a:cubicBezTo>
                    <a:pt x="713" y="470"/>
                    <a:pt x="661" y="0"/>
                    <a:pt x="35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5792325" y="1640350"/>
              <a:ext cx="15875" cy="10250"/>
            </a:xfrm>
            <a:custGeom>
              <a:avLst/>
              <a:gdLst/>
              <a:ahLst/>
              <a:cxnLst/>
              <a:rect l="l" t="t" r="r" b="b"/>
              <a:pathLst>
                <a:path w="635" h="410" extrusionOk="0">
                  <a:moveTo>
                    <a:pt x="343" y="0"/>
                  </a:moveTo>
                  <a:cubicBezTo>
                    <a:pt x="326" y="0"/>
                    <a:pt x="308" y="3"/>
                    <a:pt x="289" y="7"/>
                  </a:cubicBezTo>
                  <a:cubicBezTo>
                    <a:pt x="1" y="39"/>
                    <a:pt x="51" y="410"/>
                    <a:pt x="321" y="410"/>
                  </a:cubicBezTo>
                  <a:cubicBezTo>
                    <a:pt x="332" y="410"/>
                    <a:pt x="344" y="409"/>
                    <a:pt x="356" y="408"/>
                  </a:cubicBezTo>
                  <a:cubicBezTo>
                    <a:pt x="634" y="377"/>
                    <a:pt x="568" y="0"/>
                    <a:pt x="34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5762300" y="1659650"/>
              <a:ext cx="13625" cy="10150"/>
            </a:xfrm>
            <a:custGeom>
              <a:avLst/>
              <a:gdLst/>
              <a:ahLst/>
              <a:cxnLst/>
              <a:rect l="l" t="t" r="r" b="b"/>
              <a:pathLst>
                <a:path w="545" h="406" extrusionOk="0">
                  <a:moveTo>
                    <a:pt x="285" y="0"/>
                  </a:moveTo>
                  <a:cubicBezTo>
                    <a:pt x="276" y="0"/>
                    <a:pt x="266" y="1"/>
                    <a:pt x="256" y="3"/>
                  </a:cubicBezTo>
                  <a:cubicBezTo>
                    <a:pt x="0" y="66"/>
                    <a:pt x="50" y="405"/>
                    <a:pt x="260" y="405"/>
                  </a:cubicBezTo>
                  <a:cubicBezTo>
                    <a:pt x="269" y="405"/>
                    <a:pt x="279" y="404"/>
                    <a:pt x="289" y="403"/>
                  </a:cubicBezTo>
                  <a:cubicBezTo>
                    <a:pt x="544" y="339"/>
                    <a:pt x="494" y="0"/>
                    <a:pt x="28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5762250" y="1617125"/>
              <a:ext cx="13700" cy="10950"/>
            </a:xfrm>
            <a:custGeom>
              <a:avLst/>
              <a:gdLst/>
              <a:ahLst/>
              <a:cxnLst/>
              <a:rect l="l" t="t" r="r" b="b"/>
              <a:pathLst>
                <a:path w="548" h="438" extrusionOk="0">
                  <a:moveTo>
                    <a:pt x="289" y="0"/>
                  </a:moveTo>
                  <a:cubicBezTo>
                    <a:pt x="279" y="0"/>
                    <a:pt x="268" y="1"/>
                    <a:pt x="258" y="2"/>
                  </a:cubicBezTo>
                  <a:cubicBezTo>
                    <a:pt x="1" y="35"/>
                    <a:pt x="53" y="438"/>
                    <a:pt x="266" y="438"/>
                  </a:cubicBezTo>
                  <a:cubicBezTo>
                    <a:pt x="274" y="438"/>
                    <a:pt x="282" y="437"/>
                    <a:pt x="291" y="436"/>
                  </a:cubicBezTo>
                  <a:cubicBezTo>
                    <a:pt x="547" y="372"/>
                    <a:pt x="527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5820375" y="1685325"/>
              <a:ext cx="13875" cy="11425"/>
            </a:xfrm>
            <a:custGeom>
              <a:avLst/>
              <a:gdLst/>
              <a:ahLst/>
              <a:cxnLst/>
              <a:rect l="l" t="t" r="r" b="b"/>
              <a:pathLst>
                <a:path w="555" h="457" extrusionOk="0">
                  <a:moveTo>
                    <a:pt x="304" y="0"/>
                  </a:moveTo>
                  <a:cubicBezTo>
                    <a:pt x="218" y="0"/>
                    <a:pt x="123" y="51"/>
                    <a:pt x="68" y="143"/>
                  </a:cubicBezTo>
                  <a:cubicBezTo>
                    <a:pt x="1" y="277"/>
                    <a:pt x="68" y="410"/>
                    <a:pt x="201" y="443"/>
                  </a:cubicBezTo>
                  <a:cubicBezTo>
                    <a:pt x="228" y="452"/>
                    <a:pt x="254" y="456"/>
                    <a:pt x="279" y="456"/>
                  </a:cubicBezTo>
                  <a:cubicBezTo>
                    <a:pt x="441" y="456"/>
                    <a:pt x="555" y="283"/>
                    <a:pt x="468" y="110"/>
                  </a:cubicBezTo>
                  <a:cubicBezTo>
                    <a:pt x="438" y="35"/>
                    <a:pt x="374" y="0"/>
                    <a:pt x="30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6373275" y="2793850"/>
              <a:ext cx="183500" cy="121775"/>
            </a:xfrm>
            <a:custGeom>
              <a:avLst/>
              <a:gdLst/>
              <a:ahLst/>
              <a:cxnLst/>
              <a:rect l="l" t="t" r="r" b="b"/>
              <a:pathLst>
                <a:path w="7340" h="4871" extrusionOk="0">
                  <a:moveTo>
                    <a:pt x="3970" y="0"/>
                  </a:moveTo>
                  <a:lnTo>
                    <a:pt x="1" y="1502"/>
                  </a:lnTo>
                  <a:lnTo>
                    <a:pt x="167" y="1468"/>
                  </a:lnTo>
                  <a:lnTo>
                    <a:pt x="968" y="4871"/>
                  </a:lnTo>
                  <a:lnTo>
                    <a:pt x="7339" y="3470"/>
                  </a:lnTo>
                  <a:lnTo>
                    <a:pt x="4304" y="2269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5889600" y="2592025"/>
              <a:ext cx="124275" cy="180175"/>
            </a:xfrm>
            <a:custGeom>
              <a:avLst/>
              <a:gdLst/>
              <a:ahLst/>
              <a:cxnLst/>
              <a:rect l="l" t="t" r="r" b="b"/>
              <a:pathLst>
                <a:path w="4971" h="7207" extrusionOk="0">
                  <a:moveTo>
                    <a:pt x="3403" y="1"/>
                  </a:moveTo>
                  <a:lnTo>
                    <a:pt x="1" y="868"/>
                  </a:lnTo>
                  <a:lnTo>
                    <a:pt x="1635" y="7206"/>
                  </a:lnTo>
                  <a:lnTo>
                    <a:pt x="2702" y="4137"/>
                  </a:lnTo>
                  <a:lnTo>
                    <a:pt x="4971" y="3704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5949900" y="2663400"/>
              <a:ext cx="17275" cy="32075"/>
            </a:xfrm>
            <a:custGeom>
              <a:avLst/>
              <a:gdLst/>
              <a:ahLst/>
              <a:cxnLst/>
              <a:rect l="l" t="t" r="r" b="b"/>
              <a:pathLst>
                <a:path w="691" h="1283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315"/>
                    <a:pt x="224" y="515"/>
                    <a:pt x="357" y="715"/>
                  </a:cubicBezTo>
                  <a:cubicBezTo>
                    <a:pt x="391" y="882"/>
                    <a:pt x="491" y="1116"/>
                    <a:pt x="691" y="1282"/>
                  </a:cubicBezTo>
                  <a:cubicBezTo>
                    <a:pt x="657" y="1049"/>
                    <a:pt x="524" y="815"/>
                    <a:pt x="391" y="649"/>
                  </a:cubicBezTo>
                  <a:cubicBezTo>
                    <a:pt x="257" y="448"/>
                    <a:pt x="190" y="215"/>
                    <a:pt x="57" y="15"/>
                  </a:cubicBezTo>
                  <a:cubicBezTo>
                    <a:pt x="47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5952600" y="2654250"/>
              <a:ext cx="24600" cy="42050"/>
            </a:xfrm>
            <a:custGeom>
              <a:avLst/>
              <a:gdLst/>
              <a:ahLst/>
              <a:cxnLst/>
              <a:rect l="l" t="t" r="r" b="b"/>
              <a:pathLst>
                <a:path w="984" h="1682" extrusionOk="0">
                  <a:moveTo>
                    <a:pt x="79" y="1"/>
                  </a:moveTo>
                  <a:cubicBezTo>
                    <a:pt x="41" y="1"/>
                    <a:pt x="0" y="32"/>
                    <a:pt x="49" y="81"/>
                  </a:cubicBezTo>
                  <a:cubicBezTo>
                    <a:pt x="416" y="581"/>
                    <a:pt x="649" y="1148"/>
                    <a:pt x="983" y="1682"/>
                  </a:cubicBezTo>
                  <a:cubicBezTo>
                    <a:pt x="816" y="1081"/>
                    <a:pt x="483" y="548"/>
                    <a:pt x="116" y="14"/>
                  </a:cubicBezTo>
                  <a:cubicBezTo>
                    <a:pt x="107" y="5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5974650" y="2658200"/>
              <a:ext cx="14225" cy="38925"/>
            </a:xfrm>
            <a:custGeom>
              <a:avLst/>
              <a:gdLst/>
              <a:ahLst/>
              <a:cxnLst/>
              <a:rect l="l" t="t" r="r" b="b"/>
              <a:pathLst>
                <a:path w="569" h="1557" extrusionOk="0">
                  <a:moveTo>
                    <a:pt x="29" y="1"/>
                  </a:moveTo>
                  <a:cubicBezTo>
                    <a:pt x="12" y="1"/>
                    <a:pt x="1" y="17"/>
                    <a:pt x="1" y="56"/>
                  </a:cubicBezTo>
                  <a:cubicBezTo>
                    <a:pt x="101" y="556"/>
                    <a:pt x="335" y="1057"/>
                    <a:pt x="535" y="1557"/>
                  </a:cubicBezTo>
                  <a:cubicBezTo>
                    <a:pt x="535" y="1557"/>
                    <a:pt x="568" y="1557"/>
                    <a:pt x="568" y="1524"/>
                  </a:cubicBezTo>
                  <a:cubicBezTo>
                    <a:pt x="435" y="1023"/>
                    <a:pt x="268" y="490"/>
                    <a:pt x="68" y="23"/>
                  </a:cubicBezTo>
                  <a:cubicBezTo>
                    <a:pt x="54" y="9"/>
                    <a:pt x="40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5983775" y="2669175"/>
              <a:ext cx="35150" cy="49650"/>
            </a:xfrm>
            <a:custGeom>
              <a:avLst/>
              <a:gdLst/>
              <a:ahLst/>
              <a:cxnLst/>
              <a:rect l="l" t="t" r="r" b="b"/>
              <a:pathLst>
                <a:path w="1406" h="1986" extrusionOk="0">
                  <a:moveTo>
                    <a:pt x="235" y="308"/>
                  </a:moveTo>
                  <a:cubicBezTo>
                    <a:pt x="272" y="477"/>
                    <a:pt x="282" y="647"/>
                    <a:pt x="269" y="822"/>
                  </a:cubicBezTo>
                  <a:lnTo>
                    <a:pt x="269" y="822"/>
                  </a:lnTo>
                  <a:cubicBezTo>
                    <a:pt x="258" y="820"/>
                    <a:pt x="247" y="819"/>
                    <a:pt x="236" y="818"/>
                  </a:cubicBezTo>
                  <a:cubicBezTo>
                    <a:pt x="233" y="818"/>
                    <a:pt x="231" y="818"/>
                    <a:pt x="228" y="818"/>
                  </a:cubicBezTo>
                  <a:lnTo>
                    <a:pt x="228" y="818"/>
                  </a:lnTo>
                  <a:cubicBezTo>
                    <a:pt x="197" y="653"/>
                    <a:pt x="198" y="480"/>
                    <a:pt x="235" y="308"/>
                  </a:cubicBezTo>
                  <a:close/>
                  <a:moveTo>
                    <a:pt x="350" y="967"/>
                  </a:moveTo>
                  <a:cubicBezTo>
                    <a:pt x="638" y="1017"/>
                    <a:pt x="893" y="1149"/>
                    <a:pt x="1070" y="1385"/>
                  </a:cubicBezTo>
                  <a:cubicBezTo>
                    <a:pt x="1205" y="1547"/>
                    <a:pt x="1406" y="1840"/>
                    <a:pt x="1212" y="1840"/>
                  </a:cubicBezTo>
                  <a:cubicBezTo>
                    <a:pt x="1167" y="1840"/>
                    <a:pt x="1099" y="1823"/>
                    <a:pt x="1004" y="1785"/>
                  </a:cubicBezTo>
                  <a:cubicBezTo>
                    <a:pt x="688" y="1643"/>
                    <a:pt x="454" y="1404"/>
                    <a:pt x="324" y="1120"/>
                  </a:cubicBezTo>
                  <a:lnTo>
                    <a:pt x="324" y="1120"/>
                  </a:lnTo>
                  <a:cubicBezTo>
                    <a:pt x="335" y="1068"/>
                    <a:pt x="343" y="1017"/>
                    <a:pt x="350" y="967"/>
                  </a:cubicBezTo>
                  <a:close/>
                  <a:moveTo>
                    <a:pt x="199" y="1"/>
                  </a:moveTo>
                  <a:cubicBezTo>
                    <a:pt x="178" y="1"/>
                    <a:pt x="153" y="17"/>
                    <a:pt x="136" y="51"/>
                  </a:cubicBezTo>
                  <a:cubicBezTo>
                    <a:pt x="0" y="458"/>
                    <a:pt x="35" y="873"/>
                    <a:pt x="204" y="1214"/>
                  </a:cubicBezTo>
                  <a:lnTo>
                    <a:pt x="204" y="1214"/>
                  </a:lnTo>
                  <a:cubicBezTo>
                    <a:pt x="204" y="1215"/>
                    <a:pt x="203" y="1217"/>
                    <a:pt x="203" y="1218"/>
                  </a:cubicBezTo>
                  <a:cubicBezTo>
                    <a:pt x="203" y="1218"/>
                    <a:pt x="205" y="1220"/>
                    <a:pt x="208" y="1222"/>
                  </a:cubicBezTo>
                  <a:lnTo>
                    <a:pt x="208" y="1222"/>
                  </a:lnTo>
                  <a:cubicBezTo>
                    <a:pt x="414" y="1630"/>
                    <a:pt x="811" y="1931"/>
                    <a:pt x="1337" y="1985"/>
                  </a:cubicBezTo>
                  <a:cubicBezTo>
                    <a:pt x="1371" y="1985"/>
                    <a:pt x="1404" y="1952"/>
                    <a:pt x="1404" y="1919"/>
                  </a:cubicBezTo>
                  <a:cubicBezTo>
                    <a:pt x="1342" y="1362"/>
                    <a:pt x="907" y="948"/>
                    <a:pt x="365" y="838"/>
                  </a:cubicBezTo>
                  <a:lnTo>
                    <a:pt x="365" y="838"/>
                  </a:lnTo>
                  <a:cubicBezTo>
                    <a:pt x="385" y="597"/>
                    <a:pt x="361" y="373"/>
                    <a:pt x="278" y="151"/>
                  </a:cubicBezTo>
                  <a:lnTo>
                    <a:pt x="278" y="151"/>
                  </a:lnTo>
                  <a:cubicBezTo>
                    <a:pt x="286" y="129"/>
                    <a:pt x="294" y="106"/>
                    <a:pt x="303" y="84"/>
                  </a:cubicBezTo>
                  <a:lnTo>
                    <a:pt x="251" y="84"/>
                  </a:lnTo>
                  <a:cubicBezTo>
                    <a:pt x="246" y="73"/>
                    <a:pt x="241" y="62"/>
                    <a:pt x="236" y="51"/>
                  </a:cubicBezTo>
                  <a:cubicBezTo>
                    <a:pt x="236" y="17"/>
                    <a:pt x="220" y="1"/>
                    <a:pt x="19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5896275" y="2610475"/>
              <a:ext cx="37550" cy="162350"/>
            </a:xfrm>
            <a:custGeom>
              <a:avLst/>
              <a:gdLst/>
              <a:ahLst/>
              <a:cxnLst/>
              <a:rect l="l" t="t" r="r" b="b"/>
              <a:pathLst>
                <a:path w="1502" h="6494" extrusionOk="0">
                  <a:moveTo>
                    <a:pt x="77" y="0"/>
                  </a:moveTo>
                  <a:cubicBezTo>
                    <a:pt x="41" y="0"/>
                    <a:pt x="0" y="27"/>
                    <a:pt x="0" y="64"/>
                  </a:cubicBezTo>
                  <a:cubicBezTo>
                    <a:pt x="534" y="2165"/>
                    <a:pt x="901" y="4300"/>
                    <a:pt x="1401" y="6468"/>
                  </a:cubicBezTo>
                  <a:cubicBezTo>
                    <a:pt x="1435" y="6485"/>
                    <a:pt x="1460" y="6493"/>
                    <a:pt x="1476" y="6493"/>
                  </a:cubicBezTo>
                  <a:cubicBezTo>
                    <a:pt x="1493" y="6493"/>
                    <a:pt x="1501" y="6485"/>
                    <a:pt x="1501" y="6468"/>
                  </a:cubicBezTo>
                  <a:cubicBezTo>
                    <a:pt x="1235" y="4300"/>
                    <a:pt x="701" y="2165"/>
                    <a:pt x="134" y="64"/>
                  </a:cubicBezTo>
                  <a:cubicBezTo>
                    <a:pt x="134" y="18"/>
                    <a:pt x="107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5906475" y="2618725"/>
              <a:ext cx="86550" cy="20400"/>
            </a:xfrm>
            <a:custGeom>
              <a:avLst/>
              <a:gdLst/>
              <a:ahLst/>
              <a:cxnLst/>
              <a:rect l="l" t="t" r="r" b="b"/>
              <a:pathLst>
                <a:path w="3462" h="816" extrusionOk="0">
                  <a:moveTo>
                    <a:pt x="3395" y="0"/>
                  </a:moveTo>
                  <a:cubicBezTo>
                    <a:pt x="2228" y="100"/>
                    <a:pt x="1060" y="301"/>
                    <a:pt x="59" y="801"/>
                  </a:cubicBezTo>
                  <a:cubicBezTo>
                    <a:pt x="1127" y="467"/>
                    <a:pt x="2228" y="234"/>
                    <a:pt x="3395" y="100"/>
                  </a:cubicBezTo>
                  <a:cubicBezTo>
                    <a:pt x="3462" y="100"/>
                    <a:pt x="3428" y="0"/>
                    <a:pt x="3395" y="0"/>
                  </a:cubicBezTo>
                  <a:close/>
                  <a:moveTo>
                    <a:pt x="59" y="801"/>
                  </a:moveTo>
                  <a:cubicBezTo>
                    <a:pt x="15" y="801"/>
                    <a:pt x="0" y="816"/>
                    <a:pt x="15" y="816"/>
                  </a:cubicBezTo>
                  <a:cubicBezTo>
                    <a:pt x="22" y="816"/>
                    <a:pt x="37" y="812"/>
                    <a:pt x="59" y="80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6386275" y="2829350"/>
              <a:ext cx="26225" cy="79925"/>
            </a:xfrm>
            <a:custGeom>
              <a:avLst/>
              <a:gdLst/>
              <a:ahLst/>
              <a:cxnLst/>
              <a:rect l="l" t="t" r="r" b="b"/>
              <a:pathLst>
                <a:path w="1049" h="3197" extrusionOk="0">
                  <a:moveTo>
                    <a:pt x="100" y="1"/>
                  </a:moveTo>
                  <a:cubicBezTo>
                    <a:pt x="53" y="1"/>
                    <a:pt x="1" y="25"/>
                    <a:pt x="48" y="48"/>
                  </a:cubicBezTo>
                  <a:cubicBezTo>
                    <a:pt x="215" y="1082"/>
                    <a:pt x="481" y="2216"/>
                    <a:pt x="948" y="3184"/>
                  </a:cubicBezTo>
                  <a:cubicBezTo>
                    <a:pt x="957" y="3193"/>
                    <a:pt x="969" y="3197"/>
                    <a:pt x="980" y="3197"/>
                  </a:cubicBezTo>
                  <a:cubicBezTo>
                    <a:pt x="1013" y="3197"/>
                    <a:pt x="1048" y="3166"/>
                    <a:pt x="1048" y="3117"/>
                  </a:cubicBezTo>
                  <a:cubicBezTo>
                    <a:pt x="682" y="2083"/>
                    <a:pt x="381" y="1082"/>
                    <a:pt x="148" y="15"/>
                  </a:cubicBezTo>
                  <a:cubicBezTo>
                    <a:pt x="138" y="5"/>
                    <a:pt x="12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6395800" y="2878900"/>
              <a:ext cx="159300" cy="34450"/>
            </a:xfrm>
            <a:custGeom>
              <a:avLst/>
              <a:gdLst/>
              <a:ahLst/>
              <a:cxnLst/>
              <a:rect l="l" t="t" r="r" b="b"/>
              <a:pathLst>
                <a:path w="6372" h="1378" extrusionOk="0">
                  <a:moveTo>
                    <a:pt x="6338" y="1"/>
                  </a:moveTo>
                  <a:cubicBezTo>
                    <a:pt x="4237" y="201"/>
                    <a:pt x="2035" y="668"/>
                    <a:pt x="0" y="1268"/>
                  </a:cubicBezTo>
                  <a:cubicBezTo>
                    <a:pt x="0" y="1323"/>
                    <a:pt x="0" y="1377"/>
                    <a:pt x="18" y="1377"/>
                  </a:cubicBezTo>
                  <a:cubicBezTo>
                    <a:pt x="23" y="1377"/>
                    <a:pt x="28" y="1375"/>
                    <a:pt x="34" y="1369"/>
                  </a:cubicBezTo>
                  <a:cubicBezTo>
                    <a:pt x="2102" y="835"/>
                    <a:pt x="4203" y="401"/>
                    <a:pt x="6338" y="68"/>
                  </a:cubicBezTo>
                  <a:cubicBezTo>
                    <a:pt x="6372" y="68"/>
                    <a:pt x="6372" y="1"/>
                    <a:pt x="63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6464175" y="2847000"/>
              <a:ext cx="18900" cy="11925"/>
            </a:xfrm>
            <a:custGeom>
              <a:avLst/>
              <a:gdLst/>
              <a:ahLst/>
              <a:cxnLst/>
              <a:rect l="l" t="t" r="r" b="b"/>
              <a:pathLst>
                <a:path w="756" h="477" extrusionOk="0">
                  <a:moveTo>
                    <a:pt x="688" y="0"/>
                  </a:moveTo>
                  <a:cubicBezTo>
                    <a:pt x="681" y="0"/>
                    <a:pt x="674" y="3"/>
                    <a:pt x="668" y="9"/>
                  </a:cubicBezTo>
                  <a:cubicBezTo>
                    <a:pt x="468" y="143"/>
                    <a:pt x="267" y="310"/>
                    <a:pt x="34" y="443"/>
                  </a:cubicBezTo>
                  <a:cubicBezTo>
                    <a:pt x="1" y="443"/>
                    <a:pt x="1" y="476"/>
                    <a:pt x="34" y="476"/>
                  </a:cubicBezTo>
                  <a:cubicBezTo>
                    <a:pt x="267" y="343"/>
                    <a:pt x="501" y="243"/>
                    <a:pt x="701" y="109"/>
                  </a:cubicBezTo>
                  <a:cubicBezTo>
                    <a:pt x="756" y="55"/>
                    <a:pt x="721" y="0"/>
                    <a:pt x="6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6460000" y="2838875"/>
              <a:ext cx="21725" cy="9200"/>
            </a:xfrm>
            <a:custGeom>
              <a:avLst/>
              <a:gdLst/>
              <a:ahLst/>
              <a:cxnLst/>
              <a:rect l="l" t="t" r="r" b="b"/>
              <a:pathLst>
                <a:path w="869" h="368" extrusionOk="0">
                  <a:moveTo>
                    <a:pt x="801" y="1"/>
                  </a:moveTo>
                  <a:cubicBezTo>
                    <a:pt x="668" y="1"/>
                    <a:pt x="535" y="101"/>
                    <a:pt x="434" y="134"/>
                  </a:cubicBezTo>
                  <a:cubicBezTo>
                    <a:pt x="301" y="168"/>
                    <a:pt x="168" y="268"/>
                    <a:pt x="1" y="301"/>
                  </a:cubicBezTo>
                  <a:cubicBezTo>
                    <a:pt x="1" y="334"/>
                    <a:pt x="1" y="368"/>
                    <a:pt x="34" y="368"/>
                  </a:cubicBezTo>
                  <a:cubicBezTo>
                    <a:pt x="168" y="334"/>
                    <a:pt x="301" y="301"/>
                    <a:pt x="468" y="234"/>
                  </a:cubicBezTo>
                  <a:cubicBezTo>
                    <a:pt x="601" y="201"/>
                    <a:pt x="768" y="168"/>
                    <a:pt x="835" y="101"/>
                  </a:cubicBezTo>
                  <a:cubicBezTo>
                    <a:pt x="868" y="34"/>
                    <a:pt x="835" y="1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6459175" y="2831375"/>
              <a:ext cx="22550" cy="4200"/>
            </a:xfrm>
            <a:custGeom>
              <a:avLst/>
              <a:gdLst/>
              <a:ahLst/>
              <a:cxnLst/>
              <a:rect l="l" t="t" r="r" b="b"/>
              <a:pathLst>
                <a:path w="902" h="168" extrusionOk="0">
                  <a:moveTo>
                    <a:pt x="834" y="1"/>
                  </a:moveTo>
                  <a:cubicBezTo>
                    <a:pt x="534" y="1"/>
                    <a:pt x="301" y="34"/>
                    <a:pt x="34" y="134"/>
                  </a:cubicBezTo>
                  <a:cubicBezTo>
                    <a:pt x="0" y="134"/>
                    <a:pt x="0" y="167"/>
                    <a:pt x="34" y="167"/>
                  </a:cubicBezTo>
                  <a:cubicBezTo>
                    <a:pt x="301" y="134"/>
                    <a:pt x="568" y="134"/>
                    <a:pt x="834" y="134"/>
                  </a:cubicBezTo>
                  <a:cubicBezTo>
                    <a:pt x="901" y="134"/>
                    <a:pt x="901" y="1"/>
                    <a:pt x="8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6450825" y="2810675"/>
              <a:ext cx="36725" cy="20025"/>
            </a:xfrm>
            <a:custGeom>
              <a:avLst/>
              <a:gdLst/>
              <a:ahLst/>
              <a:cxnLst/>
              <a:rect l="l" t="t" r="r" b="b"/>
              <a:pathLst>
                <a:path w="1469" h="801" extrusionOk="0">
                  <a:moveTo>
                    <a:pt x="501" y="295"/>
                  </a:moveTo>
                  <a:cubicBezTo>
                    <a:pt x="568" y="295"/>
                    <a:pt x="701" y="428"/>
                    <a:pt x="735" y="462"/>
                  </a:cubicBezTo>
                  <a:cubicBezTo>
                    <a:pt x="787" y="514"/>
                    <a:pt x="831" y="557"/>
                    <a:pt x="874" y="606"/>
                  </a:cubicBezTo>
                  <a:lnTo>
                    <a:pt x="874" y="606"/>
                  </a:lnTo>
                  <a:cubicBezTo>
                    <a:pt x="849" y="603"/>
                    <a:pt x="825" y="599"/>
                    <a:pt x="801" y="595"/>
                  </a:cubicBezTo>
                  <a:cubicBezTo>
                    <a:pt x="668" y="562"/>
                    <a:pt x="568" y="495"/>
                    <a:pt x="501" y="462"/>
                  </a:cubicBezTo>
                  <a:cubicBezTo>
                    <a:pt x="468" y="428"/>
                    <a:pt x="234" y="295"/>
                    <a:pt x="501" y="295"/>
                  </a:cubicBezTo>
                  <a:close/>
                  <a:moveTo>
                    <a:pt x="1273" y="121"/>
                  </a:moveTo>
                  <a:cubicBezTo>
                    <a:pt x="1291" y="121"/>
                    <a:pt x="1312" y="133"/>
                    <a:pt x="1335" y="161"/>
                  </a:cubicBezTo>
                  <a:cubicBezTo>
                    <a:pt x="1369" y="228"/>
                    <a:pt x="1335" y="328"/>
                    <a:pt x="1335" y="395"/>
                  </a:cubicBezTo>
                  <a:cubicBezTo>
                    <a:pt x="1319" y="527"/>
                    <a:pt x="1237" y="585"/>
                    <a:pt x="1135" y="607"/>
                  </a:cubicBezTo>
                  <a:lnTo>
                    <a:pt x="1135" y="607"/>
                  </a:lnTo>
                  <a:lnTo>
                    <a:pt x="1135" y="428"/>
                  </a:lnTo>
                  <a:cubicBezTo>
                    <a:pt x="1135" y="401"/>
                    <a:pt x="1181" y="121"/>
                    <a:pt x="1273" y="121"/>
                  </a:cubicBezTo>
                  <a:close/>
                  <a:moveTo>
                    <a:pt x="1262" y="1"/>
                  </a:moveTo>
                  <a:cubicBezTo>
                    <a:pt x="1208" y="1"/>
                    <a:pt x="1154" y="37"/>
                    <a:pt x="1135" y="95"/>
                  </a:cubicBezTo>
                  <a:cubicBezTo>
                    <a:pt x="1028" y="229"/>
                    <a:pt x="985" y="449"/>
                    <a:pt x="990" y="617"/>
                  </a:cubicBezTo>
                  <a:lnTo>
                    <a:pt x="990" y="617"/>
                  </a:lnTo>
                  <a:cubicBezTo>
                    <a:pt x="976" y="616"/>
                    <a:pt x="962" y="615"/>
                    <a:pt x="949" y="614"/>
                  </a:cubicBezTo>
                  <a:lnTo>
                    <a:pt x="949" y="614"/>
                  </a:lnTo>
                  <a:cubicBezTo>
                    <a:pt x="816" y="423"/>
                    <a:pt x="568" y="151"/>
                    <a:pt x="364" y="151"/>
                  </a:cubicBezTo>
                  <a:cubicBezTo>
                    <a:pt x="304" y="151"/>
                    <a:pt x="249" y="174"/>
                    <a:pt x="201" y="228"/>
                  </a:cubicBezTo>
                  <a:cubicBezTo>
                    <a:pt x="1" y="495"/>
                    <a:pt x="835" y="762"/>
                    <a:pt x="1002" y="762"/>
                  </a:cubicBezTo>
                  <a:cubicBezTo>
                    <a:pt x="1002" y="790"/>
                    <a:pt x="1014" y="800"/>
                    <a:pt x="1025" y="800"/>
                  </a:cubicBezTo>
                  <a:cubicBezTo>
                    <a:pt x="1040" y="800"/>
                    <a:pt x="1054" y="781"/>
                    <a:pt x="1035" y="762"/>
                  </a:cubicBezTo>
                  <a:cubicBezTo>
                    <a:pt x="1035" y="762"/>
                    <a:pt x="1035" y="761"/>
                    <a:pt x="1035" y="761"/>
                  </a:cubicBezTo>
                  <a:lnTo>
                    <a:pt x="1035" y="761"/>
                  </a:lnTo>
                  <a:cubicBezTo>
                    <a:pt x="1038" y="761"/>
                    <a:pt x="1041" y="761"/>
                    <a:pt x="1045" y="761"/>
                  </a:cubicBezTo>
                  <a:lnTo>
                    <a:pt x="1045" y="761"/>
                  </a:lnTo>
                  <a:cubicBezTo>
                    <a:pt x="1057" y="765"/>
                    <a:pt x="1071" y="767"/>
                    <a:pt x="1084" y="767"/>
                  </a:cubicBezTo>
                  <a:cubicBezTo>
                    <a:pt x="1100" y="767"/>
                    <a:pt x="1116" y="763"/>
                    <a:pt x="1125" y="754"/>
                  </a:cubicBezTo>
                  <a:lnTo>
                    <a:pt x="1125" y="754"/>
                  </a:lnTo>
                  <a:cubicBezTo>
                    <a:pt x="1244" y="737"/>
                    <a:pt x="1344" y="687"/>
                    <a:pt x="1369" y="562"/>
                  </a:cubicBezTo>
                  <a:cubicBezTo>
                    <a:pt x="1402" y="428"/>
                    <a:pt x="1469" y="161"/>
                    <a:pt x="1369" y="61"/>
                  </a:cubicBezTo>
                  <a:cubicBezTo>
                    <a:pt x="1341" y="19"/>
                    <a:pt x="1301" y="1"/>
                    <a:pt x="126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"/>
          <p:cNvSpPr txBox="1">
            <a:spLocks noGrp="1"/>
          </p:cNvSpPr>
          <p:nvPr>
            <p:ph type="subTitle" idx="1"/>
          </p:nvPr>
        </p:nvSpPr>
        <p:spPr>
          <a:xfrm>
            <a:off x="3227850" y="3170982"/>
            <a:ext cx="26883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584" name="Google Shape;1584;p2"/>
          <p:cNvSpPr txBox="1">
            <a:spLocks noGrp="1"/>
          </p:cNvSpPr>
          <p:nvPr>
            <p:ph type="ctrTitle"/>
          </p:nvPr>
        </p:nvSpPr>
        <p:spPr>
          <a:xfrm>
            <a:off x="2601450" y="1467687"/>
            <a:ext cx="3941100" cy="19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Font typeface="Jua"/>
              <a:buNone/>
              <a:defRPr sz="60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chemeClr val="dk2"/>
        </a:solidFill>
        <a:effectLst/>
      </p:bgPr>
    </p:bg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6"/>
          <p:cNvSpPr/>
          <p:nvPr/>
        </p:nvSpPr>
        <p:spPr>
          <a:xfrm rot="682357">
            <a:off x="-24222" y="-72353"/>
            <a:ext cx="8664736" cy="54604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42" name="Google Shape;1642;p6"/>
          <p:cNvSpPr txBox="1">
            <a:spLocks noGrp="1"/>
          </p:cNvSpPr>
          <p:nvPr>
            <p:ph type="subTitle" idx="1"/>
          </p:nvPr>
        </p:nvSpPr>
        <p:spPr>
          <a:xfrm>
            <a:off x="2043900" y="1513950"/>
            <a:ext cx="5056200" cy="2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643" name="Google Shape;1643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42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bg>
      <p:bgPr>
        <a:solidFill>
          <a:schemeClr val="dk2"/>
        </a:solidFill>
        <a:effectLst/>
      </p:bgPr>
    </p:bg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8" name="Google Shape;4908;p27"/>
          <p:cNvSpPr txBox="1">
            <a:spLocks noGrp="1"/>
          </p:cNvSpPr>
          <p:nvPr>
            <p:ph type="subTitle" idx="1"/>
          </p:nvPr>
        </p:nvSpPr>
        <p:spPr>
          <a:xfrm>
            <a:off x="4949511" y="2587073"/>
            <a:ext cx="2889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4909" name="Google Shape;4909;p27"/>
          <p:cNvSpPr txBox="1">
            <a:spLocks noGrp="1"/>
          </p:cNvSpPr>
          <p:nvPr>
            <p:ph type="title"/>
          </p:nvPr>
        </p:nvSpPr>
        <p:spPr>
          <a:xfrm>
            <a:off x="4771311" y="1860107"/>
            <a:ext cx="3246000" cy="7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53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/>
          <p:nvPr/>
        </p:nvSpPr>
        <p:spPr>
          <a:xfrm>
            <a:off x="-742350" y="-487825"/>
            <a:ext cx="3711800" cy="3881475"/>
          </a:xfrm>
          <a:custGeom>
            <a:avLst/>
            <a:gdLst/>
            <a:ahLst/>
            <a:cxnLst/>
            <a:rect l="l" t="t" r="r" b="b"/>
            <a:pathLst>
              <a:path w="148472" h="155259" extrusionOk="0">
                <a:moveTo>
                  <a:pt x="148472" y="0"/>
                </a:moveTo>
                <a:cubicBezTo>
                  <a:pt x="148472" y="17444"/>
                  <a:pt x="145614" y="40232"/>
                  <a:pt x="130655" y="49207"/>
                </a:cubicBezTo>
                <a:cubicBezTo>
                  <a:pt x="107403" y="63157"/>
                  <a:pt x="75161" y="57072"/>
                  <a:pt x="52601" y="72115"/>
                </a:cubicBezTo>
                <a:cubicBezTo>
                  <a:pt x="36695" y="82721"/>
                  <a:pt x="48713" y="110211"/>
                  <a:pt x="44965" y="128958"/>
                </a:cubicBezTo>
                <a:cubicBezTo>
                  <a:pt x="41561" y="145985"/>
                  <a:pt x="17364" y="155259"/>
                  <a:pt x="0" y="155259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Google Shape;186;p8"/>
          <p:cNvSpPr/>
          <p:nvPr/>
        </p:nvSpPr>
        <p:spPr>
          <a:xfrm>
            <a:off x="6112600" y="-487825"/>
            <a:ext cx="2687150" cy="6341875"/>
          </a:xfrm>
          <a:custGeom>
            <a:avLst/>
            <a:gdLst/>
            <a:ahLst/>
            <a:cxnLst/>
            <a:rect l="l" t="t" r="r" b="b"/>
            <a:pathLst>
              <a:path w="107486" h="253675" extrusionOk="0">
                <a:moveTo>
                  <a:pt x="54137" y="0"/>
                </a:moveTo>
                <a:cubicBezTo>
                  <a:pt x="46444" y="3846"/>
                  <a:pt x="39318" y="10123"/>
                  <a:pt x="35472" y="17816"/>
                </a:cubicBezTo>
                <a:cubicBezTo>
                  <a:pt x="29587" y="29586"/>
                  <a:pt x="33190" y="46568"/>
                  <a:pt x="41411" y="56843"/>
                </a:cubicBezTo>
                <a:cubicBezTo>
                  <a:pt x="51781" y="69804"/>
                  <a:pt x="71683" y="70529"/>
                  <a:pt x="87225" y="76357"/>
                </a:cubicBezTo>
                <a:cubicBezTo>
                  <a:pt x="98761" y="80683"/>
                  <a:pt x="109729" y="95796"/>
                  <a:pt x="106739" y="107748"/>
                </a:cubicBezTo>
                <a:cubicBezTo>
                  <a:pt x="104744" y="115723"/>
                  <a:pt x="97196" y="121481"/>
                  <a:pt x="90619" y="126413"/>
                </a:cubicBezTo>
                <a:cubicBezTo>
                  <a:pt x="82703" y="132349"/>
                  <a:pt x="77289" y="142163"/>
                  <a:pt x="75347" y="151865"/>
                </a:cubicBezTo>
                <a:cubicBezTo>
                  <a:pt x="72784" y="164669"/>
                  <a:pt x="84059" y="176527"/>
                  <a:pt x="87225" y="189195"/>
                </a:cubicBezTo>
                <a:cubicBezTo>
                  <a:pt x="88792" y="195464"/>
                  <a:pt x="84758" y="203134"/>
                  <a:pt x="79590" y="207012"/>
                </a:cubicBezTo>
                <a:cubicBezTo>
                  <a:pt x="63595" y="219014"/>
                  <a:pt x="36198" y="203497"/>
                  <a:pt x="20201" y="215496"/>
                </a:cubicBezTo>
                <a:cubicBezTo>
                  <a:pt x="12283" y="221435"/>
                  <a:pt x="3611" y="229430"/>
                  <a:pt x="2384" y="239252"/>
                </a:cubicBezTo>
                <a:cubicBezTo>
                  <a:pt x="1788" y="244023"/>
                  <a:pt x="-2424" y="253675"/>
                  <a:pt x="2384" y="253675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Google Shape;187;p8"/>
          <p:cNvSpPr/>
          <p:nvPr/>
        </p:nvSpPr>
        <p:spPr>
          <a:xfrm>
            <a:off x="3542125" y="-318150"/>
            <a:ext cx="3054275" cy="1319225"/>
          </a:xfrm>
          <a:custGeom>
            <a:avLst/>
            <a:gdLst/>
            <a:ahLst/>
            <a:cxnLst/>
            <a:rect l="l" t="t" r="r" b="b"/>
            <a:pathLst>
              <a:path w="122171" h="52769" extrusionOk="0">
                <a:moveTo>
                  <a:pt x="0" y="3393"/>
                </a:moveTo>
                <a:cubicBezTo>
                  <a:pt x="4652" y="15024"/>
                  <a:pt x="9664" y="26971"/>
                  <a:pt x="17817" y="36482"/>
                </a:cubicBezTo>
                <a:cubicBezTo>
                  <a:pt x="27771" y="48094"/>
                  <a:pt x="46155" y="55071"/>
                  <a:pt x="61086" y="51753"/>
                </a:cubicBezTo>
                <a:cubicBezTo>
                  <a:pt x="71270" y="49490"/>
                  <a:pt x="80009" y="42162"/>
                  <a:pt x="87386" y="34785"/>
                </a:cubicBezTo>
                <a:cubicBezTo>
                  <a:pt x="91233" y="30938"/>
                  <a:pt x="92005" y="24889"/>
                  <a:pt x="95022" y="20362"/>
                </a:cubicBezTo>
                <a:cubicBezTo>
                  <a:pt x="101296" y="10949"/>
                  <a:pt x="110859" y="0"/>
                  <a:pt x="122171" y="0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Google Shape;188;p8"/>
          <p:cNvSpPr/>
          <p:nvPr/>
        </p:nvSpPr>
        <p:spPr>
          <a:xfrm>
            <a:off x="-360575" y="4114800"/>
            <a:ext cx="5899275" cy="1654400"/>
          </a:xfrm>
          <a:custGeom>
            <a:avLst/>
            <a:gdLst/>
            <a:ahLst/>
            <a:cxnLst/>
            <a:rect l="l" t="t" r="r" b="b"/>
            <a:pathLst>
              <a:path w="235971" h="66176" extrusionOk="0">
                <a:moveTo>
                  <a:pt x="0" y="7636"/>
                </a:moveTo>
                <a:cubicBezTo>
                  <a:pt x="11260" y="128"/>
                  <a:pt x="26342" y="0"/>
                  <a:pt x="39875" y="0"/>
                </a:cubicBezTo>
                <a:cubicBezTo>
                  <a:pt x="56433" y="0"/>
                  <a:pt x="73375" y="1551"/>
                  <a:pt x="89083" y="6787"/>
                </a:cubicBezTo>
                <a:cubicBezTo>
                  <a:pt x="105762" y="12347"/>
                  <a:pt x="119120" y="27753"/>
                  <a:pt x="136594" y="29694"/>
                </a:cubicBezTo>
                <a:cubicBezTo>
                  <a:pt x="158046" y="32077"/>
                  <a:pt x="179909" y="19522"/>
                  <a:pt x="201074" y="23756"/>
                </a:cubicBezTo>
                <a:cubicBezTo>
                  <a:pt x="212253" y="25992"/>
                  <a:pt x="223470" y="31966"/>
                  <a:pt x="230768" y="40724"/>
                </a:cubicBezTo>
                <a:cubicBezTo>
                  <a:pt x="236307" y="47371"/>
                  <a:pt x="235859" y="57524"/>
                  <a:pt x="235859" y="66176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89" name="Google Shape;189;p8"/>
          <p:cNvGrpSpPr/>
          <p:nvPr/>
        </p:nvGrpSpPr>
        <p:grpSpPr>
          <a:xfrm rot="-3745882">
            <a:off x="1222815" y="4016867"/>
            <a:ext cx="1533981" cy="982500"/>
            <a:chOff x="4701347" y="601285"/>
            <a:chExt cx="1716496" cy="1099399"/>
          </a:xfrm>
        </p:grpSpPr>
        <p:sp>
          <p:nvSpPr>
            <p:cNvPr id="190" name="Google Shape;190;p8"/>
            <p:cNvSpPr/>
            <p:nvPr/>
          </p:nvSpPr>
          <p:spPr>
            <a:xfrm>
              <a:off x="4898445" y="672987"/>
              <a:ext cx="1452858" cy="1027696"/>
            </a:xfrm>
            <a:custGeom>
              <a:avLst/>
              <a:gdLst/>
              <a:ahLst/>
              <a:cxnLst/>
              <a:rect l="l" t="t" r="r" b="b"/>
              <a:pathLst>
                <a:path w="16939" h="11982" extrusionOk="0">
                  <a:moveTo>
                    <a:pt x="1619" y="0"/>
                  </a:moveTo>
                  <a:lnTo>
                    <a:pt x="0" y="3053"/>
                  </a:lnTo>
                  <a:lnTo>
                    <a:pt x="15450" y="11981"/>
                  </a:lnTo>
                  <a:lnTo>
                    <a:pt x="16939" y="9410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5077616" y="779856"/>
              <a:ext cx="1210729" cy="740624"/>
            </a:xfrm>
            <a:custGeom>
              <a:avLst/>
              <a:gdLst/>
              <a:ahLst/>
              <a:cxnLst/>
              <a:rect l="l" t="t" r="r" b="b"/>
              <a:pathLst>
                <a:path w="14116" h="8635" extrusionOk="0">
                  <a:moveTo>
                    <a:pt x="71" y="1"/>
                  </a:moveTo>
                  <a:cubicBezTo>
                    <a:pt x="51" y="1"/>
                    <a:pt x="30" y="13"/>
                    <a:pt x="22" y="34"/>
                  </a:cubicBezTo>
                  <a:cubicBezTo>
                    <a:pt x="1" y="56"/>
                    <a:pt x="12" y="89"/>
                    <a:pt x="44" y="111"/>
                  </a:cubicBezTo>
                  <a:lnTo>
                    <a:pt x="14018" y="8624"/>
                  </a:lnTo>
                  <a:cubicBezTo>
                    <a:pt x="14028" y="8635"/>
                    <a:pt x="14040" y="8635"/>
                    <a:pt x="14050" y="8635"/>
                  </a:cubicBezTo>
                  <a:cubicBezTo>
                    <a:pt x="14072" y="8635"/>
                    <a:pt x="14084" y="8624"/>
                    <a:pt x="14094" y="8602"/>
                  </a:cubicBezTo>
                  <a:cubicBezTo>
                    <a:pt x="14116" y="8580"/>
                    <a:pt x="14105" y="8547"/>
                    <a:pt x="14084" y="8525"/>
                  </a:cubicBezTo>
                  <a:lnTo>
                    <a:pt x="99" y="12"/>
                  </a:lnTo>
                  <a:cubicBezTo>
                    <a:pt x="92" y="4"/>
                    <a:pt x="81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6223576" y="1480074"/>
              <a:ext cx="193411" cy="220600"/>
            </a:xfrm>
            <a:custGeom>
              <a:avLst/>
              <a:gdLst/>
              <a:ahLst/>
              <a:cxnLst/>
              <a:rect l="l" t="t" r="r" b="b"/>
              <a:pathLst>
                <a:path w="2255" h="2572" extrusionOk="0">
                  <a:moveTo>
                    <a:pt x="1489" y="0"/>
                  </a:moveTo>
                  <a:lnTo>
                    <a:pt x="0" y="2571"/>
                  </a:lnTo>
                  <a:lnTo>
                    <a:pt x="2254" y="2364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6365267" y="1629227"/>
              <a:ext cx="52577" cy="58324"/>
            </a:xfrm>
            <a:custGeom>
              <a:avLst/>
              <a:gdLst/>
              <a:ahLst/>
              <a:cxnLst/>
              <a:rect l="l" t="t" r="r" b="b"/>
              <a:pathLst>
                <a:path w="613" h="680" extrusionOk="0">
                  <a:moveTo>
                    <a:pt x="384" y="1"/>
                  </a:moveTo>
                  <a:lnTo>
                    <a:pt x="0" y="669"/>
                  </a:lnTo>
                  <a:lnTo>
                    <a:pt x="329" y="679"/>
                  </a:lnTo>
                  <a:cubicBezTo>
                    <a:pt x="493" y="679"/>
                    <a:pt x="613" y="504"/>
                    <a:pt x="537" y="351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701347" y="601285"/>
              <a:ext cx="294791" cy="313918"/>
            </a:xfrm>
            <a:custGeom>
              <a:avLst/>
              <a:gdLst/>
              <a:ahLst/>
              <a:cxnLst/>
              <a:rect l="l" t="t" r="r" b="b"/>
              <a:pathLst>
                <a:path w="3437" h="3660" extrusionOk="0">
                  <a:moveTo>
                    <a:pt x="1945" y="1"/>
                  </a:moveTo>
                  <a:cubicBezTo>
                    <a:pt x="1319" y="1"/>
                    <a:pt x="713" y="341"/>
                    <a:pt x="405" y="934"/>
                  </a:cubicBezTo>
                  <a:cubicBezTo>
                    <a:pt x="0" y="1733"/>
                    <a:pt x="273" y="2718"/>
                    <a:pt x="1029" y="3188"/>
                  </a:cubicBezTo>
                  <a:lnTo>
                    <a:pt x="1783" y="3659"/>
                  </a:lnTo>
                  <a:lnTo>
                    <a:pt x="3436" y="574"/>
                  </a:lnTo>
                  <a:lnTo>
                    <a:pt x="2790" y="223"/>
                  </a:lnTo>
                  <a:cubicBezTo>
                    <a:pt x="2522" y="72"/>
                    <a:pt x="2231" y="1"/>
                    <a:pt x="1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854273" y="650430"/>
              <a:ext cx="192468" cy="284413"/>
            </a:xfrm>
            <a:custGeom>
              <a:avLst/>
              <a:gdLst/>
              <a:ahLst/>
              <a:cxnLst/>
              <a:rect l="l" t="t" r="r" b="b"/>
              <a:pathLst>
                <a:path w="2244" h="3316" extrusionOk="0">
                  <a:moveTo>
                    <a:pt x="1653" y="1"/>
                  </a:moveTo>
                  <a:lnTo>
                    <a:pt x="0" y="3086"/>
                  </a:lnTo>
                  <a:lnTo>
                    <a:pt x="515" y="3316"/>
                  </a:lnTo>
                  <a:lnTo>
                    <a:pt x="2244" y="339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348904" y="861594"/>
              <a:ext cx="787454" cy="486230"/>
            </a:xfrm>
            <a:custGeom>
              <a:avLst/>
              <a:gdLst/>
              <a:ahLst/>
              <a:cxnLst/>
              <a:rect l="l" t="t" r="r" b="b"/>
              <a:pathLst>
                <a:path w="9181" h="5669" extrusionOk="0">
                  <a:moveTo>
                    <a:pt x="0" y="0"/>
                  </a:moveTo>
                  <a:lnTo>
                    <a:pt x="0" y="22"/>
                  </a:lnTo>
                  <a:lnTo>
                    <a:pt x="9180" y="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A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363913" y="949764"/>
              <a:ext cx="772445" cy="479712"/>
            </a:xfrm>
            <a:custGeom>
              <a:avLst/>
              <a:gdLst/>
              <a:ahLst/>
              <a:cxnLst/>
              <a:rect l="l" t="t" r="r" b="b"/>
              <a:pathLst>
                <a:path w="9006" h="5593" extrusionOk="0">
                  <a:moveTo>
                    <a:pt x="0" y="1"/>
                  </a:moveTo>
                  <a:cubicBezTo>
                    <a:pt x="11" y="56"/>
                    <a:pt x="33" y="110"/>
                    <a:pt x="44" y="165"/>
                  </a:cubicBezTo>
                  <a:lnTo>
                    <a:pt x="8951" y="5593"/>
                  </a:lnTo>
                  <a:cubicBezTo>
                    <a:pt x="8973" y="5559"/>
                    <a:pt x="8983" y="5527"/>
                    <a:pt x="9005" y="5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rot="-9899977">
            <a:off x="8006556" y="480441"/>
            <a:ext cx="1533951" cy="982480"/>
            <a:chOff x="4701347" y="601285"/>
            <a:chExt cx="1716496" cy="1099399"/>
          </a:xfrm>
        </p:grpSpPr>
        <p:sp>
          <p:nvSpPr>
            <p:cNvPr id="199" name="Google Shape;199;p8"/>
            <p:cNvSpPr/>
            <p:nvPr/>
          </p:nvSpPr>
          <p:spPr>
            <a:xfrm>
              <a:off x="4898445" y="672987"/>
              <a:ext cx="1452858" cy="1027696"/>
            </a:xfrm>
            <a:custGeom>
              <a:avLst/>
              <a:gdLst/>
              <a:ahLst/>
              <a:cxnLst/>
              <a:rect l="l" t="t" r="r" b="b"/>
              <a:pathLst>
                <a:path w="16939" h="11982" extrusionOk="0">
                  <a:moveTo>
                    <a:pt x="1619" y="0"/>
                  </a:moveTo>
                  <a:lnTo>
                    <a:pt x="0" y="3053"/>
                  </a:lnTo>
                  <a:lnTo>
                    <a:pt x="15450" y="11981"/>
                  </a:lnTo>
                  <a:lnTo>
                    <a:pt x="16939" y="9410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077616" y="779856"/>
              <a:ext cx="1210729" cy="740624"/>
            </a:xfrm>
            <a:custGeom>
              <a:avLst/>
              <a:gdLst/>
              <a:ahLst/>
              <a:cxnLst/>
              <a:rect l="l" t="t" r="r" b="b"/>
              <a:pathLst>
                <a:path w="14116" h="8635" extrusionOk="0">
                  <a:moveTo>
                    <a:pt x="71" y="1"/>
                  </a:moveTo>
                  <a:cubicBezTo>
                    <a:pt x="51" y="1"/>
                    <a:pt x="30" y="13"/>
                    <a:pt x="22" y="34"/>
                  </a:cubicBezTo>
                  <a:cubicBezTo>
                    <a:pt x="1" y="56"/>
                    <a:pt x="12" y="89"/>
                    <a:pt x="44" y="111"/>
                  </a:cubicBezTo>
                  <a:lnTo>
                    <a:pt x="14018" y="8624"/>
                  </a:lnTo>
                  <a:cubicBezTo>
                    <a:pt x="14028" y="8635"/>
                    <a:pt x="14040" y="8635"/>
                    <a:pt x="14050" y="8635"/>
                  </a:cubicBezTo>
                  <a:cubicBezTo>
                    <a:pt x="14072" y="8635"/>
                    <a:pt x="14084" y="8624"/>
                    <a:pt x="14094" y="8602"/>
                  </a:cubicBezTo>
                  <a:cubicBezTo>
                    <a:pt x="14116" y="8580"/>
                    <a:pt x="14105" y="8547"/>
                    <a:pt x="14084" y="8525"/>
                  </a:cubicBezTo>
                  <a:lnTo>
                    <a:pt x="99" y="12"/>
                  </a:lnTo>
                  <a:cubicBezTo>
                    <a:pt x="92" y="4"/>
                    <a:pt x="81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223576" y="1480074"/>
              <a:ext cx="193411" cy="220600"/>
            </a:xfrm>
            <a:custGeom>
              <a:avLst/>
              <a:gdLst/>
              <a:ahLst/>
              <a:cxnLst/>
              <a:rect l="l" t="t" r="r" b="b"/>
              <a:pathLst>
                <a:path w="2255" h="2572" extrusionOk="0">
                  <a:moveTo>
                    <a:pt x="1489" y="0"/>
                  </a:moveTo>
                  <a:lnTo>
                    <a:pt x="0" y="2571"/>
                  </a:lnTo>
                  <a:lnTo>
                    <a:pt x="2254" y="2364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365267" y="1629227"/>
              <a:ext cx="52577" cy="58324"/>
            </a:xfrm>
            <a:custGeom>
              <a:avLst/>
              <a:gdLst/>
              <a:ahLst/>
              <a:cxnLst/>
              <a:rect l="l" t="t" r="r" b="b"/>
              <a:pathLst>
                <a:path w="613" h="680" extrusionOk="0">
                  <a:moveTo>
                    <a:pt x="384" y="1"/>
                  </a:moveTo>
                  <a:lnTo>
                    <a:pt x="0" y="669"/>
                  </a:lnTo>
                  <a:lnTo>
                    <a:pt x="329" y="679"/>
                  </a:lnTo>
                  <a:cubicBezTo>
                    <a:pt x="493" y="679"/>
                    <a:pt x="613" y="504"/>
                    <a:pt x="537" y="351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4701347" y="601285"/>
              <a:ext cx="294791" cy="313918"/>
            </a:xfrm>
            <a:custGeom>
              <a:avLst/>
              <a:gdLst/>
              <a:ahLst/>
              <a:cxnLst/>
              <a:rect l="l" t="t" r="r" b="b"/>
              <a:pathLst>
                <a:path w="3437" h="3660" extrusionOk="0">
                  <a:moveTo>
                    <a:pt x="1945" y="1"/>
                  </a:moveTo>
                  <a:cubicBezTo>
                    <a:pt x="1319" y="1"/>
                    <a:pt x="713" y="341"/>
                    <a:pt x="405" y="934"/>
                  </a:cubicBezTo>
                  <a:cubicBezTo>
                    <a:pt x="0" y="1733"/>
                    <a:pt x="273" y="2718"/>
                    <a:pt x="1029" y="3188"/>
                  </a:cubicBezTo>
                  <a:lnTo>
                    <a:pt x="1783" y="3659"/>
                  </a:lnTo>
                  <a:lnTo>
                    <a:pt x="3436" y="574"/>
                  </a:lnTo>
                  <a:lnTo>
                    <a:pt x="2790" y="223"/>
                  </a:lnTo>
                  <a:cubicBezTo>
                    <a:pt x="2522" y="72"/>
                    <a:pt x="2231" y="1"/>
                    <a:pt x="1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854273" y="650430"/>
              <a:ext cx="192468" cy="284413"/>
            </a:xfrm>
            <a:custGeom>
              <a:avLst/>
              <a:gdLst/>
              <a:ahLst/>
              <a:cxnLst/>
              <a:rect l="l" t="t" r="r" b="b"/>
              <a:pathLst>
                <a:path w="2244" h="3316" extrusionOk="0">
                  <a:moveTo>
                    <a:pt x="1653" y="1"/>
                  </a:moveTo>
                  <a:lnTo>
                    <a:pt x="0" y="3086"/>
                  </a:lnTo>
                  <a:lnTo>
                    <a:pt x="515" y="3316"/>
                  </a:lnTo>
                  <a:lnTo>
                    <a:pt x="2244" y="339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348904" y="861594"/>
              <a:ext cx="787454" cy="486230"/>
            </a:xfrm>
            <a:custGeom>
              <a:avLst/>
              <a:gdLst/>
              <a:ahLst/>
              <a:cxnLst/>
              <a:rect l="l" t="t" r="r" b="b"/>
              <a:pathLst>
                <a:path w="9181" h="5669" extrusionOk="0">
                  <a:moveTo>
                    <a:pt x="0" y="0"/>
                  </a:moveTo>
                  <a:lnTo>
                    <a:pt x="0" y="22"/>
                  </a:lnTo>
                  <a:lnTo>
                    <a:pt x="9180" y="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A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363913" y="949764"/>
              <a:ext cx="772445" cy="479712"/>
            </a:xfrm>
            <a:custGeom>
              <a:avLst/>
              <a:gdLst/>
              <a:ahLst/>
              <a:cxnLst/>
              <a:rect l="l" t="t" r="r" b="b"/>
              <a:pathLst>
                <a:path w="9006" h="5593" extrusionOk="0">
                  <a:moveTo>
                    <a:pt x="0" y="1"/>
                  </a:moveTo>
                  <a:cubicBezTo>
                    <a:pt x="11" y="56"/>
                    <a:pt x="33" y="110"/>
                    <a:pt x="44" y="165"/>
                  </a:cubicBezTo>
                  <a:lnTo>
                    <a:pt x="8951" y="5593"/>
                  </a:lnTo>
                  <a:cubicBezTo>
                    <a:pt x="8973" y="5559"/>
                    <a:pt x="8983" y="5527"/>
                    <a:pt x="9005" y="5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-2700000">
            <a:off x="-816960" y="1836729"/>
            <a:ext cx="1533933" cy="982469"/>
            <a:chOff x="4701347" y="601285"/>
            <a:chExt cx="1716496" cy="1099399"/>
          </a:xfrm>
        </p:grpSpPr>
        <p:sp>
          <p:nvSpPr>
            <p:cNvPr id="208" name="Google Shape;208;p8"/>
            <p:cNvSpPr/>
            <p:nvPr/>
          </p:nvSpPr>
          <p:spPr>
            <a:xfrm>
              <a:off x="4898445" y="672987"/>
              <a:ext cx="1452858" cy="1027696"/>
            </a:xfrm>
            <a:custGeom>
              <a:avLst/>
              <a:gdLst/>
              <a:ahLst/>
              <a:cxnLst/>
              <a:rect l="l" t="t" r="r" b="b"/>
              <a:pathLst>
                <a:path w="16939" h="11982" extrusionOk="0">
                  <a:moveTo>
                    <a:pt x="1619" y="0"/>
                  </a:moveTo>
                  <a:lnTo>
                    <a:pt x="0" y="3053"/>
                  </a:lnTo>
                  <a:lnTo>
                    <a:pt x="15450" y="11981"/>
                  </a:lnTo>
                  <a:lnTo>
                    <a:pt x="16939" y="9410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077616" y="779856"/>
              <a:ext cx="1210729" cy="740624"/>
            </a:xfrm>
            <a:custGeom>
              <a:avLst/>
              <a:gdLst/>
              <a:ahLst/>
              <a:cxnLst/>
              <a:rect l="l" t="t" r="r" b="b"/>
              <a:pathLst>
                <a:path w="14116" h="8635" extrusionOk="0">
                  <a:moveTo>
                    <a:pt x="71" y="1"/>
                  </a:moveTo>
                  <a:cubicBezTo>
                    <a:pt x="51" y="1"/>
                    <a:pt x="30" y="13"/>
                    <a:pt x="22" y="34"/>
                  </a:cubicBezTo>
                  <a:cubicBezTo>
                    <a:pt x="1" y="56"/>
                    <a:pt x="12" y="89"/>
                    <a:pt x="44" y="111"/>
                  </a:cubicBezTo>
                  <a:lnTo>
                    <a:pt x="14018" y="8624"/>
                  </a:lnTo>
                  <a:cubicBezTo>
                    <a:pt x="14028" y="8635"/>
                    <a:pt x="14040" y="8635"/>
                    <a:pt x="14050" y="8635"/>
                  </a:cubicBezTo>
                  <a:cubicBezTo>
                    <a:pt x="14072" y="8635"/>
                    <a:pt x="14084" y="8624"/>
                    <a:pt x="14094" y="8602"/>
                  </a:cubicBezTo>
                  <a:cubicBezTo>
                    <a:pt x="14116" y="8580"/>
                    <a:pt x="14105" y="8547"/>
                    <a:pt x="14084" y="8525"/>
                  </a:cubicBezTo>
                  <a:lnTo>
                    <a:pt x="99" y="12"/>
                  </a:lnTo>
                  <a:cubicBezTo>
                    <a:pt x="92" y="4"/>
                    <a:pt x="81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223576" y="1480074"/>
              <a:ext cx="193411" cy="220600"/>
            </a:xfrm>
            <a:custGeom>
              <a:avLst/>
              <a:gdLst/>
              <a:ahLst/>
              <a:cxnLst/>
              <a:rect l="l" t="t" r="r" b="b"/>
              <a:pathLst>
                <a:path w="2255" h="2572" extrusionOk="0">
                  <a:moveTo>
                    <a:pt x="1489" y="0"/>
                  </a:moveTo>
                  <a:lnTo>
                    <a:pt x="0" y="2571"/>
                  </a:lnTo>
                  <a:lnTo>
                    <a:pt x="2254" y="2364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365267" y="1629227"/>
              <a:ext cx="52577" cy="58324"/>
            </a:xfrm>
            <a:custGeom>
              <a:avLst/>
              <a:gdLst/>
              <a:ahLst/>
              <a:cxnLst/>
              <a:rect l="l" t="t" r="r" b="b"/>
              <a:pathLst>
                <a:path w="613" h="680" extrusionOk="0">
                  <a:moveTo>
                    <a:pt x="384" y="1"/>
                  </a:moveTo>
                  <a:lnTo>
                    <a:pt x="0" y="669"/>
                  </a:lnTo>
                  <a:lnTo>
                    <a:pt x="329" y="679"/>
                  </a:lnTo>
                  <a:cubicBezTo>
                    <a:pt x="493" y="679"/>
                    <a:pt x="613" y="504"/>
                    <a:pt x="537" y="351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701347" y="601285"/>
              <a:ext cx="294791" cy="313918"/>
            </a:xfrm>
            <a:custGeom>
              <a:avLst/>
              <a:gdLst/>
              <a:ahLst/>
              <a:cxnLst/>
              <a:rect l="l" t="t" r="r" b="b"/>
              <a:pathLst>
                <a:path w="3437" h="3660" extrusionOk="0">
                  <a:moveTo>
                    <a:pt x="1945" y="1"/>
                  </a:moveTo>
                  <a:cubicBezTo>
                    <a:pt x="1319" y="1"/>
                    <a:pt x="713" y="341"/>
                    <a:pt x="405" y="934"/>
                  </a:cubicBezTo>
                  <a:cubicBezTo>
                    <a:pt x="0" y="1733"/>
                    <a:pt x="273" y="2718"/>
                    <a:pt x="1029" y="3188"/>
                  </a:cubicBezTo>
                  <a:lnTo>
                    <a:pt x="1783" y="3659"/>
                  </a:lnTo>
                  <a:lnTo>
                    <a:pt x="3436" y="574"/>
                  </a:lnTo>
                  <a:lnTo>
                    <a:pt x="2790" y="223"/>
                  </a:lnTo>
                  <a:cubicBezTo>
                    <a:pt x="2522" y="72"/>
                    <a:pt x="2231" y="1"/>
                    <a:pt x="1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4854273" y="650430"/>
              <a:ext cx="192468" cy="284413"/>
            </a:xfrm>
            <a:custGeom>
              <a:avLst/>
              <a:gdLst/>
              <a:ahLst/>
              <a:cxnLst/>
              <a:rect l="l" t="t" r="r" b="b"/>
              <a:pathLst>
                <a:path w="2244" h="3316" extrusionOk="0">
                  <a:moveTo>
                    <a:pt x="1653" y="1"/>
                  </a:moveTo>
                  <a:lnTo>
                    <a:pt x="0" y="3086"/>
                  </a:lnTo>
                  <a:lnTo>
                    <a:pt x="515" y="3316"/>
                  </a:lnTo>
                  <a:lnTo>
                    <a:pt x="2244" y="339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348904" y="861594"/>
              <a:ext cx="787454" cy="486230"/>
            </a:xfrm>
            <a:custGeom>
              <a:avLst/>
              <a:gdLst/>
              <a:ahLst/>
              <a:cxnLst/>
              <a:rect l="l" t="t" r="r" b="b"/>
              <a:pathLst>
                <a:path w="9181" h="5669" extrusionOk="0">
                  <a:moveTo>
                    <a:pt x="0" y="0"/>
                  </a:moveTo>
                  <a:lnTo>
                    <a:pt x="0" y="22"/>
                  </a:lnTo>
                  <a:lnTo>
                    <a:pt x="9180" y="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A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363913" y="949764"/>
              <a:ext cx="772445" cy="479712"/>
            </a:xfrm>
            <a:custGeom>
              <a:avLst/>
              <a:gdLst/>
              <a:ahLst/>
              <a:cxnLst/>
              <a:rect l="l" t="t" r="r" b="b"/>
              <a:pathLst>
                <a:path w="9006" h="5593" extrusionOk="0">
                  <a:moveTo>
                    <a:pt x="0" y="1"/>
                  </a:moveTo>
                  <a:cubicBezTo>
                    <a:pt x="11" y="56"/>
                    <a:pt x="33" y="110"/>
                    <a:pt x="44" y="165"/>
                  </a:cubicBezTo>
                  <a:lnTo>
                    <a:pt x="8951" y="5593"/>
                  </a:lnTo>
                  <a:cubicBezTo>
                    <a:pt x="8973" y="5559"/>
                    <a:pt x="8983" y="5527"/>
                    <a:pt x="9005" y="5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0"/>
            <a:ext cx="5950761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706411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2571749"/>
            <a:ext cx="4138550" cy="1701419"/>
          </a:xfrm>
        </p:spPr>
        <p:txBody>
          <a:bodyPr anchor="t">
            <a:normAutofit/>
          </a:bodyPr>
          <a:lstStyle>
            <a:lvl1pPr algn="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6" y="1701590"/>
            <a:ext cx="4018200" cy="87016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43462" y="2447139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8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5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6207" y="48091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7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643882" y="222193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2360440"/>
            <a:ext cx="5967420" cy="1068560"/>
          </a:xfrm>
        </p:spPr>
        <p:txBody>
          <a:bodyPr anchor="t"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477" y="1701590"/>
            <a:ext cx="5843948" cy="658851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4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604363"/>
            <a:ext cx="5963238" cy="811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4031" y="1539087"/>
            <a:ext cx="2918970" cy="2998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977" y="1539086"/>
            <a:ext cx="2920667" cy="2998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47129" y="480917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0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645238" y="477318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604364"/>
            <a:ext cx="5967420" cy="808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6964" y="1539086"/>
            <a:ext cx="2922350" cy="535364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6964" y="2138498"/>
            <a:ext cx="2920217" cy="230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9975" y="1539086"/>
            <a:ext cx="2924849" cy="535364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99976" y="2138498"/>
            <a:ext cx="2924849" cy="230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8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7129" y="48091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7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2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4"/>
          <p:cNvGrpSpPr/>
          <p:nvPr/>
        </p:nvGrpSpPr>
        <p:grpSpPr>
          <a:xfrm rot="616907">
            <a:off x="8143110" y="249165"/>
            <a:ext cx="701416" cy="1468762"/>
            <a:chOff x="8694925" y="207725"/>
            <a:chExt cx="701375" cy="1468675"/>
          </a:xfrm>
        </p:grpSpPr>
        <p:sp>
          <p:nvSpPr>
            <p:cNvPr id="1591" name="Google Shape;1591;p4"/>
            <p:cNvSpPr/>
            <p:nvPr/>
          </p:nvSpPr>
          <p:spPr>
            <a:xfrm>
              <a:off x="9081050" y="757200"/>
              <a:ext cx="142625" cy="92150"/>
            </a:xfrm>
            <a:custGeom>
              <a:avLst/>
              <a:gdLst/>
              <a:ahLst/>
              <a:cxnLst/>
              <a:rect l="l" t="t" r="r" b="b"/>
              <a:pathLst>
                <a:path w="5705" h="3686" extrusionOk="0">
                  <a:moveTo>
                    <a:pt x="4973" y="0"/>
                  </a:moveTo>
                  <a:cubicBezTo>
                    <a:pt x="4961" y="0"/>
                    <a:pt x="4949" y="3"/>
                    <a:pt x="4937" y="8"/>
                  </a:cubicBezTo>
                  <a:cubicBezTo>
                    <a:pt x="4857" y="77"/>
                    <a:pt x="4680" y="95"/>
                    <a:pt x="4459" y="95"/>
                  </a:cubicBezTo>
                  <a:cubicBezTo>
                    <a:pt x="4236" y="95"/>
                    <a:pt x="3968" y="77"/>
                    <a:pt x="3706" y="77"/>
                  </a:cubicBezTo>
                  <a:cubicBezTo>
                    <a:pt x="3477" y="77"/>
                    <a:pt x="3253" y="91"/>
                    <a:pt x="3069" y="142"/>
                  </a:cubicBezTo>
                  <a:cubicBezTo>
                    <a:pt x="2469" y="308"/>
                    <a:pt x="1401" y="1009"/>
                    <a:pt x="1501" y="1209"/>
                  </a:cubicBezTo>
                  <a:cubicBezTo>
                    <a:pt x="1513" y="1244"/>
                    <a:pt x="1547" y="1259"/>
                    <a:pt x="1597" y="1259"/>
                  </a:cubicBezTo>
                  <a:cubicBezTo>
                    <a:pt x="1832" y="1259"/>
                    <a:pt x="2410" y="936"/>
                    <a:pt x="2602" y="909"/>
                  </a:cubicBezTo>
                  <a:cubicBezTo>
                    <a:pt x="2641" y="900"/>
                    <a:pt x="2679" y="896"/>
                    <a:pt x="2712" y="896"/>
                  </a:cubicBezTo>
                  <a:cubicBezTo>
                    <a:pt x="2937" y="896"/>
                    <a:pt x="2994" y="1081"/>
                    <a:pt x="2269" y="1342"/>
                  </a:cubicBezTo>
                  <a:cubicBezTo>
                    <a:pt x="1401" y="1643"/>
                    <a:pt x="201" y="2210"/>
                    <a:pt x="234" y="2477"/>
                  </a:cubicBezTo>
                  <a:cubicBezTo>
                    <a:pt x="246" y="2505"/>
                    <a:pt x="280" y="2517"/>
                    <a:pt x="330" y="2517"/>
                  </a:cubicBezTo>
                  <a:cubicBezTo>
                    <a:pt x="649" y="2517"/>
                    <a:pt x="1627" y="2036"/>
                    <a:pt x="1984" y="2036"/>
                  </a:cubicBezTo>
                  <a:cubicBezTo>
                    <a:pt x="2041" y="2036"/>
                    <a:pt x="2082" y="2048"/>
                    <a:pt x="2102" y="2076"/>
                  </a:cubicBezTo>
                  <a:cubicBezTo>
                    <a:pt x="2269" y="2343"/>
                    <a:pt x="1501" y="2510"/>
                    <a:pt x="1001" y="2610"/>
                  </a:cubicBezTo>
                  <a:cubicBezTo>
                    <a:pt x="501" y="2743"/>
                    <a:pt x="0" y="2910"/>
                    <a:pt x="0" y="2910"/>
                  </a:cubicBezTo>
                  <a:cubicBezTo>
                    <a:pt x="26" y="3080"/>
                    <a:pt x="185" y="3140"/>
                    <a:pt x="413" y="3140"/>
                  </a:cubicBezTo>
                  <a:cubicBezTo>
                    <a:pt x="948" y="3140"/>
                    <a:pt x="1862" y="2809"/>
                    <a:pt x="2289" y="2809"/>
                  </a:cubicBezTo>
                  <a:cubicBezTo>
                    <a:pt x="2393" y="2809"/>
                    <a:pt x="2468" y="2828"/>
                    <a:pt x="2502" y="2877"/>
                  </a:cubicBezTo>
                  <a:cubicBezTo>
                    <a:pt x="2702" y="3210"/>
                    <a:pt x="934" y="3344"/>
                    <a:pt x="768" y="3511"/>
                  </a:cubicBezTo>
                  <a:cubicBezTo>
                    <a:pt x="718" y="3611"/>
                    <a:pt x="901" y="3686"/>
                    <a:pt x="1243" y="3686"/>
                  </a:cubicBezTo>
                  <a:cubicBezTo>
                    <a:pt x="1585" y="3686"/>
                    <a:pt x="2085" y="3611"/>
                    <a:pt x="2669" y="3411"/>
                  </a:cubicBezTo>
                  <a:cubicBezTo>
                    <a:pt x="3770" y="3010"/>
                    <a:pt x="5704" y="1509"/>
                    <a:pt x="5704" y="1509"/>
                  </a:cubicBezTo>
                  <a:cubicBezTo>
                    <a:pt x="5704" y="1509"/>
                    <a:pt x="5273" y="0"/>
                    <a:pt x="49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"/>
            <p:cNvSpPr/>
            <p:nvPr/>
          </p:nvSpPr>
          <p:spPr>
            <a:xfrm>
              <a:off x="8870050" y="865800"/>
              <a:ext cx="297750" cy="728875"/>
            </a:xfrm>
            <a:custGeom>
              <a:avLst/>
              <a:gdLst/>
              <a:ahLst/>
              <a:cxnLst/>
              <a:rect l="l" t="t" r="r" b="b"/>
              <a:pathLst>
                <a:path w="11910" h="29155" extrusionOk="0">
                  <a:moveTo>
                    <a:pt x="1168" y="1"/>
                  </a:moveTo>
                  <a:lnTo>
                    <a:pt x="1" y="28187"/>
                  </a:lnTo>
                  <a:lnTo>
                    <a:pt x="2503" y="28721"/>
                  </a:lnTo>
                  <a:cubicBezTo>
                    <a:pt x="2503" y="28721"/>
                    <a:pt x="5805" y="4404"/>
                    <a:pt x="6005" y="4037"/>
                  </a:cubicBezTo>
                  <a:cubicBezTo>
                    <a:pt x="6056" y="3966"/>
                    <a:pt x="6150" y="3941"/>
                    <a:pt x="6256" y="3941"/>
                  </a:cubicBezTo>
                  <a:cubicBezTo>
                    <a:pt x="6499" y="3941"/>
                    <a:pt x="6806" y="4070"/>
                    <a:pt x="6806" y="4070"/>
                  </a:cubicBezTo>
                  <a:lnTo>
                    <a:pt x="5071" y="29021"/>
                  </a:lnTo>
                  <a:lnTo>
                    <a:pt x="7706" y="29155"/>
                  </a:lnTo>
                  <a:cubicBezTo>
                    <a:pt x="7706" y="29155"/>
                    <a:pt x="11576" y="5972"/>
                    <a:pt x="11910" y="3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"/>
            <p:cNvSpPr/>
            <p:nvPr/>
          </p:nvSpPr>
          <p:spPr>
            <a:xfrm>
              <a:off x="8786675" y="1566300"/>
              <a:ext cx="150950" cy="93425"/>
            </a:xfrm>
            <a:custGeom>
              <a:avLst/>
              <a:gdLst/>
              <a:ahLst/>
              <a:cxnLst/>
              <a:rect l="l" t="t" r="r" b="b"/>
              <a:pathLst>
                <a:path w="6038" h="3737" extrusionOk="0">
                  <a:moveTo>
                    <a:pt x="2869" y="1"/>
                  </a:moveTo>
                  <a:lnTo>
                    <a:pt x="2702" y="1835"/>
                  </a:lnTo>
                  <a:lnTo>
                    <a:pt x="0" y="3236"/>
                  </a:lnTo>
                  <a:lnTo>
                    <a:pt x="5604" y="3737"/>
                  </a:lnTo>
                  <a:lnTo>
                    <a:pt x="6038" y="468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"/>
            <p:cNvSpPr/>
            <p:nvPr/>
          </p:nvSpPr>
          <p:spPr>
            <a:xfrm>
              <a:off x="8980975" y="1582150"/>
              <a:ext cx="139300" cy="94250"/>
            </a:xfrm>
            <a:custGeom>
              <a:avLst/>
              <a:gdLst/>
              <a:ahLst/>
              <a:cxnLst/>
              <a:rect l="l" t="t" r="r" b="b"/>
              <a:pathLst>
                <a:path w="5572" h="3770" extrusionOk="0">
                  <a:moveTo>
                    <a:pt x="101" y="0"/>
                  </a:moveTo>
                  <a:lnTo>
                    <a:pt x="0" y="3336"/>
                  </a:lnTo>
                  <a:lnTo>
                    <a:pt x="5571" y="3770"/>
                  </a:lnTo>
                  <a:lnTo>
                    <a:pt x="3503" y="2069"/>
                  </a:lnTo>
                  <a:lnTo>
                    <a:pt x="3570" y="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"/>
            <p:cNvSpPr/>
            <p:nvPr/>
          </p:nvSpPr>
          <p:spPr>
            <a:xfrm>
              <a:off x="8956800" y="216075"/>
              <a:ext cx="245200" cy="168350"/>
            </a:xfrm>
            <a:custGeom>
              <a:avLst/>
              <a:gdLst/>
              <a:ahLst/>
              <a:cxnLst/>
              <a:rect l="l" t="t" r="r" b="b"/>
              <a:pathLst>
                <a:path w="9808" h="6734" extrusionOk="0">
                  <a:moveTo>
                    <a:pt x="5203" y="0"/>
                  </a:moveTo>
                  <a:cubicBezTo>
                    <a:pt x="4710" y="0"/>
                    <a:pt x="4206" y="168"/>
                    <a:pt x="3870" y="505"/>
                  </a:cubicBezTo>
                  <a:cubicBezTo>
                    <a:pt x="2802" y="538"/>
                    <a:pt x="1868" y="1239"/>
                    <a:pt x="1168" y="2039"/>
                  </a:cubicBezTo>
                  <a:cubicBezTo>
                    <a:pt x="667" y="2606"/>
                    <a:pt x="234" y="3273"/>
                    <a:pt x="134" y="3974"/>
                  </a:cubicBezTo>
                  <a:cubicBezTo>
                    <a:pt x="0" y="4708"/>
                    <a:pt x="134" y="5508"/>
                    <a:pt x="634" y="6042"/>
                  </a:cubicBezTo>
                  <a:cubicBezTo>
                    <a:pt x="969" y="6422"/>
                    <a:pt x="1470" y="6637"/>
                    <a:pt x="1954" y="6637"/>
                  </a:cubicBezTo>
                  <a:cubicBezTo>
                    <a:pt x="2192" y="6637"/>
                    <a:pt x="2427" y="6585"/>
                    <a:pt x="2635" y="6476"/>
                  </a:cubicBezTo>
                  <a:lnTo>
                    <a:pt x="4737" y="5808"/>
                  </a:lnTo>
                  <a:cubicBezTo>
                    <a:pt x="5468" y="6335"/>
                    <a:pt x="6328" y="6733"/>
                    <a:pt x="7248" y="6733"/>
                  </a:cubicBezTo>
                  <a:cubicBezTo>
                    <a:pt x="7377" y="6733"/>
                    <a:pt x="7508" y="6726"/>
                    <a:pt x="7639" y="6709"/>
                  </a:cubicBezTo>
                  <a:cubicBezTo>
                    <a:pt x="8673" y="6576"/>
                    <a:pt x="9640" y="5808"/>
                    <a:pt x="9807" y="4808"/>
                  </a:cubicBezTo>
                  <a:cubicBezTo>
                    <a:pt x="9807" y="4641"/>
                    <a:pt x="9807" y="4508"/>
                    <a:pt x="9707" y="4374"/>
                  </a:cubicBezTo>
                  <a:cubicBezTo>
                    <a:pt x="9638" y="4305"/>
                    <a:pt x="9548" y="4286"/>
                    <a:pt x="9449" y="4286"/>
                  </a:cubicBezTo>
                  <a:cubicBezTo>
                    <a:pt x="9323" y="4286"/>
                    <a:pt x="9181" y="4317"/>
                    <a:pt x="9048" y="4317"/>
                  </a:cubicBezTo>
                  <a:cubicBezTo>
                    <a:pt x="8934" y="4317"/>
                    <a:pt x="8826" y="4294"/>
                    <a:pt x="8740" y="4207"/>
                  </a:cubicBezTo>
                  <a:cubicBezTo>
                    <a:pt x="9173" y="4041"/>
                    <a:pt x="9507" y="3674"/>
                    <a:pt x="9540" y="3207"/>
                  </a:cubicBezTo>
                  <a:cubicBezTo>
                    <a:pt x="9207" y="3173"/>
                    <a:pt x="8840" y="3140"/>
                    <a:pt x="8506" y="3073"/>
                  </a:cubicBezTo>
                  <a:cubicBezTo>
                    <a:pt x="8773" y="2873"/>
                    <a:pt x="9007" y="2506"/>
                    <a:pt x="9040" y="2139"/>
                  </a:cubicBezTo>
                  <a:cubicBezTo>
                    <a:pt x="9040" y="2039"/>
                    <a:pt x="9040" y="1906"/>
                    <a:pt x="8973" y="1839"/>
                  </a:cubicBezTo>
                  <a:cubicBezTo>
                    <a:pt x="8907" y="1750"/>
                    <a:pt x="8810" y="1735"/>
                    <a:pt x="8714" y="1735"/>
                  </a:cubicBezTo>
                  <a:cubicBezTo>
                    <a:pt x="8666" y="1735"/>
                    <a:pt x="8617" y="1739"/>
                    <a:pt x="8573" y="1739"/>
                  </a:cubicBezTo>
                  <a:cubicBezTo>
                    <a:pt x="8389" y="1772"/>
                    <a:pt x="8198" y="1806"/>
                    <a:pt x="8010" y="1806"/>
                  </a:cubicBezTo>
                  <a:cubicBezTo>
                    <a:pt x="7822" y="1806"/>
                    <a:pt x="7639" y="1772"/>
                    <a:pt x="7472" y="1672"/>
                  </a:cubicBezTo>
                  <a:cubicBezTo>
                    <a:pt x="7139" y="1472"/>
                    <a:pt x="6972" y="1105"/>
                    <a:pt x="6705" y="772"/>
                  </a:cubicBezTo>
                  <a:cubicBezTo>
                    <a:pt x="6371" y="338"/>
                    <a:pt x="5871" y="38"/>
                    <a:pt x="5337" y="4"/>
                  </a:cubicBezTo>
                  <a:cubicBezTo>
                    <a:pt x="5293" y="2"/>
                    <a:pt x="5248" y="0"/>
                    <a:pt x="5203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"/>
            <p:cNvSpPr/>
            <p:nvPr/>
          </p:nvSpPr>
          <p:spPr>
            <a:xfrm>
              <a:off x="8898425" y="461225"/>
              <a:ext cx="300225" cy="425450"/>
            </a:xfrm>
            <a:custGeom>
              <a:avLst/>
              <a:gdLst/>
              <a:ahLst/>
              <a:cxnLst/>
              <a:rect l="l" t="t" r="r" b="b"/>
              <a:pathLst>
                <a:path w="12009" h="17018" extrusionOk="0">
                  <a:moveTo>
                    <a:pt x="6976" y="1"/>
                  </a:moveTo>
                  <a:cubicBezTo>
                    <a:pt x="6009" y="1"/>
                    <a:pt x="1777" y="262"/>
                    <a:pt x="1334" y="4809"/>
                  </a:cubicBezTo>
                  <a:cubicBezTo>
                    <a:pt x="801" y="9979"/>
                    <a:pt x="0" y="16717"/>
                    <a:pt x="0" y="16717"/>
                  </a:cubicBezTo>
                  <a:lnTo>
                    <a:pt x="10741" y="17017"/>
                  </a:lnTo>
                  <a:lnTo>
                    <a:pt x="11742" y="5376"/>
                  </a:lnTo>
                  <a:cubicBezTo>
                    <a:pt x="12009" y="2707"/>
                    <a:pt x="10074" y="306"/>
                    <a:pt x="7405" y="5"/>
                  </a:cubicBezTo>
                  <a:lnTo>
                    <a:pt x="7172" y="5"/>
                  </a:lnTo>
                  <a:cubicBezTo>
                    <a:pt x="7172" y="5"/>
                    <a:pt x="7101" y="1"/>
                    <a:pt x="6976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"/>
            <p:cNvSpPr/>
            <p:nvPr/>
          </p:nvSpPr>
          <p:spPr>
            <a:xfrm>
              <a:off x="9006825" y="237850"/>
              <a:ext cx="146800" cy="175200"/>
            </a:xfrm>
            <a:custGeom>
              <a:avLst/>
              <a:gdLst/>
              <a:ahLst/>
              <a:cxnLst/>
              <a:rect l="l" t="t" r="r" b="b"/>
              <a:pathLst>
                <a:path w="5872" h="7008" extrusionOk="0">
                  <a:moveTo>
                    <a:pt x="3303" y="1"/>
                  </a:moveTo>
                  <a:cubicBezTo>
                    <a:pt x="3303" y="67"/>
                    <a:pt x="3303" y="67"/>
                    <a:pt x="3236" y="67"/>
                  </a:cubicBezTo>
                  <a:cubicBezTo>
                    <a:pt x="3138" y="57"/>
                    <a:pt x="3041" y="51"/>
                    <a:pt x="2944" y="51"/>
                  </a:cubicBezTo>
                  <a:cubicBezTo>
                    <a:pt x="1532" y="51"/>
                    <a:pt x="323" y="1166"/>
                    <a:pt x="167" y="2602"/>
                  </a:cubicBezTo>
                  <a:cubicBezTo>
                    <a:pt x="1" y="4637"/>
                    <a:pt x="34" y="6972"/>
                    <a:pt x="2302" y="7006"/>
                  </a:cubicBezTo>
                  <a:cubicBezTo>
                    <a:pt x="2366" y="7007"/>
                    <a:pt x="2428" y="7008"/>
                    <a:pt x="2490" y="7008"/>
                  </a:cubicBezTo>
                  <a:cubicBezTo>
                    <a:pt x="5516" y="7008"/>
                    <a:pt x="5805" y="5415"/>
                    <a:pt x="5838" y="4270"/>
                  </a:cubicBezTo>
                  <a:cubicBezTo>
                    <a:pt x="5871" y="3136"/>
                    <a:pt x="5705" y="267"/>
                    <a:pt x="330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"/>
            <p:cNvSpPr/>
            <p:nvPr/>
          </p:nvSpPr>
          <p:spPr>
            <a:xfrm>
              <a:off x="9031000" y="399625"/>
              <a:ext cx="81750" cy="117725"/>
            </a:xfrm>
            <a:custGeom>
              <a:avLst/>
              <a:gdLst/>
              <a:ahLst/>
              <a:cxnLst/>
              <a:rect l="l" t="t" r="r" b="b"/>
              <a:pathLst>
                <a:path w="3270" h="4709" extrusionOk="0">
                  <a:moveTo>
                    <a:pt x="1" y="1"/>
                  </a:moveTo>
                  <a:lnTo>
                    <a:pt x="34" y="3136"/>
                  </a:lnTo>
                  <a:cubicBezTo>
                    <a:pt x="34" y="3999"/>
                    <a:pt x="768" y="4708"/>
                    <a:pt x="1622" y="4708"/>
                  </a:cubicBezTo>
                  <a:cubicBezTo>
                    <a:pt x="1659" y="4708"/>
                    <a:pt x="1697" y="4707"/>
                    <a:pt x="1735" y="4704"/>
                  </a:cubicBezTo>
                  <a:cubicBezTo>
                    <a:pt x="2569" y="4671"/>
                    <a:pt x="3203" y="4004"/>
                    <a:pt x="3203" y="3170"/>
                  </a:cubicBezTo>
                  <a:lnTo>
                    <a:pt x="327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"/>
            <p:cNvSpPr/>
            <p:nvPr/>
          </p:nvSpPr>
          <p:spPr>
            <a:xfrm>
              <a:off x="8983850" y="318525"/>
              <a:ext cx="39675" cy="51650"/>
            </a:xfrm>
            <a:custGeom>
              <a:avLst/>
              <a:gdLst/>
              <a:ahLst/>
              <a:cxnLst/>
              <a:rect l="l" t="t" r="r" b="b"/>
              <a:pathLst>
                <a:path w="1587" h="2066" extrusionOk="0">
                  <a:moveTo>
                    <a:pt x="826" y="1"/>
                  </a:moveTo>
                  <a:cubicBezTo>
                    <a:pt x="502" y="1"/>
                    <a:pt x="244" y="311"/>
                    <a:pt x="152" y="676"/>
                  </a:cubicBezTo>
                  <a:cubicBezTo>
                    <a:pt x="0" y="1315"/>
                    <a:pt x="459" y="2066"/>
                    <a:pt x="1174" y="2066"/>
                  </a:cubicBezTo>
                  <a:cubicBezTo>
                    <a:pt x="1242" y="2066"/>
                    <a:pt x="1313" y="2059"/>
                    <a:pt x="1387" y="2044"/>
                  </a:cubicBezTo>
                  <a:lnTo>
                    <a:pt x="1487" y="510"/>
                  </a:lnTo>
                  <a:cubicBezTo>
                    <a:pt x="1587" y="209"/>
                    <a:pt x="1120" y="9"/>
                    <a:pt x="920" y="9"/>
                  </a:cubicBezTo>
                  <a:cubicBezTo>
                    <a:pt x="888" y="3"/>
                    <a:pt x="857" y="1"/>
                    <a:pt x="826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"/>
            <p:cNvSpPr/>
            <p:nvPr/>
          </p:nvSpPr>
          <p:spPr>
            <a:xfrm>
              <a:off x="9042800" y="307900"/>
              <a:ext cx="7425" cy="6400"/>
            </a:xfrm>
            <a:custGeom>
              <a:avLst/>
              <a:gdLst/>
              <a:ahLst/>
              <a:cxnLst/>
              <a:rect l="l" t="t" r="r" b="b"/>
              <a:pathLst>
                <a:path w="297" h="256" extrusionOk="0">
                  <a:moveTo>
                    <a:pt x="196" y="1"/>
                  </a:moveTo>
                  <a:cubicBezTo>
                    <a:pt x="129" y="1"/>
                    <a:pt x="96" y="1"/>
                    <a:pt x="96" y="34"/>
                  </a:cubicBezTo>
                  <a:cubicBezTo>
                    <a:pt x="1" y="153"/>
                    <a:pt x="93" y="255"/>
                    <a:pt x="177" y="255"/>
                  </a:cubicBezTo>
                  <a:cubicBezTo>
                    <a:pt x="211" y="255"/>
                    <a:pt x="244" y="239"/>
                    <a:pt x="263" y="201"/>
                  </a:cubicBezTo>
                  <a:cubicBezTo>
                    <a:pt x="296" y="134"/>
                    <a:pt x="263" y="34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"/>
            <p:cNvSpPr/>
            <p:nvPr/>
          </p:nvSpPr>
          <p:spPr>
            <a:xfrm>
              <a:off x="9112575" y="305775"/>
              <a:ext cx="7700" cy="5550"/>
            </a:xfrm>
            <a:custGeom>
              <a:avLst/>
              <a:gdLst/>
              <a:ahLst/>
              <a:cxnLst/>
              <a:rect l="l" t="t" r="r" b="b"/>
              <a:pathLst>
                <a:path w="308" h="222" extrusionOk="0">
                  <a:moveTo>
                    <a:pt x="159" y="0"/>
                  </a:moveTo>
                  <a:cubicBezTo>
                    <a:pt x="11" y="0"/>
                    <a:pt x="1" y="221"/>
                    <a:pt x="147" y="221"/>
                  </a:cubicBezTo>
                  <a:cubicBezTo>
                    <a:pt x="155" y="221"/>
                    <a:pt x="164" y="221"/>
                    <a:pt x="174" y="219"/>
                  </a:cubicBezTo>
                  <a:cubicBezTo>
                    <a:pt x="307" y="186"/>
                    <a:pt x="307" y="52"/>
                    <a:pt x="240" y="19"/>
                  </a:cubicBezTo>
                  <a:cubicBezTo>
                    <a:pt x="210" y="6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"/>
            <p:cNvSpPr/>
            <p:nvPr/>
          </p:nvSpPr>
          <p:spPr>
            <a:xfrm>
              <a:off x="9043600" y="409750"/>
              <a:ext cx="64750" cy="7775"/>
            </a:xfrm>
            <a:custGeom>
              <a:avLst/>
              <a:gdLst/>
              <a:ahLst/>
              <a:cxnLst/>
              <a:rect l="l" t="t" r="r" b="b"/>
              <a:pathLst>
                <a:path w="2590" h="311" extrusionOk="0">
                  <a:moveTo>
                    <a:pt x="9" y="1"/>
                  </a:moveTo>
                  <a:cubicBezTo>
                    <a:pt x="0" y="1"/>
                    <a:pt x="8" y="40"/>
                    <a:pt x="31" y="63"/>
                  </a:cubicBezTo>
                  <a:cubicBezTo>
                    <a:pt x="484" y="226"/>
                    <a:pt x="938" y="311"/>
                    <a:pt x="1392" y="311"/>
                  </a:cubicBezTo>
                  <a:cubicBezTo>
                    <a:pt x="1772" y="311"/>
                    <a:pt x="2152" y="251"/>
                    <a:pt x="2532" y="130"/>
                  </a:cubicBezTo>
                  <a:cubicBezTo>
                    <a:pt x="2590" y="130"/>
                    <a:pt x="2573" y="56"/>
                    <a:pt x="2525" y="56"/>
                  </a:cubicBezTo>
                  <a:cubicBezTo>
                    <a:pt x="2517" y="56"/>
                    <a:pt x="2509" y="58"/>
                    <a:pt x="2499" y="63"/>
                  </a:cubicBezTo>
                  <a:cubicBezTo>
                    <a:pt x="2098" y="159"/>
                    <a:pt x="1705" y="209"/>
                    <a:pt x="1312" y="209"/>
                  </a:cubicBezTo>
                  <a:cubicBezTo>
                    <a:pt x="888" y="209"/>
                    <a:pt x="464" y="151"/>
                    <a:pt x="31" y="30"/>
                  </a:cubicBezTo>
                  <a:cubicBezTo>
                    <a:pt x="20" y="9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"/>
            <p:cNvSpPr/>
            <p:nvPr/>
          </p:nvSpPr>
          <p:spPr>
            <a:xfrm>
              <a:off x="9046025" y="233250"/>
              <a:ext cx="100100" cy="58000"/>
            </a:xfrm>
            <a:custGeom>
              <a:avLst/>
              <a:gdLst/>
              <a:ahLst/>
              <a:cxnLst/>
              <a:rect l="l" t="t" r="r" b="b"/>
              <a:pathLst>
                <a:path w="4004" h="2320" extrusionOk="0">
                  <a:moveTo>
                    <a:pt x="1325" y="1"/>
                  </a:moveTo>
                  <a:cubicBezTo>
                    <a:pt x="876" y="1"/>
                    <a:pt x="421" y="93"/>
                    <a:pt x="0" y="285"/>
                  </a:cubicBezTo>
                  <a:lnTo>
                    <a:pt x="134" y="318"/>
                  </a:lnTo>
                  <a:cubicBezTo>
                    <a:pt x="467" y="818"/>
                    <a:pt x="901" y="1319"/>
                    <a:pt x="1401" y="1686"/>
                  </a:cubicBezTo>
                  <a:cubicBezTo>
                    <a:pt x="1902" y="2086"/>
                    <a:pt x="2502" y="2319"/>
                    <a:pt x="3103" y="2319"/>
                  </a:cubicBezTo>
                  <a:cubicBezTo>
                    <a:pt x="3169" y="2319"/>
                    <a:pt x="3303" y="2319"/>
                    <a:pt x="3336" y="2253"/>
                  </a:cubicBezTo>
                  <a:cubicBezTo>
                    <a:pt x="3403" y="2153"/>
                    <a:pt x="3403" y="2086"/>
                    <a:pt x="3303" y="2019"/>
                  </a:cubicBezTo>
                  <a:cubicBezTo>
                    <a:pt x="3299" y="2016"/>
                    <a:pt x="3296" y="2013"/>
                    <a:pt x="3291" y="2009"/>
                  </a:cubicBezTo>
                  <a:lnTo>
                    <a:pt x="3291" y="2009"/>
                  </a:lnTo>
                  <a:cubicBezTo>
                    <a:pt x="3433" y="2072"/>
                    <a:pt x="3586" y="2119"/>
                    <a:pt x="3770" y="2119"/>
                  </a:cubicBezTo>
                  <a:cubicBezTo>
                    <a:pt x="3836" y="2119"/>
                    <a:pt x="3937" y="2119"/>
                    <a:pt x="3970" y="2019"/>
                  </a:cubicBezTo>
                  <a:cubicBezTo>
                    <a:pt x="4003" y="1953"/>
                    <a:pt x="4003" y="1819"/>
                    <a:pt x="3970" y="1752"/>
                  </a:cubicBezTo>
                  <a:cubicBezTo>
                    <a:pt x="3636" y="1019"/>
                    <a:pt x="3069" y="451"/>
                    <a:pt x="2302" y="151"/>
                  </a:cubicBezTo>
                  <a:cubicBezTo>
                    <a:pt x="1989" y="52"/>
                    <a:pt x="1658" y="1"/>
                    <a:pt x="1325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"/>
            <p:cNvSpPr/>
            <p:nvPr/>
          </p:nvSpPr>
          <p:spPr>
            <a:xfrm>
              <a:off x="9079375" y="302075"/>
              <a:ext cx="23375" cy="44775"/>
            </a:xfrm>
            <a:custGeom>
              <a:avLst/>
              <a:gdLst/>
              <a:ahLst/>
              <a:cxnLst/>
              <a:rect l="l" t="t" r="r" b="b"/>
              <a:pathLst>
                <a:path w="935" h="1791" extrusionOk="0">
                  <a:moveTo>
                    <a:pt x="1" y="0"/>
                  </a:moveTo>
                  <a:cubicBezTo>
                    <a:pt x="1" y="434"/>
                    <a:pt x="134" y="901"/>
                    <a:pt x="268" y="1368"/>
                  </a:cubicBezTo>
                  <a:cubicBezTo>
                    <a:pt x="268" y="1391"/>
                    <a:pt x="284" y="1415"/>
                    <a:pt x="306" y="1415"/>
                  </a:cubicBezTo>
                  <a:cubicBezTo>
                    <a:pt x="315" y="1415"/>
                    <a:pt x="324" y="1411"/>
                    <a:pt x="334" y="1401"/>
                  </a:cubicBezTo>
                  <a:cubicBezTo>
                    <a:pt x="425" y="1378"/>
                    <a:pt x="454" y="1324"/>
                    <a:pt x="495" y="1324"/>
                  </a:cubicBezTo>
                  <a:cubicBezTo>
                    <a:pt x="514" y="1324"/>
                    <a:pt x="536" y="1336"/>
                    <a:pt x="568" y="1368"/>
                  </a:cubicBezTo>
                  <a:cubicBezTo>
                    <a:pt x="668" y="1501"/>
                    <a:pt x="501" y="1568"/>
                    <a:pt x="468" y="1701"/>
                  </a:cubicBezTo>
                  <a:cubicBezTo>
                    <a:pt x="442" y="1727"/>
                    <a:pt x="475" y="1790"/>
                    <a:pt x="521" y="1790"/>
                  </a:cubicBezTo>
                  <a:cubicBezTo>
                    <a:pt x="536" y="1790"/>
                    <a:pt x="552" y="1784"/>
                    <a:pt x="568" y="1768"/>
                  </a:cubicBezTo>
                  <a:cubicBezTo>
                    <a:pt x="668" y="1668"/>
                    <a:pt x="935" y="1368"/>
                    <a:pt x="801" y="1201"/>
                  </a:cubicBezTo>
                  <a:cubicBezTo>
                    <a:pt x="762" y="1142"/>
                    <a:pt x="711" y="1121"/>
                    <a:pt x="656" y="1121"/>
                  </a:cubicBezTo>
                  <a:cubicBezTo>
                    <a:pt x="543" y="1121"/>
                    <a:pt x="411" y="1209"/>
                    <a:pt x="316" y="1250"/>
                  </a:cubicBezTo>
                  <a:lnTo>
                    <a:pt x="316" y="1250"/>
                  </a:lnTo>
                  <a:cubicBezTo>
                    <a:pt x="222" y="815"/>
                    <a:pt x="126" y="408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"/>
            <p:cNvSpPr/>
            <p:nvPr/>
          </p:nvSpPr>
          <p:spPr>
            <a:xfrm>
              <a:off x="9036125" y="1631350"/>
              <a:ext cx="37450" cy="5850"/>
            </a:xfrm>
            <a:custGeom>
              <a:avLst/>
              <a:gdLst/>
              <a:ahLst/>
              <a:cxnLst/>
              <a:rect l="l" t="t" r="r" b="b"/>
              <a:pathLst>
                <a:path w="1498" h="234" extrusionOk="0">
                  <a:moveTo>
                    <a:pt x="1464" y="0"/>
                  </a:moveTo>
                  <a:cubicBezTo>
                    <a:pt x="997" y="0"/>
                    <a:pt x="530" y="101"/>
                    <a:pt x="63" y="201"/>
                  </a:cubicBezTo>
                  <a:cubicBezTo>
                    <a:pt x="46" y="184"/>
                    <a:pt x="34" y="178"/>
                    <a:pt x="25" y="178"/>
                  </a:cubicBezTo>
                  <a:cubicBezTo>
                    <a:pt x="0" y="178"/>
                    <a:pt x="13" y="234"/>
                    <a:pt x="63" y="234"/>
                  </a:cubicBezTo>
                  <a:cubicBezTo>
                    <a:pt x="530" y="201"/>
                    <a:pt x="997" y="201"/>
                    <a:pt x="1464" y="101"/>
                  </a:cubicBezTo>
                  <a:cubicBezTo>
                    <a:pt x="1497" y="101"/>
                    <a:pt x="1497" y="0"/>
                    <a:pt x="14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"/>
            <p:cNvSpPr/>
            <p:nvPr/>
          </p:nvSpPr>
          <p:spPr>
            <a:xfrm>
              <a:off x="9040175" y="1620150"/>
              <a:ext cx="30900" cy="2800"/>
            </a:xfrm>
            <a:custGeom>
              <a:avLst/>
              <a:gdLst/>
              <a:ahLst/>
              <a:cxnLst/>
              <a:rect l="l" t="t" r="r" b="b"/>
              <a:pathLst>
                <a:path w="1236" h="112" extrusionOk="0">
                  <a:moveTo>
                    <a:pt x="834" y="0"/>
                  </a:moveTo>
                  <a:cubicBezTo>
                    <a:pt x="586" y="0"/>
                    <a:pt x="334" y="15"/>
                    <a:pt x="68" y="15"/>
                  </a:cubicBezTo>
                  <a:cubicBezTo>
                    <a:pt x="1" y="48"/>
                    <a:pt x="1" y="82"/>
                    <a:pt x="34" y="82"/>
                  </a:cubicBezTo>
                  <a:cubicBezTo>
                    <a:pt x="279" y="82"/>
                    <a:pt x="553" y="111"/>
                    <a:pt x="817" y="111"/>
                  </a:cubicBezTo>
                  <a:cubicBezTo>
                    <a:pt x="950" y="111"/>
                    <a:pt x="1079" y="104"/>
                    <a:pt x="1202" y="82"/>
                  </a:cubicBezTo>
                  <a:cubicBezTo>
                    <a:pt x="1235" y="82"/>
                    <a:pt x="1235" y="15"/>
                    <a:pt x="1202" y="15"/>
                  </a:cubicBezTo>
                  <a:cubicBezTo>
                    <a:pt x="1079" y="4"/>
                    <a:pt x="957" y="0"/>
                    <a:pt x="8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"/>
            <p:cNvSpPr/>
            <p:nvPr/>
          </p:nvSpPr>
          <p:spPr>
            <a:xfrm>
              <a:off x="9047700" y="1599325"/>
              <a:ext cx="41000" cy="23325"/>
            </a:xfrm>
            <a:custGeom>
              <a:avLst/>
              <a:gdLst/>
              <a:ahLst/>
              <a:cxnLst/>
              <a:rect l="l" t="t" r="r" b="b"/>
              <a:pathLst>
                <a:path w="1640" h="933" extrusionOk="0">
                  <a:moveTo>
                    <a:pt x="1500" y="140"/>
                  </a:moveTo>
                  <a:lnTo>
                    <a:pt x="1500" y="140"/>
                  </a:lnTo>
                  <a:cubicBezTo>
                    <a:pt x="1476" y="522"/>
                    <a:pt x="1210" y="770"/>
                    <a:pt x="908" y="836"/>
                  </a:cubicBezTo>
                  <a:lnTo>
                    <a:pt x="908" y="836"/>
                  </a:lnTo>
                  <a:cubicBezTo>
                    <a:pt x="1059" y="569"/>
                    <a:pt x="1287" y="329"/>
                    <a:pt x="1500" y="140"/>
                  </a:cubicBezTo>
                  <a:close/>
                  <a:moveTo>
                    <a:pt x="1563" y="0"/>
                  </a:moveTo>
                  <a:cubicBezTo>
                    <a:pt x="1554" y="0"/>
                    <a:pt x="1544" y="4"/>
                    <a:pt x="1535" y="14"/>
                  </a:cubicBezTo>
                  <a:cubicBezTo>
                    <a:pt x="1234" y="214"/>
                    <a:pt x="934" y="448"/>
                    <a:pt x="834" y="814"/>
                  </a:cubicBezTo>
                  <a:cubicBezTo>
                    <a:pt x="809" y="827"/>
                    <a:pt x="812" y="840"/>
                    <a:pt x="826" y="849"/>
                  </a:cubicBezTo>
                  <a:lnTo>
                    <a:pt x="826" y="849"/>
                  </a:lnTo>
                  <a:cubicBezTo>
                    <a:pt x="800" y="851"/>
                    <a:pt x="774" y="853"/>
                    <a:pt x="748" y="853"/>
                  </a:cubicBezTo>
                  <a:cubicBezTo>
                    <a:pt x="503" y="853"/>
                    <a:pt x="259" y="732"/>
                    <a:pt x="118" y="464"/>
                  </a:cubicBezTo>
                  <a:lnTo>
                    <a:pt x="118" y="464"/>
                  </a:lnTo>
                  <a:cubicBezTo>
                    <a:pt x="319" y="551"/>
                    <a:pt x="528" y="653"/>
                    <a:pt x="667" y="848"/>
                  </a:cubicBezTo>
                  <a:cubicBezTo>
                    <a:pt x="734" y="848"/>
                    <a:pt x="834" y="814"/>
                    <a:pt x="767" y="748"/>
                  </a:cubicBezTo>
                  <a:cubicBezTo>
                    <a:pt x="567" y="548"/>
                    <a:pt x="367" y="381"/>
                    <a:pt x="67" y="314"/>
                  </a:cubicBezTo>
                  <a:cubicBezTo>
                    <a:pt x="33" y="314"/>
                    <a:pt x="0" y="347"/>
                    <a:pt x="0" y="381"/>
                  </a:cubicBezTo>
                  <a:cubicBezTo>
                    <a:pt x="3" y="389"/>
                    <a:pt x="6" y="397"/>
                    <a:pt x="9" y="405"/>
                  </a:cubicBezTo>
                  <a:lnTo>
                    <a:pt x="9" y="405"/>
                  </a:lnTo>
                  <a:lnTo>
                    <a:pt x="0" y="414"/>
                  </a:lnTo>
                  <a:cubicBezTo>
                    <a:pt x="5" y="416"/>
                    <a:pt x="11" y="419"/>
                    <a:pt x="16" y="421"/>
                  </a:cubicBezTo>
                  <a:lnTo>
                    <a:pt x="16" y="421"/>
                  </a:lnTo>
                  <a:cubicBezTo>
                    <a:pt x="163" y="772"/>
                    <a:pt x="470" y="932"/>
                    <a:pt x="775" y="932"/>
                  </a:cubicBezTo>
                  <a:cubicBezTo>
                    <a:pt x="1209" y="932"/>
                    <a:pt x="1640" y="607"/>
                    <a:pt x="1601" y="47"/>
                  </a:cubicBezTo>
                  <a:cubicBezTo>
                    <a:pt x="1601" y="24"/>
                    <a:pt x="1585" y="0"/>
                    <a:pt x="1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"/>
            <p:cNvSpPr/>
            <p:nvPr/>
          </p:nvSpPr>
          <p:spPr>
            <a:xfrm>
              <a:off x="8851725" y="1612175"/>
              <a:ext cx="23375" cy="5850"/>
            </a:xfrm>
            <a:custGeom>
              <a:avLst/>
              <a:gdLst/>
              <a:ahLst/>
              <a:cxnLst/>
              <a:rect l="l" t="t" r="r" b="b"/>
              <a:pathLst>
                <a:path w="935" h="234" extrusionOk="0">
                  <a:moveTo>
                    <a:pt x="33" y="0"/>
                  </a:moveTo>
                  <a:cubicBezTo>
                    <a:pt x="0" y="0"/>
                    <a:pt x="0" y="67"/>
                    <a:pt x="33" y="67"/>
                  </a:cubicBezTo>
                  <a:cubicBezTo>
                    <a:pt x="334" y="167"/>
                    <a:pt x="601" y="234"/>
                    <a:pt x="901" y="234"/>
                  </a:cubicBezTo>
                  <a:cubicBezTo>
                    <a:pt x="934" y="234"/>
                    <a:pt x="934" y="200"/>
                    <a:pt x="901" y="167"/>
                  </a:cubicBezTo>
                  <a:cubicBezTo>
                    <a:pt x="667" y="34"/>
                    <a:pt x="334" y="34"/>
                    <a:pt x="3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"/>
            <p:cNvSpPr/>
            <p:nvPr/>
          </p:nvSpPr>
          <p:spPr>
            <a:xfrm>
              <a:off x="8849225" y="1605500"/>
              <a:ext cx="25875" cy="4200"/>
            </a:xfrm>
            <a:custGeom>
              <a:avLst/>
              <a:gdLst/>
              <a:ahLst/>
              <a:cxnLst/>
              <a:rect l="l" t="t" r="r" b="b"/>
              <a:pathLst>
                <a:path w="1035" h="168" extrusionOk="0">
                  <a:moveTo>
                    <a:pt x="100" y="0"/>
                  </a:moveTo>
                  <a:cubicBezTo>
                    <a:pt x="33" y="0"/>
                    <a:pt x="0" y="67"/>
                    <a:pt x="100" y="100"/>
                  </a:cubicBezTo>
                  <a:cubicBezTo>
                    <a:pt x="367" y="134"/>
                    <a:pt x="667" y="167"/>
                    <a:pt x="967" y="167"/>
                  </a:cubicBezTo>
                  <a:cubicBezTo>
                    <a:pt x="1034" y="167"/>
                    <a:pt x="1034" y="100"/>
                    <a:pt x="967" y="34"/>
                  </a:cubicBezTo>
                  <a:cubicBezTo>
                    <a:pt x="667" y="0"/>
                    <a:pt x="367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"/>
            <p:cNvSpPr/>
            <p:nvPr/>
          </p:nvSpPr>
          <p:spPr>
            <a:xfrm>
              <a:off x="8861725" y="1596325"/>
              <a:ext cx="11700" cy="2700"/>
            </a:xfrm>
            <a:custGeom>
              <a:avLst/>
              <a:gdLst/>
              <a:ahLst/>
              <a:cxnLst/>
              <a:rect l="l" t="t" r="r" b="b"/>
              <a:pathLst>
                <a:path w="468" h="108" extrusionOk="0">
                  <a:moveTo>
                    <a:pt x="0" y="0"/>
                  </a:moveTo>
                  <a:cubicBezTo>
                    <a:pt x="115" y="29"/>
                    <a:pt x="255" y="107"/>
                    <a:pt x="376" y="107"/>
                  </a:cubicBezTo>
                  <a:cubicBezTo>
                    <a:pt x="396" y="107"/>
                    <a:pt x="415" y="105"/>
                    <a:pt x="434" y="101"/>
                  </a:cubicBezTo>
                  <a:cubicBezTo>
                    <a:pt x="467" y="101"/>
                    <a:pt x="467" y="34"/>
                    <a:pt x="4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"/>
            <p:cNvSpPr/>
            <p:nvPr/>
          </p:nvSpPr>
          <p:spPr>
            <a:xfrm>
              <a:off x="8835200" y="1577025"/>
              <a:ext cx="46350" cy="22975"/>
            </a:xfrm>
            <a:custGeom>
              <a:avLst/>
              <a:gdLst/>
              <a:ahLst/>
              <a:cxnLst/>
              <a:rect l="l" t="t" r="r" b="b"/>
              <a:pathLst>
                <a:path w="1854" h="919" extrusionOk="0">
                  <a:moveTo>
                    <a:pt x="503" y="414"/>
                  </a:moveTo>
                  <a:cubicBezTo>
                    <a:pt x="601" y="453"/>
                    <a:pt x="697" y="493"/>
                    <a:pt x="791" y="533"/>
                  </a:cubicBezTo>
                  <a:lnTo>
                    <a:pt x="791" y="533"/>
                  </a:lnTo>
                  <a:cubicBezTo>
                    <a:pt x="692" y="506"/>
                    <a:pt x="595" y="465"/>
                    <a:pt x="503" y="414"/>
                  </a:cubicBezTo>
                  <a:close/>
                  <a:moveTo>
                    <a:pt x="1395" y="239"/>
                  </a:moveTo>
                  <a:lnTo>
                    <a:pt x="1528" y="472"/>
                  </a:lnTo>
                  <a:cubicBezTo>
                    <a:pt x="1528" y="504"/>
                    <a:pt x="1263" y="564"/>
                    <a:pt x="1204" y="572"/>
                  </a:cubicBezTo>
                  <a:lnTo>
                    <a:pt x="1204" y="572"/>
                  </a:lnTo>
                  <a:cubicBezTo>
                    <a:pt x="1221" y="516"/>
                    <a:pt x="1239" y="461"/>
                    <a:pt x="1262" y="406"/>
                  </a:cubicBezTo>
                  <a:cubicBezTo>
                    <a:pt x="1328" y="305"/>
                    <a:pt x="1362" y="272"/>
                    <a:pt x="1395" y="239"/>
                  </a:cubicBezTo>
                  <a:close/>
                  <a:moveTo>
                    <a:pt x="1546" y="1"/>
                  </a:moveTo>
                  <a:cubicBezTo>
                    <a:pt x="1529" y="1"/>
                    <a:pt x="1512" y="2"/>
                    <a:pt x="1495" y="5"/>
                  </a:cubicBezTo>
                  <a:cubicBezTo>
                    <a:pt x="1257" y="77"/>
                    <a:pt x="1104" y="335"/>
                    <a:pt x="1036" y="575"/>
                  </a:cubicBezTo>
                  <a:lnTo>
                    <a:pt x="1036" y="575"/>
                  </a:lnTo>
                  <a:cubicBezTo>
                    <a:pt x="1001" y="572"/>
                    <a:pt x="966" y="569"/>
                    <a:pt x="931" y="563"/>
                  </a:cubicBezTo>
                  <a:lnTo>
                    <a:pt x="931" y="563"/>
                  </a:lnTo>
                  <a:cubicBezTo>
                    <a:pt x="693" y="446"/>
                    <a:pt x="463" y="317"/>
                    <a:pt x="215" y="196"/>
                  </a:cubicBezTo>
                  <a:lnTo>
                    <a:pt x="215" y="196"/>
                  </a:lnTo>
                  <a:cubicBezTo>
                    <a:pt x="196" y="178"/>
                    <a:pt x="178" y="158"/>
                    <a:pt x="161" y="139"/>
                  </a:cubicBezTo>
                  <a:cubicBezTo>
                    <a:pt x="150" y="144"/>
                    <a:pt x="141" y="150"/>
                    <a:pt x="133" y="157"/>
                  </a:cubicBezTo>
                  <a:lnTo>
                    <a:pt x="133" y="157"/>
                  </a:lnTo>
                  <a:cubicBezTo>
                    <a:pt x="120" y="151"/>
                    <a:pt x="107" y="145"/>
                    <a:pt x="94" y="139"/>
                  </a:cubicBezTo>
                  <a:cubicBezTo>
                    <a:pt x="88" y="133"/>
                    <a:pt x="81" y="130"/>
                    <a:pt x="73" y="130"/>
                  </a:cubicBezTo>
                  <a:cubicBezTo>
                    <a:pt x="40" y="130"/>
                    <a:pt x="0" y="184"/>
                    <a:pt x="27" y="239"/>
                  </a:cubicBezTo>
                  <a:cubicBezTo>
                    <a:pt x="261" y="506"/>
                    <a:pt x="594" y="672"/>
                    <a:pt x="995" y="672"/>
                  </a:cubicBezTo>
                  <a:cubicBezTo>
                    <a:pt x="1000" y="672"/>
                    <a:pt x="1006" y="672"/>
                    <a:pt x="1012" y="672"/>
                  </a:cubicBezTo>
                  <a:lnTo>
                    <a:pt x="1012" y="672"/>
                  </a:lnTo>
                  <a:cubicBezTo>
                    <a:pt x="1001" y="732"/>
                    <a:pt x="995" y="789"/>
                    <a:pt x="995" y="839"/>
                  </a:cubicBezTo>
                  <a:cubicBezTo>
                    <a:pt x="995" y="888"/>
                    <a:pt x="1030" y="919"/>
                    <a:pt x="1063" y="919"/>
                  </a:cubicBezTo>
                  <a:cubicBezTo>
                    <a:pt x="1075" y="919"/>
                    <a:pt x="1086" y="915"/>
                    <a:pt x="1095" y="906"/>
                  </a:cubicBezTo>
                  <a:cubicBezTo>
                    <a:pt x="1123" y="836"/>
                    <a:pt x="1145" y="766"/>
                    <a:pt x="1166" y="696"/>
                  </a:cubicBezTo>
                  <a:lnTo>
                    <a:pt x="1166" y="696"/>
                  </a:lnTo>
                  <a:cubicBezTo>
                    <a:pt x="1198" y="710"/>
                    <a:pt x="1230" y="725"/>
                    <a:pt x="1262" y="739"/>
                  </a:cubicBezTo>
                  <a:cubicBezTo>
                    <a:pt x="1284" y="761"/>
                    <a:pt x="1302" y="769"/>
                    <a:pt x="1316" y="769"/>
                  </a:cubicBezTo>
                  <a:cubicBezTo>
                    <a:pt x="1343" y="769"/>
                    <a:pt x="1351" y="739"/>
                    <a:pt x="1328" y="739"/>
                  </a:cubicBezTo>
                  <a:cubicBezTo>
                    <a:pt x="1275" y="719"/>
                    <a:pt x="1223" y="697"/>
                    <a:pt x="1172" y="675"/>
                  </a:cubicBezTo>
                  <a:lnTo>
                    <a:pt x="1172" y="675"/>
                  </a:lnTo>
                  <a:cubicBezTo>
                    <a:pt x="1173" y="672"/>
                    <a:pt x="1174" y="669"/>
                    <a:pt x="1175" y="665"/>
                  </a:cubicBezTo>
                  <a:lnTo>
                    <a:pt x="1175" y="665"/>
                  </a:lnTo>
                  <a:cubicBezTo>
                    <a:pt x="1414" y="645"/>
                    <a:pt x="1710" y="573"/>
                    <a:pt x="1762" y="339"/>
                  </a:cubicBezTo>
                  <a:cubicBezTo>
                    <a:pt x="1853" y="156"/>
                    <a:pt x="1722" y="1"/>
                    <a:pt x="15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"/>
            <p:cNvSpPr/>
            <p:nvPr/>
          </p:nvSpPr>
          <p:spPr>
            <a:xfrm>
              <a:off x="9103575" y="469675"/>
              <a:ext cx="292725" cy="336950"/>
            </a:xfrm>
            <a:custGeom>
              <a:avLst/>
              <a:gdLst/>
              <a:ahLst/>
              <a:cxnLst/>
              <a:rect l="l" t="t" r="r" b="b"/>
              <a:pathLst>
                <a:path w="11709" h="13478" extrusionOk="0">
                  <a:moveTo>
                    <a:pt x="500" y="1"/>
                  </a:moveTo>
                  <a:lnTo>
                    <a:pt x="0" y="3970"/>
                  </a:lnTo>
                  <a:lnTo>
                    <a:pt x="6138" y="8474"/>
                  </a:lnTo>
                  <a:lnTo>
                    <a:pt x="3202" y="11676"/>
                  </a:lnTo>
                  <a:lnTo>
                    <a:pt x="4270" y="13477"/>
                  </a:lnTo>
                  <a:cubicBezTo>
                    <a:pt x="4270" y="13477"/>
                    <a:pt x="11708" y="10208"/>
                    <a:pt x="10341" y="7473"/>
                  </a:cubicBezTo>
                  <a:cubicBezTo>
                    <a:pt x="8973" y="4704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"/>
            <p:cNvSpPr/>
            <p:nvPr/>
          </p:nvSpPr>
          <p:spPr>
            <a:xfrm>
              <a:off x="8847550" y="822425"/>
              <a:ext cx="322750" cy="712225"/>
            </a:xfrm>
            <a:custGeom>
              <a:avLst/>
              <a:gdLst/>
              <a:ahLst/>
              <a:cxnLst/>
              <a:rect l="l" t="t" r="r" b="b"/>
              <a:pathLst>
                <a:path w="12910" h="28489" extrusionOk="0">
                  <a:moveTo>
                    <a:pt x="2202" y="1"/>
                  </a:moveTo>
                  <a:lnTo>
                    <a:pt x="0" y="27954"/>
                  </a:lnTo>
                  <a:lnTo>
                    <a:pt x="4003" y="28288"/>
                  </a:lnTo>
                  <a:cubicBezTo>
                    <a:pt x="4003" y="28288"/>
                    <a:pt x="6672" y="6439"/>
                    <a:pt x="6872" y="6072"/>
                  </a:cubicBezTo>
                  <a:cubicBezTo>
                    <a:pt x="6923" y="5990"/>
                    <a:pt x="7016" y="5961"/>
                    <a:pt x="7119" y="5961"/>
                  </a:cubicBezTo>
                  <a:cubicBezTo>
                    <a:pt x="7351" y="5961"/>
                    <a:pt x="7639" y="6105"/>
                    <a:pt x="7639" y="6105"/>
                  </a:cubicBezTo>
                  <a:lnTo>
                    <a:pt x="5404" y="28388"/>
                  </a:lnTo>
                  <a:lnTo>
                    <a:pt x="10241" y="28488"/>
                  </a:lnTo>
                  <a:cubicBezTo>
                    <a:pt x="10241" y="28488"/>
                    <a:pt x="12609" y="6105"/>
                    <a:pt x="12910" y="435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"/>
            <p:cNvSpPr/>
            <p:nvPr/>
          </p:nvSpPr>
          <p:spPr>
            <a:xfrm>
              <a:off x="8941775" y="616450"/>
              <a:ext cx="206000" cy="237700"/>
            </a:xfrm>
            <a:custGeom>
              <a:avLst/>
              <a:gdLst/>
              <a:ahLst/>
              <a:cxnLst/>
              <a:rect l="l" t="t" r="r" b="b"/>
              <a:pathLst>
                <a:path w="8240" h="9508" extrusionOk="0">
                  <a:moveTo>
                    <a:pt x="1902" y="1"/>
                  </a:moveTo>
                  <a:lnTo>
                    <a:pt x="1" y="9508"/>
                  </a:lnTo>
                  <a:lnTo>
                    <a:pt x="7573" y="8940"/>
                  </a:lnTo>
                  <a:cubicBezTo>
                    <a:pt x="7573" y="8807"/>
                    <a:pt x="8240" y="1102"/>
                    <a:pt x="8240" y="1102"/>
                  </a:cubicBezTo>
                  <a:lnTo>
                    <a:pt x="19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"/>
            <p:cNvSpPr/>
            <p:nvPr/>
          </p:nvSpPr>
          <p:spPr>
            <a:xfrm>
              <a:off x="8873400" y="742625"/>
              <a:ext cx="134275" cy="108450"/>
            </a:xfrm>
            <a:custGeom>
              <a:avLst/>
              <a:gdLst/>
              <a:ahLst/>
              <a:cxnLst/>
              <a:rect l="l" t="t" r="r" b="b"/>
              <a:pathLst>
                <a:path w="5371" h="4338" extrusionOk="0">
                  <a:moveTo>
                    <a:pt x="935" y="1"/>
                  </a:moveTo>
                  <a:cubicBezTo>
                    <a:pt x="609" y="1"/>
                    <a:pt x="0" y="1392"/>
                    <a:pt x="0" y="1392"/>
                  </a:cubicBezTo>
                  <a:cubicBezTo>
                    <a:pt x="0" y="1392"/>
                    <a:pt x="1602" y="3160"/>
                    <a:pt x="2669" y="3793"/>
                  </a:cubicBezTo>
                  <a:cubicBezTo>
                    <a:pt x="3369" y="4187"/>
                    <a:pt x="3969" y="4337"/>
                    <a:pt x="4280" y="4337"/>
                  </a:cubicBezTo>
                  <a:cubicBezTo>
                    <a:pt x="4443" y="4337"/>
                    <a:pt x="4527" y="4296"/>
                    <a:pt x="4504" y="4227"/>
                  </a:cubicBezTo>
                  <a:cubicBezTo>
                    <a:pt x="4370" y="3994"/>
                    <a:pt x="2669" y="3593"/>
                    <a:pt x="2902" y="3293"/>
                  </a:cubicBezTo>
                  <a:cubicBezTo>
                    <a:pt x="2929" y="3263"/>
                    <a:pt x="2974" y="3249"/>
                    <a:pt x="3031" y="3249"/>
                  </a:cubicBezTo>
                  <a:cubicBezTo>
                    <a:pt x="3439" y="3249"/>
                    <a:pt x="4527" y="3914"/>
                    <a:pt x="5076" y="3914"/>
                  </a:cubicBezTo>
                  <a:cubicBezTo>
                    <a:pt x="5217" y="3914"/>
                    <a:pt x="5322" y="3870"/>
                    <a:pt x="5371" y="3760"/>
                  </a:cubicBezTo>
                  <a:cubicBezTo>
                    <a:pt x="5371" y="3760"/>
                    <a:pt x="4904" y="3493"/>
                    <a:pt x="4437" y="3293"/>
                  </a:cubicBezTo>
                  <a:cubicBezTo>
                    <a:pt x="3937" y="3093"/>
                    <a:pt x="3203" y="2793"/>
                    <a:pt x="3436" y="2593"/>
                  </a:cubicBezTo>
                  <a:cubicBezTo>
                    <a:pt x="3458" y="2571"/>
                    <a:pt x="3491" y="2561"/>
                    <a:pt x="3532" y="2561"/>
                  </a:cubicBezTo>
                  <a:cubicBezTo>
                    <a:pt x="3887" y="2561"/>
                    <a:pt x="4878" y="3292"/>
                    <a:pt x="5167" y="3292"/>
                  </a:cubicBezTo>
                  <a:cubicBezTo>
                    <a:pt x="5201" y="3292"/>
                    <a:pt x="5225" y="3282"/>
                    <a:pt x="5237" y="3260"/>
                  </a:cubicBezTo>
                  <a:cubicBezTo>
                    <a:pt x="5371" y="2993"/>
                    <a:pt x="4237" y="2192"/>
                    <a:pt x="3436" y="1792"/>
                  </a:cubicBezTo>
                  <a:cubicBezTo>
                    <a:pt x="2826" y="1421"/>
                    <a:pt x="2849" y="1260"/>
                    <a:pt x="3018" y="1260"/>
                  </a:cubicBezTo>
                  <a:cubicBezTo>
                    <a:pt x="3061" y="1260"/>
                    <a:pt x="3115" y="1271"/>
                    <a:pt x="3169" y="1292"/>
                  </a:cubicBezTo>
                  <a:cubicBezTo>
                    <a:pt x="3372" y="1407"/>
                    <a:pt x="3925" y="1824"/>
                    <a:pt x="4134" y="1824"/>
                  </a:cubicBezTo>
                  <a:cubicBezTo>
                    <a:pt x="4166" y="1824"/>
                    <a:pt x="4190" y="1814"/>
                    <a:pt x="4203" y="1792"/>
                  </a:cubicBezTo>
                  <a:cubicBezTo>
                    <a:pt x="4270" y="1625"/>
                    <a:pt x="3369" y="691"/>
                    <a:pt x="2836" y="458"/>
                  </a:cubicBezTo>
                  <a:cubicBezTo>
                    <a:pt x="2269" y="191"/>
                    <a:pt x="1201" y="258"/>
                    <a:pt x="1001" y="24"/>
                  </a:cubicBezTo>
                  <a:cubicBezTo>
                    <a:pt x="981" y="8"/>
                    <a:pt x="958" y="1"/>
                    <a:pt x="935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"/>
            <p:cNvSpPr/>
            <p:nvPr/>
          </p:nvSpPr>
          <p:spPr>
            <a:xfrm>
              <a:off x="8694925" y="469675"/>
              <a:ext cx="321100" cy="314425"/>
            </a:xfrm>
            <a:custGeom>
              <a:avLst/>
              <a:gdLst/>
              <a:ahLst/>
              <a:cxnLst/>
              <a:rect l="l" t="t" r="r" b="b"/>
              <a:pathLst>
                <a:path w="12844" h="12577" extrusionOk="0">
                  <a:moveTo>
                    <a:pt x="12843" y="1"/>
                  </a:moveTo>
                  <a:cubicBezTo>
                    <a:pt x="12843" y="1"/>
                    <a:pt x="3670" y="3003"/>
                    <a:pt x="1836" y="5505"/>
                  </a:cubicBezTo>
                  <a:cubicBezTo>
                    <a:pt x="1" y="8007"/>
                    <a:pt x="7473" y="12577"/>
                    <a:pt x="7473" y="12577"/>
                  </a:cubicBezTo>
                  <a:lnTo>
                    <a:pt x="8807" y="11009"/>
                  </a:lnTo>
                  <a:lnTo>
                    <a:pt x="5805" y="7239"/>
                  </a:lnTo>
                  <a:lnTo>
                    <a:pt x="11209" y="4471"/>
                  </a:lnTo>
                  <a:lnTo>
                    <a:pt x="12843" y="1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9122750" y="483850"/>
              <a:ext cx="38375" cy="172650"/>
            </a:xfrm>
            <a:custGeom>
              <a:avLst/>
              <a:gdLst/>
              <a:ahLst/>
              <a:cxnLst/>
              <a:rect l="l" t="t" r="r" b="b"/>
              <a:pathLst>
                <a:path w="1535" h="6906" extrusionOk="0">
                  <a:moveTo>
                    <a:pt x="734" y="1"/>
                  </a:moveTo>
                  <a:lnTo>
                    <a:pt x="0" y="6839"/>
                  </a:lnTo>
                  <a:lnTo>
                    <a:pt x="601" y="6906"/>
                  </a:lnTo>
                  <a:lnTo>
                    <a:pt x="1535" y="43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"/>
            <p:cNvSpPr/>
            <p:nvPr/>
          </p:nvSpPr>
          <p:spPr>
            <a:xfrm>
              <a:off x="8991825" y="470525"/>
              <a:ext cx="23375" cy="162625"/>
            </a:xfrm>
            <a:custGeom>
              <a:avLst/>
              <a:gdLst/>
              <a:ahLst/>
              <a:cxnLst/>
              <a:rect l="l" t="t" r="r" b="b"/>
              <a:pathLst>
                <a:path w="935" h="6505" extrusionOk="0">
                  <a:moveTo>
                    <a:pt x="934" y="0"/>
                  </a:moveTo>
                  <a:lnTo>
                    <a:pt x="0" y="300"/>
                  </a:lnTo>
                  <a:lnTo>
                    <a:pt x="134" y="6438"/>
                  </a:lnTo>
                  <a:lnTo>
                    <a:pt x="767" y="65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"/>
            <p:cNvSpPr/>
            <p:nvPr/>
          </p:nvSpPr>
          <p:spPr>
            <a:xfrm>
              <a:off x="9126925" y="642150"/>
              <a:ext cx="12525" cy="10200"/>
            </a:xfrm>
            <a:custGeom>
              <a:avLst/>
              <a:gdLst/>
              <a:ahLst/>
              <a:cxnLst/>
              <a:rect l="l" t="t" r="r" b="b"/>
              <a:pathLst>
                <a:path w="501" h="408" extrusionOk="0">
                  <a:moveTo>
                    <a:pt x="181" y="0"/>
                  </a:moveTo>
                  <a:cubicBezTo>
                    <a:pt x="176" y="0"/>
                    <a:pt x="171" y="2"/>
                    <a:pt x="167" y="7"/>
                  </a:cubicBezTo>
                  <a:cubicBezTo>
                    <a:pt x="0" y="107"/>
                    <a:pt x="33" y="407"/>
                    <a:pt x="234" y="407"/>
                  </a:cubicBezTo>
                  <a:cubicBezTo>
                    <a:pt x="434" y="407"/>
                    <a:pt x="500" y="107"/>
                    <a:pt x="334" y="7"/>
                  </a:cubicBezTo>
                  <a:cubicBezTo>
                    <a:pt x="326" y="3"/>
                    <a:pt x="319" y="1"/>
                    <a:pt x="312" y="1"/>
                  </a:cubicBezTo>
                  <a:cubicBezTo>
                    <a:pt x="254" y="1"/>
                    <a:pt x="208" y="107"/>
                    <a:pt x="267" y="107"/>
                  </a:cubicBezTo>
                  <a:cubicBezTo>
                    <a:pt x="334" y="140"/>
                    <a:pt x="367" y="240"/>
                    <a:pt x="267" y="274"/>
                  </a:cubicBezTo>
                  <a:cubicBezTo>
                    <a:pt x="200" y="274"/>
                    <a:pt x="167" y="140"/>
                    <a:pt x="234" y="107"/>
                  </a:cubicBezTo>
                  <a:cubicBezTo>
                    <a:pt x="234" y="78"/>
                    <a:pt x="209" y="0"/>
                    <a:pt x="18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"/>
            <p:cNvSpPr/>
            <p:nvPr/>
          </p:nvSpPr>
          <p:spPr>
            <a:xfrm>
              <a:off x="8996500" y="621400"/>
              <a:ext cx="13375" cy="8725"/>
            </a:xfrm>
            <a:custGeom>
              <a:avLst/>
              <a:gdLst/>
              <a:ahLst/>
              <a:cxnLst/>
              <a:rect l="l" t="t" r="r" b="b"/>
              <a:pathLst>
                <a:path w="535" h="349" extrusionOk="0">
                  <a:moveTo>
                    <a:pt x="213" y="136"/>
                  </a:moveTo>
                  <a:cubicBezTo>
                    <a:pt x="247" y="136"/>
                    <a:pt x="280" y="136"/>
                    <a:pt x="280" y="236"/>
                  </a:cubicBezTo>
                  <a:cubicBezTo>
                    <a:pt x="274" y="249"/>
                    <a:pt x="265" y="255"/>
                    <a:pt x="255" y="255"/>
                  </a:cubicBezTo>
                  <a:cubicBezTo>
                    <a:pt x="214" y="255"/>
                    <a:pt x="160" y="163"/>
                    <a:pt x="213" y="136"/>
                  </a:cubicBezTo>
                  <a:close/>
                  <a:moveTo>
                    <a:pt x="277" y="0"/>
                  </a:moveTo>
                  <a:cubicBezTo>
                    <a:pt x="267" y="0"/>
                    <a:pt x="257" y="1"/>
                    <a:pt x="247" y="3"/>
                  </a:cubicBezTo>
                  <a:cubicBezTo>
                    <a:pt x="213" y="3"/>
                    <a:pt x="147" y="3"/>
                    <a:pt x="147" y="70"/>
                  </a:cubicBezTo>
                  <a:cubicBezTo>
                    <a:pt x="0" y="157"/>
                    <a:pt x="85" y="348"/>
                    <a:pt x="244" y="348"/>
                  </a:cubicBezTo>
                  <a:cubicBezTo>
                    <a:pt x="266" y="348"/>
                    <a:pt x="289" y="345"/>
                    <a:pt x="313" y="336"/>
                  </a:cubicBezTo>
                  <a:cubicBezTo>
                    <a:pt x="535" y="273"/>
                    <a:pt x="456" y="0"/>
                    <a:pt x="2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"/>
            <p:cNvSpPr/>
            <p:nvPr/>
          </p:nvSpPr>
          <p:spPr>
            <a:xfrm>
              <a:off x="9014325" y="676175"/>
              <a:ext cx="87600" cy="87875"/>
            </a:xfrm>
            <a:custGeom>
              <a:avLst/>
              <a:gdLst/>
              <a:ahLst/>
              <a:cxnLst/>
              <a:rect l="l" t="t" r="r" b="b"/>
              <a:pathLst>
                <a:path w="3504" h="3515" extrusionOk="0">
                  <a:moveTo>
                    <a:pt x="422" y="238"/>
                  </a:moveTo>
                  <a:lnTo>
                    <a:pt x="422" y="238"/>
                  </a:lnTo>
                  <a:cubicBezTo>
                    <a:pt x="426" y="241"/>
                    <a:pt x="430" y="244"/>
                    <a:pt x="434" y="247"/>
                  </a:cubicBezTo>
                  <a:cubicBezTo>
                    <a:pt x="868" y="314"/>
                    <a:pt x="1268" y="347"/>
                    <a:pt x="1702" y="447"/>
                  </a:cubicBezTo>
                  <a:cubicBezTo>
                    <a:pt x="2102" y="547"/>
                    <a:pt x="2703" y="547"/>
                    <a:pt x="3070" y="714"/>
                  </a:cubicBezTo>
                  <a:cubicBezTo>
                    <a:pt x="3503" y="847"/>
                    <a:pt x="3270" y="1314"/>
                    <a:pt x="3236" y="1748"/>
                  </a:cubicBezTo>
                  <a:cubicBezTo>
                    <a:pt x="3203" y="2082"/>
                    <a:pt x="3236" y="2715"/>
                    <a:pt x="3070" y="2982"/>
                  </a:cubicBezTo>
                  <a:cubicBezTo>
                    <a:pt x="2911" y="3265"/>
                    <a:pt x="2715" y="3342"/>
                    <a:pt x="2496" y="3342"/>
                  </a:cubicBezTo>
                  <a:cubicBezTo>
                    <a:pt x="2301" y="3342"/>
                    <a:pt x="2089" y="3281"/>
                    <a:pt x="1869" y="3249"/>
                  </a:cubicBezTo>
                  <a:cubicBezTo>
                    <a:pt x="1502" y="3149"/>
                    <a:pt x="868" y="3149"/>
                    <a:pt x="534" y="2982"/>
                  </a:cubicBezTo>
                  <a:cubicBezTo>
                    <a:pt x="67" y="2682"/>
                    <a:pt x="268" y="1848"/>
                    <a:pt x="334" y="1414"/>
                  </a:cubicBezTo>
                  <a:cubicBezTo>
                    <a:pt x="364" y="1004"/>
                    <a:pt x="393" y="620"/>
                    <a:pt x="422" y="238"/>
                  </a:cubicBezTo>
                  <a:close/>
                  <a:moveTo>
                    <a:pt x="385" y="0"/>
                  </a:moveTo>
                  <a:cubicBezTo>
                    <a:pt x="374" y="0"/>
                    <a:pt x="368" y="17"/>
                    <a:pt x="368" y="47"/>
                  </a:cubicBezTo>
                  <a:cubicBezTo>
                    <a:pt x="268" y="480"/>
                    <a:pt x="201" y="981"/>
                    <a:pt x="168" y="1481"/>
                  </a:cubicBezTo>
                  <a:cubicBezTo>
                    <a:pt x="101" y="1815"/>
                    <a:pt x="1" y="2315"/>
                    <a:pt x="101" y="2649"/>
                  </a:cubicBezTo>
                  <a:cubicBezTo>
                    <a:pt x="268" y="3249"/>
                    <a:pt x="1102" y="3216"/>
                    <a:pt x="1602" y="3282"/>
                  </a:cubicBezTo>
                  <a:cubicBezTo>
                    <a:pt x="1875" y="3345"/>
                    <a:pt x="2293" y="3514"/>
                    <a:pt x="2632" y="3514"/>
                  </a:cubicBezTo>
                  <a:cubicBezTo>
                    <a:pt x="2832" y="3514"/>
                    <a:pt x="3004" y="3456"/>
                    <a:pt x="3103" y="3282"/>
                  </a:cubicBezTo>
                  <a:cubicBezTo>
                    <a:pt x="3270" y="3049"/>
                    <a:pt x="3236" y="2582"/>
                    <a:pt x="3270" y="2282"/>
                  </a:cubicBezTo>
                  <a:cubicBezTo>
                    <a:pt x="3370" y="1748"/>
                    <a:pt x="3403" y="1214"/>
                    <a:pt x="3503" y="647"/>
                  </a:cubicBezTo>
                  <a:cubicBezTo>
                    <a:pt x="3503" y="614"/>
                    <a:pt x="3437" y="581"/>
                    <a:pt x="3403" y="581"/>
                  </a:cubicBezTo>
                  <a:cubicBezTo>
                    <a:pt x="2402" y="414"/>
                    <a:pt x="1435" y="247"/>
                    <a:pt x="434" y="80"/>
                  </a:cubicBezTo>
                  <a:cubicBezTo>
                    <a:pt x="416" y="25"/>
                    <a:pt x="398" y="0"/>
                    <a:pt x="38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"/>
            <p:cNvSpPr/>
            <p:nvPr/>
          </p:nvSpPr>
          <p:spPr>
            <a:xfrm>
              <a:off x="9020175" y="695675"/>
              <a:ext cx="77575" cy="12550"/>
            </a:xfrm>
            <a:custGeom>
              <a:avLst/>
              <a:gdLst/>
              <a:ahLst/>
              <a:cxnLst/>
              <a:rect l="l" t="t" r="r" b="b"/>
              <a:pathLst>
                <a:path w="3103" h="502" extrusionOk="0">
                  <a:moveTo>
                    <a:pt x="0" y="1"/>
                  </a:moveTo>
                  <a:lnTo>
                    <a:pt x="0" y="34"/>
                  </a:lnTo>
                  <a:cubicBezTo>
                    <a:pt x="1001" y="301"/>
                    <a:pt x="2002" y="434"/>
                    <a:pt x="3002" y="501"/>
                  </a:cubicBezTo>
                  <a:cubicBezTo>
                    <a:pt x="3103" y="501"/>
                    <a:pt x="3103" y="368"/>
                    <a:pt x="3002" y="368"/>
                  </a:cubicBezTo>
                  <a:cubicBezTo>
                    <a:pt x="2002" y="301"/>
                    <a:pt x="1001" y="167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"/>
            <p:cNvSpPr/>
            <p:nvPr/>
          </p:nvSpPr>
          <p:spPr>
            <a:xfrm>
              <a:off x="9132750" y="850875"/>
              <a:ext cx="31425" cy="53525"/>
            </a:xfrm>
            <a:custGeom>
              <a:avLst/>
              <a:gdLst/>
              <a:ahLst/>
              <a:cxnLst/>
              <a:rect l="l" t="t" r="r" b="b"/>
              <a:pathLst>
                <a:path w="1257" h="2141" extrusionOk="0">
                  <a:moveTo>
                    <a:pt x="80" y="1"/>
                  </a:moveTo>
                  <a:cubicBezTo>
                    <a:pt x="54" y="1"/>
                    <a:pt x="34" y="19"/>
                    <a:pt x="34" y="64"/>
                  </a:cubicBezTo>
                  <a:cubicBezTo>
                    <a:pt x="1" y="898"/>
                    <a:pt x="401" y="1665"/>
                    <a:pt x="1135" y="2132"/>
                  </a:cubicBezTo>
                  <a:cubicBezTo>
                    <a:pt x="1146" y="2138"/>
                    <a:pt x="1158" y="2141"/>
                    <a:pt x="1169" y="2141"/>
                  </a:cubicBezTo>
                  <a:cubicBezTo>
                    <a:pt x="1221" y="2141"/>
                    <a:pt x="1256" y="2081"/>
                    <a:pt x="1201" y="1999"/>
                  </a:cubicBezTo>
                  <a:cubicBezTo>
                    <a:pt x="601" y="1565"/>
                    <a:pt x="167" y="831"/>
                    <a:pt x="167" y="64"/>
                  </a:cubicBezTo>
                  <a:cubicBezTo>
                    <a:pt x="149" y="27"/>
                    <a:pt x="111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"/>
            <p:cNvSpPr/>
            <p:nvPr/>
          </p:nvSpPr>
          <p:spPr>
            <a:xfrm>
              <a:off x="9030175" y="855575"/>
              <a:ext cx="32550" cy="75050"/>
            </a:xfrm>
            <a:custGeom>
              <a:avLst/>
              <a:gdLst/>
              <a:ahLst/>
              <a:cxnLst/>
              <a:rect l="l" t="t" r="r" b="b"/>
              <a:pathLst>
                <a:path w="1302" h="3002" extrusionOk="0">
                  <a:moveTo>
                    <a:pt x="1251" y="1"/>
                  </a:moveTo>
                  <a:cubicBezTo>
                    <a:pt x="1226" y="1"/>
                    <a:pt x="1201" y="26"/>
                    <a:pt x="1201" y="76"/>
                  </a:cubicBezTo>
                  <a:cubicBezTo>
                    <a:pt x="1135" y="576"/>
                    <a:pt x="1135" y="1077"/>
                    <a:pt x="1068" y="1577"/>
                  </a:cubicBezTo>
                  <a:cubicBezTo>
                    <a:pt x="935" y="2278"/>
                    <a:pt x="568" y="2544"/>
                    <a:pt x="67" y="2978"/>
                  </a:cubicBezTo>
                  <a:cubicBezTo>
                    <a:pt x="468" y="2711"/>
                    <a:pt x="901" y="2411"/>
                    <a:pt x="1068" y="1944"/>
                  </a:cubicBezTo>
                  <a:cubicBezTo>
                    <a:pt x="1268" y="1377"/>
                    <a:pt x="1268" y="710"/>
                    <a:pt x="1301" y="76"/>
                  </a:cubicBezTo>
                  <a:cubicBezTo>
                    <a:pt x="1301" y="26"/>
                    <a:pt x="1276" y="1"/>
                    <a:pt x="1251" y="1"/>
                  </a:cubicBezTo>
                  <a:close/>
                  <a:moveTo>
                    <a:pt x="33" y="2971"/>
                  </a:moveTo>
                  <a:cubicBezTo>
                    <a:pt x="1" y="2971"/>
                    <a:pt x="16" y="3002"/>
                    <a:pt x="38" y="3002"/>
                  </a:cubicBezTo>
                  <a:cubicBezTo>
                    <a:pt x="48" y="3002"/>
                    <a:pt x="59" y="2996"/>
                    <a:pt x="67" y="2978"/>
                  </a:cubicBezTo>
                  <a:cubicBezTo>
                    <a:pt x="52" y="2973"/>
                    <a:pt x="41" y="2971"/>
                    <a:pt x="33" y="297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"/>
            <p:cNvSpPr/>
            <p:nvPr/>
          </p:nvSpPr>
          <p:spPr>
            <a:xfrm>
              <a:off x="8904250" y="849925"/>
              <a:ext cx="42800" cy="41750"/>
            </a:xfrm>
            <a:custGeom>
              <a:avLst/>
              <a:gdLst/>
              <a:ahLst/>
              <a:cxnLst/>
              <a:rect l="l" t="t" r="r" b="b"/>
              <a:pathLst>
                <a:path w="1712" h="1670" extrusionOk="0">
                  <a:moveTo>
                    <a:pt x="1628" y="0"/>
                  </a:moveTo>
                  <a:cubicBezTo>
                    <a:pt x="1605" y="0"/>
                    <a:pt x="1580" y="12"/>
                    <a:pt x="1568" y="35"/>
                  </a:cubicBezTo>
                  <a:cubicBezTo>
                    <a:pt x="1268" y="769"/>
                    <a:pt x="768" y="1303"/>
                    <a:pt x="67" y="1603"/>
                  </a:cubicBezTo>
                  <a:cubicBezTo>
                    <a:pt x="1" y="1636"/>
                    <a:pt x="67" y="1670"/>
                    <a:pt x="101" y="1670"/>
                  </a:cubicBezTo>
                  <a:cubicBezTo>
                    <a:pt x="801" y="1369"/>
                    <a:pt x="1402" y="836"/>
                    <a:pt x="1668" y="102"/>
                  </a:cubicBezTo>
                  <a:cubicBezTo>
                    <a:pt x="1712" y="37"/>
                    <a:pt x="1671" y="0"/>
                    <a:pt x="16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"/>
            <p:cNvSpPr/>
            <p:nvPr/>
          </p:nvSpPr>
          <p:spPr>
            <a:xfrm>
              <a:off x="8843375" y="1517925"/>
              <a:ext cx="98425" cy="8375"/>
            </a:xfrm>
            <a:custGeom>
              <a:avLst/>
              <a:gdLst/>
              <a:ahLst/>
              <a:cxnLst/>
              <a:rect l="l" t="t" r="r" b="b"/>
              <a:pathLst>
                <a:path w="3937" h="335" extrusionOk="0">
                  <a:moveTo>
                    <a:pt x="67" y="1"/>
                  </a:moveTo>
                  <a:cubicBezTo>
                    <a:pt x="34" y="1"/>
                    <a:pt x="1" y="68"/>
                    <a:pt x="67" y="68"/>
                  </a:cubicBezTo>
                  <a:cubicBezTo>
                    <a:pt x="1335" y="168"/>
                    <a:pt x="2569" y="268"/>
                    <a:pt x="3870" y="334"/>
                  </a:cubicBezTo>
                  <a:cubicBezTo>
                    <a:pt x="3937" y="334"/>
                    <a:pt x="3937" y="268"/>
                    <a:pt x="3870" y="268"/>
                  </a:cubicBezTo>
                  <a:cubicBezTo>
                    <a:pt x="2602" y="134"/>
                    <a:pt x="1368" y="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"/>
            <p:cNvSpPr/>
            <p:nvPr/>
          </p:nvSpPr>
          <p:spPr>
            <a:xfrm>
              <a:off x="8853475" y="1489700"/>
              <a:ext cx="92500" cy="14075"/>
            </a:xfrm>
            <a:custGeom>
              <a:avLst/>
              <a:gdLst/>
              <a:ahLst/>
              <a:cxnLst/>
              <a:rect l="l" t="t" r="r" b="b"/>
              <a:pathLst>
                <a:path w="3700" h="563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7" y="39"/>
                    <a:pt x="30" y="62"/>
                  </a:cubicBezTo>
                  <a:cubicBezTo>
                    <a:pt x="1264" y="229"/>
                    <a:pt x="2465" y="429"/>
                    <a:pt x="3666" y="563"/>
                  </a:cubicBezTo>
                  <a:cubicBezTo>
                    <a:pt x="3699" y="563"/>
                    <a:pt x="3699" y="463"/>
                    <a:pt x="3666" y="463"/>
                  </a:cubicBezTo>
                  <a:cubicBezTo>
                    <a:pt x="2465" y="263"/>
                    <a:pt x="1264" y="129"/>
                    <a:pt x="30" y="29"/>
                  </a:cubicBezTo>
                  <a:cubicBezTo>
                    <a:pt x="20" y="8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"/>
            <p:cNvSpPr/>
            <p:nvPr/>
          </p:nvSpPr>
          <p:spPr>
            <a:xfrm>
              <a:off x="8978475" y="1525450"/>
              <a:ext cx="112600" cy="7800"/>
            </a:xfrm>
            <a:custGeom>
              <a:avLst/>
              <a:gdLst/>
              <a:ahLst/>
              <a:cxnLst/>
              <a:rect l="l" t="t" r="r" b="b"/>
              <a:pathLst>
                <a:path w="4504" h="312" extrusionOk="0">
                  <a:moveTo>
                    <a:pt x="4370" y="0"/>
                  </a:moveTo>
                  <a:cubicBezTo>
                    <a:pt x="2936" y="134"/>
                    <a:pt x="1468" y="200"/>
                    <a:pt x="0" y="200"/>
                  </a:cubicBezTo>
                  <a:cubicBezTo>
                    <a:pt x="34" y="200"/>
                    <a:pt x="34" y="267"/>
                    <a:pt x="34" y="300"/>
                  </a:cubicBezTo>
                  <a:cubicBezTo>
                    <a:pt x="364" y="308"/>
                    <a:pt x="694" y="312"/>
                    <a:pt x="1023" y="312"/>
                  </a:cubicBezTo>
                  <a:cubicBezTo>
                    <a:pt x="2161" y="312"/>
                    <a:pt x="3299" y="263"/>
                    <a:pt x="4437" y="134"/>
                  </a:cubicBezTo>
                  <a:cubicBezTo>
                    <a:pt x="4504" y="134"/>
                    <a:pt x="4470" y="0"/>
                    <a:pt x="43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"/>
            <p:cNvSpPr/>
            <p:nvPr/>
          </p:nvSpPr>
          <p:spPr>
            <a:xfrm>
              <a:off x="8983475" y="1493750"/>
              <a:ext cx="120950" cy="6700"/>
            </a:xfrm>
            <a:custGeom>
              <a:avLst/>
              <a:gdLst/>
              <a:ahLst/>
              <a:cxnLst/>
              <a:rect l="l" t="t" r="r" b="b"/>
              <a:pathLst>
                <a:path w="4838" h="268" extrusionOk="0">
                  <a:moveTo>
                    <a:pt x="1" y="1"/>
                  </a:moveTo>
                  <a:lnTo>
                    <a:pt x="1" y="67"/>
                  </a:lnTo>
                  <a:cubicBezTo>
                    <a:pt x="1602" y="134"/>
                    <a:pt x="3169" y="234"/>
                    <a:pt x="4771" y="267"/>
                  </a:cubicBezTo>
                  <a:cubicBezTo>
                    <a:pt x="4837" y="267"/>
                    <a:pt x="4837" y="134"/>
                    <a:pt x="4771" y="134"/>
                  </a:cubicBezTo>
                  <a:cubicBezTo>
                    <a:pt x="3169" y="67"/>
                    <a:pt x="1602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"/>
            <p:cNvSpPr/>
            <p:nvPr/>
          </p:nvSpPr>
          <p:spPr>
            <a:xfrm>
              <a:off x="9066875" y="1198550"/>
              <a:ext cx="48375" cy="10850"/>
            </a:xfrm>
            <a:custGeom>
              <a:avLst/>
              <a:gdLst/>
              <a:ahLst/>
              <a:cxnLst/>
              <a:rect l="l" t="t" r="r" b="b"/>
              <a:pathLst>
                <a:path w="1935" h="434" extrusionOk="0">
                  <a:moveTo>
                    <a:pt x="1802" y="0"/>
                  </a:moveTo>
                  <a:cubicBezTo>
                    <a:pt x="1235" y="167"/>
                    <a:pt x="634" y="334"/>
                    <a:pt x="0" y="400"/>
                  </a:cubicBezTo>
                  <a:cubicBezTo>
                    <a:pt x="0" y="400"/>
                    <a:pt x="0" y="434"/>
                    <a:pt x="67" y="434"/>
                  </a:cubicBezTo>
                  <a:cubicBezTo>
                    <a:pt x="667" y="367"/>
                    <a:pt x="1268" y="267"/>
                    <a:pt x="1835" y="100"/>
                  </a:cubicBezTo>
                  <a:cubicBezTo>
                    <a:pt x="1935" y="67"/>
                    <a:pt x="1902" y="0"/>
                    <a:pt x="180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"/>
            <p:cNvSpPr/>
            <p:nvPr/>
          </p:nvSpPr>
          <p:spPr>
            <a:xfrm>
              <a:off x="8906175" y="1183175"/>
              <a:ext cx="36975" cy="30625"/>
            </a:xfrm>
            <a:custGeom>
              <a:avLst/>
              <a:gdLst/>
              <a:ahLst/>
              <a:cxnLst/>
              <a:rect l="l" t="t" r="r" b="b"/>
              <a:pathLst>
                <a:path w="1479" h="1225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491" y="448"/>
                    <a:pt x="891" y="849"/>
                    <a:pt x="1358" y="1216"/>
                  </a:cubicBezTo>
                  <a:cubicBezTo>
                    <a:pt x="1364" y="1222"/>
                    <a:pt x="1373" y="1225"/>
                    <a:pt x="1383" y="1225"/>
                  </a:cubicBezTo>
                  <a:cubicBezTo>
                    <a:pt x="1423" y="1225"/>
                    <a:pt x="1479" y="1176"/>
                    <a:pt x="1425" y="1149"/>
                  </a:cubicBezTo>
                  <a:cubicBezTo>
                    <a:pt x="991" y="715"/>
                    <a:pt x="524" y="382"/>
                    <a:pt x="57" y="15"/>
                  </a:cubicBezTo>
                  <a:cubicBezTo>
                    <a:pt x="47" y="5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"/>
            <p:cNvSpPr/>
            <p:nvPr/>
          </p:nvSpPr>
          <p:spPr>
            <a:xfrm>
              <a:off x="8981800" y="207725"/>
              <a:ext cx="45075" cy="46825"/>
            </a:xfrm>
            <a:custGeom>
              <a:avLst/>
              <a:gdLst/>
              <a:ahLst/>
              <a:cxnLst/>
              <a:rect l="l" t="t" r="r" b="b"/>
              <a:pathLst>
                <a:path w="1803" h="1873" extrusionOk="0">
                  <a:moveTo>
                    <a:pt x="881" y="1"/>
                  </a:moveTo>
                  <a:cubicBezTo>
                    <a:pt x="675" y="1"/>
                    <a:pt x="471" y="69"/>
                    <a:pt x="334" y="205"/>
                  </a:cubicBezTo>
                  <a:cubicBezTo>
                    <a:pt x="68" y="472"/>
                    <a:pt x="1" y="839"/>
                    <a:pt x="134" y="1172"/>
                  </a:cubicBezTo>
                  <a:cubicBezTo>
                    <a:pt x="234" y="1506"/>
                    <a:pt x="535" y="1706"/>
                    <a:pt x="835" y="1873"/>
                  </a:cubicBezTo>
                  <a:lnTo>
                    <a:pt x="1502" y="1472"/>
                  </a:lnTo>
                  <a:cubicBezTo>
                    <a:pt x="1702" y="1272"/>
                    <a:pt x="1802" y="1005"/>
                    <a:pt x="1735" y="705"/>
                  </a:cubicBezTo>
                  <a:cubicBezTo>
                    <a:pt x="1702" y="472"/>
                    <a:pt x="1535" y="205"/>
                    <a:pt x="1302" y="105"/>
                  </a:cubicBezTo>
                  <a:cubicBezTo>
                    <a:pt x="1177" y="35"/>
                    <a:pt x="1028" y="1"/>
                    <a:pt x="8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"/>
            <p:cNvSpPr/>
            <p:nvPr/>
          </p:nvSpPr>
          <p:spPr>
            <a:xfrm>
              <a:off x="8990150" y="229050"/>
              <a:ext cx="42225" cy="27175"/>
            </a:xfrm>
            <a:custGeom>
              <a:avLst/>
              <a:gdLst/>
              <a:ahLst/>
              <a:cxnLst/>
              <a:rect l="l" t="t" r="r" b="b"/>
              <a:pathLst>
                <a:path w="1689" h="1087" extrusionOk="0">
                  <a:moveTo>
                    <a:pt x="1545" y="1"/>
                  </a:moveTo>
                  <a:cubicBezTo>
                    <a:pt x="1529" y="1"/>
                    <a:pt x="1514" y="6"/>
                    <a:pt x="1501" y="19"/>
                  </a:cubicBezTo>
                  <a:cubicBezTo>
                    <a:pt x="1034" y="386"/>
                    <a:pt x="567" y="720"/>
                    <a:pt x="34" y="986"/>
                  </a:cubicBezTo>
                  <a:cubicBezTo>
                    <a:pt x="0" y="1020"/>
                    <a:pt x="34" y="1086"/>
                    <a:pt x="67" y="1086"/>
                  </a:cubicBezTo>
                  <a:cubicBezTo>
                    <a:pt x="668" y="853"/>
                    <a:pt x="1168" y="586"/>
                    <a:pt x="1635" y="152"/>
                  </a:cubicBezTo>
                  <a:cubicBezTo>
                    <a:pt x="1689" y="98"/>
                    <a:pt x="1612" y="1"/>
                    <a:pt x="15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"/>
            <p:cNvSpPr/>
            <p:nvPr/>
          </p:nvSpPr>
          <p:spPr>
            <a:xfrm>
              <a:off x="9085475" y="336675"/>
              <a:ext cx="31325" cy="25750"/>
            </a:xfrm>
            <a:custGeom>
              <a:avLst/>
              <a:gdLst/>
              <a:ahLst/>
              <a:cxnLst/>
              <a:rect l="l" t="t" r="r" b="b"/>
              <a:pathLst>
                <a:path w="1253" h="1030" extrusionOk="0">
                  <a:moveTo>
                    <a:pt x="1158" y="0"/>
                  </a:moveTo>
                  <a:cubicBezTo>
                    <a:pt x="1124" y="0"/>
                    <a:pt x="1091" y="17"/>
                    <a:pt x="1091" y="50"/>
                  </a:cubicBezTo>
                  <a:cubicBezTo>
                    <a:pt x="1091" y="589"/>
                    <a:pt x="689" y="966"/>
                    <a:pt x="196" y="966"/>
                  </a:cubicBezTo>
                  <a:cubicBezTo>
                    <a:pt x="140" y="966"/>
                    <a:pt x="82" y="961"/>
                    <a:pt x="24" y="951"/>
                  </a:cubicBezTo>
                  <a:cubicBezTo>
                    <a:pt x="24" y="930"/>
                    <a:pt x="20" y="923"/>
                    <a:pt x="17" y="923"/>
                  </a:cubicBezTo>
                  <a:lnTo>
                    <a:pt x="17" y="923"/>
                  </a:lnTo>
                  <a:cubicBezTo>
                    <a:pt x="9" y="923"/>
                    <a:pt x="0" y="961"/>
                    <a:pt x="24" y="984"/>
                  </a:cubicBezTo>
                  <a:cubicBezTo>
                    <a:pt x="120" y="1015"/>
                    <a:pt x="216" y="1029"/>
                    <a:pt x="309" y="1029"/>
                  </a:cubicBezTo>
                  <a:cubicBezTo>
                    <a:pt x="825" y="1029"/>
                    <a:pt x="1253" y="588"/>
                    <a:pt x="1224" y="50"/>
                  </a:cubicBezTo>
                  <a:cubicBezTo>
                    <a:pt x="1224" y="17"/>
                    <a:pt x="1191" y="0"/>
                    <a:pt x="11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4"/>
          <p:cNvSpPr/>
          <p:nvPr/>
        </p:nvSpPr>
        <p:spPr>
          <a:xfrm rot="9803291" flipH="1">
            <a:off x="39492" y="-798794"/>
            <a:ext cx="8664655" cy="640782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36" name="Google Shape;163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7" name="Google Shape;1637;p4"/>
          <p:cNvSpPr txBox="1">
            <a:spLocks noGrp="1"/>
          </p:cNvSpPr>
          <p:nvPr>
            <p:ph type="subTitle" idx="1"/>
          </p:nvPr>
        </p:nvSpPr>
        <p:spPr>
          <a:xfrm>
            <a:off x="1126350" y="1162200"/>
            <a:ext cx="68913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165616" y="845662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43" y="961839"/>
            <a:ext cx="1998271" cy="1427431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115" y="604363"/>
            <a:ext cx="4084709" cy="393309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2" y="2389616"/>
            <a:ext cx="1998271" cy="1789798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0296" y="2422"/>
            <a:ext cx="3472301" cy="51435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6015" y="845662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30" y="961839"/>
            <a:ext cx="2978240" cy="1425355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1" y="2387196"/>
            <a:ext cx="2978906" cy="1789796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5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645677" y="48091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606042"/>
            <a:ext cx="5965568" cy="807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3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7752856" y="300504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536" y="604363"/>
            <a:ext cx="994889" cy="393309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6564" y="727807"/>
            <a:ext cx="4850177" cy="38096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5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D41A-B3A9-47CA-8467-197A04F2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EEE6-5DBB-489E-A945-BB6FAA6AA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5235D-4728-46AB-95AF-DABE23AF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3C8C10A-2CA8-4258-B1EE-788860F5A4A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12/11/2023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10B6-EBFB-41F2-9C8F-3F757F242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E160C-14FD-43D8-A151-DF5BEAD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FAD7324-3A15-4800-A231-8513F3F80BD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20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D68C-C9AB-4DEB-9B29-D0A320605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03EEA-BEE1-4EA9-AFD2-0BEA8FD99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38EE4-DD64-45C6-9F55-28F2FFE67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4E17C-888C-43E8-9B22-FFF934B7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E2D06-2568-49F9-9563-E5A45243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D41A-B3A9-47CA-8467-197A04F2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EEE6-5DBB-489E-A945-BB6FAA6AA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5235D-4728-46AB-95AF-DABE23AF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10B6-EBFB-41F2-9C8F-3F757F242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E160C-14FD-43D8-A151-DF5BEAD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9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6008-2661-45ED-B6AD-07928F61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3501D-57D9-4FA8-92EC-5766FEA73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E186E-C331-40D3-91B4-4903C6DE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0C93F-A94E-48D6-9FCF-65D94DDF1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693B-A9B6-4D6E-A1FD-4DDBC0FE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6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85DB-79E2-48C6-8EFC-0409EEC8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CE41-482E-41FA-BBBA-4B2906511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3BFD5-71D7-4C30-AD6E-D9380E38E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FA036-165C-409C-9FA7-05A9B31C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09258-D671-40E4-B4C4-EEBC08D4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872FD-2C22-4D4F-8914-F209613E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7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2">
    <p:bg>
      <p:bgPr>
        <a:solidFill>
          <a:schemeClr val="dk2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5"/>
          <p:cNvSpPr/>
          <p:nvPr/>
        </p:nvSpPr>
        <p:spPr>
          <a:xfrm rot="9803291" flipH="1">
            <a:off x="39492" y="-798794"/>
            <a:ext cx="8664655" cy="640782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4ABF-11E0-4F3B-8DF0-C6181E4F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74252-D65C-4924-A63A-91717C18B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89F95-1527-47E9-AE40-000ED34A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20DC1-5150-4572-9035-A7A8BBDFC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D3F7D-3064-4AA1-887A-5BA6820A8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F6B8D-9390-4B6A-A9B9-AA78EF5A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66CDF-25D5-4642-80E4-468F8901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6337-4A5B-4BBC-B8B0-E202D61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15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9760B-8788-45D3-AC86-E5489141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42492-F9A3-4A86-9779-37356F5E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FDE05-E774-48BE-846E-B1E8D2AA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A55AA-8B56-4114-83C7-78084C7F8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00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FA559-E76E-4740-A535-65B34A91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3DABB-B926-485A-96C1-7A19CFA6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B6DE9-D0B4-45FF-948C-84F001C2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99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B5B8-D3EF-4875-88F1-4AE04E14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B03E3-35DD-48A9-9117-CB5BECD99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8CFF4-BB90-44BD-BEB4-5F1BD3538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5C786-A924-4896-B767-9B173595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86911-B9B2-4E4B-8FB7-AE347D64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CC9BC-CBA9-4538-B624-640E549A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1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64EF-E8A1-48A7-A2F2-23946BB5E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33C18A-ADE5-4315-8252-8491E446C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C40EC-2F0E-499E-9FC9-207A4920C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48DCF-CCAA-46AF-BBDB-0318D175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DB634-F739-4D4D-A081-27ECF8BF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A04C8-2250-4E1F-A67F-11F133D5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7BC6-5479-4476-8619-7ECD58B5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176B4-6BE4-4278-A678-CF986DE4F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4B55F-AE8A-4516-87AD-C4988AE8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531D4-33EB-4038-9A52-88DE4EE6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065-DA40-46E2-A0AF-C0419484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8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D891EB-1389-4693-A4BC-3EDF67E16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B62D3-23CB-4BB5-9BEC-1BD5B356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9B966-6856-48E6-814F-FEDB9FB3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7D66E-68F3-4001-941D-EBED8C64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FF9CE-316C-4769-BC82-794D6371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3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">
    <p:bg>
      <p:bgPr>
        <a:noFill/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4"/>
          <p:cNvSpPr/>
          <p:nvPr/>
        </p:nvSpPr>
        <p:spPr>
          <a:xfrm rot="643950" flipH="1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p21"/>
          <p:cNvSpPr txBox="1">
            <a:spLocks noGrp="1"/>
          </p:cNvSpPr>
          <p:nvPr>
            <p:ph type="title"/>
          </p:nvPr>
        </p:nvSpPr>
        <p:spPr>
          <a:xfrm>
            <a:off x="1591650" y="1618225"/>
            <a:ext cx="5960700" cy="15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17" name="Google Shape;3317;p21"/>
          <p:cNvSpPr txBox="1">
            <a:spLocks noGrp="1"/>
          </p:cNvSpPr>
          <p:nvPr>
            <p:ph type="subTitle" idx="1"/>
          </p:nvPr>
        </p:nvSpPr>
        <p:spPr>
          <a:xfrm>
            <a:off x="3111447" y="3079175"/>
            <a:ext cx="29211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3318" name="Google Shape;3318;p21"/>
          <p:cNvSpPr/>
          <p:nvPr/>
        </p:nvSpPr>
        <p:spPr>
          <a:xfrm rot="-7824743">
            <a:off x="673521" y="391272"/>
            <a:ext cx="649701" cy="1188681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319" name="Google Shape;3319;p21"/>
          <p:cNvSpPr/>
          <p:nvPr/>
        </p:nvSpPr>
        <p:spPr>
          <a:xfrm rot="2825555">
            <a:off x="8217959" y="3920636"/>
            <a:ext cx="559910" cy="1024244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2">
    <p:bg>
      <p:bgPr>
        <a:solidFill>
          <a:schemeClr val="lt1"/>
        </a:solidFill>
        <a:effectLst/>
      </p:bgPr>
    </p:bg>
    <p:spTree>
      <p:nvGrpSpPr>
        <p:cNvPr id="1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7" name="Google Shape;6507;p32"/>
          <p:cNvSpPr/>
          <p:nvPr/>
        </p:nvSpPr>
        <p:spPr>
          <a:xfrm rot="682420">
            <a:off x="742978" y="37856"/>
            <a:ext cx="7370094" cy="4916442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508" name="Google Shape;6508;p32"/>
          <p:cNvSpPr txBox="1">
            <a:spLocks noGrp="1"/>
          </p:cNvSpPr>
          <p:nvPr>
            <p:ph type="ctrTitle"/>
          </p:nvPr>
        </p:nvSpPr>
        <p:spPr>
          <a:xfrm>
            <a:off x="3082200" y="910918"/>
            <a:ext cx="29796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Font typeface="Jua"/>
              <a:buNone/>
              <a:defRPr sz="50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09" name="Google Shape;6509;p32"/>
          <p:cNvSpPr txBox="1">
            <a:spLocks noGrp="1"/>
          </p:cNvSpPr>
          <p:nvPr>
            <p:ph type="subTitle" idx="1"/>
          </p:nvPr>
        </p:nvSpPr>
        <p:spPr>
          <a:xfrm>
            <a:off x="2272350" y="1922550"/>
            <a:ext cx="45993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6510" name="Google Shape;6510;p32"/>
          <p:cNvSpPr txBox="1"/>
          <p:nvPr/>
        </p:nvSpPr>
        <p:spPr>
          <a:xfrm>
            <a:off x="2100450" y="3951100"/>
            <a:ext cx="4943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CREDITS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6511" name="Google Shape;6511;p32"/>
          <p:cNvSpPr/>
          <p:nvPr/>
        </p:nvSpPr>
        <p:spPr>
          <a:xfrm rot="-8393758">
            <a:off x="1426292" y="259169"/>
            <a:ext cx="458065" cy="838151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12" name="Google Shape;6512;p32"/>
          <p:cNvSpPr/>
          <p:nvPr/>
        </p:nvSpPr>
        <p:spPr>
          <a:xfrm rot="2314910">
            <a:off x="7608722" y="4155210"/>
            <a:ext cx="305476" cy="559012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2"/>
        </a:solidFill>
        <a:effectLst/>
      </p:bgPr>
    </p:bg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3"/>
          <p:cNvSpPr/>
          <p:nvPr/>
        </p:nvSpPr>
        <p:spPr>
          <a:xfrm rot="643950" flipH="1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01" name="Google Shape;170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2" name="Google Shape;1702;p13"/>
          <p:cNvSpPr txBox="1">
            <a:spLocks noGrp="1"/>
          </p:cNvSpPr>
          <p:nvPr>
            <p:ph type="title" idx="2"/>
          </p:nvPr>
        </p:nvSpPr>
        <p:spPr>
          <a:xfrm>
            <a:off x="3765554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03" name="Google Shape;1703;p13"/>
          <p:cNvSpPr txBox="1">
            <a:spLocks noGrp="1"/>
          </p:cNvSpPr>
          <p:nvPr>
            <p:ph type="subTitle" idx="1"/>
          </p:nvPr>
        </p:nvSpPr>
        <p:spPr>
          <a:xfrm>
            <a:off x="1247950" y="3092196"/>
            <a:ext cx="2148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4" name="Google Shape;1704;p13"/>
          <p:cNvSpPr txBox="1">
            <a:spLocks noGrp="1"/>
          </p:cNvSpPr>
          <p:nvPr>
            <p:ph type="title" idx="3"/>
          </p:nvPr>
        </p:nvSpPr>
        <p:spPr>
          <a:xfrm>
            <a:off x="1513064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05" name="Google Shape;1705;p13"/>
          <p:cNvSpPr txBox="1">
            <a:spLocks noGrp="1"/>
          </p:cNvSpPr>
          <p:nvPr>
            <p:ph type="subTitle" idx="4"/>
          </p:nvPr>
        </p:nvSpPr>
        <p:spPr>
          <a:xfrm>
            <a:off x="3499353" y="3094296"/>
            <a:ext cx="21453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6" name="Google Shape;1706;p13"/>
          <p:cNvSpPr txBox="1">
            <a:spLocks noGrp="1"/>
          </p:cNvSpPr>
          <p:nvPr>
            <p:ph type="subTitle" idx="5"/>
          </p:nvPr>
        </p:nvSpPr>
        <p:spPr>
          <a:xfrm>
            <a:off x="5747777" y="3092196"/>
            <a:ext cx="2148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7" name="Google Shape;1707;p13"/>
          <p:cNvSpPr txBox="1">
            <a:spLocks noGrp="1"/>
          </p:cNvSpPr>
          <p:nvPr>
            <p:ph type="title" idx="6"/>
          </p:nvPr>
        </p:nvSpPr>
        <p:spPr>
          <a:xfrm>
            <a:off x="6012897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5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noFill/>
        <a:effectLst/>
      </p:bgPr>
    </p:bg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15"/>
          <p:cNvSpPr/>
          <p:nvPr/>
        </p:nvSpPr>
        <p:spPr>
          <a:xfrm rot="-643950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12" name="Google Shape;1712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3" name="Google Shape;1713;p15"/>
          <p:cNvSpPr txBox="1">
            <a:spLocks noGrp="1"/>
          </p:cNvSpPr>
          <p:nvPr>
            <p:ph type="subTitle" idx="1"/>
          </p:nvPr>
        </p:nvSpPr>
        <p:spPr>
          <a:xfrm>
            <a:off x="713225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14" name="Google Shape;1714;p15"/>
          <p:cNvSpPr txBox="1">
            <a:spLocks noGrp="1"/>
          </p:cNvSpPr>
          <p:nvPr>
            <p:ph type="title" idx="2"/>
          </p:nvPr>
        </p:nvSpPr>
        <p:spPr>
          <a:xfrm>
            <a:off x="935940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15" name="Google Shape;1715;p15"/>
          <p:cNvSpPr txBox="1">
            <a:spLocks noGrp="1"/>
          </p:cNvSpPr>
          <p:nvPr>
            <p:ph type="subTitle" idx="3"/>
          </p:nvPr>
        </p:nvSpPr>
        <p:spPr>
          <a:xfrm>
            <a:off x="2682048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16" name="Google Shape;1716;p15"/>
          <p:cNvSpPr txBox="1">
            <a:spLocks noGrp="1"/>
          </p:cNvSpPr>
          <p:nvPr>
            <p:ph type="title" idx="4"/>
          </p:nvPr>
        </p:nvSpPr>
        <p:spPr>
          <a:xfrm>
            <a:off x="2906857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17" name="Google Shape;1717;p15"/>
          <p:cNvSpPr txBox="1">
            <a:spLocks noGrp="1"/>
          </p:cNvSpPr>
          <p:nvPr>
            <p:ph type="subTitle" idx="5"/>
          </p:nvPr>
        </p:nvSpPr>
        <p:spPr>
          <a:xfrm>
            <a:off x="4657152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18" name="Google Shape;1718;p15"/>
          <p:cNvSpPr txBox="1">
            <a:spLocks noGrp="1"/>
          </p:cNvSpPr>
          <p:nvPr>
            <p:ph type="title" idx="6"/>
          </p:nvPr>
        </p:nvSpPr>
        <p:spPr>
          <a:xfrm>
            <a:off x="4877773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19" name="Google Shape;1719;p15"/>
          <p:cNvSpPr txBox="1">
            <a:spLocks noGrp="1"/>
          </p:cNvSpPr>
          <p:nvPr>
            <p:ph type="subTitle" idx="7"/>
          </p:nvPr>
        </p:nvSpPr>
        <p:spPr>
          <a:xfrm>
            <a:off x="6625975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20" name="Google Shape;1720;p15"/>
          <p:cNvSpPr txBox="1">
            <a:spLocks noGrp="1"/>
          </p:cNvSpPr>
          <p:nvPr>
            <p:ph type="title" idx="8"/>
          </p:nvPr>
        </p:nvSpPr>
        <p:spPr>
          <a:xfrm>
            <a:off x="6848690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21" name="Google Shape;1721;p15"/>
          <p:cNvSpPr/>
          <p:nvPr/>
        </p:nvSpPr>
        <p:spPr>
          <a:xfrm rot="2314910">
            <a:off x="8511335" y="4157510"/>
            <a:ext cx="305476" cy="559012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980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Jua"/>
              <a:buNone/>
              <a:defRPr sz="2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Char char="●"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60" r:id="rId4"/>
    <p:sldLayoutId id="2147483667" r:id="rId5"/>
    <p:sldLayoutId id="2147483675" r:id="rId6"/>
    <p:sldLayoutId id="2147483678" r:id="rId7"/>
    <p:sldLayoutId id="2147483681" r:id="rId8"/>
    <p:sldLayoutId id="2147483682" r:id="rId9"/>
    <p:sldLayoutId id="2147483683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6" y="1578901"/>
            <a:ext cx="7020154" cy="3564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2313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8857" y="606042"/>
            <a:ext cx="5968748" cy="80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199" y="1539087"/>
            <a:ext cx="5847405" cy="299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607549" y="3952953"/>
            <a:ext cx="1997047" cy="13716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677848" y="2745858"/>
            <a:ext cx="4414014" cy="134382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6" y="123445"/>
            <a:ext cx="477545" cy="24213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21532" y="0"/>
            <a:ext cx="34289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3680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55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81962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31720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81478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31236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DE335-2AB8-4B32-AFFB-1D6DE6E5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37AF5-3B79-4BC9-8810-36FF2468B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73C9-9AB7-4D3F-A46E-080B32DEB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4C4F7-28EB-4B48-BD53-3A77D3FF7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A1AAF-283D-4279-AB9B-90B0BD064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9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DE335-2AB8-4B32-AFFB-1D6DE6E5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37AF5-3B79-4BC9-8810-36FF2468B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73C9-9AB7-4D3F-A46E-080B32DEB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3C8C10A-2CA8-4258-B1EE-788860F5A4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4C4F7-28EB-4B48-BD53-3A77D3FF7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A1AAF-283D-4279-AB9B-90B0BD064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FAD7324-3A15-4800-A231-8513F3F80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4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17" Type="http://schemas.openxmlformats.org/officeDocument/2006/relationships/image" Target="../media/image28.jpe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1" name="Google Shape;6521;p35"/>
          <p:cNvSpPr/>
          <p:nvPr/>
        </p:nvSpPr>
        <p:spPr>
          <a:xfrm>
            <a:off x="2340899" y="1202944"/>
            <a:ext cx="4462184" cy="3004456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523" name="Google Shape;6523;p35"/>
          <p:cNvSpPr txBox="1">
            <a:spLocks noGrp="1"/>
          </p:cNvSpPr>
          <p:nvPr>
            <p:ph type="subTitle" idx="1"/>
          </p:nvPr>
        </p:nvSpPr>
        <p:spPr>
          <a:xfrm>
            <a:off x="2746250" y="3166989"/>
            <a:ext cx="365148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</a:t>
            </a:r>
            <a:r>
              <a:rPr lang="en" sz="2400" b="1"/>
              <a:t>Five – Skills Time</a:t>
            </a:r>
            <a:endParaRPr sz="2400" b="1" dirty="0"/>
          </a:p>
        </p:txBody>
      </p:sp>
      <p:sp>
        <p:nvSpPr>
          <p:cNvPr id="6522" name="Google Shape;6522;p35"/>
          <p:cNvSpPr txBox="1">
            <a:spLocks noGrp="1"/>
          </p:cNvSpPr>
          <p:nvPr>
            <p:ph type="ctrTitle"/>
          </p:nvPr>
        </p:nvSpPr>
        <p:spPr>
          <a:xfrm>
            <a:off x="2186432" y="1931576"/>
            <a:ext cx="4864608" cy="12803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  <a:t>I have </a:t>
            </a:r>
            <a:b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</a:br>
            <a: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  <a:t>a new friend. </a:t>
            </a:r>
            <a:endParaRPr sz="4800" b="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05E3D4-4623-F582-83F9-A94B85D87A88}"/>
              </a:ext>
            </a:extLst>
          </p:cNvPr>
          <p:cNvSpPr/>
          <p:nvPr/>
        </p:nvSpPr>
        <p:spPr>
          <a:xfrm>
            <a:off x="3838456" y="1239978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96" y="1445569"/>
            <a:ext cx="1162688" cy="15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963" y="738252"/>
            <a:ext cx="1460267" cy="1414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085" y="2260166"/>
            <a:ext cx="1583078" cy="185680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0284" y="4036841"/>
            <a:ext cx="1415424" cy="6842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670" y="1813406"/>
            <a:ext cx="6947795" cy="23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>
      <p:transition spd="slow">
        <p:random/>
        <p:sndAc>
          <p:stSnd>
            <p:snd r:embed="rId3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699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blue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699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black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699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  <a:latin typeface="Century Gothic" panose="020B0502020202020204" pitchFamily="34" charset="0"/>
                </a:rPr>
                <a:t>Thi</a:t>
              </a:r>
              <a:r>
                <a:rPr lang="en-US" sz="36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 has long,_______ hair.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699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8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Khoa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Kim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Oanh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 has long, black hair and brown eyes.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8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72623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Helvetica Neue"/>
              </a:rPr>
              <a:t>long</a:t>
            </a:r>
            <a:endParaRPr lang="en-US" sz="18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Helvetica Neue"/>
              </a:rPr>
              <a:t>curly</a:t>
            </a:r>
            <a:endParaRPr lang="en-US" sz="18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60148" y="3995361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Arial"/>
              </a:rPr>
              <a:t>straight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Listen and choose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srgbClr val="FF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Khoa has_________ hair.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pic>
        <p:nvPicPr>
          <p:cNvPr id="2" name="5aaec475-c338-4ca4-b051-a4af0391af1b">
            <a:hlinkClick r:id="" action="ppaction://media"/>
            <a:extLst>
              <a:ext uri="{FF2B5EF4-FFF2-40B4-BE49-F238E27FC236}">
                <a16:creationId xmlns:a16="http://schemas.microsoft.com/office/drawing/2014/main" id="{E67F8674-C605-F263-33E7-5465F0483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84940" y="696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970231" y="4018732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No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2086" y="4004345"/>
            <a:ext cx="1988207" cy="574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Yes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Nam has curly, brown hair.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3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52720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black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980880" y="4018732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blue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07586" y="4018732"/>
            <a:ext cx="1988207" cy="574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Arial"/>
              </a:rPr>
              <a:t>brown</a:t>
            </a:r>
            <a:endParaRPr kumimoji="0" lang="en-US" sz="26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Arial"/>
                </a:rPr>
                <a:t>What color are Oanh’s eyes?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1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Thi</a:t>
            </a:r>
            <a:endParaRPr kumimoji="0" lang="en-US" sz="26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Kim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Oanh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Arial"/>
                </a:rPr>
                <a:t>Who is writing a letter?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3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72623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Arial"/>
              </a:rPr>
              <a:t>green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Arial"/>
              </a:rPr>
              <a:t>black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97855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Arial"/>
              </a:rPr>
              <a:t>brown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Arial"/>
                </a:rPr>
                <a:t>What color is Nam’s hair?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6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1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049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5" name="Google Shape;7545;p47"/>
          <p:cNvSpPr/>
          <p:nvPr/>
        </p:nvSpPr>
        <p:spPr>
          <a:xfrm rot="-4372744">
            <a:off x="4274768" y="488832"/>
            <a:ext cx="4028960" cy="416583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135;p42">
            <a:extLst>
              <a:ext uri="{FF2B5EF4-FFF2-40B4-BE49-F238E27FC236}">
                <a16:creationId xmlns:a16="http://schemas.microsoft.com/office/drawing/2014/main" id="{0EC507A6-C843-941F-70F5-AB85D249A3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8924" y="2406383"/>
            <a:ext cx="47469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Point and Read.</a:t>
            </a:r>
            <a:endParaRPr sz="2400" b="1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C842574-AC07-F4D2-1F34-867FC8F1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107" y="1236732"/>
            <a:ext cx="3854606" cy="2736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C666BA-E32D-DFC4-B7E9-59463689D5D6}"/>
              </a:ext>
            </a:extLst>
          </p:cNvPr>
          <p:cNvSpPr/>
          <p:nvPr/>
        </p:nvSpPr>
        <p:spPr>
          <a:xfrm>
            <a:off x="485899" y="1675865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AFFE0479-82AD-194F-D48E-A17239392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227" y="4498849"/>
            <a:ext cx="426276" cy="4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2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8" name="Google Shape;652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 Song</a:t>
            </a:r>
            <a:endParaRPr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26D57253-0326-3DCE-8D40-534C6D881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255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441597" y="252463"/>
            <a:ext cx="81759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again and Write the names.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2FE46-808C-CEB8-DBBE-0759883F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31" y="1321286"/>
            <a:ext cx="7302972" cy="16490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27766C-56F6-7A38-01D7-B81CF00A0CA0}"/>
              </a:ext>
            </a:extLst>
          </p:cNvPr>
          <p:cNvSpPr/>
          <p:nvPr/>
        </p:nvSpPr>
        <p:spPr>
          <a:xfrm>
            <a:off x="3320267" y="2495016"/>
            <a:ext cx="9428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Oanh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12DCFD0-B90C-6380-AB44-FD1319B523C9}"/>
              </a:ext>
            </a:extLst>
          </p:cNvPr>
          <p:cNvSpPr/>
          <p:nvPr/>
        </p:nvSpPr>
        <p:spPr>
          <a:xfrm>
            <a:off x="5281724" y="2485690"/>
            <a:ext cx="9092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Khoa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FD00915-5623-EA9C-47B7-23E84D7E9297}"/>
              </a:ext>
            </a:extLst>
          </p:cNvPr>
          <p:cNvSpPr/>
          <p:nvPr/>
        </p:nvSpPr>
        <p:spPr>
          <a:xfrm>
            <a:off x="7338945" y="2503981"/>
            <a:ext cx="6094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Thi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8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6" grpId="0"/>
      <p:bldP spid="10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5" name="Google Shape;7545;p47"/>
          <p:cNvSpPr/>
          <p:nvPr/>
        </p:nvSpPr>
        <p:spPr>
          <a:xfrm rot="-4372744">
            <a:off x="4900624" y="915552"/>
            <a:ext cx="4028960" cy="416583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135;p42">
            <a:extLst>
              <a:ext uri="{FF2B5EF4-FFF2-40B4-BE49-F238E27FC236}">
                <a16:creationId xmlns:a16="http://schemas.microsoft.com/office/drawing/2014/main" id="{0EC507A6-C843-941F-70F5-AB85D249A3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5972" y="1589024"/>
            <a:ext cx="4746900" cy="1196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457200" algn="l" rtl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" sz="2400" b="1" dirty="0"/>
              <a:t>Do you like doll?</a:t>
            </a:r>
          </a:p>
          <a:p>
            <a:pPr lvl="0" indent="-457200" algn="l" rtl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" sz="2400" b="1" dirty="0"/>
              <a:t>What’s your favorite toy?</a:t>
            </a:r>
            <a:endParaRPr sz="2400" b="1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C842574-AC07-F4D2-1F34-867FC8F1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131" y="1630182"/>
            <a:ext cx="3854606" cy="2736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C666BA-E32D-DFC4-B7E9-59463689D5D6}"/>
              </a:ext>
            </a:extLst>
          </p:cNvPr>
          <p:cNvSpPr/>
          <p:nvPr/>
        </p:nvSpPr>
        <p:spPr>
          <a:xfrm>
            <a:off x="461515" y="806169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D8CE13AE-34E0-D3CB-532F-87EB33B2C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227" y="4498849"/>
            <a:ext cx="426276" cy="4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5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6" name="Google Shape;9016;p6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Goodbye!</a:t>
            </a:r>
            <a:endParaRPr dirty="0"/>
          </a:p>
        </p:txBody>
      </p:sp>
      <p:grpSp>
        <p:nvGrpSpPr>
          <p:cNvPr id="9030" name="Google Shape;9030;p68"/>
          <p:cNvGrpSpPr/>
          <p:nvPr/>
        </p:nvGrpSpPr>
        <p:grpSpPr>
          <a:xfrm rot="297753">
            <a:off x="7518300" y="2837481"/>
            <a:ext cx="784709" cy="1674613"/>
            <a:chOff x="5909625" y="3402475"/>
            <a:chExt cx="784750" cy="1674700"/>
          </a:xfrm>
        </p:grpSpPr>
        <p:sp>
          <p:nvSpPr>
            <p:cNvPr id="9031" name="Google Shape;9031;p68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68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68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68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68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68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68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68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68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68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68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68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68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68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68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68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68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68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68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68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68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68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68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68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68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68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68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68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68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68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68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68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68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68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68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68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68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8" name="Google Shape;9068;p68"/>
          <p:cNvGrpSpPr/>
          <p:nvPr/>
        </p:nvGrpSpPr>
        <p:grpSpPr>
          <a:xfrm rot="-373388">
            <a:off x="856692" y="3078668"/>
            <a:ext cx="718870" cy="1429490"/>
            <a:chOff x="4814675" y="3717725"/>
            <a:chExt cx="718875" cy="1429500"/>
          </a:xfrm>
        </p:grpSpPr>
        <p:sp>
          <p:nvSpPr>
            <p:cNvPr id="9069" name="Google Shape;9069;p68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68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68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68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68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68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68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68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68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68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68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68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68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68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68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68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68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68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68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68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68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68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68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68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68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68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68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68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68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68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68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68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68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68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68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68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68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68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68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68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68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68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68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68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68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68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68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68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68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68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68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68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68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68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68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68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68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68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68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68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68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E1F676-49DC-CB71-5860-2FF599FD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52" y="3007063"/>
            <a:ext cx="4694158" cy="1409648"/>
          </a:xfrm>
          <a:prstGeom prst="rect">
            <a:avLst/>
          </a:prstGeom>
        </p:spPr>
      </p:pic>
      <p:pic>
        <p:nvPicPr>
          <p:cNvPr id="120" name="Picture 119">
            <a:hlinkClick r:id="rId4"/>
            <a:extLst>
              <a:ext uri="{FF2B5EF4-FFF2-40B4-BE49-F238E27FC236}">
                <a16:creationId xmlns:a16="http://schemas.microsoft.com/office/drawing/2014/main" id="{BA6C3F0B-EAF0-988D-51E4-800BF938A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65" y="1685298"/>
            <a:ext cx="3131870" cy="2955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7" name="Google Shape;6677;p38"/>
          <p:cNvSpPr/>
          <p:nvPr/>
        </p:nvSpPr>
        <p:spPr>
          <a:xfrm rot="-10537002">
            <a:off x="620823" y="762192"/>
            <a:ext cx="7958323" cy="342655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678" name="Google Shape;6678;p38"/>
          <p:cNvSpPr txBox="1">
            <a:spLocks noGrp="1"/>
          </p:cNvSpPr>
          <p:nvPr>
            <p:ph type="title"/>
          </p:nvPr>
        </p:nvSpPr>
        <p:spPr>
          <a:xfrm>
            <a:off x="1295114" y="76907"/>
            <a:ext cx="5960700" cy="584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Give me FIVE</a:t>
            </a:r>
            <a:endParaRPr sz="4800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6680" name="Google Shape;6680;p38"/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6681" name="Google Shape;6681;p38"/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8"/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8"/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8"/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8"/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8"/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8"/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8"/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8"/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8"/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8"/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8"/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8"/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8"/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8"/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8"/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8"/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8"/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8"/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8"/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8"/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8"/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8"/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8"/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8"/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8"/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8"/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8"/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8"/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8"/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8"/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8"/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8"/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8"/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8"/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8"/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8"/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8"/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8"/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8"/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8"/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8"/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3" name="Google Shape;6723;p38"/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6724" name="Google Shape;6724;p38"/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8"/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8"/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8"/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8"/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8"/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8"/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8"/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8"/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8"/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8"/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8"/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8"/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8"/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8"/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8"/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8"/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8"/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8"/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8"/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8"/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8"/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8"/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8"/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8"/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8"/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8"/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8"/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8"/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8"/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8"/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8"/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8"/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8"/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8"/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8"/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8"/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8"/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8"/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8"/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8"/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8"/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8"/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8"/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8"/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8"/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8"/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8"/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8"/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8"/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38"/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8"/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8"/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8"/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38"/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38"/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8"/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0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B679C8A4-ECE4-E35F-5391-3D9A1245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33258" y="1938303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28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F771542-EA2A-370C-4A3A-538F45A6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50" y="1165508"/>
            <a:ext cx="1000265" cy="885949"/>
          </a:xfrm>
          <a:prstGeom prst="rect">
            <a:avLst/>
          </a:prstGeom>
        </p:spPr>
      </p:pic>
      <p:pic>
        <p:nvPicPr>
          <p:cNvPr id="282" name="Picture 28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82467C-01C7-36E5-D539-6C6E60B32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99" y="1925788"/>
            <a:ext cx="2493150" cy="3225761"/>
          </a:xfrm>
          <a:prstGeom prst="rect">
            <a:avLst/>
          </a:prstGeom>
        </p:spPr>
      </p:pic>
      <p:pic>
        <p:nvPicPr>
          <p:cNvPr id="283" name="Picture 28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2ED35D-ECBA-7B0D-7BF4-384D98008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41" y="2374217"/>
            <a:ext cx="2210396" cy="2157515"/>
          </a:xfrm>
          <a:prstGeom prst="rect">
            <a:avLst/>
          </a:prstGeom>
        </p:spPr>
      </p:pic>
      <p:pic>
        <p:nvPicPr>
          <p:cNvPr id="284" name="Picture 28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FDE7E62-CC3F-81A4-9108-29AAB88B2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78" y="2836780"/>
            <a:ext cx="1466121" cy="1564189"/>
          </a:xfrm>
          <a:prstGeom prst="rect">
            <a:avLst/>
          </a:prstGeom>
        </p:spPr>
      </p:pic>
      <p:pic>
        <p:nvPicPr>
          <p:cNvPr id="285" name="Picture 284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89BD846A-948A-0F9C-E57E-0A50EC82D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26" y="1550112"/>
            <a:ext cx="1470921" cy="1388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10E98CA-BB93-7700-8566-AE1AB121FF6A}"/>
              </a:ext>
            </a:extLst>
          </p:cNvPr>
          <p:cNvSpPr/>
          <p:nvPr/>
        </p:nvSpPr>
        <p:spPr>
          <a:xfrm>
            <a:off x="1192032" y="-41725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1F92132-EE03-CA86-28CA-AA2F55910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3663" y="977090"/>
            <a:ext cx="2204522" cy="2676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7BBFB-F572-154E-3071-45C4DEAF7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878" y="934596"/>
            <a:ext cx="1969430" cy="267692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D75B4A1-1B35-96E5-5FC4-9667C159E061}"/>
              </a:ext>
            </a:extLst>
          </p:cNvPr>
          <p:cNvSpPr txBox="1"/>
          <p:nvPr/>
        </p:nvSpPr>
        <p:spPr>
          <a:xfrm>
            <a:off x="2165228" y="3801048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F2A1B8-45E8-2E13-35A9-1E63339B73D0}"/>
              </a:ext>
            </a:extLst>
          </p:cNvPr>
          <p:cNvSpPr txBox="1"/>
          <p:nvPr/>
        </p:nvSpPr>
        <p:spPr>
          <a:xfrm>
            <a:off x="4954062" y="378603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CF00809E-3912-50E3-1E9A-F31CABA96E2C}"/>
              </a:ext>
            </a:extLst>
          </p:cNvPr>
          <p:cNvSpPr/>
          <p:nvPr/>
        </p:nvSpPr>
        <p:spPr>
          <a:xfrm>
            <a:off x="2607543" y="-12281"/>
            <a:ext cx="46269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Answer</a:t>
            </a:r>
          </a:p>
        </p:txBody>
      </p:sp>
      <p:pic>
        <p:nvPicPr>
          <p:cNvPr id="20" name="Unit 06">
            <a:hlinkClick r:id="" action="ppaction://media"/>
            <a:extLst>
              <a:ext uri="{FF2B5EF4-FFF2-40B4-BE49-F238E27FC236}">
                <a16:creationId xmlns:a16="http://schemas.microsoft.com/office/drawing/2014/main" id="{8685D90B-977F-F5F2-48AB-823326677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904" y="861262"/>
            <a:ext cx="6785214" cy="3731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371599" y="3334944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85469" y="355698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793448" y="253204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76476-00AD-3DAF-7B1F-584227BA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07" y="1089641"/>
            <a:ext cx="4250664" cy="32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" name="Google Shape;1135;p42">
            <a:extLst>
              <a:ext uri="{FF2B5EF4-FFF2-40B4-BE49-F238E27FC236}">
                <a16:creationId xmlns:a16="http://schemas.microsoft.com/office/drawing/2014/main" id="{1FA9BB54-8C82-5039-9286-4DBC033FBDE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30344" y="4467934"/>
            <a:ext cx="47469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How many dolls can you see?</a:t>
            </a:r>
            <a:endParaRPr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371599" y="3334944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85469" y="355698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434957" y="57555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76476-00AD-3DAF-7B1F-584227BA1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242" y="1039293"/>
            <a:ext cx="4250664" cy="32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76">
            <a:hlinkClick r:id="" action="ppaction://media"/>
            <a:extLst>
              <a:ext uri="{FF2B5EF4-FFF2-40B4-BE49-F238E27FC236}">
                <a16:creationId xmlns:a16="http://schemas.microsoft.com/office/drawing/2014/main" id="{66B80CDF-2810-C59E-476C-6580ED3A5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744" y="278501"/>
            <a:ext cx="410781" cy="4107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ACE5E4-7475-C84C-FD0F-9C0801963135}"/>
              </a:ext>
            </a:extLst>
          </p:cNvPr>
          <p:cNvGrpSpPr/>
          <p:nvPr/>
        </p:nvGrpSpPr>
        <p:grpSpPr>
          <a:xfrm>
            <a:off x="6026511" y="1896482"/>
            <a:ext cx="1634078" cy="923330"/>
            <a:chOff x="526318" y="2713022"/>
            <a:chExt cx="1733341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CE1B7C1-FE08-8FF0-1790-A98C56656FB9}"/>
                </a:ext>
              </a:extLst>
            </p:cNvPr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5E2396-8CDD-8FB7-741A-E488FF3B5293}"/>
                </a:ext>
              </a:extLst>
            </p:cNvPr>
            <p:cNvSpPr/>
            <p:nvPr/>
          </p:nvSpPr>
          <p:spPr>
            <a:xfrm>
              <a:off x="833490" y="2713022"/>
              <a:ext cx="10460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C00000"/>
                  </a:solidFill>
                  <a:latin typeface="Aptos Black" panose="020F0502020204030204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3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371599" y="3334944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85469" y="355698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619690" y="100974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76476-00AD-3DAF-7B1F-584227BA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605" y="1028626"/>
            <a:ext cx="4250664" cy="32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3BB69D-F49C-8EF1-1D6D-C40CAEAD2F28}"/>
              </a:ext>
            </a:extLst>
          </p:cNvPr>
          <p:cNvGrpSpPr/>
          <p:nvPr/>
        </p:nvGrpSpPr>
        <p:grpSpPr>
          <a:xfrm>
            <a:off x="6030548" y="1960549"/>
            <a:ext cx="1634078" cy="923330"/>
            <a:chOff x="526318" y="2713022"/>
            <a:chExt cx="1733341" cy="9233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857FF3A-D428-ABDC-E6FD-DD243B9B8EE1}"/>
                </a:ext>
              </a:extLst>
            </p:cNvPr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A5FBFE-51E0-DECE-4B4B-709F583A33A2}"/>
                </a:ext>
              </a:extLst>
            </p:cNvPr>
            <p:cNvSpPr/>
            <p:nvPr/>
          </p:nvSpPr>
          <p:spPr>
            <a:xfrm>
              <a:off x="833490" y="2713022"/>
              <a:ext cx="10460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C00000"/>
                  </a:solidFill>
                  <a:latin typeface="Aptos Black" panose="020F0502020204030204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44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67"/>
          <p:cNvSpPr txBox="1">
            <a:spLocks noGrp="1"/>
          </p:cNvSpPr>
          <p:nvPr>
            <p:ph type="title"/>
          </p:nvPr>
        </p:nvSpPr>
        <p:spPr>
          <a:xfrm>
            <a:off x="813217" y="946053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REVIEW READING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2616" name="Google Shape;2616;p67"/>
          <p:cNvGrpSpPr/>
          <p:nvPr/>
        </p:nvGrpSpPr>
        <p:grpSpPr>
          <a:xfrm>
            <a:off x="648500" y="623500"/>
            <a:ext cx="1205917" cy="818769"/>
            <a:chOff x="648500" y="623500"/>
            <a:chExt cx="1205917" cy="818769"/>
          </a:xfrm>
        </p:grpSpPr>
        <p:sp>
          <p:nvSpPr>
            <p:cNvPr id="2617" name="Google Shape;2617;p67"/>
            <p:cNvSpPr/>
            <p:nvPr/>
          </p:nvSpPr>
          <p:spPr>
            <a:xfrm>
              <a:off x="648500" y="623500"/>
              <a:ext cx="1205917" cy="818769"/>
            </a:xfrm>
            <a:custGeom>
              <a:avLst/>
              <a:gdLst/>
              <a:ahLst/>
              <a:cxnLst/>
              <a:rect l="l" t="t" r="r" b="b"/>
              <a:pathLst>
                <a:path w="42518" h="28868" extrusionOk="0">
                  <a:moveTo>
                    <a:pt x="5158" y="0"/>
                  </a:moveTo>
                  <a:cubicBezTo>
                    <a:pt x="4660" y="0"/>
                    <a:pt x="3887" y="111"/>
                    <a:pt x="3058" y="646"/>
                  </a:cubicBezTo>
                  <a:cubicBezTo>
                    <a:pt x="2155" y="1198"/>
                    <a:pt x="1418" y="2063"/>
                    <a:pt x="865" y="3242"/>
                  </a:cubicBezTo>
                  <a:cubicBezTo>
                    <a:pt x="0" y="5067"/>
                    <a:pt x="148" y="6430"/>
                    <a:pt x="423" y="7258"/>
                  </a:cubicBezTo>
                  <a:cubicBezTo>
                    <a:pt x="700" y="8069"/>
                    <a:pt x="1142" y="8567"/>
                    <a:pt x="1437" y="8843"/>
                  </a:cubicBezTo>
                  <a:cubicBezTo>
                    <a:pt x="1971" y="9414"/>
                    <a:pt x="5618" y="13320"/>
                    <a:pt x="9339" y="17225"/>
                  </a:cubicBezTo>
                  <a:cubicBezTo>
                    <a:pt x="17666" y="26012"/>
                    <a:pt x="18182" y="26252"/>
                    <a:pt x="18661" y="26491"/>
                  </a:cubicBezTo>
                  <a:cubicBezTo>
                    <a:pt x="19527" y="26933"/>
                    <a:pt x="20891" y="27301"/>
                    <a:pt x="22917" y="27633"/>
                  </a:cubicBezTo>
                  <a:cubicBezTo>
                    <a:pt x="24445" y="27891"/>
                    <a:pt x="26307" y="28112"/>
                    <a:pt x="28480" y="28333"/>
                  </a:cubicBezTo>
                  <a:cubicBezTo>
                    <a:pt x="32275" y="28684"/>
                    <a:pt x="35977" y="28868"/>
                    <a:pt x="36991" y="28868"/>
                  </a:cubicBezTo>
                  <a:cubicBezTo>
                    <a:pt x="37249" y="28868"/>
                    <a:pt x="37654" y="28868"/>
                    <a:pt x="38077" y="28664"/>
                  </a:cubicBezTo>
                  <a:cubicBezTo>
                    <a:pt x="38575" y="28443"/>
                    <a:pt x="38998" y="28020"/>
                    <a:pt x="39239" y="27485"/>
                  </a:cubicBezTo>
                  <a:cubicBezTo>
                    <a:pt x="39367" y="27228"/>
                    <a:pt x="39441" y="26933"/>
                    <a:pt x="39460" y="26638"/>
                  </a:cubicBezTo>
                  <a:cubicBezTo>
                    <a:pt x="39570" y="26583"/>
                    <a:pt x="39662" y="26510"/>
                    <a:pt x="39754" y="26436"/>
                  </a:cubicBezTo>
                  <a:cubicBezTo>
                    <a:pt x="40123" y="26105"/>
                    <a:pt x="40362" y="25662"/>
                    <a:pt x="40455" y="25183"/>
                  </a:cubicBezTo>
                  <a:cubicBezTo>
                    <a:pt x="40712" y="24906"/>
                    <a:pt x="40914" y="24538"/>
                    <a:pt x="40988" y="24152"/>
                  </a:cubicBezTo>
                  <a:cubicBezTo>
                    <a:pt x="41523" y="23912"/>
                    <a:pt x="41946" y="23469"/>
                    <a:pt x="42167" y="22899"/>
                  </a:cubicBezTo>
                  <a:cubicBezTo>
                    <a:pt x="42518" y="22033"/>
                    <a:pt x="42297" y="21038"/>
                    <a:pt x="41597" y="20394"/>
                  </a:cubicBezTo>
                  <a:lnTo>
                    <a:pt x="24150" y="3906"/>
                  </a:lnTo>
                  <a:cubicBezTo>
                    <a:pt x="23708" y="3500"/>
                    <a:pt x="23175" y="3242"/>
                    <a:pt x="22585" y="3132"/>
                  </a:cubicBezTo>
                  <a:lnTo>
                    <a:pt x="6558" y="221"/>
                  </a:lnTo>
                  <a:cubicBezTo>
                    <a:pt x="6301" y="111"/>
                    <a:pt x="6023" y="56"/>
                    <a:pt x="5748" y="56"/>
                  </a:cubicBezTo>
                  <a:lnTo>
                    <a:pt x="5637" y="56"/>
                  </a:lnTo>
                  <a:cubicBezTo>
                    <a:pt x="5618" y="37"/>
                    <a:pt x="5600" y="37"/>
                    <a:pt x="5581" y="37"/>
                  </a:cubicBezTo>
                  <a:cubicBezTo>
                    <a:pt x="5490" y="19"/>
                    <a:pt x="5343" y="0"/>
                    <a:pt x="5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7"/>
            <p:cNvSpPr/>
            <p:nvPr/>
          </p:nvSpPr>
          <p:spPr>
            <a:xfrm>
              <a:off x="1166250" y="1153325"/>
              <a:ext cx="547625" cy="187450"/>
            </a:xfrm>
            <a:custGeom>
              <a:avLst/>
              <a:gdLst/>
              <a:ahLst/>
              <a:cxnLst/>
              <a:rect l="l" t="t" r="r" b="b"/>
              <a:pathLst>
                <a:path w="21905" h="7498" extrusionOk="0">
                  <a:moveTo>
                    <a:pt x="2727" y="1"/>
                  </a:moveTo>
                  <a:lnTo>
                    <a:pt x="0" y="3501"/>
                  </a:lnTo>
                  <a:lnTo>
                    <a:pt x="1327" y="4955"/>
                  </a:lnTo>
                  <a:cubicBezTo>
                    <a:pt x="1732" y="5397"/>
                    <a:pt x="2267" y="5655"/>
                    <a:pt x="2837" y="5729"/>
                  </a:cubicBezTo>
                  <a:lnTo>
                    <a:pt x="19104" y="7498"/>
                  </a:lnTo>
                  <a:lnTo>
                    <a:pt x="21904" y="2818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7"/>
            <p:cNvSpPr/>
            <p:nvPr/>
          </p:nvSpPr>
          <p:spPr>
            <a:xfrm>
              <a:off x="1451775" y="1232975"/>
              <a:ext cx="242275" cy="34600"/>
            </a:xfrm>
            <a:custGeom>
              <a:avLst/>
              <a:gdLst/>
              <a:ahLst/>
              <a:cxnLst/>
              <a:rect l="l" t="t" r="r" b="b"/>
              <a:pathLst>
                <a:path w="9691" h="1384" extrusionOk="0">
                  <a:moveTo>
                    <a:pt x="185" y="1"/>
                  </a:moveTo>
                  <a:cubicBezTo>
                    <a:pt x="94" y="1"/>
                    <a:pt x="20" y="57"/>
                    <a:pt x="20" y="148"/>
                  </a:cubicBezTo>
                  <a:cubicBezTo>
                    <a:pt x="1" y="222"/>
                    <a:pt x="57" y="296"/>
                    <a:pt x="148" y="315"/>
                  </a:cubicBezTo>
                  <a:lnTo>
                    <a:pt x="9526" y="1383"/>
                  </a:lnTo>
                  <a:lnTo>
                    <a:pt x="9543" y="1383"/>
                  </a:lnTo>
                  <a:cubicBezTo>
                    <a:pt x="9617" y="1383"/>
                    <a:pt x="9673" y="1327"/>
                    <a:pt x="9691" y="1254"/>
                  </a:cubicBezTo>
                  <a:cubicBezTo>
                    <a:pt x="9691" y="1162"/>
                    <a:pt x="9636" y="1088"/>
                    <a:pt x="9562" y="108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7"/>
            <p:cNvSpPr/>
            <p:nvPr/>
          </p:nvSpPr>
          <p:spPr>
            <a:xfrm>
              <a:off x="1522275" y="1272500"/>
              <a:ext cx="157950" cy="22225"/>
            </a:xfrm>
            <a:custGeom>
              <a:avLst/>
              <a:gdLst/>
              <a:ahLst/>
              <a:cxnLst/>
              <a:rect l="l" t="t" r="r" b="b"/>
              <a:pathLst>
                <a:path w="6318" h="889" extrusionOk="0">
                  <a:moveTo>
                    <a:pt x="137" y="1"/>
                  </a:moveTo>
                  <a:cubicBezTo>
                    <a:pt x="74" y="1"/>
                    <a:pt x="15" y="53"/>
                    <a:pt x="0" y="134"/>
                  </a:cubicBezTo>
                  <a:cubicBezTo>
                    <a:pt x="0" y="208"/>
                    <a:pt x="55" y="281"/>
                    <a:pt x="128" y="299"/>
                  </a:cubicBezTo>
                  <a:lnTo>
                    <a:pt x="6153" y="888"/>
                  </a:lnTo>
                  <a:lnTo>
                    <a:pt x="6171" y="888"/>
                  </a:lnTo>
                  <a:cubicBezTo>
                    <a:pt x="6244" y="888"/>
                    <a:pt x="6300" y="834"/>
                    <a:pt x="6318" y="760"/>
                  </a:cubicBezTo>
                  <a:cubicBezTo>
                    <a:pt x="6318" y="686"/>
                    <a:pt x="6263" y="613"/>
                    <a:pt x="6171" y="594"/>
                  </a:cubicBezTo>
                  <a:lnTo>
                    <a:pt x="165" y="4"/>
                  </a:lnTo>
                  <a:cubicBezTo>
                    <a:pt x="156" y="2"/>
                    <a:pt x="146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67"/>
            <p:cNvSpPr/>
            <p:nvPr/>
          </p:nvSpPr>
          <p:spPr>
            <a:xfrm>
              <a:off x="851225" y="724550"/>
              <a:ext cx="876675" cy="504425"/>
            </a:xfrm>
            <a:custGeom>
              <a:avLst/>
              <a:gdLst/>
              <a:ahLst/>
              <a:cxnLst/>
              <a:rect l="l" t="t" r="r" b="b"/>
              <a:pathLst>
                <a:path w="35067" h="20177" extrusionOk="0">
                  <a:moveTo>
                    <a:pt x="1" y="0"/>
                  </a:moveTo>
                  <a:lnTo>
                    <a:pt x="16415" y="17815"/>
                  </a:lnTo>
                  <a:lnTo>
                    <a:pt x="34744" y="20173"/>
                  </a:lnTo>
                  <a:cubicBezTo>
                    <a:pt x="34758" y="20175"/>
                    <a:pt x="34771" y="20176"/>
                    <a:pt x="34783" y="20176"/>
                  </a:cubicBezTo>
                  <a:cubicBezTo>
                    <a:pt x="34963" y="20176"/>
                    <a:pt x="35066" y="19942"/>
                    <a:pt x="34928" y="19804"/>
                  </a:cubicBezTo>
                  <a:lnTo>
                    <a:pt x="17465" y="3335"/>
                  </a:lnTo>
                  <a:cubicBezTo>
                    <a:pt x="17317" y="3206"/>
                    <a:pt x="17152" y="3114"/>
                    <a:pt x="16968" y="30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67"/>
            <p:cNvSpPr/>
            <p:nvPr/>
          </p:nvSpPr>
          <p:spPr>
            <a:xfrm>
              <a:off x="1565075" y="1069500"/>
              <a:ext cx="160775" cy="153850"/>
            </a:xfrm>
            <a:custGeom>
              <a:avLst/>
              <a:gdLst/>
              <a:ahLst/>
              <a:cxnLst/>
              <a:rect l="l" t="t" r="r" b="b"/>
              <a:pathLst>
                <a:path w="6431" h="6154" extrusionOk="0">
                  <a:moveTo>
                    <a:pt x="1" y="1"/>
                  </a:moveTo>
                  <a:lnTo>
                    <a:pt x="1" y="1"/>
                  </a:lnTo>
                  <a:lnTo>
                    <a:pt x="6374" y="6006"/>
                  </a:lnTo>
                  <a:cubicBezTo>
                    <a:pt x="6411" y="6043"/>
                    <a:pt x="6430" y="6098"/>
                    <a:pt x="6430" y="6154"/>
                  </a:cubicBezTo>
                  <a:cubicBezTo>
                    <a:pt x="6430" y="6098"/>
                    <a:pt x="6411" y="6043"/>
                    <a:pt x="6374" y="6006"/>
                  </a:cubicBezTo>
                  <a:close/>
                </a:path>
              </a:pathLst>
            </a:custGeom>
            <a:solidFill>
              <a:srgbClr val="A47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7"/>
            <p:cNvSpPr/>
            <p:nvPr/>
          </p:nvSpPr>
          <p:spPr>
            <a:xfrm>
              <a:off x="1261600" y="1069500"/>
              <a:ext cx="464250" cy="159375"/>
            </a:xfrm>
            <a:custGeom>
              <a:avLst/>
              <a:gdLst/>
              <a:ahLst/>
              <a:cxnLst/>
              <a:rect l="l" t="t" r="r" b="b"/>
              <a:pathLst>
                <a:path w="18570" h="6375" extrusionOk="0">
                  <a:moveTo>
                    <a:pt x="12140" y="1"/>
                  </a:moveTo>
                  <a:cubicBezTo>
                    <a:pt x="12140" y="19"/>
                    <a:pt x="11476" y="1087"/>
                    <a:pt x="8880" y="2543"/>
                  </a:cubicBezTo>
                  <a:cubicBezTo>
                    <a:pt x="6301" y="3980"/>
                    <a:pt x="0" y="4017"/>
                    <a:pt x="0" y="4017"/>
                  </a:cubicBezTo>
                  <a:lnTo>
                    <a:pt x="18329" y="6375"/>
                  </a:lnTo>
                  <a:lnTo>
                    <a:pt x="18366" y="6375"/>
                  </a:lnTo>
                  <a:cubicBezTo>
                    <a:pt x="18477" y="6375"/>
                    <a:pt x="18569" y="6264"/>
                    <a:pt x="18569" y="6154"/>
                  </a:cubicBezTo>
                  <a:cubicBezTo>
                    <a:pt x="18569" y="6098"/>
                    <a:pt x="18550" y="6043"/>
                    <a:pt x="18513" y="6006"/>
                  </a:cubicBezTo>
                  <a:lnTo>
                    <a:pt x="121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7"/>
            <p:cNvSpPr/>
            <p:nvPr/>
          </p:nvSpPr>
          <p:spPr>
            <a:xfrm>
              <a:off x="761450" y="724400"/>
              <a:ext cx="896250" cy="617125"/>
            </a:xfrm>
            <a:custGeom>
              <a:avLst/>
              <a:gdLst/>
              <a:ahLst/>
              <a:cxnLst/>
              <a:rect l="l" t="t" r="r" b="b"/>
              <a:pathLst>
                <a:path w="35850" h="24685" extrusionOk="0">
                  <a:moveTo>
                    <a:pt x="3487" y="1"/>
                  </a:moveTo>
                  <a:cubicBezTo>
                    <a:pt x="3141" y="1"/>
                    <a:pt x="1998" y="156"/>
                    <a:pt x="1086" y="2070"/>
                  </a:cubicBezTo>
                  <a:cubicBezTo>
                    <a:pt x="0" y="4336"/>
                    <a:pt x="1234" y="5238"/>
                    <a:pt x="1234" y="5238"/>
                  </a:cubicBezTo>
                  <a:cubicBezTo>
                    <a:pt x="1234" y="5238"/>
                    <a:pt x="16892" y="22021"/>
                    <a:pt x="17943" y="22537"/>
                  </a:cubicBezTo>
                  <a:cubicBezTo>
                    <a:pt x="20809" y="23979"/>
                    <a:pt x="33436" y="24685"/>
                    <a:pt x="35321" y="24685"/>
                  </a:cubicBezTo>
                  <a:cubicBezTo>
                    <a:pt x="35459" y="24685"/>
                    <a:pt x="35539" y="24681"/>
                    <a:pt x="35554" y="24674"/>
                  </a:cubicBezTo>
                  <a:cubicBezTo>
                    <a:pt x="35702" y="24600"/>
                    <a:pt x="35849" y="24195"/>
                    <a:pt x="35609" y="24195"/>
                  </a:cubicBezTo>
                  <a:cubicBezTo>
                    <a:pt x="33786" y="24176"/>
                    <a:pt x="22843" y="23402"/>
                    <a:pt x="19012" y="22370"/>
                  </a:cubicBezTo>
                  <a:cubicBezTo>
                    <a:pt x="18255" y="22168"/>
                    <a:pt x="17611" y="21523"/>
                    <a:pt x="17722" y="20621"/>
                  </a:cubicBezTo>
                  <a:cubicBezTo>
                    <a:pt x="17906" y="19110"/>
                    <a:pt x="19140" y="17986"/>
                    <a:pt x="20117" y="17895"/>
                  </a:cubicBezTo>
                  <a:cubicBezTo>
                    <a:pt x="20282" y="17875"/>
                    <a:pt x="20301" y="17617"/>
                    <a:pt x="20190" y="17489"/>
                  </a:cubicBezTo>
                  <a:lnTo>
                    <a:pt x="3592" y="6"/>
                  </a:lnTo>
                  <a:cubicBezTo>
                    <a:pt x="3592" y="6"/>
                    <a:pt x="3554" y="1"/>
                    <a:pt x="3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7"/>
            <p:cNvSpPr/>
            <p:nvPr/>
          </p:nvSpPr>
          <p:spPr>
            <a:xfrm>
              <a:off x="852625" y="725475"/>
              <a:ext cx="419575" cy="448150"/>
            </a:xfrm>
            <a:custGeom>
              <a:avLst/>
              <a:gdLst/>
              <a:ahLst/>
              <a:cxnLst/>
              <a:rect l="l" t="t" r="r" b="b"/>
              <a:pathLst>
                <a:path w="16783" h="17926" extrusionOk="0">
                  <a:moveTo>
                    <a:pt x="443" y="0"/>
                  </a:moveTo>
                  <a:lnTo>
                    <a:pt x="276" y="130"/>
                  </a:lnTo>
                  <a:lnTo>
                    <a:pt x="443" y="258"/>
                  </a:lnTo>
                  <a:lnTo>
                    <a:pt x="443" y="258"/>
                  </a:lnTo>
                  <a:lnTo>
                    <a:pt x="92" y="19"/>
                  </a:lnTo>
                  <a:lnTo>
                    <a:pt x="92" y="19"/>
                  </a:lnTo>
                  <a:cubicBezTo>
                    <a:pt x="1" y="148"/>
                    <a:pt x="1" y="148"/>
                    <a:pt x="811" y="1032"/>
                  </a:cubicBezTo>
                  <a:cubicBezTo>
                    <a:pt x="1253" y="1530"/>
                    <a:pt x="1880" y="2211"/>
                    <a:pt x="2653" y="3040"/>
                  </a:cubicBezTo>
                  <a:cubicBezTo>
                    <a:pt x="4182" y="4679"/>
                    <a:pt x="6208" y="6890"/>
                    <a:pt x="8235" y="9083"/>
                  </a:cubicBezTo>
                  <a:cubicBezTo>
                    <a:pt x="12306" y="13485"/>
                    <a:pt x="16377" y="17869"/>
                    <a:pt x="16377" y="17869"/>
                  </a:cubicBezTo>
                  <a:cubicBezTo>
                    <a:pt x="16433" y="17906"/>
                    <a:pt x="16487" y="17925"/>
                    <a:pt x="16543" y="17925"/>
                  </a:cubicBezTo>
                  <a:cubicBezTo>
                    <a:pt x="16598" y="17925"/>
                    <a:pt x="16654" y="17906"/>
                    <a:pt x="16691" y="17869"/>
                  </a:cubicBezTo>
                  <a:cubicBezTo>
                    <a:pt x="16765" y="17796"/>
                    <a:pt x="16782" y="17667"/>
                    <a:pt x="16691" y="17574"/>
                  </a:cubicBezTo>
                  <a:cubicBezTo>
                    <a:pt x="11182" y="11643"/>
                    <a:pt x="701" y="332"/>
                    <a:pt x="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7"/>
            <p:cNvSpPr/>
            <p:nvPr/>
          </p:nvSpPr>
          <p:spPr>
            <a:xfrm>
              <a:off x="1097150" y="885300"/>
              <a:ext cx="274075" cy="107775"/>
            </a:xfrm>
            <a:custGeom>
              <a:avLst/>
              <a:gdLst/>
              <a:ahLst/>
              <a:cxnLst/>
              <a:rect l="l" t="t" r="r" b="b"/>
              <a:pathLst>
                <a:path w="10963" h="4311" extrusionOk="0">
                  <a:moveTo>
                    <a:pt x="1" y="0"/>
                  </a:moveTo>
                  <a:lnTo>
                    <a:pt x="3631" y="3813"/>
                  </a:lnTo>
                  <a:lnTo>
                    <a:pt x="10963" y="4311"/>
                  </a:lnTo>
                  <a:lnTo>
                    <a:pt x="10963" y="4311"/>
                  </a:lnTo>
                  <a:lnTo>
                    <a:pt x="7738" y="7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67"/>
          <p:cNvGrpSpPr/>
          <p:nvPr/>
        </p:nvGrpSpPr>
        <p:grpSpPr>
          <a:xfrm>
            <a:off x="855954" y="3158621"/>
            <a:ext cx="1275541" cy="1037001"/>
            <a:chOff x="834675" y="2809600"/>
            <a:chExt cx="1275541" cy="1037001"/>
          </a:xfrm>
        </p:grpSpPr>
        <p:sp>
          <p:nvSpPr>
            <p:cNvPr id="2628" name="Google Shape;2628;p67"/>
            <p:cNvSpPr/>
            <p:nvPr/>
          </p:nvSpPr>
          <p:spPr>
            <a:xfrm>
              <a:off x="834675" y="2809600"/>
              <a:ext cx="1275541" cy="1037001"/>
            </a:xfrm>
            <a:custGeom>
              <a:avLst/>
              <a:gdLst/>
              <a:ahLst/>
              <a:cxnLst/>
              <a:rect l="l" t="t" r="r" b="b"/>
              <a:pathLst>
                <a:path w="56740" h="46129" extrusionOk="0">
                  <a:moveTo>
                    <a:pt x="44158" y="1"/>
                  </a:moveTo>
                  <a:cubicBezTo>
                    <a:pt x="44084" y="1"/>
                    <a:pt x="44011" y="18"/>
                    <a:pt x="43955" y="18"/>
                  </a:cubicBezTo>
                  <a:lnTo>
                    <a:pt x="43679" y="37"/>
                  </a:lnTo>
                  <a:lnTo>
                    <a:pt x="43532" y="37"/>
                  </a:lnTo>
                  <a:cubicBezTo>
                    <a:pt x="43365" y="55"/>
                    <a:pt x="39663" y="332"/>
                    <a:pt x="35223" y="1216"/>
                  </a:cubicBezTo>
                  <a:cubicBezTo>
                    <a:pt x="29494" y="2339"/>
                    <a:pt x="25275" y="3943"/>
                    <a:pt x="22678" y="5932"/>
                  </a:cubicBezTo>
                  <a:cubicBezTo>
                    <a:pt x="22310" y="5913"/>
                    <a:pt x="21905" y="5895"/>
                    <a:pt x="21517" y="5895"/>
                  </a:cubicBezTo>
                  <a:cubicBezTo>
                    <a:pt x="18201" y="5895"/>
                    <a:pt x="13890" y="6982"/>
                    <a:pt x="8695" y="9101"/>
                  </a:cubicBezTo>
                  <a:cubicBezTo>
                    <a:pt x="5306" y="10501"/>
                    <a:pt x="2672" y="11882"/>
                    <a:pt x="2083" y="12196"/>
                  </a:cubicBezTo>
                  <a:cubicBezTo>
                    <a:pt x="1364" y="12490"/>
                    <a:pt x="774" y="13024"/>
                    <a:pt x="442" y="13724"/>
                  </a:cubicBezTo>
                  <a:cubicBezTo>
                    <a:pt x="74" y="14424"/>
                    <a:pt x="0" y="15254"/>
                    <a:pt x="241" y="16008"/>
                  </a:cubicBezTo>
                  <a:lnTo>
                    <a:pt x="8180" y="43088"/>
                  </a:lnTo>
                  <a:cubicBezTo>
                    <a:pt x="8383" y="43751"/>
                    <a:pt x="8788" y="44323"/>
                    <a:pt x="9341" y="44746"/>
                  </a:cubicBezTo>
                  <a:cubicBezTo>
                    <a:pt x="9709" y="45004"/>
                    <a:pt x="10132" y="45188"/>
                    <a:pt x="10574" y="45281"/>
                  </a:cubicBezTo>
                  <a:cubicBezTo>
                    <a:pt x="10648" y="45372"/>
                    <a:pt x="10741" y="45446"/>
                    <a:pt x="10852" y="45520"/>
                  </a:cubicBezTo>
                  <a:cubicBezTo>
                    <a:pt x="11385" y="45907"/>
                    <a:pt x="12048" y="46128"/>
                    <a:pt x="12731" y="46128"/>
                  </a:cubicBezTo>
                  <a:cubicBezTo>
                    <a:pt x="13025" y="46128"/>
                    <a:pt x="13320" y="46092"/>
                    <a:pt x="13615" y="45999"/>
                  </a:cubicBezTo>
                  <a:lnTo>
                    <a:pt x="54364" y="34025"/>
                  </a:lnTo>
                  <a:cubicBezTo>
                    <a:pt x="55174" y="33804"/>
                    <a:pt x="55838" y="33251"/>
                    <a:pt x="56243" y="32514"/>
                  </a:cubicBezTo>
                  <a:cubicBezTo>
                    <a:pt x="56648" y="31777"/>
                    <a:pt x="56739" y="30930"/>
                    <a:pt x="56518" y="30119"/>
                  </a:cubicBezTo>
                  <a:lnTo>
                    <a:pt x="48690" y="3076"/>
                  </a:lnTo>
                  <a:cubicBezTo>
                    <a:pt x="48506" y="2413"/>
                    <a:pt x="48100" y="1824"/>
                    <a:pt x="47548" y="1418"/>
                  </a:cubicBezTo>
                  <a:cubicBezTo>
                    <a:pt x="47179" y="1143"/>
                    <a:pt x="46755" y="958"/>
                    <a:pt x="46313" y="848"/>
                  </a:cubicBezTo>
                  <a:cubicBezTo>
                    <a:pt x="46221" y="774"/>
                    <a:pt x="46148" y="701"/>
                    <a:pt x="46055" y="645"/>
                  </a:cubicBezTo>
                  <a:cubicBezTo>
                    <a:pt x="45502" y="239"/>
                    <a:pt x="44839" y="1"/>
                    <a:pt x="44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7"/>
            <p:cNvSpPr/>
            <p:nvPr/>
          </p:nvSpPr>
          <p:spPr>
            <a:xfrm>
              <a:off x="1104240" y="2883170"/>
              <a:ext cx="947943" cy="907350"/>
            </a:xfrm>
            <a:custGeom>
              <a:avLst/>
              <a:gdLst/>
              <a:ahLst/>
              <a:cxnLst/>
              <a:rect l="l" t="t" r="r" b="b"/>
              <a:pathLst>
                <a:path w="43015" h="41173" extrusionOk="0">
                  <a:moveTo>
                    <a:pt x="33914" y="0"/>
                  </a:moveTo>
                  <a:lnTo>
                    <a:pt x="33656" y="18"/>
                  </a:lnTo>
                  <a:cubicBezTo>
                    <a:pt x="33619" y="18"/>
                    <a:pt x="33582" y="37"/>
                    <a:pt x="33528" y="37"/>
                  </a:cubicBezTo>
                  <a:lnTo>
                    <a:pt x="41339" y="27043"/>
                  </a:lnTo>
                  <a:cubicBezTo>
                    <a:pt x="41504" y="27614"/>
                    <a:pt x="41191" y="28222"/>
                    <a:pt x="40619" y="28387"/>
                  </a:cubicBezTo>
                  <a:lnTo>
                    <a:pt x="0" y="40307"/>
                  </a:lnTo>
                  <a:lnTo>
                    <a:pt x="37" y="40398"/>
                  </a:lnTo>
                  <a:cubicBezTo>
                    <a:pt x="165" y="40877"/>
                    <a:pt x="590" y="41172"/>
                    <a:pt x="1069" y="41172"/>
                  </a:cubicBezTo>
                  <a:cubicBezTo>
                    <a:pt x="1160" y="41172"/>
                    <a:pt x="1270" y="41154"/>
                    <a:pt x="1363" y="41135"/>
                  </a:cubicBezTo>
                  <a:lnTo>
                    <a:pt x="42112" y="29161"/>
                  </a:lnTo>
                  <a:cubicBezTo>
                    <a:pt x="42683" y="28996"/>
                    <a:pt x="43014" y="28387"/>
                    <a:pt x="42849" y="27835"/>
                  </a:cubicBezTo>
                  <a:lnTo>
                    <a:pt x="35019" y="774"/>
                  </a:lnTo>
                  <a:cubicBezTo>
                    <a:pt x="34891" y="313"/>
                    <a:pt x="34467" y="0"/>
                    <a:pt x="33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7"/>
            <p:cNvSpPr/>
            <p:nvPr/>
          </p:nvSpPr>
          <p:spPr>
            <a:xfrm>
              <a:off x="893121" y="2866047"/>
              <a:ext cx="1125764" cy="907548"/>
            </a:xfrm>
            <a:custGeom>
              <a:avLst/>
              <a:gdLst/>
              <a:ahLst/>
              <a:cxnLst/>
              <a:rect l="l" t="t" r="r" b="b"/>
              <a:pathLst>
                <a:path w="51084" h="41182" extrusionOk="0">
                  <a:moveTo>
                    <a:pt x="42078" y="1"/>
                  </a:moveTo>
                  <a:cubicBezTo>
                    <a:pt x="42053" y="1"/>
                    <a:pt x="42028" y="2"/>
                    <a:pt x="42002" y="4"/>
                  </a:cubicBezTo>
                  <a:lnTo>
                    <a:pt x="41745" y="21"/>
                  </a:lnTo>
                  <a:cubicBezTo>
                    <a:pt x="41652" y="21"/>
                    <a:pt x="41541" y="40"/>
                    <a:pt x="41450" y="77"/>
                  </a:cubicBezTo>
                  <a:lnTo>
                    <a:pt x="21481" y="5843"/>
                  </a:lnTo>
                  <a:cubicBezTo>
                    <a:pt x="21444" y="5862"/>
                    <a:pt x="21038" y="5972"/>
                    <a:pt x="21002" y="5972"/>
                  </a:cubicBezTo>
                  <a:lnTo>
                    <a:pt x="940" y="11978"/>
                  </a:lnTo>
                  <a:cubicBezTo>
                    <a:pt x="885" y="11995"/>
                    <a:pt x="848" y="11995"/>
                    <a:pt x="811" y="12015"/>
                  </a:cubicBezTo>
                  <a:cubicBezTo>
                    <a:pt x="276" y="12216"/>
                    <a:pt x="1" y="12788"/>
                    <a:pt x="148" y="13322"/>
                  </a:cubicBezTo>
                  <a:lnTo>
                    <a:pt x="8106" y="40402"/>
                  </a:lnTo>
                  <a:cubicBezTo>
                    <a:pt x="8243" y="40873"/>
                    <a:pt x="8681" y="41182"/>
                    <a:pt x="9150" y="41182"/>
                  </a:cubicBezTo>
                  <a:cubicBezTo>
                    <a:pt x="9250" y="41182"/>
                    <a:pt x="9351" y="41168"/>
                    <a:pt x="9450" y="41139"/>
                  </a:cubicBezTo>
                  <a:lnTo>
                    <a:pt x="50199" y="29164"/>
                  </a:lnTo>
                  <a:cubicBezTo>
                    <a:pt x="50771" y="28999"/>
                    <a:pt x="51084" y="28391"/>
                    <a:pt x="50919" y="27820"/>
                  </a:cubicBezTo>
                  <a:lnTo>
                    <a:pt x="43108" y="777"/>
                  </a:lnTo>
                  <a:cubicBezTo>
                    <a:pt x="42968" y="323"/>
                    <a:pt x="42545" y="1"/>
                    <a:pt x="420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7"/>
            <p:cNvSpPr/>
            <p:nvPr/>
          </p:nvSpPr>
          <p:spPr>
            <a:xfrm>
              <a:off x="912183" y="2995627"/>
              <a:ext cx="626460" cy="754278"/>
            </a:xfrm>
            <a:custGeom>
              <a:avLst/>
              <a:gdLst/>
              <a:ahLst/>
              <a:cxnLst/>
              <a:rect l="l" t="t" r="r" b="b"/>
              <a:pathLst>
                <a:path w="28427" h="34227" extrusionOk="0">
                  <a:moveTo>
                    <a:pt x="18551" y="0"/>
                  </a:moveTo>
                  <a:cubicBezTo>
                    <a:pt x="11229" y="0"/>
                    <a:pt x="1" y="6115"/>
                    <a:pt x="1" y="6115"/>
                  </a:cubicBezTo>
                  <a:lnTo>
                    <a:pt x="8273" y="34227"/>
                  </a:lnTo>
                  <a:lnTo>
                    <a:pt x="28426" y="28314"/>
                  </a:lnTo>
                  <a:lnTo>
                    <a:pt x="20137" y="110"/>
                  </a:lnTo>
                  <a:cubicBezTo>
                    <a:pt x="19635" y="35"/>
                    <a:pt x="19104" y="0"/>
                    <a:pt x="18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7"/>
            <p:cNvSpPr/>
            <p:nvPr/>
          </p:nvSpPr>
          <p:spPr>
            <a:xfrm>
              <a:off x="1094477" y="3611686"/>
              <a:ext cx="444166" cy="138219"/>
            </a:xfrm>
            <a:custGeom>
              <a:avLst/>
              <a:gdLst/>
              <a:ahLst/>
              <a:cxnLst/>
              <a:rect l="l" t="t" r="r" b="b"/>
              <a:pathLst>
                <a:path w="20155" h="6272" extrusionOk="0">
                  <a:moveTo>
                    <a:pt x="17187" y="0"/>
                  </a:moveTo>
                  <a:cubicBezTo>
                    <a:pt x="16740" y="0"/>
                    <a:pt x="16277" y="29"/>
                    <a:pt x="15825" y="101"/>
                  </a:cubicBezTo>
                  <a:cubicBezTo>
                    <a:pt x="9119" y="1224"/>
                    <a:pt x="1" y="6272"/>
                    <a:pt x="1" y="6272"/>
                  </a:cubicBezTo>
                  <a:lnTo>
                    <a:pt x="20154" y="359"/>
                  </a:lnTo>
                  <a:cubicBezTo>
                    <a:pt x="20154" y="359"/>
                    <a:pt x="18774" y="0"/>
                    <a:pt x="17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67"/>
            <p:cNvSpPr/>
            <p:nvPr/>
          </p:nvSpPr>
          <p:spPr>
            <a:xfrm>
              <a:off x="1044959" y="3305364"/>
              <a:ext cx="380389" cy="119377"/>
            </a:xfrm>
            <a:custGeom>
              <a:avLst/>
              <a:gdLst/>
              <a:ahLst/>
              <a:cxnLst/>
              <a:rect l="l" t="t" r="r" b="b"/>
              <a:pathLst>
                <a:path w="17261" h="5417" extrusionOk="0">
                  <a:moveTo>
                    <a:pt x="15566" y="1"/>
                  </a:moveTo>
                  <a:cubicBezTo>
                    <a:pt x="13171" y="1"/>
                    <a:pt x="10077" y="738"/>
                    <a:pt x="6318" y="2192"/>
                  </a:cubicBezTo>
                  <a:cubicBezTo>
                    <a:pt x="2892" y="3519"/>
                    <a:pt x="166" y="4992"/>
                    <a:pt x="148" y="4992"/>
                  </a:cubicBezTo>
                  <a:cubicBezTo>
                    <a:pt x="37" y="5066"/>
                    <a:pt x="1" y="5196"/>
                    <a:pt x="55" y="5306"/>
                  </a:cubicBezTo>
                  <a:cubicBezTo>
                    <a:pt x="92" y="5380"/>
                    <a:pt x="166" y="5417"/>
                    <a:pt x="239" y="5417"/>
                  </a:cubicBezTo>
                  <a:cubicBezTo>
                    <a:pt x="276" y="5417"/>
                    <a:pt x="313" y="5398"/>
                    <a:pt x="350" y="5380"/>
                  </a:cubicBezTo>
                  <a:cubicBezTo>
                    <a:pt x="443" y="5343"/>
                    <a:pt x="9598" y="443"/>
                    <a:pt x="15585" y="443"/>
                  </a:cubicBezTo>
                  <a:cubicBezTo>
                    <a:pt x="16064" y="443"/>
                    <a:pt x="16543" y="480"/>
                    <a:pt x="16985" y="554"/>
                  </a:cubicBezTo>
                  <a:lnTo>
                    <a:pt x="17022" y="554"/>
                  </a:lnTo>
                  <a:cubicBezTo>
                    <a:pt x="17114" y="554"/>
                    <a:pt x="17224" y="480"/>
                    <a:pt x="17243" y="369"/>
                  </a:cubicBezTo>
                  <a:cubicBezTo>
                    <a:pt x="17261" y="240"/>
                    <a:pt x="17170" y="129"/>
                    <a:pt x="17059" y="111"/>
                  </a:cubicBezTo>
                  <a:cubicBezTo>
                    <a:pt x="16598" y="38"/>
                    <a:pt x="16101" y="1"/>
                    <a:pt x="15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7"/>
            <p:cNvSpPr/>
            <p:nvPr/>
          </p:nvSpPr>
          <p:spPr>
            <a:xfrm>
              <a:off x="1066071" y="3378022"/>
              <a:ext cx="380389" cy="119377"/>
            </a:xfrm>
            <a:custGeom>
              <a:avLst/>
              <a:gdLst/>
              <a:ahLst/>
              <a:cxnLst/>
              <a:rect l="l" t="t" r="r" b="b"/>
              <a:pathLst>
                <a:path w="17261" h="5417" extrusionOk="0">
                  <a:moveTo>
                    <a:pt x="15566" y="1"/>
                  </a:moveTo>
                  <a:cubicBezTo>
                    <a:pt x="13190" y="1"/>
                    <a:pt x="10096" y="738"/>
                    <a:pt x="6318" y="2194"/>
                  </a:cubicBezTo>
                  <a:cubicBezTo>
                    <a:pt x="2911" y="3520"/>
                    <a:pt x="185" y="4994"/>
                    <a:pt x="148" y="5011"/>
                  </a:cubicBezTo>
                  <a:cubicBezTo>
                    <a:pt x="37" y="5067"/>
                    <a:pt x="0" y="5196"/>
                    <a:pt x="55" y="5306"/>
                  </a:cubicBezTo>
                  <a:cubicBezTo>
                    <a:pt x="92" y="5380"/>
                    <a:pt x="185" y="5417"/>
                    <a:pt x="258" y="5417"/>
                  </a:cubicBezTo>
                  <a:cubicBezTo>
                    <a:pt x="295" y="5417"/>
                    <a:pt x="332" y="5417"/>
                    <a:pt x="350" y="5399"/>
                  </a:cubicBezTo>
                  <a:cubicBezTo>
                    <a:pt x="460" y="5343"/>
                    <a:pt x="9617" y="443"/>
                    <a:pt x="15585" y="443"/>
                  </a:cubicBezTo>
                  <a:cubicBezTo>
                    <a:pt x="16082" y="443"/>
                    <a:pt x="16543" y="480"/>
                    <a:pt x="16985" y="553"/>
                  </a:cubicBezTo>
                  <a:lnTo>
                    <a:pt x="17022" y="553"/>
                  </a:lnTo>
                  <a:cubicBezTo>
                    <a:pt x="17133" y="553"/>
                    <a:pt x="17224" y="480"/>
                    <a:pt x="17243" y="369"/>
                  </a:cubicBezTo>
                  <a:cubicBezTo>
                    <a:pt x="17261" y="241"/>
                    <a:pt x="17187" y="130"/>
                    <a:pt x="17059" y="111"/>
                  </a:cubicBezTo>
                  <a:cubicBezTo>
                    <a:pt x="16598" y="37"/>
                    <a:pt x="16101" y="1"/>
                    <a:pt x="15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7"/>
            <p:cNvSpPr/>
            <p:nvPr/>
          </p:nvSpPr>
          <p:spPr>
            <a:xfrm>
              <a:off x="1000311" y="3157184"/>
              <a:ext cx="380389" cy="119377"/>
            </a:xfrm>
            <a:custGeom>
              <a:avLst/>
              <a:gdLst/>
              <a:ahLst/>
              <a:cxnLst/>
              <a:rect l="l" t="t" r="r" b="b"/>
              <a:pathLst>
                <a:path w="17261" h="5417" extrusionOk="0">
                  <a:moveTo>
                    <a:pt x="15566" y="0"/>
                  </a:moveTo>
                  <a:cubicBezTo>
                    <a:pt x="13190" y="0"/>
                    <a:pt x="10095" y="737"/>
                    <a:pt x="6318" y="2193"/>
                  </a:cubicBezTo>
                  <a:cubicBezTo>
                    <a:pt x="2892" y="3520"/>
                    <a:pt x="165" y="4993"/>
                    <a:pt x="147" y="4993"/>
                  </a:cubicBezTo>
                  <a:cubicBezTo>
                    <a:pt x="37" y="5067"/>
                    <a:pt x="0" y="5195"/>
                    <a:pt x="55" y="5306"/>
                  </a:cubicBezTo>
                  <a:cubicBezTo>
                    <a:pt x="91" y="5379"/>
                    <a:pt x="165" y="5416"/>
                    <a:pt x="258" y="5416"/>
                  </a:cubicBezTo>
                  <a:cubicBezTo>
                    <a:pt x="276" y="5416"/>
                    <a:pt x="313" y="5399"/>
                    <a:pt x="349" y="5379"/>
                  </a:cubicBezTo>
                  <a:cubicBezTo>
                    <a:pt x="460" y="5325"/>
                    <a:pt x="9597" y="442"/>
                    <a:pt x="15585" y="442"/>
                  </a:cubicBezTo>
                  <a:cubicBezTo>
                    <a:pt x="16082" y="442"/>
                    <a:pt x="16543" y="479"/>
                    <a:pt x="16985" y="535"/>
                  </a:cubicBezTo>
                  <a:cubicBezTo>
                    <a:pt x="17003" y="553"/>
                    <a:pt x="17003" y="553"/>
                    <a:pt x="17022" y="553"/>
                  </a:cubicBezTo>
                  <a:cubicBezTo>
                    <a:pt x="17132" y="553"/>
                    <a:pt x="17224" y="462"/>
                    <a:pt x="17243" y="369"/>
                  </a:cubicBezTo>
                  <a:cubicBezTo>
                    <a:pt x="17261" y="240"/>
                    <a:pt x="17169" y="130"/>
                    <a:pt x="17059" y="111"/>
                  </a:cubicBezTo>
                  <a:cubicBezTo>
                    <a:pt x="16597" y="37"/>
                    <a:pt x="16101" y="0"/>
                    <a:pt x="15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7"/>
            <p:cNvSpPr/>
            <p:nvPr/>
          </p:nvSpPr>
          <p:spPr>
            <a:xfrm>
              <a:off x="971067" y="3078422"/>
              <a:ext cx="380411" cy="119377"/>
            </a:xfrm>
            <a:custGeom>
              <a:avLst/>
              <a:gdLst/>
              <a:ahLst/>
              <a:cxnLst/>
              <a:rect l="l" t="t" r="r" b="b"/>
              <a:pathLst>
                <a:path w="17262" h="5417" extrusionOk="0">
                  <a:moveTo>
                    <a:pt x="15566" y="0"/>
                  </a:moveTo>
                  <a:cubicBezTo>
                    <a:pt x="13191" y="0"/>
                    <a:pt x="10096" y="737"/>
                    <a:pt x="6338" y="2193"/>
                  </a:cubicBezTo>
                  <a:cubicBezTo>
                    <a:pt x="2911" y="3520"/>
                    <a:pt x="185" y="4974"/>
                    <a:pt x="148" y="4993"/>
                  </a:cubicBezTo>
                  <a:cubicBezTo>
                    <a:pt x="55" y="5048"/>
                    <a:pt x="1" y="5195"/>
                    <a:pt x="74" y="5288"/>
                  </a:cubicBezTo>
                  <a:cubicBezTo>
                    <a:pt x="111" y="5362"/>
                    <a:pt x="185" y="5416"/>
                    <a:pt x="259" y="5416"/>
                  </a:cubicBezTo>
                  <a:cubicBezTo>
                    <a:pt x="295" y="5416"/>
                    <a:pt x="332" y="5399"/>
                    <a:pt x="369" y="5380"/>
                  </a:cubicBezTo>
                  <a:cubicBezTo>
                    <a:pt x="461" y="5325"/>
                    <a:pt x="9617" y="443"/>
                    <a:pt x="15603" y="443"/>
                  </a:cubicBezTo>
                  <a:cubicBezTo>
                    <a:pt x="16082" y="443"/>
                    <a:pt x="16561" y="462"/>
                    <a:pt x="17003" y="535"/>
                  </a:cubicBezTo>
                  <a:lnTo>
                    <a:pt x="17040" y="535"/>
                  </a:lnTo>
                  <a:cubicBezTo>
                    <a:pt x="17133" y="535"/>
                    <a:pt x="17224" y="462"/>
                    <a:pt x="17244" y="351"/>
                  </a:cubicBezTo>
                  <a:cubicBezTo>
                    <a:pt x="17261" y="241"/>
                    <a:pt x="17188" y="130"/>
                    <a:pt x="17059" y="111"/>
                  </a:cubicBezTo>
                  <a:cubicBezTo>
                    <a:pt x="16598" y="37"/>
                    <a:pt x="16101" y="0"/>
                    <a:pt x="15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7"/>
            <p:cNvSpPr/>
            <p:nvPr/>
          </p:nvSpPr>
          <p:spPr>
            <a:xfrm>
              <a:off x="1021797" y="3229864"/>
              <a:ext cx="380433" cy="119377"/>
            </a:xfrm>
            <a:custGeom>
              <a:avLst/>
              <a:gdLst/>
              <a:ahLst/>
              <a:cxnLst/>
              <a:rect l="l" t="t" r="r" b="b"/>
              <a:pathLst>
                <a:path w="17263" h="5417" extrusionOk="0">
                  <a:moveTo>
                    <a:pt x="15549" y="0"/>
                  </a:moveTo>
                  <a:cubicBezTo>
                    <a:pt x="13173" y="0"/>
                    <a:pt x="10078" y="737"/>
                    <a:pt x="6320" y="2192"/>
                  </a:cubicBezTo>
                  <a:cubicBezTo>
                    <a:pt x="2894" y="3518"/>
                    <a:pt x="167" y="4992"/>
                    <a:pt x="130" y="5011"/>
                  </a:cubicBezTo>
                  <a:cubicBezTo>
                    <a:pt x="38" y="5066"/>
                    <a:pt x="1" y="5195"/>
                    <a:pt x="57" y="5306"/>
                  </a:cubicBezTo>
                  <a:cubicBezTo>
                    <a:pt x="94" y="5380"/>
                    <a:pt x="167" y="5416"/>
                    <a:pt x="241" y="5416"/>
                  </a:cubicBezTo>
                  <a:cubicBezTo>
                    <a:pt x="278" y="5416"/>
                    <a:pt x="315" y="5397"/>
                    <a:pt x="351" y="5380"/>
                  </a:cubicBezTo>
                  <a:cubicBezTo>
                    <a:pt x="443" y="5343"/>
                    <a:pt x="9599" y="443"/>
                    <a:pt x="15586" y="443"/>
                  </a:cubicBezTo>
                  <a:cubicBezTo>
                    <a:pt x="16065" y="443"/>
                    <a:pt x="16544" y="479"/>
                    <a:pt x="16986" y="553"/>
                  </a:cubicBezTo>
                  <a:lnTo>
                    <a:pt x="17022" y="553"/>
                  </a:lnTo>
                  <a:cubicBezTo>
                    <a:pt x="17115" y="553"/>
                    <a:pt x="17226" y="479"/>
                    <a:pt x="17226" y="369"/>
                  </a:cubicBezTo>
                  <a:cubicBezTo>
                    <a:pt x="17263" y="239"/>
                    <a:pt x="17170" y="129"/>
                    <a:pt x="17059" y="111"/>
                  </a:cubicBezTo>
                  <a:cubicBezTo>
                    <a:pt x="16600" y="37"/>
                    <a:pt x="16101" y="0"/>
                    <a:pt x="1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7"/>
            <p:cNvSpPr/>
            <p:nvPr/>
          </p:nvSpPr>
          <p:spPr>
            <a:xfrm>
              <a:off x="1087579" y="3450702"/>
              <a:ext cx="380433" cy="119377"/>
            </a:xfrm>
            <a:custGeom>
              <a:avLst/>
              <a:gdLst/>
              <a:ahLst/>
              <a:cxnLst/>
              <a:rect l="l" t="t" r="r" b="b"/>
              <a:pathLst>
                <a:path w="17263" h="5417" extrusionOk="0">
                  <a:moveTo>
                    <a:pt x="15567" y="1"/>
                  </a:moveTo>
                  <a:cubicBezTo>
                    <a:pt x="13190" y="1"/>
                    <a:pt x="10078" y="738"/>
                    <a:pt x="6319" y="2192"/>
                  </a:cubicBezTo>
                  <a:cubicBezTo>
                    <a:pt x="2893" y="3519"/>
                    <a:pt x="167" y="4992"/>
                    <a:pt x="147" y="5012"/>
                  </a:cubicBezTo>
                  <a:cubicBezTo>
                    <a:pt x="37" y="5066"/>
                    <a:pt x="0" y="5196"/>
                    <a:pt x="56" y="5306"/>
                  </a:cubicBezTo>
                  <a:cubicBezTo>
                    <a:pt x="93" y="5380"/>
                    <a:pt x="167" y="5417"/>
                    <a:pt x="240" y="5417"/>
                  </a:cubicBezTo>
                  <a:cubicBezTo>
                    <a:pt x="277" y="5417"/>
                    <a:pt x="314" y="5417"/>
                    <a:pt x="351" y="5398"/>
                  </a:cubicBezTo>
                  <a:cubicBezTo>
                    <a:pt x="442" y="5343"/>
                    <a:pt x="9599" y="443"/>
                    <a:pt x="15585" y="443"/>
                  </a:cubicBezTo>
                  <a:cubicBezTo>
                    <a:pt x="16083" y="443"/>
                    <a:pt x="16543" y="480"/>
                    <a:pt x="16985" y="554"/>
                  </a:cubicBezTo>
                  <a:lnTo>
                    <a:pt x="17022" y="554"/>
                  </a:lnTo>
                  <a:cubicBezTo>
                    <a:pt x="17132" y="554"/>
                    <a:pt x="17225" y="480"/>
                    <a:pt x="17243" y="369"/>
                  </a:cubicBezTo>
                  <a:cubicBezTo>
                    <a:pt x="17262" y="240"/>
                    <a:pt x="17169" y="129"/>
                    <a:pt x="17059" y="111"/>
                  </a:cubicBezTo>
                  <a:cubicBezTo>
                    <a:pt x="16599" y="38"/>
                    <a:pt x="16101" y="1"/>
                    <a:pt x="15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7"/>
            <p:cNvSpPr/>
            <p:nvPr/>
          </p:nvSpPr>
          <p:spPr>
            <a:xfrm>
              <a:off x="1109110" y="3546917"/>
              <a:ext cx="219229" cy="96634"/>
            </a:xfrm>
            <a:custGeom>
              <a:avLst/>
              <a:gdLst/>
              <a:ahLst/>
              <a:cxnLst/>
              <a:rect l="l" t="t" r="r" b="b"/>
              <a:pathLst>
                <a:path w="9948" h="4385" extrusionOk="0">
                  <a:moveTo>
                    <a:pt x="9708" y="0"/>
                  </a:moveTo>
                  <a:cubicBezTo>
                    <a:pt x="9690" y="0"/>
                    <a:pt x="9671" y="0"/>
                    <a:pt x="9634" y="19"/>
                  </a:cubicBezTo>
                  <a:cubicBezTo>
                    <a:pt x="4827" y="1456"/>
                    <a:pt x="184" y="3942"/>
                    <a:pt x="148" y="3961"/>
                  </a:cubicBezTo>
                  <a:cubicBezTo>
                    <a:pt x="37" y="4016"/>
                    <a:pt x="0" y="4163"/>
                    <a:pt x="55" y="4256"/>
                  </a:cubicBezTo>
                  <a:cubicBezTo>
                    <a:pt x="92" y="4330"/>
                    <a:pt x="165" y="4384"/>
                    <a:pt x="239" y="4384"/>
                  </a:cubicBezTo>
                  <a:cubicBezTo>
                    <a:pt x="276" y="4384"/>
                    <a:pt x="313" y="4367"/>
                    <a:pt x="349" y="4348"/>
                  </a:cubicBezTo>
                  <a:cubicBezTo>
                    <a:pt x="405" y="4330"/>
                    <a:pt x="4992" y="1861"/>
                    <a:pt x="9764" y="425"/>
                  </a:cubicBezTo>
                  <a:cubicBezTo>
                    <a:pt x="9892" y="405"/>
                    <a:pt x="9948" y="277"/>
                    <a:pt x="9911" y="167"/>
                  </a:cubicBezTo>
                  <a:cubicBezTo>
                    <a:pt x="9892" y="56"/>
                    <a:pt x="9801" y="0"/>
                    <a:pt x="9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67"/>
            <p:cNvSpPr/>
            <p:nvPr/>
          </p:nvSpPr>
          <p:spPr>
            <a:xfrm>
              <a:off x="1364855" y="2866510"/>
              <a:ext cx="626857" cy="750245"/>
            </a:xfrm>
            <a:custGeom>
              <a:avLst/>
              <a:gdLst/>
              <a:ahLst/>
              <a:cxnLst/>
              <a:rect l="l" t="t" r="r" b="b"/>
              <a:pathLst>
                <a:path w="28445" h="34044" extrusionOk="0">
                  <a:moveTo>
                    <a:pt x="20191" y="0"/>
                  </a:moveTo>
                  <a:cubicBezTo>
                    <a:pt x="20191" y="0"/>
                    <a:pt x="5454" y="1088"/>
                    <a:pt x="1" y="5858"/>
                  </a:cubicBezTo>
                  <a:lnTo>
                    <a:pt x="8291" y="34044"/>
                  </a:lnTo>
                  <a:lnTo>
                    <a:pt x="28444" y="28131"/>
                  </a:lnTo>
                  <a:lnTo>
                    <a:pt x="20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7"/>
            <p:cNvSpPr/>
            <p:nvPr/>
          </p:nvSpPr>
          <p:spPr>
            <a:xfrm>
              <a:off x="1547546" y="3486425"/>
              <a:ext cx="444166" cy="130330"/>
            </a:xfrm>
            <a:custGeom>
              <a:avLst/>
              <a:gdLst/>
              <a:ahLst/>
              <a:cxnLst/>
              <a:rect l="l" t="t" r="r" b="b"/>
              <a:pathLst>
                <a:path w="20155" h="5914" extrusionOk="0">
                  <a:moveTo>
                    <a:pt x="20154" y="1"/>
                  </a:moveTo>
                  <a:cubicBezTo>
                    <a:pt x="20154" y="1"/>
                    <a:pt x="9745" y="682"/>
                    <a:pt x="3501" y="3371"/>
                  </a:cubicBezTo>
                  <a:cubicBezTo>
                    <a:pt x="1585" y="4201"/>
                    <a:pt x="1" y="5914"/>
                    <a:pt x="1" y="5914"/>
                  </a:cubicBezTo>
                  <a:lnTo>
                    <a:pt x="201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7"/>
            <p:cNvSpPr/>
            <p:nvPr/>
          </p:nvSpPr>
          <p:spPr>
            <a:xfrm>
              <a:off x="1411949" y="2961932"/>
              <a:ext cx="379199" cy="119377"/>
            </a:xfrm>
            <a:custGeom>
              <a:avLst/>
              <a:gdLst/>
              <a:ahLst/>
              <a:cxnLst/>
              <a:rect l="l" t="t" r="r" b="b"/>
              <a:pathLst>
                <a:path w="17207" h="5417" extrusionOk="0">
                  <a:moveTo>
                    <a:pt x="16967" y="0"/>
                  </a:moveTo>
                  <a:cubicBezTo>
                    <a:pt x="16930" y="0"/>
                    <a:pt x="13854" y="239"/>
                    <a:pt x="10243" y="976"/>
                  </a:cubicBezTo>
                  <a:cubicBezTo>
                    <a:pt x="5398" y="1971"/>
                    <a:pt x="1990" y="3334"/>
                    <a:pt x="92" y="5029"/>
                  </a:cubicBezTo>
                  <a:cubicBezTo>
                    <a:pt x="1" y="5121"/>
                    <a:pt x="1" y="5250"/>
                    <a:pt x="75" y="5342"/>
                  </a:cubicBezTo>
                  <a:cubicBezTo>
                    <a:pt x="111" y="5397"/>
                    <a:pt x="185" y="5416"/>
                    <a:pt x="240" y="5416"/>
                  </a:cubicBezTo>
                  <a:cubicBezTo>
                    <a:pt x="296" y="5416"/>
                    <a:pt x="350" y="5397"/>
                    <a:pt x="387" y="5360"/>
                  </a:cubicBezTo>
                  <a:cubicBezTo>
                    <a:pt x="4771" y="1418"/>
                    <a:pt x="16875" y="442"/>
                    <a:pt x="17003" y="442"/>
                  </a:cubicBezTo>
                  <a:cubicBezTo>
                    <a:pt x="17114" y="423"/>
                    <a:pt x="17207" y="313"/>
                    <a:pt x="17207" y="202"/>
                  </a:cubicBezTo>
                  <a:cubicBezTo>
                    <a:pt x="17188" y="92"/>
                    <a:pt x="17096" y="0"/>
                    <a:pt x="16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7"/>
            <p:cNvSpPr/>
            <p:nvPr/>
          </p:nvSpPr>
          <p:spPr>
            <a:xfrm>
              <a:off x="1433061" y="3034568"/>
              <a:ext cx="379596" cy="119377"/>
            </a:xfrm>
            <a:custGeom>
              <a:avLst/>
              <a:gdLst/>
              <a:ahLst/>
              <a:cxnLst/>
              <a:rect l="l" t="t" r="r" b="b"/>
              <a:pathLst>
                <a:path w="17225" h="5417" extrusionOk="0">
                  <a:moveTo>
                    <a:pt x="16966" y="1"/>
                  </a:moveTo>
                  <a:cubicBezTo>
                    <a:pt x="16949" y="1"/>
                    <a:pt x="13854" y="241"/>
                    <a:pt x="10261" y="978"/>
                  </a:cubicBezTo>
                  <a:cubicBezTo>
                    <a:pt x="5417" y="1973"/>
                    <a:pt x="1990" y="3336"/>
                    <a:pt x="111" y="5031"/>
                  </a:cubicBezTo>
                  <a:cubicBezTo>
                    <a:pt x="18" y="5122"/>
                    <a:pt x="1" y="5252"/>
                    <a:pt x="92" y="5343"/>
                  </a:cubicBezTo>
                  <a:cubicBezTo>
                    <a:pt x="129" y="5399"/>
                    <a:pt x="185" y="5417"/>
                    <a:pt x="259" y="5417"/>
                  </a:cubicBezTo>
                  <a:cubicBezTo>
                    <a:pt x="296" y="5417"/>
                    <a:pt x="350" y="5399"/>
                    <a:pt x="406" y="5362"/>
                  </a:cubicBezTo>
                  <a:cubicBezTo>
                    <a:pt x="4790" y="1420"/>
                    <a:pt x="16893" y="443"/>
                    <a:pt x="17003" y="443"/>
                  </a:cubicBezTo>
                  <a:cubicBezTo>
                    <a:pt x="17133" y="425"/>
                    <a:pt x="17224" y="315"/>
                    <a:pt x="17207" y="204"/>
                  </a:cubicBezTo>
                  <a:cubicBezTo>
                    <a:pt x="17207" y="94"/>
                    <a:pt x="17114" y="1"/>
                    <a:pt x="17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7"/>
            <p:cNvSpPr/>
            <p:nvPr/>
          </p:nvSpPr>
          <p:spPr>
            <a:xfrm>
              <a:off x="1454570" y="3107269"/>
              <a:ext cx="379199" cy="119377"/>
            </a:xfrm>
            <a:custGeom>
              <a:avLst/>
              <a:gdLst/>
              <a:ahLst/>
              <a:cxnLst/>
              <a:rect l="l" t="t" r="r" b="b"/>
              <a:pathLst>
                <a:path w="17207" h="5417" extrusionOk="0">
                  <a:moveTo>
                    <a:pt x="16968" y="0"/>
                  </a:moveTo>
                  <a:cubicBezTo>
                    <a:pt x="16931" y="0"/>
                    <a:pt x="13854" y="239"/>
                    <a:pt x="10262" y="976"/>
                  </a:cubicBezTo>
                  <a:cubicBezTo>
                    <a:pt x="5399" y="1970"/>
                    <a:pt x="1990" y="3334"/>
                    <a:pt x="93" y="5028"/>
                  </a:cubicBezTo>
                  <a:cubicBezTo>
                    <a:pt x="0" y="5121"/>
                    <a:pt x="0" y="5250"/>
                    <a:pt x="74" y="5342"/>
                  </a:cubicBezTo>
                  <a:cubicBezTo>
                    <a:pt x="130" y="5397"/>
                    <a:pt x="185" y="5416"/>
                    <a:pt x="241" y="5416"/>
                  </a:cubicBezTo>
                  <a:cubicBezTo>
                    <a:pt x="295" y="5416"/>
                    <a:pt x="351" y="5397"/>
                    <a:pt x="388" y="5360"/>
                  </a:cubicBezTo>
                  <a:cubicBezTo>
                    <a:pt x="4772" y="1418"/>
                    <a:pt x="16875" y="442"/>
                    <a:pt x="17004" y="442"/>
                  </a:cubicBezTo>
                  <a:cubicBezTo>
                    <a:pt x="17115" y="423"/>
                    <a:pt x="17206" y="332"/>
                    <a:pt x="17206" y="202"/>
                  </a:cubicBezTo>
                  <a:cubicBezTo>
                    <a:pt x="17189" y="91"/>
                    <a:pt x="17096" y="0"/>
                    <a:pt x="16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7"/>
            <p:cNvSpPr/>
            <p:nvPr/>
          </p:nvSpPr>
          <p:spPr>
            <a:xfrm>
              <a:off x="1476101" y="3179905"/>
              <a:ext cx="379199" cy="119377"/>
            </a:xfrm>
            <a:custGeom>
              <a:avLst/>
              <a:gdLst/>
              <a:ahLst/>
              <a:cxnLst/>
              <a:rect l="l" t="t" r="r" b="b"/>
              <a:pathLst>
                <a:path w="17207" h="5417" extrusionOk="0">
                  <a:moveTo>
                    <a:pt x="16966" y="1"/>
                  </a:moveTo>
                  <a:cubicBezTo>
                    <a:pt x="16929" y="1"/>
                    <a:pt x="13834" y="241"/>
                    <a:pt x="10243" y="978"/>
                  </a:cubicBezTo>
                  <a:cubicBezTo>
                    <a:pt x="5397" y="1973"/>
                    <a:pt x="1990" y="3336"/>
                    <a:pt x="92" y="5048"/>
                  </a:cubicBezTo>
                  <a:cubicBezTo>
                    <a:pt x="0" y="5122"/>
                    <a:pt x="0" y="5252"/>
                    <a:pt x="74" y="5343"/>
                  </a:cubicBezTo>
                  <a:cubicBezTo>
                    <a:pt x="111" y="5399"/>
                    <a:pt x="185" y="5417"/>
                    <a:pt x="239" y="5417"/>
                  </a:cubicBezTo>
                  <a:cubicBezTo>
                    <a:pt x="295" y="5417"/>
                    <a:pt x="350" y="5399"/>
                    <a:pt x="387" y="5362"/>
                  </a:cubicBezTo>
                  <a:cubicBezTo>
                    <a:pt x="4771" y="1420"/>
                    <a:pt x="16875" y="443"/>
                    <a:pt x="17003" y="443"/>
                  </a:cubicBezTo>
                  <a:cubicBezTo>
                    <a:pt x="17114" y="425"/>
                    <a:pt x="17206" y="332"/>
                    <a:pt x="17206" y="204"/>
                  </a:cubicBezTo>
                  <a:cubicBezTo>
                    <a:pt x="17187" y="94"/>
                    <a:pt x="17096" y="1"/>
                    <a:pt x="16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7"/>
            <p:cNvSpPr/>
            <p:nvPr/>
          </p:nvSpPr>
          <p:spPr>
            <a:xfrm>
              <a:off x="1500033" y="3254215"/>
              <a:ext cx="379618" cy="119774"/>
            </a:xfrm>
            <a:custGeom>
              <a:avLst/>
              <a:gdLst/>
              <a:ahLst/>
              <a:cxnLst/>
              <a:rect l="l" t="t" r="r" b="b"/>
              <a:pathLst>
                <a:path w="17226" h="5435" extrusionOk="0">
                  <a:moveTo>
                    <a:pt x="16986" y="1"/>
                  </a:moveTo>
                  <a:lnTo>
                    <a:pt x="16968" y="18"/>
                  </a:lnTo>
                  <a:cubicBezTo>
                    <a:pt x="16949" y="18"/>
                    <a:pt x="13854" y="259"/>
                    <a:pt x="10262" y="996"/>
                  </a:cubicBezTo>
                  <a:cubicBezTo>
                    <a:pt x="5417" y="1990"/>
                    <a:pt x="1990" y="3354"/>
                    <a:pt x="93" y="5048"/>
                  </a:cubicBezTo>
                  <a:cubicBezTo>
                    <a:pt x="20" y="5122"/>
                    <a:pt x="1" y="5269"/>
                    <a:pt x="93" y="5361"/>
                  </a:cubicBezTo>
                  <a:cubicBezTo>
                    <a:pt x="130" y="5398"/>
                    <a:pt x="185" y="5434"/>
                    <a:pt x="241" y="5434"/>
                  </a:cubicBezTo>
                  <a:cubicBezTo>
                    <a:pt x="295" y="5434"/>
                    <a:pt x="351" y="5417"/>
                    <a:pt x="388" y="5380"/>
                  </a:cubicBezTo>
                  <a:cubicBezTo>
                    <a:pt x="4773" y="1438"/>
                    <a:pt x="16894" y="461"/>
                    <a:pt x="17005" y="443"/>
                  </a:cubicBezTo>
                  <a:cubicBezTo>
                    <a:pt x="17133" y="443"/>
                    <a:pt x="17226" y="332"/>
                    <a:pt x="17207" y="203"/>
                  </a:cubicBezTo>
                  <a:cubicBezTo>
                    <a:pt x="17207" y="92"/>
                    <a:pt x="17115" y="1"/>
                    <a:pt x="1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7"/>
            <p:cNvSpPr/>
            <p:nvPr/>
          </p:nvSpPr>
          <p:spPr>
            <a:xfrm>
              <a:off x="1523195" y="3329319"/>
              <a:ext cx="379199" cy="119377"/>
            </a:xfrm>
            <a:custGeom>
              <a:avLst/>
              <a:gdLst/>
              <a:ahLst/>
              <a:cxnLst/>
              <a:rect l="l" t="t" r="r" b="b"/>
              <a:pathLst>
                <a:path w="17207" h="5417" extrusionOk="0">
                  <a:moveTo>
                    <a:pt x="16966" y="0"/>
                  </a:moveTo>
                  <a:cubicBezTo>
                    <a:pt x="16929" y="0"/>
                    <a:pt x="13854" y="258"/>
                    <a:pt x="10243" y="977"/>
                  </a:cubicBezTo>
                  <a:cubicBezTo>
                    <a:pt x="5397" y="1972"/>
                    <a:pt x="1990" y="3335"/>
                    <a:pt x="92" y="5048"/>
                  </a:cubicBezTo>
                  <a:cubicBezTo>
                    <a:pt x="0" y="5121"/>
                    <a:pt x="0" y="5251"/>
                    <a:pt x="74" y="5342"/>
                  </a:cubicBezTo>
                  <a:cubicBezTo>
                    <a:pt x="129" y="5398"/>
                    <a:pt x="185" y="5416"/>
                    <a:pt x="239" y="5416"/>
                  </a:cubicBezTo>
                  <a:cubicBezTo>
                    <a:pt x="295" y="5416"/>
                    <a:pt x="350" y="5398"/>
                    <a:pt x="387" y="5361"/>
                  </a:cubicBezTo>
                  <a:cubicBezTo>
                    <a:pt x="4771" y="1437"/>
                    <a:pt x="16875" y="442"/>
                    <a:pt x="17003" y="442"/>
                  </a:cubicBezTo>
                  <a:cubicBezTo>
                    <a:pt x="17114" y="424"/>
                    <a:pt x="17206" y="332"/>
                    <a:pt x="17206" y="203"/>
                  </a:cubicBezTo>
                  <a:cubicBezTo>
                    <a:pt x="17187" y="93"/>
                    <a:pt x="17096" y="0"/>
                    <a:pt x="16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7"/>
            <p:cNvSpPr/>
            <p:nvPr/>
          </p:nvSpPr>
          <p:spPr>
            <a:xfrm>
              <a:off x="1549177" y="3423111"/>
              <a:ext cx="247239" cy="101086"/>
            </a:xfrm>
            <a:custGeom>
              <a:avLst/>
              <a:gdLst/>
              <a:ahLst/>
              <a:cxnLst/>
              <a:rect l="l" t="t" r="r" b="b"/>
              <a:pathLst>
                <a:path w="11219" h="4587" extrusionOk="0">
                  <a:moveTo>
                    <a:pt x="10997" y="0"/>
                  </a:moveTo>
                  <a:cubicBezTo>
                    <a:pt x="10980" y="0"/>
                    <a:pt x="10961" y="0"/>
                    <a:pt x="10943" y="18"/>
                  </a:cubicBezTo>
                  <a:cubicBezTo>
                    <a:pt x="7369" y="700"/>
                    <a:pt x="2579" y="1971"/>
                    <a:pt x="111" y="4200"/>
                  </a:cubicBezTo>
                  <a:cubicBezTo>
                    <a:pt x="18" y="4274"/>
                    <a:pt x="0" y="4421"/>
                    <a:pt x="92" y="4513"/>
                  </a:cubicBezTo>
                  <a:cubicBezTo>
                    <a:pt x="129" y="4569"/>
                    <a:pt x="185" y="4586"/>
                    <a:pt x="239" y="4586"/>
                  </a:cubicBezTo>
                  <a:cubicBezTo>
                    <a:pt x="295" y="4586"/>
                    <a:pt x="350" y="4569"/>
                    <a:pt x="387" y="4532"/>
                  </a:cubicBezTo>
                  <a:cubicBezTo>
                    <a:pt x="2800" y="2376"/>
                    <a:pt x="7497" y="1123"/>
                    <a:pt x="11034" y="442"/>
                  </a:cubicBezTo>
                  <a:cubicBezTo>
                    <a:pt x="11145" y="423"/>
                    <a:pt x="11219" y="313"/>
                    <a:pt x="11201" y="184"/>
                  </a:cubicBezTo>
                  <a:cubicBezTo>
                    <a:pt x="11182" y="74"/>
                    <a:pt x="11090" y="0"/>
                    <a:pt x="109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67"/>
          <p:cNvGrpSpPr/>
          <p:nvPr/>
        </p:nvGrpSpPr>
        <p:grpSpPr>
          <a:xfrm>
            <a:off x="7315888" y="298790"/>
            <a:ext cx="1407353" cy="1248208"/>
            <a:chOff x="7097175" y="2480875"/>
            <a:chExt cx="1407353" cy="1248208"/>
          </a:xfrm>
        </p:grpSpPr>
        <p:sp>
          <p:nvSpPr>
            <p:cNvPr id="2650" name="Google Shape;2650;p67"/>
            <p:cNvSpPr/>
            <p:nvPr/>
          </p:nvSpPr>
          <p:spPr>
            <a:xfrm>
              <a:off x="7097175" y="2480875"/>
              <a:ext cx="1407353" cy="1248208"/>
            </a:xfrm>
            <a:custGeom>
              <a:avLst/>
              <a:gdLst/>
              <a:ahLst/>
              <a:cxnLst/>
              <a:rect l="l" t="t" r="r" b="b"/>
              <a:pathLst>
                <a:path w="50017" h="44361" extrusionOk="0">
                  <a:moveTo>
                    <a:pt x="9174" y="1"/>
                  </a:moveTo>
                  <a:cubicBezTo>
                    <a:pt x="8769" y="1"/>
                    <a:pt x="8383" y="111"/>
                    <a:pt x="8051" y="313"/>
                  </a:cubicBezTo>
                  <a:cubicBezTo>
                    <a:pt x="7535" y="645"/>
                    <a:pt x="7204" y="1161"/>
                    <a:pt x="7111" y="1769"/>
                  </a:cubicBezTo>
                  <a:lnTo>
                    <a:pt x="7056" y="2045"/>
                  </a:lnTo>
                  <a:cubicBezTo>
                    <a:pt x="7000" y="2064"/>
                    <a:pt x="6946" y="2101"/>
                    <a:pt x="6890" y="2119"/>
                  </a:cubicBezTo>
                  <a:cubicBezTo>
                    <a:pt x="6337" y="2433"/>
                    <a:pt x="5951" y="2966"/>
                    <a:pt x="5841" y="3575"/>
                  </a:cubicBezTo>
                  <a:lnTo>
                    <a:pt x="5656" y="4624"/>
                  </a:lnTo>
                  <a:cubicBezTo>
                    <a:pt x="5030" y="5049"/>
                    <a:pt x="4588" y="5712"/>
                    <a:pt x="4441" y="6485"/>
                  </a:cubicBezTo>
                  <a:lnTo>
                    <a:pt x="111" y="30065"/>
                  </a:lnTo>
                  <a:cubicBezTo>
                    <a:pt x="0" y="30636"/>
                    <a:pt x="74" y="31225"/>
                    <a:pt x="314" y="31778"/>
                  </a:cubicBezTo>
                  <a:cubicBezTo>
                    <a:pt x="553" y="32313"/>
                    <a:pt x="940" y="32755"/>
                    <a:pt x="1437" y="33067"/>
                  </a:cubicBezTo>
                  <a:lnTo>
                    <a:pt x="17317" y="42757"/>
                  </a:lnTo>
                  <a:cubicBezTo>
                    <a:pt x="17631" y="43089"/>
                    <a:pt x="18053" y="43329"/>
                    <a:pt x="18515" y="43420"/>
                  </a:cubicBezTo>
                  <a:cubicBezTo>
                    <a:pt x="18662" y="43439"/>
                    <a:pt x="18827" y="43457"/>
                    <a:pt x="18975" y="43457"/>
                  </a:cubicBezTo>
                  <a:lnTo>
                    <a:pt x="19048" y="43457"/>
                  </a:lnTo>
                  <a:lnTo>
                    <a:pt x="22199" y="44139"/>
                  </a:lnTo>
                  <a:cubicBezTo>
                    <a:pt x="22364" y="44213"/>
                    <a:pt x="22531" y="44268"/>
                    <a:pt x="22696" y="44304"/>
                  </a:cubicBezTo>
                  <a:cubicBezTo>
                    <a:pt x="22862" y="44341"/>
                    <a:pt x="23010" y="44360"/>
                    <a:pt x="23157" y="44360"/>
                  </a:cubicBezTo>
                  <a:cubicBezTo>
                    <a:pt x="23341" y="44360"/>
                    <a:pt x="23525" y="44341"/>
                    <a:pt x="23691" y="44287"/>
                  </a:cubicBezTo>
                  <a:lnTo>
                    <a:pt x="40491" y="44287"/>
                  </a:lnTo>
                  <a:cubicBezTo>
                    <a:pt x="41781" y="44287"/>
                    <a:pt x="42923" y="43420"/>
                    <a:pt x="43274" y="42167"/>
                  </a:cubicBezTo>
                  <a:lnTo>
                    <a:pt x="49334" y="20098"/>
                  </a:lnTo>
                  <a:cubicBezTo>
                    <a:pt x="49481" y="19528"/>
                    <a:pt x="49463" y="18938"/>
                    <a:pt x="49279" y="18423"/>
                  </a:cubicBezTo>
                  <a:lnTo>
                    <a:pt x="49758" y="17244"/>
                  </a:lnTo>
                  <a:cubicBezTo>
                    <a:pt x="49997" y="16672"/>
                    <a:pt x="49960" y="16046"/>
                    <a:pt x="49684" y="15493"/>
                  </a:cubicBezTo>
                  <a:cubicBezTo>
                    <a:pt x="49665" y="15438"/>
                    <a:pt x="49628" y="15402"/>
                    <a:pt x="49611" y="15365"/>
                  </a:cubicBezTo>
                  <a:lnTo>
                    <a:pt x="49739" y="15107"/>
                  </a:lnTo>
                  <a:cubicBezTo>
                    <a:pt x="49997" y="14554"/>
                    <a:pt x="50016" y="13928"/>
                    <a:pt x="49776" y="13375"/>
                  </a:cubicBezTo>
                  <a:cubicBezTo>
                    <a:pt x="49537" y="12822"/>
                    <a:pt x="49076" y="12398"/>
                    <a:pt x="48505" y="12214"/>
                  </a:cubicBezTo>
                  <a:cubicBezTo>
                    <a:pt x="48376" y="12177"/>
                    <a:pt x="45484" y="11238"/>
                    <a:pt x="40842" y="11238"/>
                  </a:cubicBezTo>
                  <a:cubicBezTo>
                    <a:pt x="38558" y="11238"/>
                    <a:pt x="36200" y="11459"/>
                    <a:pt x="33879" y="11919"/>
                  </a:cubicBezTo>
                  <a:cubicBezTo>
                    <a:pt x="31484" y="12361"/>
                    <a:pt x="29420" y="12914"/>
                    <a:pt x="27780" y="13522"/>
                  </a:cubicBezTo>
                  <a:cubicBezTo>
                    <a:pt x="27394" y="13670"/>
                    <a:pt x="27043" y="13817"/>
                    <a:pt x="26694" y="13965"/>
                  </a:cubicBezTo>
                  <a:cubicBezTo>
                    <a:pt x="26510" y="13651"/>
                    <a:pt x="26289" y="13319"/>
                    <a:pt x="26068" y="12988"/>
                  </a:cubicBezTo>
                  <a:cubicBezTo>
                    <a:pt x="25054" y="11533"/>
                    <a:pt x="23673" y="9912"/>
                    <a:pt x="21959" y="8180"/>
                  </a:cubicBezTo>
                  <a:cubicBezTo>
                    <a:pt x="15862" y="1954"/>
                    <a:pt x="10004" y="148"/>
                    <a:pt x="9764" y="75"/>
                  </a:cubicBezTo>
                  <a:cubicBezTo>
                    <a:pt x="9562" y="19"/>
                    <a:pt x="9358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7"/>
            <p:cNvSpPr/>
            <p:nvPr/>
          </p:nvSpPr>
          <p:spPr>
            <a:xfrm>
              <a:off x="7393513" y="2602513"/>
              <a:ext cx="438450" cy="392425"/>
            </a:xfrm>
            <a:custGeom>
              <a:avLst/>
              <a:gdLst/>
              <a:ahLst/>
              <a:cxnLst/>
              <a:rect l="l" t="t" r="r" b="b"/>
              <a:pathLst>
                <a:path w="17538" h="15697" extrusionOk="0">
                  <a:moveTo>
                    <a:pt x="460" y="1"/>
                  </a:moveTo>
                  <a:lnTo>
                    <a:pt x="0" y="2838"/>
                  </a:lnTo>
                  <a:lnTo>
                    <a:pt x="17298" y="15696"/>
                  </a:lnTo>
                  <a:cubicBezTo>
                    <a:pt x="17298" y="15696"/>
                    <a:pt x="17538" y="13468"/>
                    <a:pt x="11753" y="7554"/>
                  </a:cubicBezTo>
                  <a:cubicBezTo>
                    <a:pt x="5969" y="1659"/>
                    <a:pt x="460" y="1"/>
                    <a:pt x="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7"/>
            <p:cNvSpPr/>
            <p:nvPr/>
          </p:nvSpPr>
          <p:spPr>
            <a:xfrm>
              <a:off x="7801988" y="2883813"/>
              <a:ext cx="570175" cy="104225"/>
            </a:xfrm>
            <a:custGeom>
              <a:avLst/>
              <a:gdLst/>
              <a:ahLst/>
              <a:cxnLst/>
              <a:rect l="l" t="t" r="r" b="b"/>
              <a:pathLst>
                <a:path w="22807" h="4169" extrusionOk="0">
                  <a:moveTo>
                    <a:pt x="15773" y="1"/>
                  </a:moveTo>
                  <a:cubicBezTo>
                    <a:pt x="13881" y="1"/>
                    <a:pt x="11667" y="164"/>
                    <a:pt x="9212" y="632"/>
                  </a:cubicBezTo>
                  <a:cubicBezTo>
                    <a:pt x="1088" y="2179"/>
                    <a:pt x="1" y="4169"/>
                    <a:pt x="1" y="4169"/>
                  </a:cubicBezTo>
                  <a:lnTo>
                    <a:pt x="21554" y="3449"/>
                  </a:lnTo>
                  <a:lnTo>
                    <a:pt x="22807" y="870"/>
                  </a:lnTo>
                  <a:cubicBezTo>
                    <a:pt x="22807" y="870"/>
                    <a:pt x="20144" y="1"/>
                    <a:pt x="15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7"/>
            <p:cNvSpPr/>
            <p:nvPr/>
          </p:nvSpPr>
          <p:spPr>
            <a:xfrm>
              <a:off x="7360788" y="2649488"/>
              <a:ext cx="462900" cy="328425"/>
            </a:xfrm>
            <a:custGeom>
              <a:avLst/>
              <a:gdLst/>
              <a:ahLst/>
              <a:cxnLst/>
              <a:rect l="l" t="t" r="r" b="b"/>
              <a:pathLst>
                <a:path w="18516" h="13137" extrusionOk="0">
                  <a:moveTo>
                    <a:pt x="499" y="1"/>
                  </a:moveTo>
                  <a:lnTo>
                    <a:pt x="1" y="2654"/>
                  </a:lnTo>
                  <a:lnTo>
                    <a:pt x="18515" y="13136"/>
                  </a:lnTo>
                  <a:cubicBezTo>
                    <a:pt x="18515" y="13136"/>
                    <a:pt x="7204" y="2064"/>
                    <a:pt x="1953" y="536"/>
                  </a:cubicBezTo>
                  <a:cubicBezTo>
                    <a:pt x="1604" y="443"/>
                    <a:pt x="499" y="1"/>
                    <a:pt x="4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7"/>
            <p:cNvSpPr/>
            <p:nvPr/>
          </p:nvSpPr>
          <p:spPr>
            <a:xfrm>
              <a:off x="7813963" y="2938563"/>
              <a:ext cx="557300" cy="85400"/>
            </a:xfrm>
            <a:custGeom>
              <a:avLst/>
              <a:gdLst/>
              <a:ahLst/>
              <a:cxnLst/>
              <a:rect l="l" t="t" r="r" b="b"/>
              <a:pathLst>
                <a:path w="22292" h="3416" extrusionOk="0">
                  <a:moveTo>
                    <a:pt x="14232" y="0"/>
                  </a:moveTo>
                  <a:cubicBezTo>
                    <a:pt x="13530" y="0"/>
                    <a:pt x="12822" y="21"/>
                    <a:pt x="12105" y="63"/>
                  </a:cubicBezTo>
                  <a:cubicBezTo>
                    <a:pt x="8069" y="301"/>
                    <a:pt x="3999" y="780"/>
                    <a:pt x="1" y="1463"/>
                  </a:cubicBezTo>
                  <a:lnTo>
                    <a:pt x="21279" y="3415"/>
                  </a:lnTo>
                  <a:lnTo>
                    <a:pt x="22291" y="928"/>
                  </a:lnTo>
                  <a:cubicBezTo>
                    <a:pt x="19582" y="313"/>
                    <a:pt x="16954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67"/>
            <p:cNvSpPr/>
            <p:nvPr/>
          </p:nvSpPr>
          <p:spPr>
            <a:xfrm>
              <a:off x="7228163" y="2705738"/>
              <a:ext cx="1133875" cy="899875"/>
            </a:xfrm>
            <a:custGeom>
              <a:avLst/>
              <a:gdLst/>
              <a:ahLst/>
              <a:cxnLst/>
              <a:rect l="l" t="t" r="r" b="b"/>
              <a:pathLst>
                <a:path w="45355" h="35995" extrusionOk="0">
                  <a:moveTo>
                    <a:pt x="5197" y="1"/>
                  </a:moveTo>
                  <a:cubicBezTo>
                    <a:pt x="4824" y="1"/>
                    <a:pt x="4471" y="257"/>
                    <a:pt x="4404" y="662"/>
                  </a:cubicBezTo>
                  <a:lnTo>
                    <a:pt x="56" y="24241"/>
                  </a:lnTo>
                  <a:cubicBezTo>
                    <a:pt x="0" y="24555"/>
                    <a:pt x="148" y="24887"/>
                    <a:pt x="442" y="25071"/>
                  </a:cubicBezTo>
                  <a:lnTo>
                    <a:pt x="16727" y="35019"/>
                  </a:lnTo>
                  <a:cubicBezTo>
                    <a:pt x="16801" y="35073"/>
                    <a:pt x="16894" y="35110"/>
                    <a:pt x="16985" y="35129"/>
                  </a:cubicBezTo>
                  <a:lnTo>
                    <a:pt x="20927" y="35977"/>
                  </a:lnTo>
                  <a:cubicBezTo>
                    <a:pt x="20983" y="35994"/>
                    <a:pt x="21038" y="35994"/>
                    <a:pt x="21094" y="35994"/>
                  </a:cubicBezTo>
                  <a:lnTo>
                    <a:pt x="38391" y="35994"/>
                  </a:lnTo>
                  <a:cubicBezTo>
                    <a:pt x="38742" y="35994"/>
                    <a:pt x="39074" y="35756"/>
                    <a:pt x="39165" y="35405"/>
                  </a:cubicBezTo>
                  <a:lnTo>
                    <a:pt x="45207" y="13336"/>
                  </a:lnTo>
                  <a:cubicBezTo>
                    <a:pt x="45355" y="12857"/>
                    <a:pt x="45005" y="12360"/>
                    <a:pt x="44507" y="12323"/>
                  </a:cubicBezTo>
                  <a:cubicBezTo>
                    <a:pt x="40160" y="12028"/>
                    <a:pt x="25810" y="11015"/>
                    <a:pt x="24005" y="10886"/>
                  </a:cubicBezTo>
                  <a:cubicBezTo>
                    <a:pt x="23875" y="10886"/>
                    <a:pt x="23764" y="10849"/>
                    <a:pt x="23654" y="10776"/>
                  </a:cubicBezTo>
                  <a:lnTo>
                    <a:pt x="5600" y="109"/>
                  </a:lnTo>
                  <a:cubicBezTo>
                    <a:pt x="5472" y="35"/>
                    <a:pt x="5333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67"/>
            <p:cNvSpPr/>
            <p:nvPr/>
          </p:nvSpPr>
          <p:spPr>
            <a:xfrm>
              <a:off x="7832863" y="3013813"/>
              <a:ext cx="529175" cy="591800"/>
            </a:xfrm>
            <a:custGeom>
              <a:avLst/>
              <a:gdLst/>
              <a:ahLst/>
              <a:cxnLst/>
              <a:rect l="l" t="t" r="r" b="b"/>
              <a:pathLst>
                <a:path w="21167" h="23672" extrusionOk="0">
                  <a:moveTo>
                    <a:pt x="20319" y="0"/>
                  </a:moveTo>
                  <a:cubicBezTo>
                    <a:pt x="20319" y="0"/>
                    <a:pt x="16377" y="8234"/>
                    <a:pt x="11366" y="14222"/>
                  </a:cubicBezTo>
                  <a:cubicBezTo>
                    <a:pt x="6375" y="20227"/>
                    <a:pt x="1" y="23671"/>
                    <a:pt x="1" y="23671"/>
                  </a:cubicBezTo>
                  <a:lnTo>
                    <a:pt x="14203" y="23671"/>
                  </a:lnTo>
                  <a:cubicBezTo>
                    <a:pt x="14554" y="23671"/>
                    <a:pt x="14886" y="23433"/>
                    <a:pt x="14977" y="23082"/>
                  </a:cubicBezTo>
                  <a:lnTo>
                    <a:pt x="21019" y="1013"/>
                  </a:lnTo>
                  <a:cubicBezTo>
                    <a:pt x="21167" y="534"/>
                    <a:pt x="20817" y="37"/>
                    <a:pt x="20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7"/>
            <p:cNvSpPr/>
            <p:nvPr/>
          </p:nvSpPr>
          <p:spPr>
            <a:xfrm>
              <a:off x="7644038" y="2949263"/>
              <a:ext cx="138650" cy="635650"/>
            </a:xfrm>
            <a:custGeom>
              <a:avLst/>
              <a:gdLst/>
              <a:ahLst/>
              <a:cxnLst/>
              <a:rect l="l" t="t" r="r" b="b"/>
              <a:pathLst>
                <a:path w="5546" h="25426" extrusionOk="0">
                  <a:moveTo>
                    <a:pt x="5308" y="0"/>
                  </a:moveTo>
                  <a:cubicBezTo>
                    <a:pt x="5210" y="0"/>
                    <a:pt x="5120" y="69"/>
                    <a:pt x="5103" y="168"/>
                  </a:cubicBezTo>
                  <a:lnTo>
                    <a:pt x="38" y="25167"/>
                  </a:lnTo>
                  <a:cubicBezTo>
                    <a:pt x="1" y="25278"/>
                    <a:pt x="75" y="25388"/>
                    <a:pt x="203" y="25425"/>
                  </a:cubicBezTo>
                  <a:lnTo>
                    <a:pt x="240" y="25425"/>
                  </a:lnTo>
                  <a:cubicBezTo>
                    <a:pt x="332" y="25425"/>
                    <a:pt x="424" y="25351"/>
                    <a:pt x="443" y="25259"/>
                  </a:cubicBezTo>
                  <a:lnTo>
                    <a:pt x="5508" y="261"/>
                  </a:lnTo>
                  <a:cubicBezTo>
                    <a:pt x="5545" y="151"/>
                    <a:pt x="5471" y="40"/>
                    <a:pt x="5343" y="3"/>
                  </a:cubicBezTo>
                  <a:cubicBezTo>
                    <a:pt x="5331" y="1"/>
                    <a:pt x="5320" y="0"/>
                    <a:pt x="5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7"/>
            <p:cNvSpPr/>
            <p:nvPr/>
          </p:nvSpPr>
          <p:spPr>
            <a:xfrm>
              <a:off x="7749038" y="2979488"/>
              <a:ext cx="137725" cy="627525"/>
            </a:xfrm>
            <a:custGeom>
              <a:avLst/>
              <a:gdLst/>
              <a:ahLst/>
              <a:cxnLst/>
              <a:rect l="l" t="t" r="r" b="b"/>
              <a:pathLst>
                <a:path w="5509" h="25101" extrusionOk="0">
                  <a:moveTo>
                    <a:pt x="5267" y="0"/>
                  </a:moveTo>
                  <a:cubicBezTo>
                    <a:pt x="5178" y="0"/>
                    <a:pt x="5100" y="69"/>
                    <a:pt x="5085" y="175"/>
                  </a:cubicBezTo>
                  <a:lnTo>
                    <a:pt x="19" y="24842"/>
                  </a:lnTo>
                  <a:cubicBezTo>
                    <a:pt x="1" y="24971"/>
                    <a:pt x="75" y="25081"/>
                    <a:pt x="185" y="25100"/>
                  </a:cubicBezTo>
                  <a:lnTo>
                    <a:pt x="222" y="25100"/>
                  </a:lnTo>
                  <a:cubicBezTo>
                    <a:pt x="333" y="25100"/>
                    <a:pt x="424" y="25044"/>
                    <a:pt x="443" y="24934"/>
                  </a:cubicBezTo>
                  <a:lnTo>
                    <a:pt x="5491" y="249"/>
                  </a:lnTo>
                  <a:cubicBezTo>
                    <a:pt x="5508" y="138"/>
                    <a:pt x="5435" y="28"/>
                    <a:pt x="5324" y="10"/>
                  </a:cubicBezTo>
                  <a:cubicBezTo>
                    <a:pt x="5305" y="4"/>
                    <a:pt x="5286" y="0"/>
                    <a:pt x="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7"/>
            <p:cNvSpPr/>
            <p:nvPr/>
          </p:nvSpPr>
          <p:spPr>
            <a:xfrm>
              <a:off x="7876763" y="2973288"/>
              <a:ext cx="111325" cy="302425"/>
            </a:xfrm>
            <a:custGeom>
              <a:avLst/>
              <a:gdLst/>
              <a:ahLst/>
              <a:cxnLst/>
              <a:rect l="l" t="t" r="r" b="b"/>
              <a:pathLst>
                <a:path w="4453" h="12097" extrusionOk="0">
                  <a:moveTo>
                    <a:pt x="1947" y="0"/>
                  </a:moveTo>
                  <a:lnTo>
                    <a:pt x="13" y="11643"/>
                  </a:lnTo>
                  <a:cubicBezTo>
                    <a:pt x="0" y="11718"/>
                    <a:pt x="65" y="11776"/>
                    <a:pt x="130" y="11776"/>
                  </a:cubicBezTo>
                  <a:cubicBezTo>
                    <a:pt x="161" y="11776"/>
                    <a:pt x="192" y="11764"/>
                    <a:pt x="215" y="11734"/>
                  </a:cubicBezTo>
                  <a:lnTo>
                    <a:pt x="1210" y="10464"/>
                  </a:lnTo>
                  <a:lnTo>
                    <a:pt x="1836" y="12029"/>
                  </a:lnTo>
                  <a:cubicBezTo>
                    <a:pt x="1854" y="12073"/>
                    <a:pt x="1897" y="12096"/>
                    <a:pt x="1939" y="12096"/>
                  </a:cubicBezTo>
                  <a:cubicBezTo>
                    <a:pt x="1985" y="12096"/>
                    <a:pt x="2030" y="12069"/>
                    <a:pt x="2040" y="12011"/>
                  </a:cubicBezTo>
                  <a:lnTo>
                    <a:pt x="4452" y="147"/>
                  </a:lnTo>
                  <a:lnTo>
                    <a:pt x="19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7"/>
            <p:cNvSpPr/>
            <p:nvPr/>
          </p:nvSpPr>
          <p:spPr>
            <a:xfrm>
              <a:off x="7955813" y="3200163"/>
              <a:ext cx="257000" cy="220450"/>
            </a:xfrm>
            <a:custGeom>
              <a:avLst/>
              <a:gdLst/>
              <a:ahLst/>
              <a:cxnLst/>
              <a:rect l="l" t="t" r="r" b="b"/>
              <a:pathLst>
                <a:path w="10280" h="8818" extrusionOk="0">
                  <a:moveTo>
                    <a:pt x="2147" y="1"/>
                  </a:moveTo>
                  <a:cubicBezTo>
                    <a:pt x="1673" y="1"/>
                    <a:pt x="1269" y="354"/>
                    <a:pt x="1216" y="836"/>
                  </a:cubicBezTo>
                  <a:lnTo>
                    <a:pt x="57" y="7559"/>
                  </a:lnTo>
                  <a:cubicBezTo>
                    <a:pt x="1" y="8075"/>
                    <a:pt x="369" y="8536"/>
                    <a:pt x="885" y="8591"/>
                  </a:cubicBezTo>
                  <a:lnTo>
                    <a:pt x="7738" y="8812"/>
                  </a:lnTo>
                  <a:cubicBezTo>
                    <a:pt x="7773" y="8816"/>
                    <a:pt x="7807" y="8817"/>
                    <a:pt x="7841" y="8817"/>
                  </a:cubicBezTo>
                  <a:cubicBezTo>
                    <a:pt x="8314" y="8817"/>
                    <a:pt x="8719" y="8465"/>
                    <a:pt x="8769" y="7984"/>
                  </a:cubicBezTo>
                  <a:lnTo>
                    <a:pt x="10225" y="1425"/>
                  </a:lnTo>
                  <a:cubicBezTo>
                    <a:pt x="10280" y="927"/>
                    <a:pt x="9912" y="448"/>
                    <a:pt x="9396" y="394"/>
                  </a:cubicBezTo>
                  <a:lnTo>
                    <a:pt x="2248" y="6"/>
                  </a:lnTo>
                  <a:cubicBezTo>
                    <a:pt x="2214" y="3"/>
                    <a:pt x="2180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7"/>
            <p:cNvSpPr/>
            <p:nvPr/>
          </p:nvSpPr>
          <p:spPr>
            <a:xfrm>
              <a:off x="7991738" y="3214613"/>
              <a:ext cx="198225" cy="187375"/>
            </a:xfrm>
            <a:custGeom>
              <a:avLst/>
              <a:gdLst/>
              <a:ahLst/>
              <a:cxnLst/>
              <a:rect l="l" t="t" r="r" b="b"/>
              <a:pathLst>
                <a:path w="7929" h="7495" extrusionOk="0">
                  <a:moveTo>
                    <a:pt x="4367" y="0"/>
                  </a:moveTo>
                  <a:cubicBezTo>
                    <a:pt x="3427" y="18"/>
                    <a:pt x="3022" y="644"/>
                    <a:pt x="3004" y="1326"/>
                  </a:cubicBezTo>
                  <a:cubicBezTo>
                    <a:pt x="2967" y="2063"/>
                    <a:pt x="3336" y="2855"/>
                    <a:pt x="3390" y="3169"/>
                  </a:cubicBezTo>
                  <a:cubicBezTo>
                    <a:pt x="3316" y="2911"/>
                    <a:pt x="2874" y="2321"/>
                    <a:pt x="2304" y="2007"/>
                  </a:cubicBezTo>
                  <a:cubicBezTo>
                    <a:pt x="1979" y="1824"/>
                    <a:pt x="1619" y="1716"/>
                    <a:pt x="1298" y="1716"/>
                  </a:cubicBezTo>
                  <a:cubicBezTo>
                    <a:pt x="909" y="1716"/>
                    <a:pt x="576" y="1874"/>
                    <a:pt x="425" y="2247"/>
                  </a:cubicBezTo>
                  <a:cubicBezTo>
                    <a:pt x="1" y="3316"/>
                    <a:pt x="720" y="3960"/>
                    <a:pt x="1493" y="4200"/>
                  </a:cubicBezTo>
                  <a:cubicBezTo>
                    <a:pt x="1733" y="4283"/>
                    <a:pt x="1991" y="4296"/>
                    <a:pt x="2212" y="4296"/>
                  </a:cubicBezTo>
                  <a:cubicBezTo>
                    <a:pt x="2321" y="4296"/>
                    <a:pt x="2421" y="4293"/>
                    <a:pt x="2506" y="4293"/>
                  </a:cubicBezTo>
                  <a:cubicBezTo>
                    <a:pt x="2592" y="4293"/>
                    <a:pt x="2663" y="4297"/>
                    <a:pt x="2709" y="4311"/>
                  </a:cubicBezTo>
                  <a:cubicBezTo>
                    <a:pt x="2359" y="4495"/>
                    <a:pt x="1806" y="4716"/>
                    <a:pt x="1457" y="4992"/>
                  </a:cubicBezTo>
                  <a:cubicBezTo>
                    <a:pt x="830" y="5490"/>
                    <a:pt x="499" y="6116"/>
                    <a:pt x="922" y="6650"/>
                  </a:cubicBezTo>
                  <a:cubicBezTo>
                    <a:pt x="1121" y="6913"/>
                    <a:pt x="1419" y="7060"/>
                    <a:pt x="1773" y="7060"/>
                  </a:cubicBezTo>
                  <a:cubicBezTo>
                    <a:pt x="2139" y="7060"/>
                    <a:pt x="2564" y="6904"/>
                    <a:pt x="3004" y="6558"/>
                  </a:cubicBezTo>
                  <a:cubicBezTo>
                    <a:pt x="3390" y="6244"/>
                    <a:pt x="3611" y="5674"/>
                    <a:pt x="3704" y="5379"/>
                  </a:cubicBezTo>
                  <a:lnTo>
                    <a:pt x="3704" y="5379"/>
                  </a:lnTo>
                  <a:cubicBezTo>
                    <a:pt x="3611" y="5692"/>
                    <a:pt x="3704" y="6318"/>
                    <a:pt x="3943" y="6706"/>
                  </a:cubicBezTo>
                  <a:cubicBezTo>
                    <a:pt x="4246" y="7188"/>
                    <a:pt x="4747" y="7495"/>
                    <a:pt x="5195" y="7495"/>
                  </a:cubicBezTo>
                  <a:cubicBezTo>
                    <a:pt x="5346" y="7495"/>
                    <a:pt x="5490" y="7460"/>
                    <a:pt x="5620" y="7386"/>
                  </a:cubicBezTo>
                  <a:cubicBezTo>
                    <a:pt x="6264" y="7037"/>
                    <a:pt x="6320" y="6153"/>
                    <a:pt x="5988" y="5471"/>
                  </a:cubicBezTo>
                  <a:cubicBezTo>
                    <a:pt x="5785" y="5028"/>
                    <a:pt x="5490" y="4771"/>
                    <a:pt x="5141" y="4513"/>
                  </a:cubicBezTo>
                  <a:lnTo>
                    <a:pt x="5141" y="4513"/>
                  </a:lnTo>
                  <a:cubicBezTo>
                    <a:pt x="5374" y="4602"/>
                    <a:pt x="5663" y="4650"/>
                    <a:pt x="5963" y="4650"/>
                  </a:cubicBezTo>
                  <a:cubicBezTo>
                    <a:pt x="6894" y="4650"/>
                    <a:pt x="7928" y="4195"/>
                    <a:pt x="7720" y="3149"/>
                  </a:cubicBezTo>
                  <a:cubicBezTo>
                    <a:pt x="7578" y="2426"/>
                    <a:pt x="7143" y="2187"/>
                    <a:pt x="6639" y="2187"/>
                  </a:cubicBezTo>
                  <a:cubicBezTo>
                    <a:pt x="5842" y="2187"/>
                    <a:pt x="4871" y="2785"/>
                    <a:pt x="4616" y="3003"/>
                  </a:cubicBezTo>
                  <a:lnTo>
                    <a:pt x="4616" y="3003"/>
                  </a:lnTo>
                  <a:cubicBezTo>
                    <a:pt x="4835" y="2744"/>
                    <a:pt x="5204" y="2219"/>
                    <a:pt x="5288" y="1602"/>
                  </a:cubicBezTo>
                  <a:cubicBezTo>
                    <a:pt x="5399" y="847"/>
                    <a:pt x="5104" y="0"/>
                    <a:pt x="4367" y="0"/>
                  </a:cubicBezTo>
                  <a:close/>
                </a:path>
              </a:pathLst>
            </a:custGeom>
            <a:solidFill>
              <a:srgbClr val="6A8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7"/>
            <p:cNvSpPr/>
            <p:nvPr/>
          </p:nvSpPr>
          <p:spPr>
            <a:xfrm>
              <a:off x="8064513" y="3294813"/>
              <a:ext cx="44225" cy="39000"/>
            </a:xfrm>
            <a:custGeom>
              <a:avLst/>
              <a:gdLst/>
              <a:ahLst/>
              <a:cxnLst/>
              <a:rect l="l" t="t" r="r" b="b"/>
              <a:pathLst>
                <a:path w="1769" h="1560" extrusionOk="0">
                  <a:moveTo>
                    <a:pt x="880" y="1"/>
                  </a:moveTo>
                  <a:cubicBezTo>
                    <a:pt x="709" y="1"/>
                    <a:pt x="535" y="54"/>
                    <a:pt x="388" y="162"/>
                  </a:cubicBezTo>
                  <a:cubicBezTo>
                    <a:pt x="56" y="440"/>
                    <a:pt x="0" y="936"/>
                    <a:pt x="258" y="1268"/>
                  </a:cubicBezTo>
                  <a:cubicBezTo>
                    <a:pt x="418" y="1460"/>
                    <a:pt x="652" y="1559"/>
                    <a:pt x="885" y="1559"/>
                  </a:cubicBezTo>
                  <a:cubicBezTo>
                    <a:pt x="1054" y="1559"/>
                    <a:pt x="1224" y="1506"/>
                    <a:pt x="1363" y="1397"/>
                  </a:cubicBezTo>
                  <a:cubicBezTo>
                    <a:pt x="1714" y="1120"/>
                    <a:pt x="1769" y="641"/>
                    <a:pt x="1493" y="292"/>
                  </a:cubicBezTo>
                  <a:cubicBezTo>
                    <a:pt x="1344" y="100"/>
                    <a:pt x="1114" y="1"/>
                    <a:pt x="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7"/>
          <p:cNvGrpSpPr/>
          <p:nvPr/>
        </p:nvGrpSpPr>
        <p:grpSpPr>
          <a:xfrm>
            <a:off x="7215482" y="3218135"/>
            <a:ext cx="1048816" cy="800094"/>
            <a:chOff x="5481509" y="3795575"/>
            <a:chExt cx="1048816" cy="800094"/>
          </a:xfrm>
        </p:grpSpPr>
        <p:sp>
          <p:nvSpPr>
            <p:cNvPr id="2664" name="Google Shape;2664;p67"/>
            <p:cNvSpPr/>
            <p:nvPr/>
          </p:nvSpPr>
          <p:spPr>
            <a:xfrm>
              <a:off x="5481509" y="3795575"/>
              <a:ext cx="1048816" cy="800094"/>
            </a:xfrm>
            <a:custGeom>
              <a:avLst/>
              <a:gdLst/>
              <a:ahLst/>
              <a:cxnLst/>
              <a:rect l="l" t="t" r="r" b="b"/>
              <a:pathLst>
                <a:path w="37673" h="28739" extrusionOk="0">
                  <a:moveTo>
                    <a:pt x="32883" y="1"/>
                  </a:moveTo>
                  <a:cubicBezTo>
                    <a:pt x="32607" y="1"/>
                    <a:pt x="32349" y="38"/>
                    <a:pt x="32109" y="130"/>
                  </a:cubicBezTo>
                  <a:lnTo>
                    <a:pt x="11496" y="7627"/>
                  </a:lnTo>
                  <a:cubicBezTo>
                    <a:pt x="10943" y="7812"/>
                    <a:pt x="10482" y="8162"/>
                    <a:pt x="10133" y="8622"/>
                  </a:cubicBezTo>
                  <a:lnTo>
                    <a:pt x="1234" y="20431"/>
                  </a:lnTo>
                  <a:cubicBezTo>
                    <a:pt x="976" y="20652"/>
                    <a:pt x="774" y="20928"/>
                    <a:pt x="627" y="21223"/>
                  </a:cubicBezTo>
                  <a:lnTo>
                    <a:pt x="627" y="21242"/>
                  </a:lnTo>
                  <a:cubicBezTo>
                    <a:pt x="461" y="21480"/>
                    <a:pt x="55" y="22144"/>
                    <a:pt x="18" y="23158"/>
                  </a:cubicBezTo>
                  <a:cubicBezTo>
                    <a:pt x="1" y="24317"/>
                    <a:pt x="424" y="25479"/>
                    <a:pt x="1308" y="26639"/>
                  </a:cubicBezTo>
                  <a:cubicBezTo>
                    <a:pt x="1861" y="27358"/>
                    <a:pt x="2487" y="27891"/>
                    <a:pt x="3169" y="28260"/>
                  </a:cubicBezTo>
                  <a:cubicBezTo>
                    <a:pt x="3776" y="28574"/>
                    <a:pt x="4422" y="28739"/>
                    <a:pt x="5066" y="28739"/>
                  </a:cubicBezTo>
                  <a:cubicBezTo>
                    <a:pt x="5601" y="28739"/>
                    <a:pt x="6043" y="28628"/>
                    <a:pt x="6301" y="28518"/>
                  </a:cubicBezTo>
                  <a:cubicBezTo>
                    <a:pt x="7056" y="28296"/>
                    <a:pt x="11698" y="26933"/>
                    <a:pt x="16396" y="25516"/>
                  </a:cubicBezTo>
                  <a:cubicBezTo>
                    <a:pt x="19380" y="24612"/>
                    <a:pt x="21812" y="23858"/>
                    <a:pt x="23598" y="23286"/>
                  </a:cubicBezTo>
                  <a:cubicBezTo>
                    <a:pt x="24667" y="22954"/>
                    <a:pt x="25514" y="22659"/>
                    <a:pt x="26140" y="22438"/>
                  </a:cubicBezTo>
                  <a:cubicBezTo>
                    <a:pt x="27246" y="22052"/>
                    <a:pt x="27560" y="21886"/>
                    <a:pt x="27835" y="21684"/>
                  </a:cubicBezTo>
                  <a:cubicBezTo>
                    <a:pt x="28333" y="21333"/>
                    <a:pt x="29162" y="20596"/>
                    <a:pt x="30765" y="18368"/>
                  </a:cubicBezTo>
                  <a:cubicBezTo>
                    <a:pt x="31649" y="17115"/>
                    <a:pt x="32662" y="15568"/>
                    <a:pt x="33804" y="13743"/>
                  </a:cubicBezTo>
                  <a:cubicBezTo>
                    <a:pt x="34946" y="11883"/>
                    <a:pt x="35886" y="10280"/>
                    <a:pt x="36328" y="9489"/>
                  </a:cubicBezTo>
                  <a:cubicBezTo>
                    <a:pt x="36641" y="8936"/>
                    <a:pt x="36918" y="8438"/>
                    <a:pt x="37120" y="8069"/>
                  </a:cubicBezTo>
                  <a:cubicBezTo>
                    <a:pt x="37434" y="7480"/>
                    <a:pt x="37636" y="7112"/>
                    <a:pt x="37655" y="6596"/>
                  </a:cubicBezTo>
                  <a:cubicBezTo>
                    <a:pt x="37673" y="5952"/>
                    <a:pt x="37434" y="5325"/>
                    <a:pt x="36973" y="4846"/>
                  </a:cubicBezTo>
                  <a:cubicBezTo>
                    <a:pt x="36844" y="4717"/>
                    <a:pt x="36715" y="4606"/>
                    <a:pt x="36567" y="4515"/>
                  </a:cubicBezTo>
                  <a:cubicBezTo>
                    <a:pt x="36476" y="3962"/>
                    <a:pt x="36199" y="3464"/>
                    <a:pt x="35757" y="3096"/>
                  </a:cubicBezTo>
                  <a:cubicBezTo>
                    <a:pt x="35628" y="2783"/>
                    <a:pt x="35425" y="2488"/>
                    <a:pt x="35167" y="2267"/>
                  </a:cubicBezTo>
                  <a:cubicBezTo>
                    <a:pt x="35167" y="1899"/>
                    <a:pt x="35076" y="1548"/>
                    <a:pt x="34892" y="1217"/>
                  </a:cubicBezTo>
                  <a:cubicBezTo>
                    <a:pt x="34504" y="462"/>
                    <a:pt x="33730" y="1"/>
                    <a:pt x="32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7"/>
            <p:cNvSpPr/>
            <p:nvPr/>
          </p:nvSpPr>
          <p:spPr>
            <a:xfrm>
              <a:off x="6100100" y="3899050"/>
              <a:ext cx="321050" cy="453675"/>
            </a:xfrm>
            <a:custGeom>
              <a:avLst/>
              <a:gdLst/>
              <a:ahLst/>
              <a:cxnLst/>
              <a:rect l="l" t="t" r="r" b="b"/>
              <a:pathLst>
                <a:path w="12842" h="18147" extrusionOk="0">
                  <a:moveTo>
                    <a:pt x="10188" y="0"/>
                  </a:moveTo>
                  <a:lnTo>
                    <a:pt x="1" y="14499"/>
                  </a:lnTo>
                  <a:lnTo>
                    <a:pt x="1751" y="18146"/>
                  </a:lnTo>
                  <a:lnTo>
                    <a:pt x="3483" y="17667"/>
                  </a:lnTo>
                  <a:cubicBezTo>
                    <a:pt x="3999" y="17520"/>
                    <a:pt x="4422" y="17188"/>
                    <a:pt x="4716" y="16746"/>
                  </a:cubicBezTo>
                  <a:lnTo>
                    <a:pt x="12841" y="4200"/>
                  </a:lnTo>
                  <a:lnTo>
                    <a:pt x="10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7"/>
            <p:cNvSpPr/>
            <p:nvPr/>
          </p:nvSpPr>
          <p:spPr>
            <a:xfrm>
              <a:off x="6255325" y="3931275"/>
              <a:ext cx="125725" cy="187000"/>
            </a:xfrm>
            <a:custGeom>
              <a:avLst/>
              <a:gdLst/>
              <a:ahLst/>
              <a:cxnLst/>
              <a:rect l="l" t="t" r="r" b="b"/>
              <a:pathLst>
                <a:path w="5029" h="7480" extrusionOk="0">
                  <a:moveTo>
                    <a:pt x="4886" y="0"/>
                  </a:moveTo>
                  <a:cubicBezTo>
                    <a:pt x="4841" y="0"/>
                    <a:pt x="4795" y="21"/>
                    <a:pt x="4771" y="57"/>
                  </a:cubicBezTo>
                  <a:lnTo>
                    <a:pt x="37" y="7278"/>
                  </a:lnTo>
                  <a:cubicBezTo>
                    <a:pt x="0" y="7332"/>
                    <a:pt x="18" y="7425"/>
                    <a:pt x="92" y="7462"/>
                  </a:cubicBezTo>
                  <a:cubicBezTo>
                    <a:pt x="111" y="7480"/>
                    <a:pt x="129" y="7480"/>
                    <a:pt x="165" y="7480"/>
                  </a:cubicBezTo>
                  <a:cubicBezTo>
                    <a:pt x="202" y="7480"/>
                    <a:pt x="239" y="7462"/>
                    <a:pt x="276" y="7425"/>
                  </a:cubicBezTo>
                  <a:lnTo>
                    <a:pt x="4992" y="204"/>
                  </a:lnTo>
                  <a:cubicBezTo>
                    <a:pt x="5029" y="148"/>
                    <a:pt x="5011" y="57"/>
                    <a:pt x="4955" y="20"/>
                  </a:cubicBezTo>
                  <a:cubicBezTo>
                    <a:pt x="4936" y="7"/>
                    <a:pt x="4911" y="0"/>
                    <a:pt x="4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7"/>
            <p:cNvSpPr/>
            <p:nvPr/>
          </p:nvSpPr>
          <p:spPr>
            <a:xfrm>
              <a:off x="6316125" y="3953825"/>
              <a:ext cx="82000" cy="123500"/>
            </a:xfrm>
            <a:custGeom>
              <a:avLst/>
              <a:gdLst/>
              <a:ahLst/>
              <a:cxnLst/>
              <a:rect l="l" t="t" r="r" b="b"/>
              <a:pathLst>
                <a:path w="3280" h="4940" extrusionOk="0">
                  <a:moveTo>
                    <a:pt x="3119" y="1"/>
                  </a:moveTo>
                  <a:cubicBezTo>
                    <a:pt x="3073" y="1"/>
                    <a:pt x="3026" y="21"/>
                    <a:pt x="3002" y="57"/>
                  </a:cubicBezTo>
                  <a:lnTo>
                    <a:pt x="37" y="4718"/>
                  </a:lnTo>
                  <a:cubicBezTo>
                    <a:pt x="0" y="4792"/>
                    <a:pt x="18" y="4865"/>
                    <a:pt x="91" y="4920"/>
                  </a:cubicBezTo>
                  <a:cubicBezTo>
                    <a:pt x="111" y="4920"/>
                    <a:pt x="128" y="4939"/>
                    <a:pt x="165" y="4939"/>
                  </a:cubicBezTo>
                  <a:cubicBezTo>
                    <a:pt x="202" y="4939"/>
                    <a:pt x="258" y="4920"/>
                    <a:pt x="276" y="4865"/>
                  </a:cubicBezTo>
                  <a:lnTo>
                    <a:pt x="3242" y="204"/>
                  </a:lnTo>
                  <a:cubicBezTo>
                    <a:pt x="3279" y="149"/>
                    <a:pt x="3260" y="57"/>
                    <a:pt x="3186" y="20"/>
                  </a:cubicBezTo>
                  <a:cubicBezTo>
                    <a:pt x="3167" y="7"/>
                    <a:pt x="3143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7"/>
            <p:cNvSpPr/>
            <p:nvPr/>
          </p:nvSpPr>
          <p:spPr>
            <a:xfrm>
              <a:off x="5593050" y="3888550"/>
              <a:ext cx="770200" cy="509300"/>
            </a:xfrm>
            <a:custGeom>
              <a:avLst/>
              <a:gdLst/>
              <a:ahLst/>
              <a:cxnLst/>
              <a:rect l="l" t="t" r="r" b="b"/>
              <a:pathLst>
                <a:path w="30808" h="20372" extrusionOk="0">
                  <a:moveTo>
                    <a:pt x="30561" y="0"/>
                  </a:moveTo>
                  <a:cubicBezTo>
                    <a:pt x="30538" y="0"/>
                    <a:pt x="30513" y="5"/>
                    <a:pt x="30488" y="15"/>
                  </a:cubicBezTo>
                  <a:lnTo>
                    <a:pt x="9875" y="7494"/>
                  </a:lnTo>
                  <a:cubicBezTo>
                    <a:pt x="9728" y="7550"/>
                    <a:pt x="9580" y="7661"/>
                    <a:pt x="9470" y="7808"/>
                  </a:cubicBezTo>
                  <a:lnTo>
                    <a:pt x="1" y="20372"/>
                  </a:lnTo>
                  <a:lnTo>
                    <a:pt x="1" y="20372"/>
                  </a:lnTo>
                  <a:lnTo>
                    <a:pt x="21277" y="14292"/>
                  </a:lnTo>
                  <a:lnTo>
                    <a:pt x="30728" y="310"/>
                  </a:lnTo>
                  <a:cubicBezTo>
                    <a:pt x="30807" y="182"/>
                    <a:pt x="30708" y="0"/>
                    <a:pt x="30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7"/>
            <p:cNvSpPr/>
            <p:nvPr/>
          </p:nvSpPr>
          <p:spPr>
            <a:xfrm>
              <a:off x="6167825" y="3888475"/>
              <a:ext cx="194375" cy="68625"/>
            </a:xfrm>
            <a:custGeom>
              <a:avLst/>
              <a:gdLst/>
              <a:ahLst/>
              <a:cxnLst/>
              <a:rect l="l" t="t" r="r" b="b"/>
              <a:pathLst>
                <a:path w="7775" h="2745" extrusionOk="0">
                  <a:moveTo>
                    <a:pt x="7571" y="0"/>
                  </a:moveTo>
                  <a:cubicBezTo>
                    <a:pt x="7553" y="0"/>
                    <a:pt x="7534" y="0"/>
                    <a:pt x="7497" y="18"/>
                  </a:cubicBezTo>
                  <a:lnTo>
                    <a:pt x="0" y="2744"/>
                  </a:lnTo>
                  <a:lnTo>
                    <a:pt x="0" y="2744"/>
                  </a:lnTo>
                  <a:lnTo>
                    <a:pt x="7497" y="18"/>
                  </a:lnTo>
                  <a:cubicBezTo>
                    <a:pt x="7534" y="0"/>
                    <a:pt x="7553" y="0"/>
                    <a:pt x="7571" y="0"/>
                  </a:cubicBezTo>
                  <a:cubicBezTo>
                    <a:pt x="7681" y="0"/>
                    <a:pt x="7774" y="91"/>
                    <a:pt x="7774" y="202"/>
                  </a:cubicBezTo>
                  <a:cubicBezTo>
                    <a:pt x="7774" y="91"/>
                    <a:pt x="7681" y="0"/>
                    <a:pt x="7571" y="0"/>
                  </a:cubicBezTo>
                  <a:close/>
                </a:path>
              </a:pathLst>
            </a:custGeom>
            <a:solidFill>
              <a:srgbClr val="4D3A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7"/>
            <p:cNvSpPr/>
            <p:nvPr/>
          </p:nvSpPr>
          <p:spPr>
            <a:xfrm>
              <a:off x="6124975" y="3888475"/>
              <a:ext cx="237225" cy="357400"/>
            </a:xfrm>
            <a:custGeom>
              <a:avLst/>
              <a:gdLst/>
              <a:ahLst/>
              <a:cxnLst/>
              <a:rect l="l" t="t" r="r" b="b"/>
              <a:pathLst>
                <a:path w="9489" h="14296" extrusionOk="0">
                  <a:moveTo>
                    <a:pt x="9285" y="0"/>
                  </a:moveTo>
                  <a:cubicBezTo>
                    <a:pt x="9267" y="0"/>
                    <a:pt x="9248" y="0"/>
                    <a:pt x="9211" y="18"/>
                  </a:cubicBezTo>
                  <a:lnTo>
                    <a:pt x="1714" y="2744"/>
                  </a:lnTo>
                  <a:cubicBezTo>
                    <a:pt x="1714" y="2744"/>
                    <a:pt x="2321" y="3739"/>
                    <a:pt x="2432" y="6448"/>
                  </a:cubicBezTo>
                  <a:cubicBezTo>
                    <a:pt x="2542" y="9155"/>
                    <a:pt x="0" y="14295"/>
                    <a:pt x="0" y="14295"/>
                  </a:cubicBezTo>
                  <a:lnTo>
                    <a:pt x="9451" y="313"/>
                  </a:lnTo>
                  <a:cubicBezTo>
                    <a:pt x="9469" y="276"/>
                    <a:pt x="9488" y="239"/>
                    <a:pt x="9488" y="202"/>
                  </a:cubicBezTo>
                  <a:cubicBezTo>
                    <a:pt x="9488" y="91"/>
                    <a:pt x="9395" y="0"/>
                    <a:pt x="9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7"/>
            <p:cNvSpPr/>
            <p:nvPr/>
          </p:nvSpPr>
          <p:spPr>
            <a:xfrm>
              <a:off x="5574150" y="3991450"/>
              <a:ext cx="850200" cy="511225"/>
            </a:xfrm>
            <a:custGeom>
              <a:avLst/>
              <a:gdLst/>
              <a:ahLst/>
              <a:cxnLst/>
              <a:rect l="l" t="t" r="r" b="b"/>
              <a:pathLst>
                <a:path w="34008" h="20449" extrusionOk="0">
                  <a:moveTo>
                    <a:pt x="33729" y="1"/>
                  </a:moveTo>
                  <a:cubicBezTo>
                    <a:pt x="33693" y="1"/>
                    <a:pt x="33661" y="19"/>
                    <a:pt x="33639" y="62"/>
                  </a:cubicBezTo>
                  <a:cubicBezTo>
                    <a:pt x="32865" y="1555"/>
                    <a:pt x="27744" y="10157"/>
                    <a:pt x="25332" y="12866"/>
                  </a:cubicBezTo>
                  <a:cubicBezTo>
                    <a:pt x="25036" y="13207"/>
                    <a:pt x="24606" y="13436"/>
                    <a:pt x="24151" y="13436"/>
                  </a:cubicBezTo>
                  <a:cubicBezTo>
                    <a:pt x="23895" y="13436"/>
                    <a:pt x="23631" y="13363"/>
                    <a:pt x="23379" y="13198"/>
                  </a:cubicBezTo>
                  <a:cubicBezTo>
                    <a:pt x="22217" y="12424"/>
                    <a:pt x="21812" y="10950"/>
                    <a:pt x="22126" y="10120"/>
                  </a:cubicBezTo>
                  <a:cubicBezTo>
                    <a:pt x="22173" y="10011"/>
                    <a:pt x="22033" y="9888"/>
                    <a:pt x="21899" y="9888"/>
                  </a:cubicBezTo>
                  <a:cubicBezTo>
                    <a:pt x="21876" y="9888"/>
                    <a:pt x="21853" y="9891"/>
                    <a:pt x="21831" y="9899"/>
                  </a:cubicBezTo>
                  <a:lnTo>
                    <a:pt x="757" y="16256"/>
                  </a:lnTo>
                  <a:cubicBezTo>
                    <a:pt x="757" y="16256"/>
                    <a:pt x="1" y="17324"/>
                    <a:pt x="1401" y="19147"/>
                  </a:cubicBezTo>
                  <a:cubicBezTo>
                    <a:pt x="2231" y="20229"/>
                    <a:pt x="3009" y="20449"/>
                    <a:pt x="3505" y="20449"/>
                  </a:cubicBezTo>
                  <a:cubicBezTo>
                    <a:pt x="3846" y="20449"/>
                    <a:pt x="4054" y="20345"/>
                    <a:pt x="4054" y="20345"/>
                  </a:cubicBezTo>
                  <a:cubicBezTo>
                    <a:pt x="4054" y="20345"/>
                    <a:pt x="24170" y="14450"/>
                    <a:pt x="25037" y="13805"/>
                  </a:cubicBezTo>
                  <a:cubicBezTo>
                    <a:pt x="27560" y="11926"/>
                    <a:pt x="33990" y="541"/>
                    <a:pt x="34007" y="302"/>
                  </a:cubicBezTo>
                  <a:cubicBezTo>
                    <a:pt x="34007" y="190"/>
                    <a:pt x="33846" y="1"/>
                    <a:pt x="337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7"/>
            <p:cNvSpPr/>
            <p:nvPr/>
          </p:nvSpPr>
          <p:spPr>
            <a:xfrm>
              <a:off x="5594900" y="4236400"/>
              <a:ext cx="536550" cy="161900"/>
            </a:xfrm>
            <a:custGeom>
              <a:avLst/>
              <a:gdLst/>
              <a:ahLst/>
              <a:cxnLst/>
              <a:rect l="l" t="t" r="r" b="b"/>
              <a:pathLst>
                <a:path w="21462" h="6476" extrusionOk="0">
                  <a:moveTo>
                    <a:pt x="21226" y="0"/>
                  </a:moveTo>
                  <a:cubicBezTo>
                    <a:pt x="21206" y="0"/>
                    <a:pt x="21186" y="3"/>
                    <a:pt x="21166" y="10"/>
                  </a:cubicBezTo>
                  <a:cubicBezTo>
                    <a:pt x="14075" y="2073"/>
                    <a:pt x="534" y="5979"/>
                    <a:pt x="166" y="6052"/>
                  </a:cubicBezTo>
                  <a:lnTo>
                    <a:pt x="184" y="6269"/>
                  </a:lnTo>
                  <a:lnTo>
                    <a:pt x="184" y="6269"/>
                  </a:lnTo>
                  <a:lnTo>
                    <a:pt x="1" y="6365"/>
                  </a:lnTo>
                  <a:cubicBezTo>
                    <a:pt x="37" y="6438"/>
                    <a:pt x="55" y="6475"/>
                    <a:pt x="148" y="6475"/>
                  </a:cubicBezTo>
                  <a:cubicBezTo>
                    <a:pt x="276" y="6475"/>
                    <a:pt x="534" y="6402"/>
                    <a:pt x="1160" y="6217"/>
                  </a:cubicBezTo>
                  <a:cubicBezTo>
                    <a:pt x="1732" y="6052"/>
                    <a:pt x="2560" y="5812"/>
                    <a:pt x="3538" y="5536"/>
                  </a:cubicBezTo>
                  <a:cubicBezTo>
                    <a:pt x="5527" y="4965"/>
                    <a:pt x="8143" y="4210"/>
                    <a:pt x="10777" y="3454"/>
                  </a:cubicBezTo>
                  <a:cubicBezTo>
                    <a:pt x="16027" y="1943"/>
                    <a:pt x="21296" y="415"/>
                    <a:pt x="21296" y="415"/>
                  </a:cubicBezTo>
                  <a:cubicBezTo>
                    <a:pt x="21407" y="378"/>
                    <a:pt x="21461" y="268"/>
                    <a:pt x="21424" y="157"/>
                  </a:cubicBezTo>
                  <a:cubicBezTo>
                    <a:pt x="21410" y="66"/>
                    <a:pt x="21319" y="0"/>
                    <a:pt x="21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eople Pattern by Slidesgo">
  <a:themeElements>
    <a:clrScheme name="Simple Light">
      <a:dk1>
        <a:srgbClr val="3E4459"/>
      </a:dk1>
      <a:lt1>
        <a:srgbClr val="FFFFFF"/>
      </a:lt1>
      <a:dk2>
        <a:srgbClr val="CDDFEC"/>
      </a:dk2>
      <a:lt2>
        <a:srgbClr val="6C8A9C"/>
      </a:lt2>
      <a:accent1>
        <a:srgbClr val="FFE0A5"/>
      </a:accent1>
      <a:accent2>
        <a:srgbClr val="F77D6B"/>
      </a:accent2>
      <a:accent3>
        <a:srgbClr val="C15755"/>
      </a:accent3>
      <a:accent4>
        <a:srgbClr val="8E7A6E"/>
      </a:accent4>
      <a:accent5>
        <a:srgbClr val="002C68"/>
      </a:accent5>
      <a:accent6>
        <a:srgbClr val="E9C6B3"/>
      </a:accent6>
      <a:hlink>
        <a:srgbClr val="F77D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161</Words>
  <Application>Microsoft Office PowerPoint</Application>
  <PresentationFormat>On-screen Show (16:9)</PresentationFormat>
  <Paragraphs>63</Paragraphs>
  <Slides>23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MS Shell Dlg 2</vt:lpstr>
      <vt:lpstr>Arial</vt:lpstr>
      <vt:lpstr>Century Gothic</vt:lpstr>
      <vt:lpstr>Nanum Gothic</vt:lpstr>
      <vt:lpstr>Wingdings 3</vt:lpstr>
      <vt:lpstr>Wingdings</vt:lpstr>
      <vt:lpstr>Calibri</vt:lpstr>
      <vt:lpstr>Jumble</vt:lpstr>
      <vt:lpstr>.VnVogue</vt:lpstr>
      <vt:lpstr>Calibri Light</vt:lpstr>
      <vt:lpstr>Jua</vt:lpstr>
      <vt:lpstr>Helvetica Neue</vt:lpstr>
      <vt:lpstr>Aptos Black</vt:lpstr>
      <vt:lpstr>People Pattern by Slidesgo</vt:lpstr>
      <vt:lpstr>Madison</vt:lpstr>
      <vt:lpstr>1_Office Theme</vt:lpstr>
      <vt:lpstr>2_Office Theme</vt:lpstr>
      <vt:lpstr>I have  a new friend. </vt:lpstr>
      <vt:lpstr>Hello Song</vt:lpstr>
      <vt:lpstr>Give me FIVE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 a new friend.</dc:title>
  <dc:creator>Trang Nguyen</dc:creator>
  <cp:lastModifiedBy>Huu.ngph</cp:lastModifiedBy>
  <cp:revision>13</cp:revision>
  <dcterms:modified xsi:type="dcterms:W3CDTF">2023-12-11T13:26:46Z</dcterms:modified>
</cp:coreProperties>
</file>