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x-wav"/>
  <Override PartName="/ppt/notesSlides/notesSlide14.xml" ContentType="application/vnd.openxmlformats-officedocument.presentationml.notesSlide+xml"/>
  <Override PartName="/ppt/media/audio3.wav" ContentType="audio/x-wav"/>
  <Override PartName="/ppt/notesSlides/notesSlide15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256" r:id="rId2"/>
    <p:sldId id="257" r:id="rId3"/>
    <p:sldId id="259" r:id="rId4"/>
    <p:sldId id="266" r:id="rId5"/>
    <p:sldId id="304" r:id="rId6"/>
    <p:sldId id="290" r:id="rId7"/>
    <p:sldId id="305" r:id="rId8"/>
    <p:sldId id="306" r:id="rId9"/>
    <p:sldId id="307" r:id="rId10"/>
    <p:sldId id="292" r:id="rId11"/>
    <p:sldId id="321" r:id="rId12"/>
    <p:sldId id="308" r:id="rId13"/>
    <p:sldId id="291" r:id="rId14"/>
    <p:sldId id="309" r:id="rId15"/>
    <p:sldId id="310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00" r:id="rId26"/>
    <p:sldId id="289" r:id="rId27"/>
  </p:sldIdLst>
  <p:sldSz cx="9144000" cy="5143500" type="screen16x9"/>
  <p:notesSz cx="6858000" cy="9144000"/>
  <p:embeddedFontLst>
    <p:embeddedFont>
      <p:font typeface="Jua" panose="020B0604020202020204" charset="-127"/>
      <p:regular r:id="rId29"/>
    </p:embeddedFont>
    <p:embeddedFont>
      <p:font typeface="Nanum Gothic" panose="020B0604020202020204" charset="-127"/>
      <p:regular r:id="rId30"/>
      <p:bold r:id="rId31"/>
    </p:embeddedFont>
    <p:embeddedFont>
      <p:font typeface=".VnVogue" panose="020B7200000000000000"/>
      <p:regular r:id="rId32"/>
    </p:embeddedFont>
    <p:embeddedFont>
      <p:font typeface="Aptos Black" panose="020B0004020202020204" pitchFamily="34" charset="0"/>
      <p:bold r:id="rId33"/>
      <p:boldItalic r:id="rId34"/>
    </p:embeddedFont>
    <p:embeddedFont>
      <p:font typeface="Jumble" panose="02000503000000020004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5D4D68-4B5C-47D7-9B42-AF9237734201}">
  <a:tblStyle styleId="{C15D4D68-4B5C-47D7-9B42-AF92377342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2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9" name="Google Shape;65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03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553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46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139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99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1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28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43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" name="Google Shape;9013;g8217f6b57a_3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4" name="Google Shape;9014;g8217f6b57a_3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820fba0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820fba0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8" name="Google Shape;6538;g8a1a4a9d2e_0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9" name="Google Shape;6539;g8a1a4a9d2e_0_3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67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79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749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89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10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362304">
            <a:off x="8363301" y="118919"/>
            <a:ext cx="701409" cy="1468746"/>
            <a:chOff x="8694925" y="207725"/>
            <a:chExt cx="701375" cy="1468675"/>
          </a:xfrm>
        </p:grpSpPr>
        <p:sp>
          <p:nvSpPr>
            <p:cNvPr id="10" name="Google Shape;10;p2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6540250" y="-365125"/>
            <a:ext cx="982400" cy="1809250"/>
            <a:chOff x="6601775" y="1650925"/>
            <a:chExt cx="982400" cy="1809250"/>
          </a:xfrm>
        </p:grpSpPr>
        <p:sp>
          <p:nvSpPr>
            <p:cNvPr id="55" name="Google Shape;55;p2"/>
            <p:cNvSpPr/>
            <p:nvPr/>
          </p:nvSpPr>
          <p:spPr>
            <a:xfrm>
              <a:off x="6601775" y="3199975"/>
              <a:ext cx="203500" cy="143450"/>
            </a:xfrm>
            <a:custGeom>
              <a:avLst/>
              <a:gdLst/>
              <a:ahLst/>
              <a:cxnLst/>
              <a:rect l="l" t="t" r="r" b="b"/>
              <a:pathLst>
                <a:path w="8140" h="5738" extrusionOk="0">
                  <a:moveTo>
                    <a:pt x="4771" y="0"/>
                  </a:moveTo>
                  <a:lnTo>
                    <a:pt x="3670" y="2202"/>
                  </a:lnTo>
                  <a:lnTo>
                    <a:pt x="1" y="2369"/>
                  </a:lnTo>
                  <a:lnTo>
                    <a:pt x="5938" y="5738"/>
                  </a:lnTo>
                  <a:lnTo>
                    <a:pt x="7973" y="2569"/>
                  </a:lnTo>
                  <a:lnTo>
                    <a:pt x="8140" y="2669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055425" y="3295875"/>
              <a:ext cx="153475" cy="164300"/>
            </a:xfrm>
            <a:custGeom>
              <a:avLst/>
              <a:gdLst/>
              <a:ahLst/>
              <a:cxnLst/>
              <a:rect l="l" t="t" r="r" b="b"/>
              <a:pathLst>
                <a:path w="6139" h="6572" extrusionOk="0">
                  <a:moveTo>
                    <a:pt x="4804" y="0"/>
                  </a:moveTo>
                  <a:lnTo>
                    <a:pt x="701" y="1335"/>
                  </a:lnTo>
                  <a:lnTo>
                    <a:pt x="1902" y="3403"/>
                  </a:lnTo>
                  <a:lnTo>
                    <a:pt x="1" y="6572"/>
                  </a:lnTo>
                  <a:lnTo>
                    <a:pt x="6139" y="3536"/>
                  </a:lnTo>
                  <a:lnTo>
                    <a:pt x="4637" y="67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97675" y="2610375"/>
              <a:ext cx="606300" cy="762250"/>
            </a:xfrm>
            <a:custGeom>
              <a:avLst/>
              <a:gdLst/>
              <a:ahLst/>
              <a:cxnLst/>
              <a:rect l="l" t="t" r="r" b="b"/>
              <a:pathLst>
                <a:path w="24252" h="30490" extrusionOk="0">
                  <a:moveTo>
                    <a:pt x="13877" y="1"/>
                  </a:moveTo>
                  <a:lnTo>
                    <a:pt x="1" y="25119"/>
                  </a:lnTo>
                  <a:lnTo>
                    <a:pt x="3203" y="27787"/>
                  </a:lnTo>
                  <a:cubicBezTo>
                    <a:pt x="3203" y="27787"/>
                    <a:pt x="14678" y="9274"/>
                    <a:pt x="15478" y="8040"/>
                  </a:cubicBezTo>
                  <a:cubicBezTo>
                    <a:pt x="16059" y="7204"/>
                    <a:pt x="16477" y="6708"/>
                    <a:pt x="16847" y="6708"/>
                  </a:cubicBezTo>
                  <a:cubicBezTo>
                    <a:pt x="17009" y="6708"/>
                    <a:pt x="17161" y="6803"/>
                    <a:pt x="17313" y="7006"/>
                  </a:cubicBezTo>
                  <a:cubicBezTo>
                    <a:pt x="17813" y="7673"/>
                    <a:pt x="12710" y="16579"/>
                    <a:pt x="12309" y="18514"/>
                  </a:cubicBezTo>
                  <a:cubicBezTo>
                    <a:pt x="11876" y="20482"/>
                    <a:pt x="15512" y="30489"/>
                    <a:pt x="15512" y="30489"/>
                  </a:cubicBezTo>
                  <a:lnTo>
                    <a:pt x="19681" y="28888"/>
                  </a:lnTo>
                  <a:cubicBezTo>
                    <a:pt x="19681" y="28888"/>
                    <a:pt x="16212" y="20082"/>
                    <a:pt x="16379" y="19115"/>
                  </a:cubicBezTo>
                  <a:cubicBezTo>
                    <a:pt x="16546" y="18181"/>
                    <a:pt x="24151" y="4838"/>
                    <a:pt x="24251" y="4638"/>
                  </a:cubicBezTo>
                  <a:lnTo>
                    <a:pt x="13877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021250" y="2271575"/>
              <a:ext cx="407800" cy="476425"/>
            </a:xfrm>
            <a:custGeom>
              <a:avLst/>
              <a:gdLst/>
              <a:ahLst/>
              <a:cxnLst/>
              <a:rect l="l" t="t" r="r" b="b"/>
              <a:pathLst>
                <a:path w="16312" h="19057" extrusionOk="0">
                  <a:moveTo>
                    <a:pt x="10616" y="0"/>
                  </a:moveTo>
                  <a:cubicBezTo>
                    <a:pt x="6137" y="0"/>
                    <a:pt x="0" y="14320"/>
                    <a:pt x="0" y="14320"/>
                  </a:cubicBezTo>
                  <a:lnTo>
                    <a:pt x="11542" y="19057"/>
                  </a:lnTo>
                  <a:lnTo>
                    <a:pt x="15611" y="6615"/>
                  </a:lnTo>
                  <a:cubicBezTo>
                    <a:pt x="16312" y="5013"/>
                    <a:pt x="15478" y="2512"/>
                    <a:pt x="13510" y="1311"/>
                  </a:cubicBezTo>
                  <a:cubicBezTo>
                    <a:pt x="12909" y="977"/>
                    <a:pt x="12242" y="610"/>
                    <a:pt x="11508" y="210"/>
                  </a:cubicBezTo>
                  <a:cubicBezTo>
                    <a:pt x="11220" y="67"/>
                    <a:pt x="10922" y="0"/>
                    <a:pt x="10616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155500" y="1650925"/>
              <a:ext cx="131800" cy="191425"/>
            </a:xfrm>
            <a:custGeom>
              <a:avLst/>
              <a:gdLst/>
              <a:ahLst/>
              <a:cxnLst/>
              <a:rect l="l" t="t" r="r" b="b"/>
              <a:pathLst>
                <a:path w="5272" h="7657" extrusionOk="0">
                  <a:moveTo>
                    <a:pt x="3078" y="1"/>
                  </a:moveTo>
                  <a:cubicBezTo>
                    <a:pt x="2975" y="1"/>
                    <a:pt x="2903" y="151"/>
                    <a:pt x="2903" y="151"/>
                  </a:cubicBezTo>
                  <a:lnTo>
                    <a:pt x="2703" y="2987"/>
                  </a:lnTo>
                  <a:cubicBezTo>
                    <a:pt x="2703" y="2987"/>
                    <a:pt x="2569" y="2553"/>
                    <a:pt x="2369" y="2386"/>
                  </a:cubicBezTo>
                  <a:cubicBezTo>
                    <a:pt x="2354" y="2379"/>
                    <a:pt x="2336" y="2375"/>
                    <a:pt x="2316" y="2375"/>
                  </a:cubicBezTo>
                  <a:cubicBezTo>
                    <a:pt x="2104" y="2375"/>
                    <a:pt x="1681" y="2798"/>
                    <a:pt x="1612" y="2798"/>
                  </a:cubicBezTo>
                  <a:cubicBezTo>
                    <a:pt x="1605" y="2798"/>
                    <a:pt x="1602" y="2794"/>
                    <a:pt x="1602" y="2787"/>
                  </a:cubicBezTo>
                  <a:cubicBezTo>
                    <a:pt x="1602" y="2755"/>
                    <a:pt x="1562" y="2740"/>
                    <a:pt x="1495" y="2740"/>
                  </a:cubicBezTo>
                  <a:cubicBezTo>
                    <a:pt x="1282" y="2740"/>
                    <a:pt x="790" y="2892"/>
                    <a:pt x="434" y="3120"/>
                  </a:cubicBezTo>
                  <a:cubicBezTo>
                    <a:pt x="1" y="3420"/>
                    <a:pt x="868" y="5455"/>
                    <a:pt x="868" y="5455"/>
                  </a:cubicBezTo>
                  <a:lnTo>
                    <a:pt x="768" y="6656"/>
                  </a:lnTo>
                  <a:lnTo>
                    <a:pt x="3070" y="7657"/>
                  </a:lnTo>
                  <a:lnTo>
                    <a:pt x="3236" y="6690"/>
                  </a:lnTo>
                  <a:cubicBezTo>
                    <a:pt x="3236" y="6690"/>
                    <a:pt x="3503" y="6122"/>
                    <a:pt x="3870" y="5322"/>
                  </a:cubicBezTo>
                  <a:cubicBezTo>
                    <a:pt x="4237" y="4521"/>
                    <a:pt x="5271" y="3220"/>
                    <a:pt x="5071" y="2820"/>
                  </a:cubicBezTo>
                  <a:cubicBezTo>
                    <a:pt x="5049" y="2780"/>
                    <a:pt x="5020" y="2762"/>
                    <a:pt x="4986" y="2762"/>
                  </a:cubicBezTo>
                  <a:cubicBezTo>
                    <a:pt x="4704" y="2762"/>
                    <a:pt x="4045" y="3961"/>
                    <a:pt x="3837" y="4021"/>
                  </a:cubicBezTo>
                  <a:cubicBezTo>
                    <a:pt x="3830" y="4023"/>
                    <a:pt x="3824" y="4025"/>
                    <a:pt x="3817" y="4025"/>
                  </a:cubicBezTo>
                  <a:cubicBezTo>
                    <a:pt x="3572" y="4025"/>
                    <a:pt x="3603" y="2153"/>
                    <a:pt x="3603" y="2153"/>
                  </a:cubicBezTo>
                  <a:cubicBezTo>
                    <a:pt x="3462" y="355"/>
                    <a:pt x="3235" y="1"/>
                    <a:pt x="307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092125" y="1799800"/>
              <a:ext cx="193500" cy="557925"/>
            </a:xfrm>
            <a:custGeom>
              <a:avLst/>
              <a:gdLst/>
              <a:ahLst/>
              <a:cxnLst/>
              <a:rect l="l" t="t" r="r" b="b"/>
              <a:pathLst>
                <a:path w="7740" h="22317" extrusionOk="0">
                  <a:moveTo>
                    <a:pt x="3169" y="1"/>
                  </a:moveTo>
                  <a:cubicBezTo>
                    <a:pt x="3169" y="1"/>
                    <a:pt x="34" y="8640"/>
                    <a:pt x="34" y="8974"/>
                  </a:cubicBezTo>
                  <a:cubicBezTo>
                    <a:pt x="1" y="9307"/>
                    <a:pt x="201" y="9574"/>
                    <a:pt x="401" y="11075"/>
                  </a:cubicBezTo>
                  <a:cubicBezTo>
                    <a:pt x="668" y="12576"/>
                    <a:pt x="3436" y="22317"/>
                    <a:pt x="3436" y="22317"/>
                  </a:cubicBezTo>
                  <a:lnTo>
                    <a:pt x="7739" y="19381"/>
                  </a:lnTo>
                  <a:cubicBezTo>
                    <a:pt x="7739" y="19381"/>
                    <a:pt x="4504" y="9674"/>
                    <a:pt x="4570" y="8540"/>
                  </a:cubicBezTo>
                  <a:cubicBezTo>
                    <a:pt x="4671" y="7406"/>
                    <a:pt x="6405" y="968"/>
                    <a:pt x="6405" y="968"/>
                  </a:cubicBezTo>
                  <a:lnTo>
                    <a:pt x="3169" y="1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78100" y="2354375"/>
              <a:ext cx="306075" cy="382925"/>
            </a:xfrm>
            <a:custGeom>
              <a:avLst/>
              <a:gdLst/>
              <a:ahLst/>
              <a:cxnLst/>
              <a:rect l="l" t="t" r="r" b="b"/>
              <a:pathLst>
                <a:path w="12243" h="15317" extrusionOk="0">
                  <a:moveTo>
                    <a:pt x="5070" y="0"/>
                  </a:moveTo>
                  <a:lnTo>
                    <a:pt x="3803" y="4904"/>
                  </a:lnTo>
                  <a:cubicBezTo>
                    <a:pt x="3803" y="4904"/>
                    <a:pt x="6105" y="9240"/>
                    <a:pt x="5638" y="10508"/>
                  </a:cubicBezTo>
                  <a:cubicBezTo>
                    <a:pt x="5508" y="10851"/>
                    <a:pt x="5101" y="10975"/>
                    <a:pt x="4583" y="10975"/>
                  </a:cubicBezTo>
                  <a:cubicBezTo>
                    <a:pt x="3237" y="10975"/>
                    <a:pt x="1134" y="10141"/>
                    <a:pt x="1134" y="10141"/>
                  </a:cubicBezTo>
                  <a:lnTo>
                    <a:pt x="0" y="13343"/>
                  </a:lnTo>
                  <a:cubicBezTo>
                    <a:pt x="0" y="13343"/>
                    <a:pt x="2296" y="15316"/>
                    <a:pt x="5086" y="15316"/>
                  </a:cubicBezTo>
                  <a:cubicBezTo>
                    <a:pt x="6101" y="15316"/>
                    <a:pt x="7181" y="15055"/>
                    <a:pt x="8239" y="14344"/>
                  </a:cubicBezTo>
                  <a:cubicBezTo>
                    <a:pt x="12242" y="11642"/>
                    <a:pt x="5070" y="0"/>
                    <a:pt x="5070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315125" y="2451100"/>
              <a:ext cx="87250" cy="252550"/>
            </a:xfrm>
            <a:custGeom>
              <a:avLst/>
              <a:gdLst/>
              <a:ahLst/>
              <a:cxnLst/>
              <a:rect l="l" t="t" r="r" b="b"/>
              <a:pathLst>
                <a:path w="3490" h="10102" extrusionOk="0">
                  <a:moveTo>
                    <a:pt x="3489" y="1"/>
                  </a:moveTo>
                  <a:cubicBezTo>
                    <a:pt x="2455" y="3370"/>
                    <a:pt x="1288" y="6705"/>
                    <a:pt x="20" y="10008"/>
                  </a:cubicBezTo>
                  <a:cubicBezTo>
                    <a:pt x="1" y="10066"/>
                    <a:pt x="38" y="10102"/>
                    <a:pt x="72" y="10102"/>
                  </a:cubicBezTo>
                  <a:cubicBezTo>
                    <a:pt x="97" y="10102"/>
                    <a:pt x="120" y="10083"/>
                    <a:pt x="120" y="10041"/>
                  </a:cubicBezTo>
                  <a:cubicBezTo>
                    <a:pt x="1488" y="6805"/>
                    <a:pt x="2589" y="3436"/>
                    <a:pt x="34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63025" y="1820475"/>
              <a:ext cx="83950" cy="25600"/>
            </a:xfrm>
            <a:custGeom>
              <a:avLst/>
              <a:gdLst/>
              <a:ahLst/>
              <a:cxnLst/>
              <a:rect l="l" t="t" r="r" b="b"/>
              <a:pathLst>
                <a:path w="3358" h="1024" extrusionOk="0">
                  <a:moveTo>
                    <a:pt x="43" y="1"/>
                  </a:moveTo>
                  <a:cubicBezTo>
                    <a:pt x="1" y="1"/>
                    <a:pt x="4" y="83"/>
                    <a:pt x="33" y="141"/>
                  </a:cubicBezTo>
                  <a:cubicBezTo>
                    <a:pt x="1101" y="408"/>
                    <a:pt x="2235" y="875"/>
                    <a:pt x="3336" y="1008"/>
                  </a:cubicBezTo>
                  <a:cubicBezTo>
                    <a:pt x="2335" y="541"/>
                    <a:pt x="1167" y="308"/>
                    <a:pt x="67" y="8"/>
                  </a:cubicBezTo>
                  <a:cubicBezTo>
                    <a:pt x="57" y="3"/>
                    <a:pt x="50" y="1"/>
                    <a:pt x="43" y="1"/>
                  </a:cubicBezTo>
                  <a:close/>
                  <a:moveTo>
                    <a:pt x="3336" y="1008"/>
                  </a:moveTo>
                  <a:cubicBezTo>
                    <a:pt x="3336" y="1019"/>
                    <a:pt x="3339" y="1023"/>
                    <a:pt x="3343" y="1023"/>
                  </a:cubicBezTo>
                  <a:cubicBezTo>
                    <a:pt x="3350" y="1023"/>
                    <a:pt x="3358" y="1008"/>
                    <a:pt x="3336" y="100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177175" y="18156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67"/>
                    <a:pt x="34" y="101"/>
                  </a:cubicBezTo>
                  <a:lnTo>
                    <a:pt x="168" y="101"/>
                  </a:lnTo>
                  <a:cubicBezTo>
                    <a:pt x="201" y="101"/>
                    <a:pt x="201" y="67"/>
                    <a:pt x="168" y="34"/>
                  </a:cubicBezTo>
                  <a:cubicBezTo>
                    <a:pt x="134" y="0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63875" y="2789675"/>
              <a:ext cx="315775" cy="503800"/>
            </a:xfrm>
            <a:custGeom>
              <a:avLst/>
              <a:gdLst/>
              <a:ahLst/>
              <a:cxnLst/>
              <a:rect l="l" t="t" r="r" b="b"/>
              <a:pathLst>
                <a:path w="12631" h="20152" extrusionOk="0">
                  <a:moveTo>
                    <a:pt x="12630" y="1"/>
                  </a:moveTo>
                  <a:cubicBezTo>
                    <a:pt x="8027" y="6439"/>
                    <a:pt x="3824" y="13110"/>
                    <a:pt x="21" y="20082"/>
                  </a:cubicBezTo>
                  <a:cubicBezTo>
                    <a:pt x="1" y="20123"/>
                    <a:pt x="44" y="20151"/>
                    <a:pt x="87" y="20151"/>
                  </a:cubicBezTo>
                  <a:cubicBezTo>
                    <a:pt x="115" y="20151"/>
                    <a:pt x="142" y="20141"/>
                    <a:pt x="155" y="20115"/>
                  </a:cubicBezTo>
                  <a:cubicBezTo>
                    <a:pt x="3891" y="13177"/>
                    <a:pt x="8060" y="6439"/>
                    <a:pt x="126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10050" y="2624000"/>
              <a:ext cx="42350" cy="43950"/>
            </a:xfrm>
            <a:custGeom>
              <a:avLst/>
              <a:gdLst/>
              <a:ahLst/>
              <a:cxnLst/>
              <a:rect l="l" t="t" r="r" b="b"/>
              <a:pathLst>
                <a:path w="1694" h="1758" extrusionOk="0">
                  <a:moveTo>
                    <a:pt x="36" y="0"/>
                  </a:moveTo>
                  <a:cubicBezTo>
                    <a:pt x="14" y="0"/>
                    <a:pt x="1" y="64"/>
                    <a:pt x="26" y="90"/>
                  </a:cubicBezTo>
                  <a:cubicBezTo>
                    <a:pt x="660" y="557"/>
                    <a:pt x="1193" y="1124"/>
                    <a:pt x="1694" y="1758"/>
                  </a:cubicBezTo>
                  <a:cubicBezTo>
                    <a:pt x="1227" y="1090"/>
                    <a:pt x="726" y="523"/>
                    <a:pt x="59" y="23"/>
                  </a:cubicBezTo>
                  <a:cubicBezTo>
                    <a:pt x="51" y="7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15700" y="2628025"/>
              <a:ext cx="16700" cy="32425"/>
            </a:xfrm>
            <a:custGeom>
              <a:avLst/>
              <a:gdLst/>
              <a:ahLst/>
              <a:cxnLst/>
              <a:rect l="l" t="t" r="r" b="b"/>
              <a:pathLst>
                <a:path w="668" h="1297" extrusionOk="0">
                  <a:moveTo>
                    <a:pt x="63" y="0"/>
                  </a:moveTo>
                  <a:cubicBezTo>
                    <a:pt x="32" y="0"/>
                    <a:pt x="0" y="39"/>
                    <a:pt x="0" y="62"/>
                  </a:cubicBezTo>
                  <a:cubicBezTo>
                    <a:pt x="67" y="262"/>
                    <a:pt x="167" y="462"/>
                    <a:pt x="300" y="696"/>
                  </a:cubicBezTo>
                  <a:cubicBezTo>
                    <a:pt x="400" y="896"/>
                    <a:pt x="500" y="1096"/>
                    <a:pt x="601" y="1296"/>
                  </a:cubicBezTo>
                  <a:cubicBezTo>
                    <a:pt x="634" y="1296"/>
                    <a:pt x="667" y="1296"/>
                    <a:pt x="667" y="1263"/>
                  </a:cubicBezTo>
                  <a:cubicBezTo>
                    <a:pt x="601" y="1063"/>
                    <a:pt x="467" y="863"/>
                    <a:pt x="400" y="596"/>
                  </a:cubicBezTo>
                  <a:cubicBezTo>
                    <a:pt x="300" y="396"/>
                    <a:pt x="234" y="195"/>
                    <a:pt x="100" y="29"/>
                  </a:cubicBezTo>
                  <a:cubicBezTo>
                    <a:pt x="90" y="8"/>
                    <a:pt x="76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266425" y="2043150"/>
              <a:ext cx="170150" cy="229175"/>
            </a:xfrm>
            <a:custGeom>
              <a:avLst/>
              <a:gdLst/>
              <a:ahLst/>
              <a:cxnLst/>
              <a:rect l="l" t="t" r="r" b="b"/>
              <a:pathLst>
                <a:path w="6806" h="9167" extrusionOk="0">
                  <a:moveTo>
                    <a:pt x="4100" y="0"/>
                  </a:moveTo>
                  <a:cubicBezTo>
                    <a:pt x="4064" y="0"/>
                    <a:pt x="3860" y="74"/>
                    <a:pt x="3803" y="74"/>
                  </a:cubicBezTo>
                  <a:cubicBezTo>
                    <a:pt x="3670" y="48"/>
                    <a:pt x="3540" y="36"/>
                    <a:pt x="3413" y="36"/>
                  </a:cubicBezTo>
                  <a:cubicBezTo>
                    <a:pt x="1885" y="36"/>
                    <a:pt x="814" y="1810"/>
                    <a:pt x="567" y="3443"/>
                  </a:cubicBezTo>
                  <a:cubicBezTo>
                    <a:pt x="134" y="5744"/>
                    <a:pt x="0" y="8113"/>
                    <a:pt x="2402" y="8913"/>
                  </a:cubicBezTo>
                  <a:cubicBezTo>
                    <a:pt x="2930" y="9090"/>
                    <a:pt x="3396" y="9167"/>
                    <a:pt x="3806" y="9167"/>
                  </a:cubicBezTo>
                  <a:cubicBezTo>
                    <a:pt x="6110" y="9167"/>
                    <a:pt x="6643" y="6716"/>
                    <a:pt x="6672" y="5611"/>
                  </a:cubicBezTo>
                  <a:cubicBezTo>
                    <a:pt x="6805" y="2242"/>
                    <a:pt x="6805" y="507"/>
                    <a:pt x="4103" y="7"/>
                  </a:cubicBezTo>
                  <a:cubicBezTo>
                    <a:pt x="4108" y="2"/>
                    <a:pt x="4107" y="0"/>
                    <a:pt x="410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07350" y="2139525"/>
              <a:ext cx="5250" cy="4325"/>
            </a:xfrm>
            <a:custGeom>
              <a:avLst/>
              <a:gdLst/>
              <a:ahLst/>
              <a:cxnLst/>
              <a:rect l="l" t="t" r="r" b="b"/>
              <a:pathLst>
                <a:path w="210" h="173" extrusionOk="0">
                  <a:moveTo>
                    <a:pt x="79" y="0"/>
                  </a:moveTo>
                  <a:cubicBezTo>
                    <a:pt x="39" y="0"/>
                    <a:pt x="1" y="35"/>
                    <a:pt x="1" y="88"/>
                  </a:cubicBezTo>
                  <a:cubicBezTo>
                    <a:pt x="1" y="121"/>
                    <a:pt x="1" y="121"/>
                    <a:pt x="67" y="121"/>
                  </a:cubicBezTo>
                  <a:cubicBezTo>
                    <a:pt x="92" y="158"/>
                    <a:pt x="121" y="172"/>
                    <a:pt x="144" y="172"/>
                  </a:cubicBezTo>
                  <a:cubicBezTo>
                    <a:pt x="185" y="172"/>
                    <a:pt x="210" y="130"/>
                    <a:pt x="167" y="88"/>
                  </a:cubicBezTo>
                  <a:cubicBezTo>
                    <a:pt x="152" y="26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32625" y="2132600"/>
              <a:ext cx="7050" cy="5175"/>
            </a:xfrm>
            <a:custGeom>
              <a:avLst/>
              <a:gdLst/>
              <a:ahLst/>
              <a:cxnLst/>
              <a:rect l="l" t="t" r="r" b="b"/>
              <a:pathLst>
                <a:path w="282" h="207" extrusionOk="0">
                  <a:moveTo>
                    <a:pt x="144" y="1"/>
                  </a:moveTo>
                  <a:cubicBezTo>
                    <a:pt x="54" y="1"/>
                    <a:pt x="0" y="126"/>
                    <a:pt x="121" y="198"/>
                  </a:cubicBezTo>
                  <a:cubicBezTo>
                    <a:pt x="133" y="204"/>
                    <a:pt x="146" y="207"/>
                    <a:pt x="158" y="207"/>
                  </a:cubicBezTo>
                  <a:cubicBezTo>
                    <a:pt x="219" y="207"/>
                    <a:pt x="282" y="147"/>
                    <a:pt x="254" y="65"/>
                  </a:cubicBezTo>
                  <a:cubicBezTo>
                    <a:pt x="217" y="19"/>
                    <a:pt x="178" y="1"/>
                    <a:pt x="1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85600" y="2239275"/>
              <a:ext cx="100925" cy="136800"/>
            </a:xfrm>
            <a:custGeom>
              <a:avLst/>
              <a:gdLst/>
              <a:ahLst/>
              <a:cxnLst/>
              <a:rect l="l" t="t" r="r" b="b"/>
              <a:pathLst>
                <a:path w="4037" h="5472" extrusionOk="0">
                  <a:moveTo>
                    <a:pt x="334" y="1"/>
                  </a:moveTo>
                  <a:lnTo>
                    <a:pt x="67" y="3570"/>
                  </a:lnTo>
                  <a:cubicBezTo>
                    <a:pt x="0" y="4604"/>
                    <a:pt x="834" y="5471"/>
                    <a:pt x="1868" y="5471"/>
                  </a:cubicBezTo>
                  <a:cubicBezTo>
                    <a:pt x="2802" y="5471"/>
                    <a:pt x="3603" y="4804"/>
                    <a:pt x="3670" y="3904"/>
                  </a:cubicBezTo>
                  <a:lnTo>
                    <a:pt x="4037" y="3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63975" y="2128575"/>
              <a:ext cx="28400" cy="57600"/>
            </a:xfrm>
            <a:custGeom>
              <a:avLst/>
              <a:gdLst/>
              <a:ahLst/>
              <a:cxnLst/>
              <a:rect l="l" t="t" r="r" b="b"/>
              <a:pathLst>
                <a:path w="1136" h="2304" extrusionOk="0">
                  <a:moveTo>
                    <a:pt x="264" y="1"/>
                  </a:moveTo>
                  <a:cubicBezTo>
                    <a:pt x="243" y="1"/>
                    <a:pt x="218" y="9"/>
                    <a:pt x="201" y="26"/>
                  </a:cubicBezTo>
                  <a:cubicBezTo>
                    <a:pt x="134" y="593"/>
                    <a:pt x="68" y="1193"/>
                    <a:pt x="1" y="1827"/>
                  </a:cubicBezTo>
                  <a:cubicBezTo>
                    <a:pt x="1" y="1854"/>
                    <a:pt x="23" y="1903"/>
                    <a:pt x="49" y="1903"/>
                  </a:cubicBezTo>
                  <a:cubicBezTo>
                    <a:pt x="55" y="1903"/>
                    <a:pt x="61" y="1900"/>
                    <a:pt x="68" y="1894"/>
                  </a:cubicBezTo>
                  <a:cubicBezTo>
                    <a:pt x="191" y="1863"/>
                    <a:pt x="485" y="1690"/>
                    <a:pt x="634" y="1690"/>
                  </a:cubicBezTo>
                  <a:cubicBezTo>
                    <a:pt x="647" y="1690"/>
                    <a:pt x="658" y="1691"/>
                    <a:pt x="668" y="1694"/>
                  </a:cubicBezTo>
                  <a:cubicBezTo>
                    <a:pt x="735" y="1727"/>
                    <a:pt x="601" y="1827"/>
                    <a:pt x="568" y="1894"/>
                  </a:cubicBezTo>
                  <a:cubicBezTo>
                    <a:pt x="501" y="1994"/>
                    <a:pt x="401" y="2094"/>
                    <a:pt x="335" y="2194"/>
                  </a:cubicBezTo>
                  <a:cubicBezTo>
                    <a:pt x="265" y="2240"/>
                    <a:pt x="308" y="2303"/>
                    <a:pt x="375" y="2303"/>
                  </a:cubicBezTo>
                  <a:cubicBezTo>
                    <a:pt x="404" y="2303"/>
                    <a:pt x="438" y="2291"/>
                    <a:pt x="468" y="2261"/>
                  </a:cubicBezTo>
                  <a:cubicBezTo>
                    <a:pt x="568" y="2127"/>
                    <a:pt x="1135" y="1760"/>
                    <a:pt x="902" y="1527"/>
                  </a:cubicBezTo>
                  <a:cubicBezTo>
                    <a:pt x="862" y="1472"/>
                    <a:pt x="804" y="1450"/>
                    <a:pt x="736" y="1450"/>
                  </a:cubicBezTo>
                  <a:cubicBezTo>
                    <a:pt x="564" y="1450"/>
                    <a:pt x="330" y="1589"/>
                    <a:pt x="175" y="1673"/>
                  </a:cubicBezTo>
                  <a:lnTo>
                    <a:pt x="175" y="1673"/>
                  </a:lnTo>
                  <a:cubicBezTo>
                    <a:pt x="206" y="1138"/>
                    <a:pt x="239" y="553"/>
                    <a:pt x="301" y="26"/>
                  </a:cubicBezTo>
                  <a:cubicBezTo>
                    <a:pt x="301" y="9"/>
                    <a:pt x="285" y="1"/>
                    <a:pt x="26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44400" y="2124650"/>
              <a:ext cx="47900" cy="58425"/>
            </a:xfrm>
            <a:custGeom>
              <a:avLst/>
              <a:gdLst/>
              <a:ahLst/>
              <a:cxnLst/>
              <a:rect l="l" t="t" r="r" b="b"/>
              <a:pathLst>
                <a:path w="1916" h="2337" extrusionOk="0">
                  <a:moveTo>
                    <a:pt x="1013" y="0"/>
                  </a:moveTo>
                  <a:cubicBezTo>
                    <a:pt x="640" y="0"/>
                    <a:pt x="337" y="355"/>
                    <a:pt x="247" y="683"/>
                  </a:cubicBezTo>
                  <a:cubicBezTo>
                    <a:pt x="0" y="1424"/>
                    <a:pt x="439" y="2336"/>
                    <a:pt x="1246" y="2336"/>
                  </a:cubicBezTo>
                  <a:cubicBezTo>
                    <a:pt x="1311" y="2336"/>
                    <a:pt x="1378" y="2330"/>
                    <a:pt x="1448" y="2318"/>
                  </a:cubicBezTo>
                  <a:lnTo>
                    <a:pt x="1782" y="650"/>
                  </a:lnTo>
                  <a:cubicBezTo>
                    <a:pt x="1915" y="316"/>
                    <a:pt x="1415" y="49"/>
                    <a:pt x="1148" y="16"/>
                  </a:cubicBezTo>
                  <a:cubicBezTo>
                    <a:pt x="1102" y="5"/>
                    <a:pt x="1057" y="0"/>
                    <a:pt x="1013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4350" y="2185175"/>
              <a:ext cx="40300" cy="21425"/>
            </a:xfrm>
            <a:custGeom>
              <a:avLst/>
              <a:gdLst/>
              <a:ahLst/>
              <a:cxnLst/>
              <a:rect l="l" t="t" r="r" b="b"/>
              <a:pathLst>
                <a:path w="1612" h="857" extrusionOk="0">
                  <a:moveTo>
                    <a:pt x="32" y="0"/>
                  </a:moveTo>
                  <a:cubicBezTo>
                    <a:pt x="12" y="0"/>
                    <a:pt x="0" y="27"/>
                    <a:pt x="19" y="63"/>
                  </a:cubicBezTo>
                  <a:cubicBezTo>
                    <a:pt x="152" y="397"/>
                    <a:pt x="286" y="731"/>
                    <a:pt x="653" y="831"/>
                  </a:cubicBezTo>
                  <a:cubicBezTo>
                    <a:pt x="712" y="849"/>
                    <a:pt x="773" y="857"/>
                    <a:pt x="834" y="857"/>
                  </a:cubicBezTo>
                  <a:cubicBezTo>
                    <a:pt x="1113" y="857"/>
                    <a:pt x="1395" y="683"/>
                    <a:pt x="1587" y="464"/>
                  </a:cubicBezTo>
                  <a:cubicBezTo>
                    <a:pt x="1612" y="438"/>
                    <a:pt x="1599" y="375"/>
                    <a:pt x="1547" y="375"/>
                  </a:cubicBezTo>
                  <a:cubicBezTo>
                    <a:pt x="1531" y="375"/>
                    <a:pt x="1511" y="381"/>
                    <a:pt x="1486" y="397"/>
                  </a:cubicBezTo>
                  <a:cubicBezTo>
                    <a:pt x="1270" y="551"/>
                    <a:pt x="1054" y="734"/>
                    <a:pt x="759" y="734"/>
                  </a:cubicBezTo>
                  <a:cubicBezTo>
                    <a:pt x="735" y="734"/>
                    <a:pt x="711" y="733"/>
                    <a:pt x="686" y="731"/>
                  </a:cubicBezTo>
                  <a:cubicBezTo>
                    <a:pt x="352" y="630"/>
                    <a:pt x="186" y="330"/>
                    <a:pt x="85" y="63"/>
                  </a:cubicBezTo>
                  <a:cubicBezTo>
                    <a:pt x="70" y="18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5025" y="2181750"/>
              <a:ext cx="21300" cy="11175"/>
            </a:xfrm>
            <a:custGeom>
              <a:avLst/>
              <a:gdLst/>
              <a:ahLst/>
              <a:cxnLst/>
              <a:rect l="l" t="t" r="r" b="b"/>
              <a:pathLst>
                <a:path w="852" h="447" extrusionOk="0">
                  <a:moveTo>
                    <a:pt x="544" y="1"/>
                  </a:moveTo>
                  <a:cubicBezTo>
                    <a:pt x="325" y="1"/>
                    <a:pt x="122" y="149"/>
                    <a:pt x="25" y="367"/>
                  </a:cubicBezTo>
                  <a:cubicBezTo>
                    <a:pt x="0" y="416"/>
                    <a:pt x="65" y="447"/>
                    <a:pt x="102" y="447"/>
                  </a:cubicBezTo>
                  <a:cubicBezTo>
                    <a:pt x="115" y="447"/>
                    <a:pt x="125" y="443"/>
                    <a:pt x="125" y="434"/>
                  </a:cubicBezTo>
                  <a:cubicBezTo>
                    <a:pt x="201" y="257"/>
                    <a:pt x="372" y="176"/>
                    <a:pt x="552" y="176"/>
                  </a:cubicBezTo>
                  <a:cubicBezTo>
                    <a:pt x="610" y="176"/>
                    <a:pt x="669" y="184"/>
                    <a:pt x="725" y="200"/>
                  </a:cubicBezTo>
                  <a:cubicBezTo>
                    <a:pt x="736" y="204"/>
                    <a:pt x="746" y="206"/>
                    <a:pt x="756" y="206"/>
                  </a:cubicBezTo>
                  <a:cubicBezTo>
                    <a:pt x="832" y="206"/>
                    <a:pt x="851" y="97"/>
                    <a:pt x="792" y="67"/>
                  </a:cubicBezTo>
                  <a:cubicBezTo>
                    <a:pt x="710" y="22"/>
                    <a:pt x="626" y="1"/>
                    <a:pt x="5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81425" y="2033825"/>
              <a:ext cx="160975" cy="109575"/>
            </a:xfrm>
            <a:custGeom>
              <a:avLst/>
              <a:gdLst/>
              <a:ahLst/>
              <a:cxnLst/>
              <a:rect l="l" t="t" r="r" b="b"/>
              <a:pathLst>
                <a:path w="6439" h="4383" extrusionOk="0">
                  <a:moveTo>
                    <a:pt x="3574" y="0"/>
                  </a:moveTo>
                  <a:cubicBezTo>
                    <a:pt x="2900" y="0"/>
                    <a:pt x="2217" y="193"/>
                    <a:pt x="1635" y="513"/>
                  </a:cubicBezTo>
                  <a:cubicBezTo>
                    <a:pt x="1135" y="814"/>
                    <a:pt x="634" y="1181"/>
                    <a:pt x="368" y="1681"/>
                  </a:cubicBezTo>
                  <a:cubicBezTo>
                    <a:pt x="167" y="2148"/>
                    <a:pt x="101" y="2648"/>
                    <a:pt x="34" y="3115"/>
                  </a:cubicBezTo>
                  <a:cubicBezTo>
                    <a:pt x="1" y="3349"/>
                    <a:pt x="1" y="3582"/>
                    <a:pt x="34" y="3849"/>
                  </a:cubicBezTo>
                  <a:cubicBezTo>
                    <a:pt x="101" y="4116"/>
                    <a:pt x="267" y="4316"/>
                    <a:pt x="501" y="4383"/>
                  </a:cubicBezTo>
                  <a:lnTo>
                    <a:pt x="634" y="2515"/>
                  </a:lnTo>
                  <a:cubicBezTo>
                    <a:pt x="668" y="2281"/>
                    <a:pt x="701" y="1948"/>
                    <a:pt x="868" y="1781"/>
                  </a:cubicBezTo>
                  <a:cubicBezTo>
                    <a:pt x="972" y="1677"/>
                    <a:pt x="1106" y="1639"/>
                    <a:pt x="1235" y="1639"/>
                  </a:cubicBezTo>
                  <a:cubicBezTo>
                    <a:pt x="1438" y="1639"/>
                    <a:pt x="1628" y="1733"/>
                    <a:pt x="1668" y="1814"/>
                  </a:cubicBezTo>
                  <a:cubicBezTo>
                    <a:pt x="1802" y="2181"/>
                    <a:pt x="1969" y="2548"/>
                    <a:pt x="2236" y="2815"/>
                  </a:cubicBezTo>
                  <a:cubicBezTo>
                    <a:pt x="2454" y="2985"/>
                    <a:pt x="2742" y="3102"/>
                    <a:pt x="3025" y="3102"/>
                  </a:cubicBezTo>
                  <a:cubicBezTo>
                    <a:pt x="3131" y="3102"/>
                    <a:pt x="3236" y="3085"/>
                    <a:pt x="3336" y="3049"/>
                  </a:cubicBezTo>
                  <a:cubicBezTo>
                    <a:pt x="3672" y="2957"/>
                    <a:pt x="3924" y="2558"/>
                    <a:pt x="3837" y="2235"/>
                  </a:cubicBezTo>
                  <a:lnTo>
                    <a:pt x="3837" y="2235"/>
                  </a:lnTo>
                  <a:cubicBezTo>
                    <a:pt x="3969" y="2568"/>
                    <a:pt x="4161" y="2872"/>
                    <a:pt x="4437" y="3149"/>
                  </a:cubicBezTo>
                  <a:cubicBezTo>
                    <a:pt x="4562" y="3299"/>
                    <a:pt x="4744" y="3430"/>
                    <a:pt x="4939" y="3430"/>
                  </a:cubicBezTo>
                  <a:cubicBezTo>
                    <a:pt x="5004" y="3430"/>
                    <a:pt x="5071" y="3415"/>
                    <a:pt x="5138" y="3382"/>
                  </a:cubicBezTo>
                  <a:cubicBezTo>
                    <a:pt x="5271" y="3315"/>
                    <a:pt x="5338" y="3149"/>
                    <a:pt x="5338" y="3015"/>
                  </a:cubicBezTo>
                  <a:cubicBezTo>
                    <a:pt x="5338" y="2848"/>
                    <a:pt x="5271" y="2715"/>
                    <a:pt x="5204" y="2548"/>
                  </a:cubicBezTo>
                  <a:lnTo>
                    <a:pt x="5204" y="2548"/>
                  </a:lnTo>
                  <a:cubicBezTo>
                    <a:pt x="5338" y="2848"/>
                    <a:pt x="5505" y="3149"/>
                    <a:pt x="5771" y="3382"/>
                  </a:cubicBezTo>
                  <a:cubicBezTo>
                    <a:pt x="5799" y="3437"/>
                    <a:pt x="5848" y="3491"/>
                    <a:pt x="5920" y="3491"/>
                  </a:cubicBezTo>
                  <a:cubicBezTo>
                    <a:pt x="5936" y="3491"/>
                    <a:pt x="5953" y="3488"/>
                    <a:pt x="5972" y="3482"/>
                  </a:cubicBezTo>
                  <a:cubicBezTo>
                    <a:pt x="6005" y="3482"/>
                    <a:pt x="6038" y="3382"/>
                    <a:pt x="6105" y="3349"/>
                  </a:cubicBezTo>
                  <a:cubicBezTo>
                    <a:pt x="6439" y="2648"/>
                    <a:pt x="6338" y="1748"/>
                    <a:pt x="5871" y="1147"/>
                  </a:cubicBezTo>
                  <a:cubicBezTo>
                    <a:pt x="5438" y="513"/>
                    <a:pt x="4671" y="80"/>
                    <a:pt x="3870" y="13"/>
                  </a:cubicBezTo>
                  <a:cubicBezTo>
                    <a:pt x="3772" y="4"/>
                    <a:pt x="3673" y="0"/>
                    <a:pt x="357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98950" y="2249300"/>
              <a:ext cx="83400" cy="23850"/>
            </a:xfrm>
            <a:custGeom>
              <a:avLst/>
              <a:gdLst/>
              <a:ahLst/>
              <a:cxnLst/>
              <a:rect l="l" t="t" r="r" b="b"/>
              <a:pathLst>
                <a:path w="3336" h="954" extrusionOk="0">
                  <a:moveTo>
                    <a:pt x="134" y="0"/>
                  </a:moveTo>
                  <a:cubicBezTo>
                    <a:pt x="67" y="0"/>
                    <a:pt x="0" y="34"/>
                    <a:pt x="67" y="34"/>
                  </a:cubicBezTo>
                  <a:cubicBezTo>
                    <a:pt x="723" y="589"/>
                    <a:pt x="1570" y="953"/>
                    <a:pt x="2449" y="953"/>
                  </a:cubicBezTo>
                  <a:cubicBezTo>
                    <a:pt x="2732" y="953"/>
                    <a:pt x="3018" y="915"/>
                    <a:pt x="3302" y="834"/>
                  </a:cubicBezTo>
                  <a:cubicBezTo>
                    <a:pt x="3336" y="834"/>
                    <a:pt x="3336" y="734"/>
                    <a:pt x="3302" y="734"/>
                  </a:cubicBezTo>
                  <a:cubicBezTo>
                    <a:pt x="3008" y="785"/>
                    <a:pt x="2719" y="812"/>
                    <a:pt x="2438" y="812"/>
                  </a:cubicBezTo>
                  <a:cubicBezTo>
                    <a:pt x="1605" y="812"/>
                    <a:pt x="832" y="57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348975" y="2216900"/>
              <a:ext cx="30050" cy="34075"/>
            </a:xfrm>
            <a:custGeom>
              <a:avLst/>
              <a:gdLst/>
              <a:ahLst/>
              <a:cxnLst/>
              <a:rect l="l" t="t" r="r" b="b"/>
              <a:pathLst>
                <a:path w="1202" h="1363" extrusionOk="0">
                  <a:moveTo>
                    <a:pt x="403" y="0"/>
                  </a:moveTo>
                  <a:cubicBezTo>
                    <a:pt x="361" y="0"/>
                    <a:pt x="290" y="39"/>
                    <a:pt x="267" y="62"/>
                  </a:cubicBezTo>
                  <a:cubicBezTo>
                    <a:pt x="234" y="129"/>
                    <a:pt x="167" y="195"/>
                    <a:pt x="134" y="295"/>
                  </a:cubicBezTo>
                  <a:cubicBezTo>
                    <a:pt x="101" y="462"/>
                    <a:pt x="1" y="629"/>
                    <a:pt x="1" y="829"/>
                  </a:cubicBezTo>
                  <a:cubicBezTo>
                    <a:pt x="1" y="896"/>
                    <a:pt x="1" y="996"/>
                    <a:pt x="101" y="1063"/>
                  </a:cubicBezTo>
                  <a:cubicBezTo>
                    <a:pt x="126" y="1138"/>
                    <a:pt x="207" y="1175"/>
                    <a:pt x="274" y="1175"/>
                  </a:cubicBezTo>
                  <a:cubicBezTo>
                    <a:pt x="297" y="1175"/>
                    <a:pt x="317" y="1171"/>
                    <a:pt x="334" y="1163"/>
                  </a:cubicBezTo>
                  <a:cubicBezTo>
                    <a:pt x="388" y="1145"/>
                    <a:pt x="422" y="1099"/>
                    <a:pt x="432" y="1054"/>
                  </a:cubicBezTo>
                  <a:lnTo>
                    <a:pt x="432" y="1054"/>
                  </a:lnTo>
                  <a:cubicBezTo>
                    <a:pt x="434" y="1078"/>
                    <a:pt x="434" y="1104"/>
                    <a:pt x="434" y="1129"/>
                  </a:cubicBezTo>
                  <a:lnTo>
                    <a:pt x="434" y="1296"/>
                  </a:lnTo>
                  <a:cubicBezTo>
                    <a:pt x="468" y="1330"/>
                    <a:pt x="501" y="1363"/>
                    <a:pt x="601" y="1363"/>
                  </a:cubicBezTo>
                  <a:cubicBezTo>
                    <a:pt x="634" y="1363"/>
                    <a:pt x="634" y="1330"/>
                    <a:pt x="668" y="1296"/>
                  </a:cubicBezTo>
                  <a:cubicBezTo>
                    <a:pt x="734" y="1196"/>
                    <a:pt x="734" y="1063"/>
                    <a:pt x="768" y="963"/>
                  </a:cubicBezTo>
                  <a:cubicBezTo>
                    <a:pt x="768" y="1029"/>
                    <a:pt x="768" y="1063"/>
                    <a:pt x="801" y="1163"/>
                  </a:cubicBezTo>
                  <a:cubicBezTo>
                    <a:pt x="834" y="1229"/>
                    <a:pt x="901" y="1296"/>
                    <a:pt x="968" y="1296"/>
                  </a:cubicBezTo>
                  <a:cubicBezTo>
                    <a:pt x="1068" y="1296"/>
                    <a:pt x="1101" y="1163"/>
                    <a:pt x="1135" y="1063"/>
                  </a:cubicBezTo>
                  <a:cubicBezTo>
                    <a:pt x="1168" y="829"/>
                    <a:pt x="1201" y="562"/>
                    <a:pt x="1101" y="362"/>
                  </a:cubicBezTo>
                  <a:cubicBezTo>
                    <a:pt x="960" y="164"/>
                    <a:pt x="746" y="14"/>
                    <a:pt x="542" y="14"/>
                  </a:cubicBezTo>
                  <a:cubicBezTo>
                    <a:pt x="505" y="14"/>
                    <a:pt x="469" y="19"/>
                    <a:pt x="434" y="29"/>
                  </a:cubicBezTo>
                  <a:cubicBezTo>
                    <a:pt x="434" y="8"/>
                    <a:pt x="421" y="0"/>
                    <a:pt x="4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7545763" y="599800"/>
            <a:ext cx="742225" cy="1554100"/>
            <a:chOff x="7561625" y="125650"/>
            <a:chExt cx="742225" cy="1554100"/>
          </a:xfrm>
        </p:grpSpPr>
        <p:sp>
          <p:nvSpPr>
            <p:cNvPr id="80" name="Google Shape;80;p2"/>
            <p:cNvSpPr/>
            <p:nvPr/>
          </p:nvSpPr>
          <p:spPr>
            <a:xfrm>
              <a:off x="7741750" y="12565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16125" y="152627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561625" y="150542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604050" y="90750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178725" y="54072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217925" y="56557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863500" y="39020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82475" y="78407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697550" y="74905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99225" y="38630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62600" y="16197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790950" y="32292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9700" y="24870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95025" y="23702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64700" y="22680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6175" y="27232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1800" y="26900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32650" y="22387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1675" y="43180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80950" y="87017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89500" y="157942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100075" y="158432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087000" y="154387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63300" y="157880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645450" y="159267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647775" y="158680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648350" y="157017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056150" y="158775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632500" y="117932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45925" y="83377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92625" y="33125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713400" y="45300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986100" y="59027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40875" y="78807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31075" y="84645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36800" y="81862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755100" y="72570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64275" y="68232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747600" y="76240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107850" y="57392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131200" y="56225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077000" y="58212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 rot="1586216">
            <a:off x="6429292" y="3984770"/>
            <a:ext cx="784728" cy="1674653"/>
            <a:chOff x="5909625" y="3402475"/>
            <a:chExt cx="784750" cy="1674700"/>
          </a:xfrm>
        </p:grpSpPr>
        <p:sp>
          <p:nvSpPr>
            <p:cNvPr id="123" name="Google Shape;12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73388">
            <a:off x="239694" y="138541"/>
            <a:ext cx="718870" cy="1429490"/>
            <a:chOff x="4814675" y="3717725"/>
            <a:chExt cx="718875" cy="1429500"/>
          </a:xfrm>
        </p:grpSpPr>
        <p:sp>
          <p:nvSpPr>
            <p:cNvPr id="161" name="Google Shape;161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"/>
          <p:cNvGrpSpPr/>
          <p:nvPr/>
        </p:nvGrpSpPr>
        <p:grpSpPr>
          <a:xfrm>
            <a:off x="8512038" y="1915238"/>
            <a:ext cx="627975" cy="1457875"/>
            <a:chOff x="6277375" y="207700"/>
            <a:chExt cx="627975" cy="1457875"/>
          </a:xfrm>
        </p:grpSpPr>
        <p:sp>
          <p:nvSpPr>
            <p:cNvPr id="223" name="Google Shape;223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"/>
          <p:cNvGrpSpPr/>
          <p:nvPr/>
        </p:nvGrpSpPr>
        <p:grpSpPr>
          <a:xfrm>
            <a:off x="1346575" y="2461725"/>
            <a:ext cx="880675" cy="1381250"/>
            <a:chOff x="4678725" y="213425"/>
            <a:chExt cx="880675" cy="1381250"/>
          </a:xfrm>
        </p:grpSpPr>
        <p:sp>
          <p:nvSpPr>
            <p:cNvPr id="297" name="Google Shape;297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2"/>
          <p:cNvGrpSpPr/>
          <p:nvPr/>
        </p:nvGrpSpPr>
        <p:grpSpPr>
          <a:xfrm>
            <a:off x="8359850" y="4109363"/>
            <a:ext cx="932350" cy="1637175"/>
            <a:chOff x="8451425" y="3510050"/>
            <a:chExt cx="932350" cy="1637175"/>
          </a:xfrm>
        </p:grpSpPr>
        <p:sp>
          <p:nvSpPr>
            <p:cNvPr id="396" name="Google Shape;396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2"/>
          <p:cNvGrpSpPr/>
          <p:nvPr/>
        </p:nvGrpSpPr>
        <p:grpSpPr>
          <a:xfrm rot="871439">
            <a:off x="7743317" y="2854885"/>
            <a:ext cx="626337" cy="1655148"/>
            <a:chOff x="7905200" y="2089425"/>
            <a:chExt cx="626300" cy="1655050"/>
          </a:xfrm>
        </p:grpSpPr>
        <p:sp>
          <p:nvSpPr>
            <p:cNvPr id="540" name="Google Shape;540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"/>
          <p:cNvGrpSpPr/>
          <p:nvPr/>
        </p:nvGrpSpPr>
        <p:grpSpPr>
          <a:xfrm rot="518340">
            <a:off x="-18321" y="1747503"/>
            <a:ext cx="819730" cy="1691432"/>
            <a:chOff x="8941775" y="1754475"/>
            <a:chExt cx="819775" cy="1691525"/>
          </a:xfrm>
        </p:grpSpPr>
        <p:sp>
          <p:nvSpPr>
            <p:cNvPr id="610" name="Google Shape;610;p2"/>
            <p:cNvSpPr/>
            <p:nvPr/>
          </p:nvSpPr>
          <p:spPr>
            <a:xfrm>
              <a:off x="9195300" y="1758700"/>
              <a:ext cx="308575" cy="311150"/>
            </a:xfrm>
            <a:custGeom>
              <a:avLst/>
              <a:gdLst/>
              <a:ahLst/>
              <a:cxnLst/>
              <a:rect l="l" t="t" r="r" b="b"/>
              <a:pathLst>
                <a:path w="12343" h="12446" extrusionOk="0">
                  <a:moveTo>
                    <a:pt x="8323" y="0"/>
                  </a:moveTo>
                  <a:cubicBezTo>
                    <a:pt x="7468" y="0"/>
                    <a:pt x="6628" y="372"/>
                    <a:pt x="6038" y="844"/>
                  </a:cubicBezTo>
                  <a:cubicBezTo>
                    <a:pt x="5137" y="1611"/>
                    <a:pt x="4504" y="2612"/>
                    <a:pt x="3736" y="3446"/>
                  </a:cubicBezTo>
                  <a:cubicBezTo>
                    <a:pt x="3369" y="3846"/>
                    <a:pt x="2902" y="4280"/>
                    <a:pt x="2769" y="4780"/>
                  </a:cubicBezTo>
                  <a:cubicBezTo>
                    <a:pt x="2469" y="5547"/>
                    <a:pt x="2802" y="6515"/>
                    <a:pt x="2269" y="7149"/>
                  </a:cubicBezTo>
                  <a:cubicBezTo>
                    <a:pt x="1968" y="7482"/>
                    <a:pt x="1468" y="7649"/>
                    <a:pt x="1034" y="7849"/>
                  </a:cubicBezTo>
                  <a:cubicBezTo>
                    <a:pt x="601" y="8049"/>
                    <a:pt x="167" y="8349"/>
                    <a:pt x="100" y="8750"/>
                  </a:cubicBezTo>
                  <a:cubicBezTo>
                    <a:pt x="0" y="9150"/>
                    <a:pt x="267" y="9550"/>
                    <a:pt x="601" y="9817"/>
                  </a:cubicBezTo>
                  <a:cubicBezTo>
                    <a:pt x="934" y="10084"/>
                    <a:pt x="1335" y="10251"/>
                    <a:pt x="1768" y="10418"/>
                  </a:cubicBezTo>
                  <a:cubicBezTo>
                    <a:pt x="2435" y="10751"/>
                    <a:pt x="3002" y="11085"/>
                    <a:pt x="3670" y="11385"/>
                  </a:cubicBezTo>
                  <a:cubicBezTo>
                    <a:pt x="4870" y="11919"/>
                    <a:pt x="6205" y="12186"/>
                    <a:pt x="7539" y="12352"/>
                  </a:cubicBezTo>
                  <a:cubicBezTo>
                    <a:pt x="7855" y="12407"/>
                    <a:pt x="8183" y="12445"/>
                    <a:pt x="8505" y="12445"/>
                  </a:cubicBezTo>
                  <a:cubicBezTo>
                    <a:pt x="8965" y="12445"/>
                    <a:pt x="9415" y="12368"/>
                    <a:pt x="9807" y="12152"/>
                  </a:cubicBezTo>
                  <a:cubicBezTo>
                    <a:pt x="10474" y="11785"/>
                    <a:pt x="10808" y="11051"/>
                    <a:pt x="11042" y="10384"/>
                  </a:cubicBezTo>
                  <a:cubicBezTo>
                    <a:pt x="11775" y="8450"/>
                    <a:pt x="12276" y="6381"/>
                    <a:pt x="12309" y="4313"/>
                  </a:cubicBezTo>
                  <a:cubicBezTo>
                    <a:pt x="12342" y="3346"/>
                    <a:pt x="12209" y="2312"/>
                    <a:pt x="11609" y="1511"/>
                  </a:cubicBezTo>
                  <a:cubicBezTo>
                    <a:pt x="10841" y="611"/>
                    <a:pt x="10208" y="210"/>
                    <a:pt x="9374" y="210"/>
                  </a:cubicBezTo>
                  <a:cubicBezTo>
                    <a:pt x="9032" y="64"/>
                    <a:pt x="8676" y="0"/>
                    <a:pt x="8323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035175" y="2506150"/>
              <a:ext cx="405325" cy="870650"/>
            </a:xfrm>
            <a:custGeom>
              <a:avLst/>
              <a:gdLst/>
              <a:ahLst/>
              <a:cxnLst/>
              <a:rect l="l" t="t" r="r" b="b"/>
              <a:pathLst>
                <a:path w="16213" h="34826" extrusionOk="0">
                  <a:moveTo>
                    <a:pt x="3537" y="0"/>
                  </a:moveTo>
                  <a:lnTo>
                    <a:pt x="1" y="33524"/>
                  </a:lnTo>
                  <a:lnTo>
                    <a:pt x="2936" y="34025"/>
                  </a:lnTo>
                  <a:cubicBezTo>
                    <a:pt x="2936" y="34025"/>
                    <a:pt x="8540" y="5604"/>
                    <a:pt x="8840" y="5171"/>
                  </a:cubicBezTo>
                  <a:cubicBezTo>
                    <a:pt x="8913" y="5074"/>
                    <a:pt x="8982" y="5043"/>
                    <a:pt x="9039" y="5043"/>
                  </a:cubicBezTo>
                  <a:cubicBezTo>
                    <a:pt x="9140" y="5043"/>
                    <a:pt x="9207" y="5137"/>
                    <a:pt x="9207" y="5137"/>
                  </a:cubicBezTo>
                  <a:lnTo>
                    <a:pt x="4904" y="34158"/>
                  </a:lnTo>
                  <a:lnTo>
                    <a:pt x="8407" y="34825"/>
                  </a:lnTo>
                  <a:cubicBezTo>
                    <a:pt x="8407" y="34825"/>
                    <a:pt x="16212" y="7606"/>
                    <a:pt x="16112" y="1334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056025" y="2516975"/>
              <a:ext cx="87600" cy="768925"/>
            </a:xfrm>
            <a:custGeom>
              <a:avLst/>
              <a:gdLst/>
              <a:ahLst/>
              <a:cxnLst/>
              <a:rect l="l" t="t" r="r" b="b"/>
              <a:pathLst>
                <a:path w="3504" h="30757" extrusionOk="0">
                  <a:moveTo>
                    <a:pt x="3503" y="1"/>
                  </a:moveTo>
                  <a:lnTo>
                    <a:pt x="1" y="30756"/>
                  </a:lnTo>
                  <a:cubicBezTo>
                    <a:pt x="1702" y="20582"/>
                    <a:pt x="2869" y="10308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184450" y="2622050"/>
              <a:ext cx="85100" cy="688850"/>
            </a:xfrm>
            <a:custGeom>
              <a:avLst/>
              <a:gdLst/>
              <a:ahLst/>
              <a:cxnLst/>
              <a:rect l="l" t="t" r="r" b="b"/>
              <a:pathLst>
                <a:path w="3404" h="27554" extrusionOk="0">
                  <a:moveTo>
                    <a:pt x="3403" y="1"/>
                  </a:moveTo>
                  <a:lnTo>
                    <a:pt x="1" y="27554"/>
                  </a:lnTo>
                  <a:cubicBezTo>
                    <a:pt x="1368" y="18047"/>
                    <a:pt x="2603" y="9608"/>
                    <a:pt x="34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020400" y="2578700"/>
              <a:ext cx="88200" cy="167650"/>
            </a:xfrm>
            <a:custGeom>
              <a:avLst/>
              <a:gdLst/>
              <a:ahLst/>
              <a:cxnLst/>
              <a:rect l="l" t="t" r="r" b="b"/>
              <a:pathLst>
                <a:path w="3528" h="6706" extrusionOk="0">
                  <a:moveTo>
                    <a:pt x="1192" y="0"/>
                  </a:moveTo>
                  <a:cubicBezTo>
                    <a:pt x="1192" y="0"/>
                    <a:pt x="158" y="2535"/>
                    <a:pt x="91" y="3936"/>
                  </a:cubicBezTo>
                  <a:cubicBezTo>
                    <a:pt x="1" y="5207"/>
                    <a:pt x="349" y="6066"/>
                    <a:pt x="489" y="6066"/>
                  </a:cubicBezTo>
                  <a:cubicBezTo>
                    <a:pt x="503" y="6066"/>
                    <a:pt x="516" y="6057"/>
                    <a:pt x="525" y="6038"/>
                  </a:cubicBezTo>
                  <a:cubicBezTo>
                    <a:pt x="656" y="5841"/>
                    <a:pt x="271" y="3935"/>
                    <a:pt x="671" y="3935"/>
                  </a:cubicBezTo>
                  <a:cubicBezTo>
                    <a:pt x="678" y="3935"/>
                    <a:pt x="685" y="3935"/>
                    <a:pt x="692" y="3936"/>
                  </a:cubicBezTo>
                  <a:cubicBezTo>
                    <a:pt x="1123" y="4069"/>
                    <a:pt x="664" y="6705"/>
                    <a:pt x="1444" y="6705"/>
                  </a:cubicBezTo>
                  <a:cubicBezTo>
                    <a:pt x="1449" y="6705"/>
                    <a:pt x="1454" y="6705"/>
                    <a:pt x="1459" y="6705"/>
                  </a:cubicBezTo>
                  <a:cubicBezTo>
                    <a:pt x="1459" y="6705"/>
                    <a:pt x="1492" y="6105"/>
                    <a:pt x="1459" y="5538"/>
                  </a:cubicBezTo>
                  <a:cubicBezTo>
                    <a:pt x="1427" y="4967"/>
                    <a:pt x="1366" y="4096"/>
                    <a:pt x="1645" y="4096"/>
                  </a:cubicBezTo>
                  <a:cubicBezTo>
                    <a:pt x="1660" y="4096"/>
                    <a:pt x="1676" y="4098"/>
                    <a:pt x="1692" y="4103"/>
                  </a:cubicBezTo>
                  <a:cubicBezTo>
                    <a:pt x="2026" y="4237"/>
                    <a:pt x="1592" y="6271"/>
                    <a:pt x="1859" y="6271"/>
                  </a:cubicBezTo>
                  <a:cubicBezTo>
                    <a:pt x="2159" y="6271"/>
                    <a:pt x="2426" y="4737"/>
                    <a:pt x="2493" y="3703"/>
                  </a:cubicBezTo>
                  <a:cubicBezTo>
                    <a:pt x="2551" y="3128"/>
                    <a:pt x="2652" y="2938"/>
                    <a:pt x="2735" y="2938"/>
                  </a:cubicBezTo>
                  <a:cubicBezTo>
                    <a:pt x="2795" y="2938"/>
                    <a:pt x="2846" y="3042"/>
                    <a:pt x="2860" y="3169"/>
                  </a:cubicBezTo>
                  <a:cubicBezTo>
                    <a:pt x="2893" y="3436"/>
                    <a:pt x="2660" y="4437"/>
                    <a:pt x="2860" y="4437"/>
                  </a:cubicBezTo>
                  <a:cubicBezTo>
                    <a:pt x="3127" y="4437"/>
                    <a:pt x="3527" y="3069"/>
                    <a:pt x="3527" y="2369"/>
                  </a:cubicBezTo>
                  <a:cubicBezTo>
                    <a:pt x="3527" y="1668"/>
                    <a:pt x="2960" y="601"/>
                    <a:pt x="3094" y="267"/>
                  </a:cubicBezTo>
                  <a:cubicBezTo>
                    <a:pt x="3160" y="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123575" y="2031150"/>
              <a:ext cx="386975" cy="509200"/>
            </a:xfrm>
            <a:custGeom>
              <a:avLst/>
              <a:gdLst/>
              <a:ahLst/>
              <a:cxnLst/>
              <a:rect l="l" t="t" r="r" b="b"/>
              <a:pathLst>
                <a:path w="15479" h="20368" extrusionOk="0">
                  <a:moveTo>
                    <a:pt x="9144" y="1"/>
                  </a:moveTo>
                  <a:cubicBezTo>
                    <a:pt x="7382" y="1"/>
                    <a:pt x="3568" y="544"/>
                    <a:pt x="2703" y="5124"/>
                  </a:cubicBezTo>
                  <a:cubicBezTo>
                    <a:pt x="1568" y="11128"/>
                    <a:pt x="1" y="19000"/>
                    <a:pt x="1" y="19000"/>
                  </a:cubicBezTo>
                  <a:lnTo>
                    <a:pt x="12643" y="20368"/>
                  </a:lnTo>
                  <a:lnTo>
                    <a:pt x="14911" y="6825"/>
                  </a:lnTo>
                  <a:cubicBezTo>
                    <a:pt x="15478" y="3689"/>
                    <a:pt x="13410" y="720"/>
                    <a:pt x="10341" y="120"/>
                  </a:cubicBezTo>
                  <a:cubicBezTo>
                    <a:pt x="10241" y="87"/>
                    <a:pt x="10141" y="53"/>
                    <a:pt x="10041" y="53"/>
                  </a:cubicBezTo>
                  <a:cubicBezTo>
                    <a:pt x="10041" y="53"/>
                    <a:pt x="9692" y="1"/>
                    <a:pt x="9144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020175" y="2034975"/>
              <a:ext cx="286900" cy="582250"/>
            </a:xfrm>
            <a:custGeom>
              <a:avLst/>
              <a:gdLst/>
              <a:ahLst/>
              <a:cxnLst/>
              <a:rect l="l" t="t" r="r" b="b"/>
              <a:pathLst>
                <a:path w="11476" h="23290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4837" y="67"/>
                    <a:pt x="2502" y="10942"/>
                  </a:cubicBezTo>
                  <a:cubicBezTo>
                    <a:pt x="167" y="21783"/>
                    <a:pt x="0" y="22516"/>
                    <a:pt x="0" y="22516"/>
                  </a:cubicBezTo>
                  <a:cubicBezTo>
                    <a:pt x="0" y="22516"/>
                    <a:pt x="1304" y="23290"/>
                    <a:pt x="2725" y="23290"/>
                  </a:cubicBezTo>
                  <a:cubicBezTo>
                    <a:pt x="3049" y="23290"/>
                    <a:pt x="3380" y="23250"/>
                    <a:pt x="3703" y="23150"/>
                  </a:cubicBezTo>
                  <a:lnTo>
                    <a:pt x="6705" y="5604"/>
                  </a:lnTo>
                  <a:lnTo>
                    <a:pt x="1147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608925" y="2187575"/>
              <a:ext cx="152625" cy="137625"/>
            </a:xfrm>
            <a:custGeom>
              <a:avLst/>
              <a:gdLst/>
              <a:ahLst/>
              <a:cxnLst/>
              <a:rect l="l" t="t" r="r" b="b"/>
              <a:pathLst>
                <a:path w="6105" h="5505" extrusionOk="0">
                  <a:moveTo>
                    <a:pt x="5438" y="1"/>
                  </a:moveTo>
                  <a:cubicBezTo>
                    <a:pt x="5438" y="1"/>
                    <a:pt x="5071" y="468"/>
                    <a:pt x="4704" y="968"/>
                  </a:cubicBezTo>
                  <a:cubicBezTo>
                    <a:pt x="4424" y="1388"/>
                    <a:pt x="4027" y="1972"/>
                    <a:pt x="3788" y="1972"/>
                  </a:cubicBezTo>
                  <a:cubicBezTo>
                    <a:pt x="3742" y="1972"/>
                    <a:pt x="3702" y="1950"/>
                    <a:pt x="3670" y="1902"/>
                  </a:cubicBezTo>
                  <a:cubicBezTo>
                    <a:pt x="3503" y="1635"/>
                    <a:pt x="5104" y="234"/>
                    <a:pt x="4837" y="67"/>
                  </a:cubicBezTo>
                  <a:cubicBezTo>
                    <a:pt x="4821" y="56"/>
                    <a:pt x="4801" y="51"/>
                    <a:pt x="4777" y="51"/>
                  </a:cubicBezTo>
                  <a:cubicBezTo>
                    <a:pt x="4450" y="51"/>
                    <a:pt x="3424" y="1056"/>
                    <a:pt x="2802" y="1802"/>
                  </a:cubicBezTo>
                  <a:cubicBezTo>
                    <a:pt x="2490" y="2161"/>
                    <a:pt x="2295" y="2279"/>
                    <a:pt x="2199" y="2279"/>
                  </a:cubicBezTo>
                  <a:cubicBezTo>
                    <a:pt x="2091" y="2279"/>
                    <a:pt x="2111" y="2126"/>
                    <a:pt x="2235" y="2002"/>
                  </a:cubicBezTo>
                  <a:cubicBezTo>
                    <a:pt x="2402" y="1735"/>
                    <a:pt x="3169" y="1068"/>
                    <a:pt x="2969" y="968"/>
                  </a:cubicBezTo>
                  <a:cubicBezTo>
                    <a:pt x="2955" y="954"/>
                    <a:pt x="2933" y="947"/>
                    <a:pt x="2905" y="947"/>
                  </a:cubicBezTo>
                  <a:cubicBezTo>
                    <a:pt x="2603" y="947"/>
                    <a:pt x="1565" y="1714"/>
                    <a:pt x="1168" y="2202"/>
                  </a:cubicBezTo>
                  <a:cubicBezTo>
                    <a:pt x="768" y="2803"/>
                    <a:pt x="601" y="3970"/>
                    <a:pt x="301" y="4170"/>
                  </a:cubicBezTo>
                  <a:cubicBezTo>
                    <a:pt x="0" y="4371"/>
                    <a:pt x="1635" y="5505"/>
                    <a:pt x="1635" y="5505"/>
                  </a:cubicBezTo>
                  <a:cubicBezTo>
                    <a:pt x="1635" y="5505"/>
                    <a:pt x="4003" y="4070"/>
                    <a:pt x="4904" y="3003"/>
                  </a:cubicBezTo>
                  <a:cubicBezTo>
                    <a:pt x="5742" y="1939"/>
                    <a:pt x="5988" y="1031"/>
                    <a:pt x="5793" y="1031"/>
                  </a:cubicBezTo>
                  <a:cubicBezTo>
                    <a:pt x="5786" y="1031"/>
                    <a:pt x="5779" y="1033"/>
                    <a:pt x="5771" y="1035"/>
                  </a:cubicBezTo>
                  <a:cubicBezTo>
                    <a:pt x="5527" y="1127"/>
                    <a:pt x="4805" y="2676"/>
                    <a:pt x="4456" y="2676"/>
                  </a:cubicBezTo>
                  <a:cubicBezTo>
                    <a:pt x="4424" y="2676"/>
                    <a:pt x="4395" y="2664"/>
                    <a:pt x="4370" y="2636"/>
                  </a:cubicBezTo>
                  <a:cubicBezTo>
                    <a:pt x="4103" y="2302"/>
                    <a:pt x="6105" y="401"/>
                    <a:pt x="543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658950" y="2235125"/>
              <a:ext cx="20050" cy="58825"/>
            </a:xfrm>
            <a:custGeom>
              <a:avLst/>
              <a:gdLst/>
              <a:ahLst/>
              <a:cxnLst/>
              <a:rect l="l" t="t" r="r" b="b"/>
              <a:pathLst>
                <a:path w="802" h="2353" extrusionOk="0">
                  <a:moveTo>
                    <a:pt x="435" y="0"/>
                  </a:moveTo>
                  <a:lnTo>
                    <a:pt x="435" y="0"/>
                  </a:lnTo>
                  <a:cubicBezTo>
                    <a:pt x="396" y="38"/>
                    <a:pt x="353" y="90"/>
                    <a:pt x="313" y="149"/>
                  </a:cubicBezTo>
                  <a:lnTo>
                    <a:pt x="313" y="149"/>
                  </a:lnTo>
                  <a:cubicBezTo>
                    <a:pt x="340" y="122"/>
                    <a:pt x="369" y="95"/>
                    <a:pt x="401" y="67"/>
                  </a:cubicBezTo>
                  <a:cubicBezTo>
                    <a:pt x="401" y="33"/>
                    <a:pt x="409" y="33"/>
                    <a:pt x="418" y="33"/>
                  </a:cubicBezTo>
                  <a:cubicBezTo>
                    <a:pt x="426" y="33"/>
                    <a:pt x="435" y="33"/>
                    <a:pt x="435" y="0"/>
                  </a:cubicBezTo>
                  <a:close/>
                  <a:moveTo>
                    <a:pt x="313" y="149"/>
                  </a:moveTo>
                  <a:cubicBezTo>
                    <a:pt x="148" y="315"/>
                    <a:pt x="87" y="466"/>
                    <a:pt x="1" y="667"/>
                  </a:cubicBezTo>
                  <a:cubicBezTo>
                    <a:pt x="1" y="734"/>
                    <a:pt x="1" y="767"/>
                    <a:pt x="68" y="767"/>
                  </a:cubicBezTo>
                  <a:cubicBezTo>
                    <a:pt x="801" y="934"/>
                    <a:pt x="501" y="1768"/>
                    <a:pt x="334" y="2268"/>
                  </a:cubicBezTo>
                  <a:cubicBezTo>
                    <a:pt x="313" y="2311"/>
                    <a:pt x="372" y="2353"/>
                    <a:pt x="418" y="2353"/>
                  </a:cubicBezTo>
                  <a:cubicBezTo>
                    <a:pt x="445" y="2353"/>
                    <a:pt x="468" y="2339"/>
                    <a:pt x="468" y="2302"/>
                  </a:cubicBezTo>
                  <a:cubicBezTo>
                    <a:pt x="635" y="1968"/>
                    <a:pt x="768" y="1468"/>
                    <a:pt x="635" y="1101"/>
                  </a:cubicBezTo>
                  <a:cubicBezTo>
                    <a:pt x="601" y="967"/>
                    <a:pt x="501" y="834"/>
                    <a:pt x="435" y="701"/>
                  </a:cubicBezTo>
                  <a:cubicBezTo>
                    <a:pt x="401" y="667"/>
                    <a:pt x="268" y="667"/>
                    <a:pt x="234" y="601"/>
                  </a:cubicBezTo>
                  <a:cubicBezTo>
                    <a:pt x="139" y="481"/>
                    <a:pt x="214" y="294"/>
                    <a:pt x="313" y="14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405450" y="2095025"/>
              <a:ext cx="276050" cy="367450"/>
            </a:xfrm>
            <a:custGeom>
              <a:avLst/>
              <a:gdLst/>
              <a:ahLst/>
              <a:cxnLst/>
              <a:rect l="l" t="t" r="r" b="b"/>
              <a:pathLst>
                <a:path w="11042" h="14698" extrusionOk="0">
                  <a:moveTo>
                    <a:pt x="2736" y="0"/>
                  </a:moveTo>
                  <a:lnTo>
                    <a:pt x="0" y="6605"/>
                  </a:lnTo>
                  <a:cubicBezTo>
                    <a:pt x="0" y="6605"/>
                    <a:pt x="1268" y="12442"/>
                    <a:pt x="4237" y="14377"/>
                  </a:cubicBezTo>
                  <a:cubicBezTo>
                    <a:pt x="4584" y="14600"/>
                    <a:pt x="4943" y="14698"/>
                    <a:pt x="5307" y="14698"/>
                  </a:cubicBezTo>
                  <a:cubicBezTo>
                    <a:pt x="8051" y="14698"/>
                    <a:pt x="11042" y="9107"/>
                    <a:pt x="11042" y="9107"/>
                  </a:cubicBezTo>
                  <a:lnTo>
                    <a:pt x="8206" y="6538"/>
                  </a:lnTo>
                  <a:lnTo>
                    <a:pt x="5938" y="974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591575" y="2281600"/>
              <a:ext cx="79700" cy="59625"/>
            </a:xfrm>
            <a:custGeom>
              <a:avLst/>
              <a:gdLst/>
              <a:ahLst/>
              <a:cxnLst/>
              <a:rect l="l" t="t" r="r" b="b"/>
              <a:pathLst>
                <a:path w="3188" h="2385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028" y="876"/>
                    <a:pt x="2029" y="1610"/>
                    <a:pt x="3029" y="2377"/>
                  </a:cubicBezTo>
                  <a:cubicBezTo>
                    <a:pt x="3043" y="2382"/>
                    <a:pt x="3056" y="2384"/>
                    <a:pt x="3068" y="2384"/>
                  </a:cubicBezTo>
                  <a:cubicBezTo>
                    <a:pt x="3145" y="2384"/>
                    <a:pt x="3187" y="2302"/>
                    <a:pt x="3130" y="2244"/>
                  </a:cubicBezTo>
                  <a:cubicBezTo>
                    <a:pt x="2129" y="1477"/>
                    <a:pt x="1128" y="743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019375" y="2582300"/>
              <a:ext cx="100050" cy="15950"/>
            </a:xfrm>
            <a:custGeom>
              <a:avLst/>
              <a:gdLst/>
              <a:ahLst/>
              <a:cxnLst/>
              <a:rect l="l" t="t" r="r" b="b"/>
              <a:pathLst>
                <a:path w="4002" h="638" extrusionOk="0">
                  <a:moveTo>
                    <a:pt x="29" y="1"/>
                  </a:moveTo>
                  <a:cubicBezTo>
                    <a:pt x="1" y="1"/>
                    <a:pt x="7" y="64"/>
                    <a:pt x="32" y="90"/>
                  </a:cubicBezTo>
                  <a:cubicBezTo>
                    <a:pt x="1121" y="462"/>
                    <a:pt x="2209" y="638"/>
                    <a:pt x="3339" y="638"/>
                  </a:cubicBezTo>
                  <a:cubicBezTo>
                    <a:pt x="3526" y="638"/>
                    <a:pt x="3713" y="633"/>
                    <a:pt x="3902" y="623"/>
                  </a:cubicBezTo>
                  <a:cubicBezTo>
                    <a:pt x="4002" y="623"/>
                    <a:pt x="4002" y="523"/>
                    <a:pt x="3902" y="523"/>
                  </a:cubicBezTo>
                  <a:cubicBezTo>
                    <a:pt x="3805" y="526"/>
                    <a:pt x="3709" y="527"/>
                    <a:pt x="3613" y="527"/>
                  </a:cubicBezTo>
                  <a:cubicBezTo>
                    <a:pt x="2388" y="527"/>
                    <a:pt x="1241" y="332"/>
                    <a:pt x="66" y="23"/>
                  </a:cubicBezTo>
                  <a:cubicBezTo>
                    <a:pt x="50" y="7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46100" y="3310050"/>
              <a:ext cx="174300" cy="135950"/>
            </a:xfrm>
            <a:custGeom>
              <a:avLst/>
              <a:gdLst/>
              <a:ahLst/>
              <a:cxnLst/>
              <a:rect l="l" t="t" r="r" b="b"/>
              <a:pathLst>
                <a:path w="6972" h="5438" extrusionOk="0">
                  <a:moveTo>
                    <a:pt x="501" y="1"/>
                  </a:moveTo>
                  <a:lnTo>
                    <a:pt x="665" y="12"/>
                  </a:lnTo>
                  <a:lnTo>
                    <a:pt x="665" y="12"/>
                  </a:lnTo>
                  <a:lnTo>
                    <a:pt x="667" y="1"/>
                  </a:lnTo>
                  <a:close/>
                  <a:moveTo>
                    <a:pt x="665" y="12"/>
                  </a:moveTo>
                  <a:lnTo>
                    <a:pt x="0" y="3870"/>
                  </a:lnTo>
                  <a:lnTo>
                    <a:pt x="6972" y="5438"/>
                  </a:lnTo>
                  <a:lnTo>
                    <a:pt x="4237" y="2769"/>
                  </a:lnTo>
                  <a:lnTo>
                    <a:pt x="4970" y="301"/>
                  </a:lnTo>
                  <a:lnTo>
                    <a:pt x="665" y="12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8943450" y="3285875"/>
              <a:ext cx="183475" cy="116775"/>
            </a:xfrm>
            <a:custGeom>
              <a:avLst/>
              <a:gdLst/>
              <a:ahLst/>
              <a:cxnLst/>
              <a:rect l="l" t="t" r="r" b="b"/>
              <a:pathLst>
                <a:path w="7339" h="4671" extrusionOk="0">
                  <a:moveTo>
                    <a:pt x="3670" y="0"/>
                  </a:moveTo>
                  <a:lnTo>
                    <a:pt x="3336" y="2168"/>
                  </a:lnTo>
                  <a:lnTo>
                    <a:pt x="0" y="3603"/>
                  </a:lnTo>
                  <a:lnTo>
                    <a:pt x="6505" y="4670"/>
                  </a:lnTo>
                  <a:lnTo>
                    <a:pt x="7339" y="834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328725" y="2092975"/>
              <a:ext cx="20875" cy="108400"/>
            </a:xfrm>
            <a:custGeom>
              <a:avLst/>
              <a:gdLst/>
              <a:ahLst/>
              <a:cxnLst/>
              <a:rect l="l" t="t" r="r" b="b"/>
              <a:pathLst>
                <a:path w="835" h="4336" extrusionOk="0">
                  <a:moveTo>
                    <a:pt x="778" y="1"/>
                  </a:moveTo>
                  <a:cubicBezTo>
                    <a:pt x="771" y="1"/>
                    <a:pt x="768" y="4"/>
                    <a:pt x="768" y="15"/>
                  </a:cubicBezTo>
                  <a:cubicBezTo>
                    <a:pt x="467" y="1450"/>
                    <a:pt x="201" y="2851"/>
                    <a:pt x="0" y="4285"/>
                  </a:cubicBezTo>
                  <a:cubicBezTo>
                    <a:pt x="0" y="4318"/>
                    <a:pt x="17" y="4335"/>
                    <a:pt x="42" y="4335"/>
                  </a:cubicBezTo>
                  <a:cubicBezTo>
                    <a:pt x="67" y="4335"/>
                    <a:pt x="101" y="4318"/>
                    <a:pt x="134" y="4285"/>
                  </a:cubicBezTo>
                  <a:cubicBezTo>
                    <a:pt x="367" y="2851"/>
                    <a:pt x="634" y="1450"/>
                    <a:pt x="834" y="15"/>
                  </a:cubicBezTo>
                  <a:cubicBezTo>
                    <a:pt x="812" y="15"/>
                    <a:pt x="790" y="1"/>
                    <a:pt x="7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353750" y="2120450"/>
              <a:ext cx="3775" cy="3975"/>
            </a:xfrm>
            <a:custGeom>
              <a:avLst/>
              <a:gdLst/>
              <a:ahLst/>
              <a:cxnLst/>
              <a:rect l="l" t="t" r="r" b="b"/>
              <a:pathLst>
                <a:path w="151" h="159" extrusionOk="0">
                  <a:moveTo>
                    <a:pt x="92" y="0"/>
                  </a:moveTo>
                  <a:cubicBezTo>
                    <a:pt x="59" y="0"/>
                    <a:pt x="17" y="17"/>
                    <a:pt x="0" y="51"/>
                  </a:cubicBezTo>
                  <a:lnTo>
                    <a:pt x="0" y="84"/>
                  </a:lnTo>
                  <a:cubicBezTo>
                    <a:pt x="0" y="134"/>
                    <a:pt x="25" y="159"/>
                    <a:pt x="54" y="159"/>
                  </a:cubicBezTo>
                  <a:cubicBezTo>
                    <a:pt x="84" y="159"/>
                    <a:pt x="117" y="134"/>
                    <a:pt x="134" y="84"/>
                  </a:cubicBezTo>
                  <a:lnTo>
                    <a:pt x="134" y="51"/>
                  </a:lnTo>
                  <a:cubicBezTo>
                    <a:pt x="150" y="17"/>
                    <a:pt x="125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349575" y="2142550"/>
              <a:ext cx="5025" cy="3350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34" y="0"/>
                  </a:moveTo>
                  <a:cubicBezTo>
                    <a:pt x="0" y="0"/>
                    <a:pt x="0" y="134"/>
                    <a:pt x="100" y="134"/>
                  </a:cubicBezTo>
                  <a:cubicBezTo>
                    <a:pt x="167" y="134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77025" y="2049425"/>
              <a:ext cx="65075" cy="62300"/>
            </a:xfrm>
            <a:custGeom>
              <a:avLst/>
              <a:gdLst/>
              <a:ahLst/>
              <a:cxnLst/>
              <a:rect l="l" t="t" r="r" b="b"/>
              <a:pathLst>
                <a:path w="2603" h="2492" extrusionOk="0">
                  <a:moveTo>
                    <a:pt x="380" y="1"/>
                  </a:moveTo>
                  <a:cubicBezTo>
                    <a:pt x="373" y="1"/>
                    <a:pt x="367" y="9"/>
                    <a:pt x="367" y="23"/>
                  </a:cubicBezTo>
                  <a:cubicBezTo>
                    <a:pt x="0" y="1357"/>
                    <a:pt x="1501" y="2191"/>
                    <a:pt x="2535" y="2491"/>
                  </a:cubicBezTo>
                  <a:cubicBezTo>
                    <a:pt x="2569" y="2491"/>
                    <a:pt x="2602" y="2391"/>
                    <a:pt x="2569" y="2391"/>
                  </a:cubicBezTo>
                  <a:cubicBezTo>
                    <a:pt x="1501" y="2024"/>
                    <a:pt x="234" y="1424"/>
                    <a:pt x="401" y="56"/>
                  </a:cubicBezTo>
                  <a:cubicBezTo>
                    <a:pt x="401" y="17"/>
                    <a:pt x="389" y="1"/>
                    <a:pt x="3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360425" y="2057000"/>
              <a:ext cx="63400" cy="53500"/>
            </a:xfrm>
            <a:custGeom>
              <a:avLst/>
              <a:gdLst/>
              <a:ahLst/>
              <a:cxnLst/>
              <a:rect l="l" t="t" r="r" b="b"/>
              <a:pathLst>
                <a:path w="2536" h="2140" extrusionOk="0">
                  <a:moveTo>
                    <a:pt x="2469" y="1"/>
                  </a:moveTo>
                  <a:cubicBezTo>
                    <a:pt x="2450" y="1"/>
                    <a:pt x="2435" y="14"/>
                    <a:pt x="2435" y="53"/>
                  </a:cubicBezTo>
                  <a:cubicBezTo>
                    <a:pt x="2235" y="1288"/>
                    <a:pt x="1334" y="2088"/>
                    <a:pt x="0" y="2122"/>
                  </a:cubicBezTo>
                  <a:cubicBezTo>
                    <a:pt x="91" y="2134"/>
                    <a:pt x="181" y="2140"/>
                    <a:pt x="272" y="2140"/>
                  </a:cubicBezTo>
                  <a:cubicBezTo>
                    <a:pt x="1405" y="2140"/>
                    <a:pt x="2442" y="1197"/>
                    <a:pt x="2535" y="53"/>
                  </a:cubicBezTo>
                  <a:cubicBezTo>
                    <a:pt x="2535" y="33"/>
                    <a:pt x="2498" y="1"/>
                    <a:pt x="24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121075" y="2212525"/>
              <a:ext cx="84450" cy="291775"/>
            </a:xfrm>
            <a:custGeom>
              <a:avLst/>
              <a:gdLst/>
              <a:ahLst/>
              <a:cxnLst/>
              <a:rect l="l" t="t" r="r" b="b"/>
              <a:pathLst>
                <a:path w="3378" h="11671" extrusionOk="0">
                  <a:moveTo>
                    <a:pt x="3301" y="0"/>
                  </a:moveTo>
                  <a:cubicBezTo>
                    <a:pt x="3276" y="0"/>
                    <a:pt x="3249" y="11"/>
                    <a:pt x="3236" y="37"/>
                  </a:cubicBezTo>
                  <a:cubicBezTo>
                    <a:pt x="1802" y="3806"/>
                    <a:pt x="668" y="7676"/>
                    <a:pt x="1" y="11645"/>
                  </a:cubicBezTo>
                  <a:cubicBezTo>
                    <a:pt x="34" y="11662"/>
                    <a:pt x="67" y="11670"/>
                    <a:pt x="92" y="11670"/>
                  </a:cubicBezTo>
                  <a:cubicBezTo>
                    <a:pt x="117" y="11670"/>
                    <a:pt x="134" y="11662"/>
                    <a:pt x="134" y="11645"/>
                  </a:cubicBezTo>
                  <a:cubicBezTo>
                    <a:pt x="901" y="7676"/>
                    <a:pt x="1902" y="3840"/>
                    <a:pt x="3336" y="70"/>
                  </a:cubicBezTo>
                  <a:cubicBezTo>
                    <a:pt x="3377" y="29"/>
                    <a:pt x="3342" y="0"/>
                    <a:pt x="33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173625" y="2378075"/>
              <a:ext cx="91750" cy="70225"/>
            </a:xfrm>
            <a:custGeom>
              <a:avLst/>
              <a:gdLst/>
              <a:ahLst/>
              <a:cxnLst/>
              <a:rect l="l" t="t" r="r" b="b"/>
              <a:pathLst>
                <a:path w="3670" h="2809" extrusionOk="0">
                  <a:moveTo>
                    <a:pt x="3603" y="0"/>
                  </a:moveTo>
                  <a:cubicBezTo>
                    <a:pt x="3585" y="0"/>
                    <a:pt x="3569" y="14"/>
                    <a:pt x="3569" y="53"/>
                  </a:cubicBezTo>
                  <a:cubicBezTo>
                    <a:pt x="3513" y="1633"/>
                    <a:pt x="2311" y="2735"/>
                    <a:pt x="852" y="2735"/>
                  </a:cubicBezTo>
                  <a:cubicBezTo>
                    <a:pt x="586" y="2735"/>
                    <a:pt x="311" y="2699"/>
                    <a:pt x="33" y="2621"/>
                  </a:cubicBezTo>
                  <a:cubicBezTo>
                    <a:pt x="0" y="2621"/>
                    <a:pt x="0" y="2688"/>
                    <a:pt x="0" y="2688"/>
                  </a:cubicBezTo>
                  <a:cubicBezTo>
                    <a:pt x="277" y="2770"/>
                    <a:pt x="553" y="2809"/>
                    <a:pt x="822" y="2809"/>
                  </a:cubicBezTo>
                  <a:cubicBezTo>
                    <a:pt x="2305" y="2809"/>
                    <a:pt x="3585" y="1634"/>
                    <a:pt x="3669" y="53"/>
                  </a:cubicBezTo>
                  <a:cubicBezTo>
                    <a:pt x="3669" y="33"/>
                    <a:pt x="3632" y="0"/>
                    <a:pt x="36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356250" y="2383775"/>
              <a:ext cx="80900" cy="87375"/>
            </a:xfrm>
            <a:custGeom>
              <a:avLst/>
              <a:gdLst/>
              <a:ahLst/>
              <a:cxnLst/>
              <a:rect l="l" t="t" r="r" b="b"/>
              <a:pathLst>
                <a:path w="3236" h="3495" extrusionOk="0">
                  <a:moveTo>
                    <a:pt x="534" y="0"/>
                  </a:moveTo>
                  <a:cubicBezTo>
                    <a:pt x="517" y="0"/>
                    <a:pt x="501" y="8"/>
                    <a:pt x="501" y="25"/>
                  </a:cubicBezTo>
                  <a:cubicBezTo>
                    <a:pt x="0" y="1826"/>
                    <a:pt x="1368" y="3494"/>
                    <a:pt x="3136" y="3494"/>
                  </a:cubicBezTo>
                  <a:cubicBezTo>
                    <a:pt x="3236" y="3494"/>
                    <a:pt x="3236" y="3361"/>
                    <a:pt x="3136" y="3361"/>
                  </a:cubicBezTo>
                  <a:cubicBezTo>
                    <a:pt x="1368" y="3327"/>
                    <a:pt x="234" y="1726"/>
                    <a:pt x="567" y="25"/>
                  </a:cubicBezTo>
                  <a:cubicBezTo>
                    <a:pt x="567" y="8"/>
                    <a:pt x="551" y="0"/>
                    <a:pt x="5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213400" y="3376775"/>
              <a:ext cx="40300" cy="9750"/>
            </a:xfrm>
            <a:custGeom>
              <a:avLst/>
              <a:gdLst/>
              <a:ahLst/>
              <a:cxnLst/>
              <a:rect l="l" t="t" r="r" b="b"/>
              <a:pathLst>
                <a:path w="1612" h="390" extrusionOk="0">
                  <a:moveTo>
                    <a:pt x="1578" y="0"/>
                  </a:moveTo>
                  <a:cubicBezTo>
                    <a:pt x="1078" y="0"/>
                    <a:pt x="544" y="134"/>
                    <a:pt x="77" y="267"/>
                  </a:cubicBezTo>
                  <a:cubicBezTo>
                    <a:pt x="0" y="318"/>
                    <a:pt x="22" y="389"/>
                    <a:pt x="51" y="389"/>
                  </a:cubicBezTo>
                  <a:cubicBezTo>
                    <a:pt x="60" y="389"/>
                    <a:pt x="69" y="383"/>
                    <a:pt x="77" y="367"/>
                  </a:cubicBezTo>
                  <a:cubicBezTo>
                    <a:pt x="577" y="200"/>
                    <a:pt x="1078" y="167"/>
                    <a:pt x="1578" y="100"/>
                  </a:cubicBezTo>
                  <a:cubicBezTo>
                    <a:pt x="1611" y="100"/>
                    <a:pt x="1611" y="0"/>
                    <a:pt x="157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228650" y="3383425"/>
              <a:ext cx="31725" cy="10050"/>
            </a:xfrm>
            <a:custGeom>
              <a:avLst/>
              <a:gdLst/>
              <a:ahLst/>
              <a:cxnLst/>
              <a:rect l="l" t="t" r="r" b="b"/>
              <a:pathLst>
                <a:path w="1269" h="402" extrusionOk="0">
                  <a:moveTo>
                    <a:pt x="1201" y="1"/>
                  </a:moveTo>
                  <a:cubicBezTo>
                    <a:pt x="801" y="34"/>
                    <a:pt x="434" y="134"/>
                    <a:pt x="34" y="335"/>
                  </a:cubicBezTo>
                  <a:cubicBezTo>
                    <a:pt x="1" y="368"/>
                    <a:pt x="1" y="401"/>
                    <a:pt x="34" y="401"/>
                  </a:cubicBezTo>
                  <a:cubicBezTo>
                    <a:pt x="434" y="234"/>
                    <a:pt x="801" y="201"/>
                    <a:pt x="1201" y="68"/>
                  </a:cubicBezTo>
                  <a:cubicBezTo>
                    <a:pt x="1268" y="68"/>
                    <a:pt x="1268" y="1"/>
                    <a:pt x="12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23650" y="3346750"/>
              <a:ext cx="47025" cy="29425"/>
            </a:xfrm>
            <a:custGeom>
              <a:avLst/>
              <a:gdLst/>
              <a:ahLst/>
              <a:cxnLst/>
              <a:rect l="l" t="t" r="r" b="b"/>
              <a:pathLst>
                <a:path w="1881" h="1177" extrusionOk="0">
                  <a:moveTo>
                    <a:pt x="1713" y="112"/>
                  </a:moveTo>
                  <a:cubicBezTo>
                    <a:pt x="1753" y="522"/>
                    <a:pt x="1465" y="903"/>
                    <a:pt x="1109" y="1003"/>
                  </a:cubicBezTo>
                  <a:lnTo>
                    <a:pt x="1109" y="1003"/>
                  </a:lnTo>
                  <a:cubicBezTo>
                    <a:pt x="1110" y="991"/>
                    <a:pt x="1098" y="978"/>
                    <a:pt x="1070" y="968"/>
                  </a:cubicBezTo>
                  <a:lnTo>
                    <a:pt x="1070" y="968"/>
                  </a:lnTo>
                  <a:cubicBezTo>
                    <a:pt x="1176" y="617"/>
                    <a:pt x="1378" y="300"/>
                    <a:pt x="1713" y="112"/>
                  </a:cubicBezTo>
                  <a:close/>
                  <a:moveTo>
                    <a:pt x="370" y="115"/>
                  </a:moveTo>
                  <a:cubicBezTo>
                    <a:pt x="420" y="115"/>
                    <a:pt x="484" y="140"/>
                    <a:pt x="568" y="200"/>
                  </a:cubicBezTo>
                  <a:cubicBezTo>
                    <a:pt x="668" y="234"/>
                    <a:pt x="701" y="401"/>
                    <a:pt x="701" y="467"/>
                  </a:cubicBezTo>
                  <a:cubicBezTo>
                    <a:pt x="800" y="665"/>
                    <a:pt x="801" y="862"/>
                    <a:pt x="961" y="1028"/>
                  </a:cubicBezTo>
                  <a:lnTo>
                    <a:pt x="961" y="1028"/>
                  </a:lnTo>
                  <a:cubicBezTo>
                    <a:pt x="950" y="1028"/>
                    <a:pt x="939" y="1028"/>
                    <a:pt x="929" y="1028"/>
                  </a:cubicBezTo>
                  <a:cubicBezTo>
                    <a:pt x="785" y="1028"/>
                    <a:pt x="637" y="980"/>
                    <a:pt x="501" y="868"/>
                  </a:cubicBezTo>
                  <a:cubicBezTo>
                    <a:pt x="367" y="767"/>
                    <a:pt x="301" y="667"/>
                    <a:pt x="234" y="501"/>
                  </a:cubicBezTo>
                  <a:cubicBezTo>
                    <a:pt x="208" y="398"/>
                    <a:pt x="202" y="115"/>
                    <a:pt x="370" y="115"/>
                  </a:cubicBezTo>
                  <a:close/>
                  <a:moveTo>
                    <a:pt x="1735" y="0"/>
                  </a:moveTo>
                  <a:cubicBezTo>
                    <a:pt x="1375" y="166"/>
                    <a:pt x="1107" y="493"/>
                    <a:pt x="1008" y="866"/>
                  </a:cubicBezTo>
                  <a:lnTo>
                    <a:pt x="1008" y="866"/>
                  </a:lnTo>
                  <a:cubicBezTo>
                    <a:pt x="882" y="581"/>
                    <a:pt x="847" y="12"/>
                    <a:pt x="494" y="12"/>
                  </a:cubicBezTo>
                  <a:cubicBezTo>
                    <a:pt x="456" y="12"/>
                    <a:pt x="414" y="19"/>
                    <a:pt x="367" y="34"/>
                  </a:cubicBezTo>
                  <a:cubicBezTo>
                    <a:pt x="0" y="167"/>
                    <a:pt x="201" y="701"/>
                    <a:pt x="367" y="868"/>
                  </a:cubicBezTo>
                  <a:cubicBezTo>
                    <a:pt x="546" y="1065"/>
                    <a:pt x="746" y="1149"/>
                    <a:pt x="940" y="1149"/>
                  </a:cubicBezTo>
                  <a:cubicBezTo>
                    <a:pt x="951" y="1149"/>
                    <a:pt x="963" y="1148"/>
                    <a:pt x="974" y="1148"/>
                  </a:cubicBezTo>
                  <a:lnTo>
                    <a:pt x="974" y="1148"/>
                  </a:lnTo>
                  <a:cubicBezTo>
                    <a:pt x="981" y="1167"/>
                    <a:pt x="991" y="1176"/>
                    <a:pt x="1001" y="1176"/>
                  </a:cubicBezTo>
                  <a:cubicBezTo>
                    <a:pt x="1012" y="1176"/>
                    <a:pt x="1023" y="1165"/>
                    <a:pt x="1030" y="1143"/>
                  </a:cubicBezTo>
                  <a:lnTo>
                    <a:pt x="1030" y="1143"/>
                  </a:lnTo>
                  <a:cubicBezTo>
                    <a:pt x="1486" y="1082"/>
                    <a:pt x="1880" y="573"/>
                    <a:pt x="1835" y="34"/>
                  </a:cubicBezTo>
                  <a:cubicBezTo>
                    <a:pt x="1835" y="0"/>
                    <a:pt x="1802" y="0"/>
                    <a:pt x="17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165275" y="3311100"/>
              <a:ext cx="9200" cy="95500"/>
            </a:xfrm>
            <a:custGeom>
              <a:avLst/>
              <a:gdLst/>
              <a:ahLst/>
              <a:cxnLst/>
              <a:rect l="l" t="t" r="r" b="b"/>
              <a:pathLst>
                <a:path w="368" h="3820" extrusionOk="0">
                  <a:moveTo>
                    <a:pt x="347" y="0"/>
                  </a:moveTo>
                  <a:cubicBezTo>
                    <a:pt x="334" y="0"/>
                    <a:pt x="317" y="9"/>
                    <a:pt x="301" y="25"/>
                  </a:cubicBezTo>
                  <a:cubicBezTo>
                    <a:pt x="167" y="1293"/>
                    <a:pt x="34" y="2527"/>
                    <a:pt x="0" y="3795"/>
                  </a:cubicBezTo>
                  <a:cubicBezTo>
                    <a:pt x="0" y="3811"/>
                    <a:pt x="17" y="3820"/>
                    <a:pt x="34" y="3820"/>
                  </a:cubicBezTo>
                  <a:cubicBezTo>
                    <a:pt x="50" y="3820"/>
                    <a:pt x="67" y="3811"/>
                    <a:pt x="67" y="3795"/>
                  </a:cubicBezTo>
                  <a:cubicBezTo>
                    <a:pt x="234" y="2527"/>
                    <a:pt x="301" y="1293"/>
                    <a:pt x="367" y="25"/>
                  </a:cubicBezTo>
                  <a:cubicBezTo>
                    <a:pt x="367" y="9"/>
                    <a:pt x="359" y="0"/>
                    <a:pt x="34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141100" y="3404275"/>
              <a:ext cx="175975" cy="29225"/>
            </a:xfrm>
            <a:custGeom>
              <a:avLst/>
              <a:gdLst/>
              <a:ahLst/>
              <a:cxnLst/>
              <a:rect l="l" t="t" r="r" b="b"/>
              <a:pathLst>
                <a:path w="7039" h="1169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2335" y="435"/>
                    <a:pt x="4637" y="768"/>
                    <a:pt x="6972" y="1168"/>
                  </a:cubicBezTo>
                  <a:cubicBezTo>
                    <a:pt x="7038" y="1168"/>
                    <a:pt x="7038" y="1068"/>
                    <a:pt x="6972" y="1068"/>
                  </a:cubicBezTo>
                  <a:cubicBezTo>
                    <a:pt x="4670" y="701"/>
                    <a:pt x="2368" y="334"/>
                    <a:pt x="3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098550" y="3305250"/>
              <a:ext cx="10050" cy="93025"/>
            </a:xfrm>
            <a:custGeom>
              <a:avLst/>
              <a:gdLst/>
              <a:ahLst/>
              <a:cxnLst/>
              <a:rect l="l" t="t" r="r" b="b"/>
              <a:pathLst>
                <a:path w="402" h="3721" extrusionOk="0">
                  <a:moveTo>
                    <a:pt x="368" y="1"/>
                  </a:moveTo>
                  <a:cubicBezTo>
                    <a:pt x="351" y="1"/>
                    <a:pt x="334" y="9"/>
                    <a:pt x="334" y="26"/>
                  </a:cubicBezTo>
                  <a:cubicBezTo>
                    <a:pt x="201" y="1227"/>
                    <a:pt x="68" y="2494"/>
                    <a:pt x="1" y="3695"/>
                  </a:cubicBezTo>
                  <a:cubicBezTo>
                    <a:pt x="1" y="3712"/>
                    <a:pt x="18" y="3720"/>
                    <a:pt x="34" y="3720"/>
                  </a:cubicBezTo>
                  <a:cubicBezTo>
                    <a:pt x="51" y="3720"/>
                    <a:pt x="68" y="3712"/>
                    <a:pt x="68" y="3695"/>
                  </a:cubicBezTo>
                  <a:cubicBezTo>
                    <a:pt x="201" y="2494"/>
                    <a:pt x="334" y="1227"/>
                    <a:pt x="401" y="26"/>
                  </a:cubicBezTo>
                  <a:cubicBezTo>
                    <a:pt x="401" y="9"/>
                    <a:pt x="384" y="1"/>
                    <a:pt x="3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8941775" y="3372600"/>
              <a:ext cx="164325" cy="21700"/>
            </a:xfrm>
            <a:custGeom>
              <a:avLst/>
              <a:gdLst/>
              <a:ahLst/>
              <a:cxnLst/>
              <a:rect l="l" t="t" r="r" b="b"/>
              <a:pathLst>
                <a:path w="6573" h="868" extrusionOk="0">
                  <a:moveTo>
                    <a:pt x="101" y="0"/>
                  </a:moveTo>
                  <a:cubicBezTo>
                    <a:pt x="1" y="0"/>
                    <a:pt x="1" y="67"/>
                    <a:pt x="67" y="67"/>
                  </a:cubicBezTo>
                  <a:cubicBezTo>
                    <a:pt x="2169" y="501"/>
                    <a:pt x="4337" y="701"/>
                    <a:pt x="6472" y="868"/>
                  </a:cubicBezTo>
                  <a:cubicBezTo>
                    <a:pt x="6572" y="868"/>
                    <a:pt x="6572" y="734"/>
                    <a:pt x="6505" y="734"/>
                  </a:cubicBezTo>
                  <a:cubicBezTo>
                    <a:pt x="4337" y="534"/>
                    <a:pt x="2236" y="234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016275" y="3343050"/>
              <a:ext cx="15600" cy="17900"/>
            </a:xfrm>
            <a:custGeom>
              <a:avLst/>
              <a:gdLst/>
              <a:ahLst/>
              <a:cxnLst/>
              <a:rect l="l" t="t" r="r" b="b"/>
              <a:pathLst>
                <a:path w="624" h="716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90" y="282"/>
                    <a:pt x="423" y="515"/>
                    <a:pt x="590" y="715"/>
                  </a:cubicBezTo>
                  <a:lnTo>
                    <a:pt x="623" y="715"/>
                  </a:lnTo>
                  <a:cubicBezTo>
                    <a:pt x="423" y="482"/>
                    <a:pt x="256" y="2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025175" y="3341750"/>
              <a:ext cx="15025" cy="14425"/>
            </a:xfrm>
            <a:custGeom>
              <a:avLst/>
              <a:gdLst/>
              <a:ahLst/>
              <a:cxnLst/>
              <a:rect l="l" t="t" r="r" b="b"/>
              <a:pathLst>
                <a:path w="601" h="577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200"/>
                    <a:pt x="334" y="400"/>
                    <a:pt x="501" y="567"/>
                  </a:cubicBezTo>
                  <a:cubicBezTo>
                    <a:pt x="513" y="573"/>
                    <a:pt x="524" y="576"/>
                    <a:pt x="534" y="576"/>
                  </a:cubicBezTo>
                  <a:cubicBezTo>
                    <a:pt x="579" y="576"/>
                    <a:pt x="601" y="522"/>
                    <a:pt x="601" y="467"/>
                  </a:cubicBezTo>
                  <a:cubicBezTo>
                    <a:pt x="434" y="334"/>
                    <a:pt x="267" y="100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027700" y="3333175"/>
              <a:ext cx="24175" cy="13600"/>
            </a:xfrm>
            <a:custGeom>
              <a:avLst/>
              <a:gdLst/>
              <a:ahLst/>
              <a:cxnLst/>
              <a:rect l="l" t="t" r="r" b="b"/>
              <a:pathLst>
                <a:path w="967" h="544" extrusionOk="0">
                  <a:moveTo>
                    <a:pt x="35" y="0"/>
                  </a:moveTo>
                  <a:cubicBezTo>
                    <a:pt x="1" y="0"/>
                    <a:pt x="6" y="49"/>
                    <a:pt x="33" y="76"/>
                  </a:cubicBezTo>
                  <a:cubicBezTo>
                    <a:pt x="333" y="243"/>
                    <a:pt x="633" y="443"/>
                    <a:pt x="900" y="543"/>
                  </a:cubicBezTo>
                  <a:cubicBezTo>
                    <a:pt x="967" y="543"/>
                    <a:pt x="967" y="510"/>
                    <a:pt x="967" y="510"/>
                  </a:cubicBezTo>
                  <a:cubicBezTo>
                    <a:pt x="700" y="276"/>
                    <a:pt x="366" y="176"/>
                    <a:pt x="66" y="10"/>
                  </a:cubicBezTo>
                  <a:cubicBezTo>
                    <a:pt x="53" y="3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006825" y="3303500"/>
              <a:ext cx="37450" cy="30425"/>
            </a:xfrm>
            <a:custGeom>
              <a:avLst/>
              <a:gdLst/>
              <a:ahLst/>
              <a:cxnLst/>
              <a:rect l="l" t="t" r="r" b="b"/>
              <a:pathLst>
                <a:path w="1498" h="1217" extrusionOk="0">
                  <a:moveTo>
                    <a:pt x="1298" y="256"/>
                  </a:moveTo>
                  <a:cubicBezTo>
                    <a:pt x="1273" y="497"/>
                    <a:pt x="1096" y="725"/>
                    <a:pt x="858" y="788"/>
                  </a:cubicBezTo>
                  <a:lnTo>
                    <a:pt x="858" y="788"/>
                  </a:lnTo>
                  <a:cubicBezTo>
                    <a:pt x="915" y="555"/>
                    <a:pt x="1059" y="359"/>
                    <a:pt x="1298" y="256"/>
                  </a:cubicBezTo>
                  <a:close/>
                  <a:moveTo>
                    <a:pt x="64" y="153"/>
                  </a:moveTo>
                  <a:cubicBezTo>
                    <a:pt x="286" y="356"/>
                    <a:pt x="490" y="561"/>
                    <a:pt x="657" y="800"/>
                  </a:cubicBezTo>
                  <a:lnTo>
                    <a:pt x="657" y="800"/>
                  </a:lnTo>
                  <a:cubicBezTo>
                    <a:pt x="650" y="799"/>
                    <a:pt x="642" y="798"/>
                    <a:pt x="634" y="796"/>
                  </a:cubicBezTo>
                  <a:cubicBezTo>
                    <a:pt x="270" y="766"/>
                    <a:pt x="72" y="459"/>
                    <a:pt x="64" y="153"/>
                  </a:cubicBezTo>
                  <a:close/>
                  <a:moveTo>
                    <a:pt x="130" y="1"/>
                  </a:moveTo>
                  <a:cubicBezTo>
                    <a:pt x="99" y="1"/>
                    <a:pt x="67" y="39"/>
                    <a:pt x="67" y="62"/>
                  </a:cubicBezTo>
                  <a:cubicBezTo>
                    <a:pt x="34" y="62"/>
                    <a:pt x="1" y="96"/>
                    <a:pt x="1" y="96"/>
                  </a:cubicBezTo>
                  <a:cubicBezTo>
                    <a:pt x="20" y="113"/>
                    <a:pt x="39" y="131"/>
                    <a:pt x="59" y="148"/>
                  </a:cubicBezTo>
                  <a:lnTo>
                    <a:pt x="59" y="148"/>
                  </a:lnTo>
                  <a:cubicBezTo>
                    <a:pt x="44" y="525"/>
                    <a:pt x="327" y="927"/>
                    <a:pt x="697" y="930"/>
                  </a:cubicBezTo>
                  <a:lnTo>
                    <a:pt x="697" y="930"/>
                  </a:lnTo>
                  <a:cubicBezTo>
                    <a:pt x="692" y="1018"/>
                    <a:pt x="703" y="1108"/>
                    <a:pt x="734" y="1197"/>
                  </a:cubicBezTo>
                  <a:cubicBezTo>
                    <a:pt x="734" y="1209"/>
                    <a:pt x="752" y="1217"/>
                    <a:pt x="773" y="1217"/>
                  </a:cubicBezTo>
                  <a:cubicBezTo>
                    <a:pt x="810" y="1217"/>
                    <a:pt x="856" y="1193"/>
                    <a:pt x="834" y="1130"/>
                  </a:cubicBezTo>
                  <a:cubicBezTo>
                    <a:pt x="833" y="1117"/>
                    <a:pt x="833" y="1104"/>
                    <a:pt x="832" y="1091"/>
                  </a:cubicBezTo>
                  <a:lnTo>
                    <a:pt x="832" y="1091"/>
                  </a:lnTo>
                  <a:cubicBezTo>
                    <a:pt x="833" y="1093"/>
                    <a:pt x="834" y="1095"/>
                    <a:pt x="834" y="1096"/>
                  </a:cubicBezTo>
                  <a:cubicBezTo>
                    <a:pt x="968" y="1096"/>
                    <a:pt x="1001" y="1063"/>
                    <a:pt x="968" y="1063"/>
                  </a:cubicBezTo>
                  <a:cubicBezTo>
                    <a:pt x="938" y="1016"/>
                    <a:pt x="907" y="968"/>
                    <a:pt x="876" y="920"/>
                  </a:cubicBezTo>
                  <a:lnTo>
                    <a:pt x="876" y="920"/>
                  </a:lnTo>
                  <a:cubicBezTo>
                    <a:pt x="1228" y="853"/>
                    <a:pt x="1497" y="512"/>
                    <a:pt x="1468" y="196"/>
                  </a:cubicBezTo>
                  <a:cubicBezTo>
                    <a:pt x="1468" y="129"/>
                    <a:pt x="1402" y="129"/>
                    <a:pt x="1368" y="129"/>
                  </a:cubicBezTo>
                  <a:cubicBezTo>
                    <a:pt x="1106" y="195"/>
                    <a:pt x="845" y="431"/>
                    <a:pt x="741" y="718"/>
                  </a:cubicBezTo>
                  <a:lnTo>
                    <a:pt x="741" y="718"/>
                  </a:lnTo>
                  <a:cubicBezTo>
                    <a:pt x="566" y="461"/>
                    <a:pt x="375" y="213"/>
                    <a:pt x="167" y="29"/>
                  </a:cubicBezTo>
                  <a:cubicBezTo>
                    <a:pt x="157" y="8"/>
                    <a:pt x="143" y="1"/>
                    <a:pt x="1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294525" y="1770450"/>
              <a:ext cx="192675" cy="209375"/>
            </a:xfrm>
            <a:custGeom>
              <a:avLst/>
              <a:gdLst/>
              <a:ahLst/>
              <a:cxnLst/>
              <a:rect l="l" t="t" r="r" b="b"/>
              <a:pathLst>
                <a:path w="7707" h="8375" extrusionOk="0">
                  <a:moveTo>
                    <a:pt x="4063" y="1"/>
                  </a:moveTo>
                  <a:cubicBezTo>
                    <a:pt x="1610" y="1"/>
                    <a:pt x="683" y="2921"/>
                    <a:pt x="401" y="4110"/>
                  </a:cubicBezTo>
                  <a:cubicBezTo>
                    <a:pt x="168" y="5411"/>
                    <a:pt x="1" y="7412"/>
                    <a:pt x="3670" y="8280"/>
                  </a:cubicBezTo>
                  <a:cubicBezTo>
                    <a:pt x="3931" y="8344"/>
                    <a:pt x="4173" y="8374"/>
                    <a:pt x="4399" y="8374"/>
                  </a:cubicBezTo>
                  <a:cubicBezTo>
                    <a:pt x="6391" y="8374"/>
                    <a:pt x="7046" y="6004"/>
                    <a:pt x="7406" y="3877"/>
                  </a:cubicBezTo>
                  <a:cubicBezTo>
                    <a:pt x="7706" y="2042"/>
                    <a:pt x="6505" y="341"/>
                    <a:pt x="4671" y="41"/>
                  </a:cubicBezTo>
                  <a:lnTo>
                    <a:pt x="4571" y="41"/>
                  </a:lnTo>
                  <a:cubicBezTo>
                    <a:pt x="4395" y="14"/>
                    <a:pt x="4226" y="1"/>
                    <a:pt x="406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307875" y="1947400"/>
              <a:ext cx="120950" cy="147525"/>
            </a:xfrm>
            <a:custGeom>
              <a:avLst/>
              <a:gdLst/>
              <a:ahLst/>
              <a:cxnLst/>
              <a:rect l="l" t="t" r="r" b="b"/>
              <a:pathLst>
                <a:path w="4838" h="5901" extrusionOk="0">
                  <a:moveTo>
                    <a:pt x="1101" y="1"/>
                  </a:moveTo>
                  <a:lnTo>
                    <a:pt x="267" y="3603"/>
                  </a:lnTo>
                  <a:cubicBezTo>
                    <a:pt x="1" y="4571"/>
                    <a:pt x="534" y="5505"/>
                    <a:pt x="1468" y="5805"/>
                  </a:cubicBezTo>
                  <a:cubicBezTo>
                    <a:pt x="1668" y="5870"/>
                    <a:pt x="1871" y="5900"/>
                    <a:pt x="2069" y="5900"/>
                  </a:cubicBezTo>
                  <a:cubicBezTo>
                    <a:pt x="2897" y="5900"/>
                    <a:pt x="3655" y="5365"/>
                    <a:pt x="3870" y="4504"/>
                  </a:cubicBezTo>
                  <a:lnTo>
                    <a:pt x="4837" y="968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452975" y="1886125"/>
              <a:ext cx="43400" cy="57750"/>
            </a:xfrm>
            <a:custGeom>
              <a:avLst/>
              <a:gdLst/>
              <a:ahLst/>
              <a:cxnLst/>
              <a:rect l="l" t="t" r="r" b="b"/>
              <a:pathLst>
                <a:path w="1736" h="2310" extrusionOk="0">
                  <a:moveTo>
                    <a:pt x="925" y="0"/>
                  </a:moveTo>
                  <a:cubicBezTo>
                    <a:pt x="651" y="0"/>
                    <a:pt x="234" y="139"/>
                    <a:pt x="234" y="417"/>
                  </a:cubicBezTo>
                  <a:lnTo>
                    <a:pt x="1" y="2185"/>
                  </a:lnTo>
                  <a:cubicBezTo>
                    <a:pt x="166" y="2271"/>
                    <a:pt x="332" y="2310"/>
                    <a:pt x="493" y="2310"/>
                  </a:cubicBezTo>
                  <a:cubicBezTo>
                    <a:pt x="1145" y="2310"/>
                    <a:pt x="1708" y="1673"/>
                    <a:pt x="1735" y="951"/>
                  </a:cubicBezTo>
                  <a:cubicBezTo>
                    <a:pt x="1735" y="551"/>
                    <a:pt x="1535" y="50"/>
                    <a:pt x="1068" y="17"/>
                  </a:cubicBezTo>
                  <a:cubicBezTo>
                    <a:pt x="1029" y="6"/>
                    <a:pt x="980" y="0"/>
                    <a:pt x="92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9354575" y="1832325"/>
              <a:ext cx="57575" cy="65625"/>
            </a:xfrm>
            <a:custGeom>
              <a:avLst/>
              <a:gdLst/>
              <a:ahLst/>
              <a:cxnLst/>
              <a:rect l="l" t="t" r="r" b="b"/>
              <a:pathLst>
                <a:path w="2303" h="2625" extrusionOk="0">
                  <a:moveTo>
                    <a:pt x="2302" y="1"/>
                  </a:moveTo>
                  <a:cubicBezTo>
                    <a:pt x="2302" y="1"/>
                    <a:pt x="2235" y="1"/>
                    <a:pt x="2235" y="34"/>
                  </a:cubicBezTo>
                  <a:cubicBezTo>
                    <a:pt x="2102" y="334"/>
                    <a:pt x="1535" y="1702"/>
                    <a:pt x="1268" y="1702"/>
                  </a:cubicBezTo>
                  <a:cubicBezTo>
                    <a:pt x="1201" y="1702"/>
                    <a:pt x="1101" y="1435"/>
                    <a:pt x="1001" y="1402"/>
                  </a:cubicBezTo>
                  <a:cubicBezTo>
                    <a:pt x="935" y="1368"/>
                    <a:pt x="834" y="1335"/>
                    <a:pt x="701" y="1335"/>
                  </a:cubicBezTo>
                  <a:cubicBezTo>
                    <a:pt x="1" y="1402"/>
                    <a:pt x="334" y="2336"/>
                    <a:pt x="668" y="2602"/>
                  </a:cubicBezTo>
                  <a:cubicBezTo>
                    <a:pt x="676" y="2618"/>
                    <a:pt x="689" y="2625"/>
                    <a:pt x="705" y="2625"/>
                  </a:cubicBezTo>
                  <a:cubicBezTo>
                    <a:pt x="754" y="2625"/>
                    <a:pt x="818" y="2561"/>
                    <a:pt x="768" y="2536"/>
                  </a:cubicBezTo>
                  <a:cubicBezTo>
                    <a:pt x="601" y="2336"/>
                    <a:pt x="367" y="2102"/>
                    <a:pt x="434" y="1835"/>
                  </a:cubicBezTo>
                  <a:cubicBezTo>
                    <a:pt x="463" y="1587"/>
                    <a:pt x="569" y="1492"/>
                    <a:pt x="696" y="1492"/>
                  </a:cubicBezTo>
                  <a:cubicBezTo>
                    <a:pt x="859" y="1492"/>
                    <a:pt x="1056" y="1648"/>
                    <a:pt x="1168" y="1835"/>
                  </a:cubicBezTo>
                  <a:cubicBezTo>
                    <a:pt x="1185" y="1852"/>
                    <a:pt x="1210" y="1860"/>
                    <a:pt x="1235" y="1860"/>
                  </a:cubicBezTo>
                  <a:cubicBezTo>
                    <a:pt x="1260" y="1860"/>
                    <a:pt x="1285" y="1852"/>
                    <a:pt x="1301" y="1835"/>
                  </a:cubicBezTo>
                  <a:cubicBezTo>
                    <a:pt x="1768" y="1335"/>
                    <a:pt x="2002" y="668"/>
                    <a:pt x="23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9432975" y="1864025"/>
              <a:ext cx="7300" cy="6500"/>
            </a:xfrm>
            <a:custGeom>
              <a:avLst/>
              <a:gdLst/>
              <a:ahLst/>
              <a:cxnLst/>
              <a:rect l="l" t="t" r="r" b="b"/>
              <a:pathLst>
                <a:path w="292" h="260" extrusionOk="0">
                  <a:moveTo>
                    <a:pt x="134" y="0"/>
                  </a:moveTo>
                  <a:cubicBezTo>
                    <a:pt x="33" y="0"/>
                    <a:pt x="0" y="100"/>
                    <a:pt x="0" y="134"/>
                  </a:cubicBezTo>
                  <a:cubicBezTo>
                    <a:pt x="33" y="167"/>
                    <a:pt x="33" y="167"/>
                    <a:pt x="33" y="234"/>
                  </a:cubicBezTo>
                  <a:cubicBezTo>
                    <a:pt x="60" y="252"/>
                    <a:pt x="92" y="260"/>
                    <a:pt x="123" y="260"/>
                  </a:cubicBezTo>
                  <a:cubicBezTo>
                    <a:pt x="209" y="260"/>
                    <a:pt x="291" y="198"/>
                    <a:pt x="267" y="100"/>
                  </a:cubicBezTo>
                  <a:cubicBezTo>
                    <a:pt x="200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9353750" y="1839000"/>
              <a:ext cx="8700" cy="6100"/>
            </a:xfrm>
            <a:custGeom>
              <a:avLst/>
              <a:gdLst/>
              <a:ahLst/>
              <a:cxnLst/>
              <a:rect l="l" t="t" r="r" b="b"/>
              <a:pathLst>
                <a:path w="348" h="244" extrusionOk="0">
                  <a:moveTo>
                    <a:pt x="167" y="0"/>
                  </a:moveTo>
                  <a:cubicBezTo>
                    <a:pt x="34" y="0"/>
                    <a:pt x="0" y="167"/>
                    <a:pt x="134" y="234"/>
                  </a:cubicBezTo>
                  <a:lnTo>
                    <a:pt x="167" y="234"/>
                  </a:lnTo>
                  <a:cubicBezTo>
                    <a:pt x="184" y="241"/>
                    <a:pt x="199" y="244"/>
                    <a:pt x="213" y="244"/>
                  </a:cubicBezTo>
                  <a:cubicBezTo>
                    <a:pt x="338" y="244"/>
                    <a:pt x="347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9362925" y="1904525"/>
              <a:ext cx="58400" cy="15475"/>
            </a:xfrm>
            <a:custGeom>
              <a:avLst/>
              <a:gdLst/>
              <a:ahLst/>
              <a:cxnLst/>
              <a:rect l="l" t="t" r="r" b="b"/>
              <a:pathLst>
                <a:path w="2336" h="619" extrusionOk="0">
                  <a:moveTo>
                    <a:pt x="2297" y="1"/>
                  </a:moveTo>
                  <a:cubicBezTo>
                    <a:pt x="2288" y="1"/>
                    <a:pt x="2278" y="5"/>
                    <a:pt x="2268" y="15"/>
                  </a:cubicBezTo>
                  <a:cubicBezTo>
                    <a:pt x="1901" y="315"/>
                    <a:pt x="1501" y="482"/>
                    <a:pt x="1068" y="482"/>
                  </a:cubicBezTo>
                  <a:cubicBezTo>
                    <a:pt x="767" y="482"/>
                    <a:pt x="334" y="448"/>
                    <a:pt x="134" y="181"/>
                  </a:cubicBezTo>
                  <a:cubicBezTo>
                    <a:pt x="124" y="172"/>
                    <a:pt x="108" y="168"/>
                    <a:pt x="91" y="168"/>
                  </a:cubicBezTo>
                  <a:cubicBezTo>
                    <a:pt x="50" y="168"/>
                    <a:pt x="0" y="191"/>
                    <a:pt x="0" y="215"/>
                  </a:cubicBezTo>
                  <a:cubicBezTo>
                    <a:pt x="100" y="548"/>
                    <a:pt x="734" y="615"/>
                    <a:pt x="1001" y="615"/>
                  </a:cubicBezTo>
                  <a:cubicBezTo>
                    <a:pt x="1042" y="617"/>
                    <a:pt x="1081" y="619"/>
                    <a:pt x="1120" y="619"/>
                  </a:cubicBezTo>
                  <a:cubicBezTo>
                    <a:pt x="1625" y="619"/>
                    <a:pt x="1994" y="420"/>
                    <a:pt x="2335" y="48"/>
                  </a:cubicBezTo>
                  <a:cubicBezTo>
                    <a:pt x="2335" y="24"/>
                    <a:pt x="2318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9413775" y="1898900"/>
              <a:ext cx="13275" cy="18600"/>
            </a:xfrm>
            <a:custGeom>
              <a:avLst/>
              <a:gdLst/>
              <a:ahLst/>
              <a:cxnLst/>
              <a:rect l="l" t="t" r="r" b="b"/>
              <a:pathLst>
                <a:path w="531" h="744" extrusionOk="0">
                  <a:moveTo>
                    <a:pt x="132" y="0"/>
                  </a:moveTo>
                  <a:cubicBezTo>
                    <a:pt x="112" y="0"/>
                    <a:pt x="90" y="2"/>
                    <a:pt x="68" y="6"/>
                  </a:cubicBezTo>
                  <a:cubicBezTo>
                    <a:pt x="1" y="6"/>
                    <a:pt x="1" y="73"/>
                    <a:pt x="68" y="73"/>
                  </a:cubicBezTo>
                  <a:cubicBezTo>
                    <a:pt x="201" y="106"/>
                    <a:pt x="301" y="173"/>
                    <a:pt x="368" y="273"/>
                  </a:cubicBezTo>
                  <a:cubicBezTo>
                    <a:pt x="401" y="406"/>
                    <a:pt x="435" y="540"/>
                    <a:pt x="401" y="673"/>
                  </a:cubicBezTo>
                  <a:cubicBezTo>
                    <a:pt x="401" y="715"/>
                    <a:pt x="427" y="743"/>
                    <a:pt x="446" y="743"/>
                  </a:cubicBezTo>
                  <a:cubicBezTo>
                    <a:pt x="458" y="743"/>
                    <a:pt x="468" y="732"/>
                    <a:pt x="468" y="707"/>
                  </a:cubicBezTo>
                  <a:cubicBezTo>
                    <a:pt x="530" y="456"/>
                    <a:pt x="446" y="0"/>
                    <a:pt x="1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9345400" y="1766825"/>
              <a:ext cx="130125" cy="77050"/>
            </a:xfrm>
            <a:custGeom>
              <a:avLst/>
              <a:gdLst/>
              <a:ahLst/>
              <a:cxnLst/>
              <a:rect l="l" t="t" r="r" b="b"/>
              <a:pathLst>
                <a:path w="5205" h="3082" extrusionOk="0">
                  <a:moveTo>
                    <a:pt x="2150" y="0"/>
                  </a:moveTo>
                  <a:cubicBezTo>
                    <a:pt x="1943" y="0"/>
                    <a:pt x="1737" y="17"/>
                    <a:pt x="1535" y="52"/>
                  </a:cubicBezTo>
                  <a:cubicBezTo>
                    <a:pt x="801" y="186"/>
                    <a:pt x="101" y="719"/>
                    <a:pt x="34" y="1486"/>
                  </a:cubicBezTo>
                  <a:cubicBezTo>
                    <a:pt x="1" y="1820"/>
                    <a:pt x="167" y="2220"/>
                    <a:pt x="501" y="2354"/>
                  </a:cubicBezTo>
                  <a:cubicBezTo>
                    <a:pt x="585" y="2396"/>
                    <a:pt x="675" y="2414"/>
                    <a:pt x="767" y="2414"/>
                  </a:cubicBezTo>
                  <a:cubicBezTo>
                    <a:pt x="967" y="2414"/>
                    <a:pt x="1175" y="2324"/>
                    <a:pt x="1335" y="2187"/>
                  </a:cubicBezTo>
                  <a:cubicBezTo>
                    <a:pt x="1535" y="2020"/>
                    <a:pt x="1702" y="1720"/>
                    <a:pt x="1869" y="1486"/>
                  </a:cubicBezTo>
                  <a:lnTo>
                    <a:pt x="1869" y="1486"/>
                  </a:lnTo>
                  <a:cubicBezTo>
                    <a:pt x="1769" y="1753"/>
                    <a:pt x="1635" y="2120"/>
                    <a:pt x="1802" y="2354"/>
                  </a:cubicBezTo>
                  <a:cubicBezTo>
                    <a:pt x="1897" y="2526"/>
                    <a:pt x="2070" y="2599"/>
                    <a:pt x="2249" y="2599"/>
                  </a:cubicBezTo>
                  <a:cubicBezTo>
                    <a:pt x="2384" y="2599"/>
                    <a:pt x="2522" y="2558"/>
                    <a:pt x="2636" y="2487"/>
                  </a:cubicBezTo>
                  <a:cubicBezTo>
                    <a:pt x="2936" y="2320"/>
                    <a:pt x="3036" y="2020"/>
                    <a:pt x="3203" y="1720"/>
                  </a:cubicBezTo>
                  <a:lnTo>
                    <a:pt x="3203" y="1720"/>
                  </a:lnTo>
                  <a:cubicBezTo>
                    <a:pt x="3136" y="2154"/>
                    <a:pt x="3036" y="2621"/>
                    <a:pt x="3336" y="2887"/>
                  </a:cubicBezTo>
                  <a:cubicBezTo>
                    <a:pt x="3470" y="3021"/>
                    <a:pt x="3650" y="3082"/>
                    <a:pt x="3835" y="3082"/>
                  </a:cubicBezTo>
                  <a:cubicBezTo>
                    <a:pt x="4065" y="3082"/>
                    <a:pt x="4304" y="2987"/>
                    <a:pt x="4470" y="2821"/>
                  </a:cubicBezTo>
                  <a:cubicBezTo>
                    <a:pt x="4804" y="2521"/>
                    <a:pt x="4937" y="2120"/>
                    <a:pt x="5038" y="1720"/>
                  </a:cubicBezTo>
                  <a:lnTo>
                    <a:pt x="5204" y="2020"/>
                  </a:lnTo>
                  <a:cubicBezTo>
                    <a:pt x="5171" y="1653"/>
                    <a:pt x="4971" y="1320"/>
                    <a:pt x="4671" y="1053"/>
                  </a:cubicBezTo>
                  <a:cubicBezTo>
                    <a:pt x="4370" y="819"/>
                    <a:pt x="4170" y="519"/>
                    <a:pt x="3837" y="352"/>
                  </a:cubicBezTo>
                  <a:cubicBezTo>
                    <a:pt x="3320" y="131"/>
                    <a:pt x="2732" y="0"/>
                    <a:pt x="215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9481325" y="1754475"/>
              <a:ext cx="57575" cy="53300"/>
            </a:xfrm>
            <a:custGeom>
              <a:avLst/>
              <a:gdLst/>
              <a:ahLst/>
              <a:cxnLst/>
              <a:rect l="l" t="t" r="r" b="b"/>
              <a:pathLst>
                <a:path w="2303" h="2132" extrusionOk="0">
                  <a:moveTo>
                    <a:pt x="1510" y="0"/>
                  </a:moveTo>
                  <a:cubicBezTo>
                    <a:pt x="1463" y="0"/>
                    <a:pt x="1416" y="4"/>
                    <a:pt x="1368" y="12"/>
                  </a:cubicBezTo>
                  <a:cubicBezTo>
                    <a:pt x="701" y="146"/>
                    <a:pt x="101" y="846"/>
                    <a:pt x="1" y="1647"/>
                  </a:cubicBezTo>
                  <a:lnTo>
                    <a:pt x="101" y="1880"/>
                  </a:lnTo>
                  <a:cubicBezTo>
                    <a:pt x="374" y="2017"/>
                    <a:pt x="693" y="2131"/>
                    <a:pt x="1001" y="2131"/>
                  </a:cubicBezTo>
                  <a:cubicBezTo>
                    <a:pt x="1068" y="2131"/>
                    <a:pt x="1136" y="2126"/>
                    <a:pt x="1202" y="2114"/>
                  </a:cubicBezTo>
                  <a:cubicBezTo>
                    <a:pt x="1569" y="2014"/>
                    <a:pt x="1936" y="1780"/>
                    <a:pt x="2102" y="1347"/>
                  </a:cubicBezTo>
                  <a:cubicBezTo>
                    <a:pt x="2302" y="946"/>
                    <a:pt x="2236" y="379"/>
                    <a:pt x="1936" y="146"/>
                  </a:cubicBezTo>
                  <a:cubicBezTo>
                    <a:pt x="1808" y="44"/>
                    <a:pt x="1661" y="0"/>
                    <a:pt x="151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9125250" y="2184750"/>
              <a:ext cx="61725" cy="22450"/>
            </a:xfrm>
            <a:custGeom>
              <a:avLst/>
              <a:gdLst/>
              <a:ahLst/>
              <a:cxnLst/>
              <a:rect l="l" t="t" r="r" b="b"/>
              <a:pathLst>
                <a:path w="2469" h="898" extrusionOk="0">
                  <a:moveTo>
                    <a:pt x="26" y="1"/>
                  </a:moveTo>
                  <a:cubicBezTo>
                    <a:pt x="0" y="1"/>
                    <a:pt x="0" y="32"/>
                    <a:pt x="0" y="80"/>
                  </a:cubicBezTo>
                  <a:cubicBezTo>
                    <a:pt x="501" y="114"/>
                    <a:pt x="901" y="347"/>
                    <a:pt x="1335" y="514"/>
                  </a:cubicBezTo>
                  <a:cubicBezTo>
                    <a:pt x="1468" y="581"/>
                    <a:pt x="2402" y="814"/>
                    <a:pt x="2402" y="848"/>
                  </a:cubicBezTo>
                  <a:cubicBezTo>
                    <a:pt x="2402" y="881"/>
                    <a:pt x="2419" y="898"/>
                    <a:pt x="2435" y="898"/>
                  </a:cubicBezTo>
                  <a:cubicBezTo>
                    <a:pt x="2452" y="898"/>
                    <a:pt x="2469" y="881"/>
                    <a:pt x="2469" y="848"/>
                  </a:cubicBezTo>
                  <a:lnTo>
                    <a:pt x="2469" y="781"/>
                  </a:lnTo>
                  <a:cubicBezTo>
                    <a:pt x="2469" y="748"/>
                    <a:pt x="2435" y="748"/>
                    <a:pt x="2435" y="748"/>
                  </a:cubicBezTo>
                  <a:cubicBezTo>
                    <a:pt x="1535" y="681"/>
                    <a:pt x="901" y="114"/>
                    <a:pt x="67" y="14"/>
                  </a:cubicBezTo>
                  <a:cubicBezTo>
                    <a:pt x="49" y="5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9149525" y="2154675"/>
              <a:ext cx="104175" cy="47100"/>
            </a:xfrm>
            <a:custGeom>
              <a:avLst/>
              <a:gdLst/>
              <a:ahLst/>
              <a:cxnLst/>
              <a:rect l="l" t="t" r="r" b="b"/>
              <a:pathLst>
                <a:path w="4167" h="1884" extrusionOk="0">
                  <a:moveTo>
                    <a:pt x="8" y="1"/>
                  </a:moveTo>
                  <a:cubicBezTo>
                    <a:pt x="0" y="1"/>
                    <a:pt x="8" y="16"/>
                    <a:pt x="30" y="16"/>
                  </a:cubicBezTo>
                  <a:cubicBezTo>
                    <a:pt x="19" y="5"/>
                    <a:pt x="11" y="1"/>
                    <a:pt x="8" y="1"/>
                  </a:cubicBezTo>
                  <a:close/>
                  <a:moveTo>
                    <a:pt x="246" y="5"/>
                  </a:moveTo>
                  <a:cubicBezTo>
                    <a:pt x="175" y="5"/>
                    <a:pt x="103" y="8"/>
                    <a:pt x="30" y="16"/>
                  </a:cubicBezTo>
                  <a:cubicBezTo>
                    <a:pt x="59" y="15"/>
                    <a:pt x="88" y="14"/>
                    <a:pt x="117" y="14"/>
                  </a:cubicBezTo>
                  <a:cubicBezTo>
                    <a:pt x="1695" y="14"/>
                    <a:pt x="2527" y="1786"/>
                    <a:pt x="4100" y="1884"/>
                  </a:cubicBezTo>
                  <a:cubicBezTo>
                    <a:pt x="4166" y="1884"/>
                    <a:pt x="4166" y="1784"/>
                    <a:pt x="4100" y="1784"/>
                  </a:cubicBezTo>
                  <a:cubicBezTo>
                    <a:pt x="2602" y="1624"/>
                    <a:pt x="1744" y="5"/>
                    <a:pt x="246" y="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182075" y="2114450"/>
              <a:ext cx="65375" cy="30375"/>
            </a:xfrm>
            <a:custGeom>
              <a:avLst/>
              <a:gdLst/>
              <a:ahLst/>
              <a:cxnLst/>
              <a:rect l="l" t="t" r="r" b="b"/>
              <a:pathLst>
                <a:path w="2615" h="1215" extrusionOk="0">
                  <a:moveTo>
                    <a:pt x="363" y="0"/>
                  </a:moveTo>
                  <a:cubicBezTo>
                    <a:pt x="254" y="0"/>
                    <a:pt x="145" y="37"/>
                    <a:pt x="29" y="124"/>
                  </a:cubicBezTo>
                  <a:cubicBezTo>
                    <a:pt x="0" y="152"/>
                    <a:pt x="21" y="231"/>
                    <a:pt x="48" y="231"/>
                  </a:cubicBezTo>
                  <a:cubicBezTo>
                    <a:pt x="53" y="231"/>
                    <a:pt x="58" y="228"/>
                    <a:pt x="62" y="224"/>
                  </a:cubicBezTo>
                  <a:cubicBezTo>
                    <a:pt x="147" y="181"/>
                    <a:pt x="233" y="163"/>
                    <a:pt x="319" y="163"/>
                  </a:cubicBezTo>
                  <a:cubicBezTo>
                    <a:pt x="707" y="163"/>
                    <a:pt x="1096" y="533"/>
                    <a:pt x="1397" y="724"/>
                  </a:cubicBezTo>
                  <a:cubicBezTo>
                    <a:pt x="1764" y="924"/>
                    <a:pt x="2164" y="1091"/>
                    <a:pt x="2531" y="1191"/>
                  </a:cubicBezTo>
                  <a:cubicBezTo>
                    <a:pt x="2539" y="1208"/>
                    <a:pt x="2549" y="1214"/>
                    <a:pt x="2559" y="1214"/>
                  </a:cubicBezTo>
                  <a:cubicBezTo>
                    <a:pt x="2589" y="1214"/>
                    <a:pt x="2614" y="1158"/>
                    <a:pt x="2564" y="1158"/>
                  </a:cubicBezTo>
                  <a:cubicBezTo>
                    <a:pt x="1964" y="924"/>
                    <a:pt x="1363" y="491"/>
                    <a:pt x="796" y="157"/>
                  </a:cubicBezTo>
                  <a:cubicBezTo>
                    <a:pt x="645" y="63"/>
                    <a:pt x="505" y="0"/>
                    <a:pt x="363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9214475" y="2083350"/>
              <a:ext cx="80075" cy="26700"/>
            </a:xfrm>
            <a:custGeom>
              <a:avLst/>
              <a:gdLst/>
              <a:ahLst/>
              <a:cxnLst/>
              <a:rect l="l" t="t" r="r" b="b"/>
              <a:pathLst>
                <a:path w="3203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500"/>
                    <a:pt x="2002" y="834"/>
                    <a:pt x="3069" y="1068"/>
                  </a:cubicBezTo>
                  <a:cubicBezTo>
                    <a:pt x="3169" y="1068"/>
                    <a:pt x="3203" y="967"/>
                    <a:pt x="3103" y="967"/>
                  </a:cubicBezTo>
                  <a:cubicBezTo>
                    <a:pt x="2069" y="701"/>
                    <a:pt x="1035" y="367"/>
                    <a:pt x="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308700" y="2221875"/>
              <a:ext cx="165975" cy="29375"/>
            </a:xfrm>
            <a:custGeom>
              <a:avLst/>
              <a:gdLst/>
              <a:ahLst/>
              <a:cxnLst/>
              <a:rect l="l" t="t" r="r" b="b"/>
              <a:pathLst>
                <a:path w="6639" h="1175" extrusionOk="0">
                  <a:moveTo>
                    <a:pt x="1733" y="1"/>
                  </a:moveTo>
                  <a:cubicBezTo>
                    <a:pt x="1164" y="1"/>
                    <a:pt x="604" y="105"/>
                    <a:pt x="68" y="363"/>
                  </a:cubicBezTo>
                  <a:cubicBezTo>
                    <a:pt x="1" y="430"/>
                    <a:pt x="1" y="463"/>
                    <a:pt x="68" y="463"/>
                  </a:cubicBezTo>
                  <a:cubicBezTo>
                    <a:pt x="559" y="225"/>
                    <a:pt x="1086" y="128"/>
                    <a:pt x="1626" y="128"/>
                  </a:cubicBezTo>
                  <a:cubicBezTo>
                    <a:pt x="2443" y="128"/>
                    <a:pt x="3287" y="349"/>
                    <a:pt x="4070" y="630"/>
                  </a:cubicBezTo>
                  <a:cubicBezTo>
                    <a:pt x="4779" y="903"/>
                    <a:pt x="5353" y="1175"/>
                    <a:pt x="6067" y="1175"/>
                  </a:cubicBezTo>
                  <a:cubicBezTo>
                    <a:pt x="6227" y="1175"/>
                    <a:pt x="6395" y="1161"/>
                    <a:pt x="6572" y="1131"/>
                  </a:cubicBezTo>
                  <a:cubicBezTo>
                    <a:pt x="6639" y="1131"/>
                    <a:pt x="6639" y="997"/>
                    <a:pt x="6572" y="997"/>
                  </a:cubicBezTo>
                  <a:cubicBezTo>
                    <a:pt x="6461" y="1009"/>
                    <a:pt x="6351" y="1014"/>
                    <a:pt x="6242" y="1014"/>
                  </a:cubicBezTo>
                  <a:cubicBezTo>
                    <a:pt x="5077" y="1014"/>
                    <a:pt x="4032" y="404"/>
                    <a:pt x="2903" y="130"/>
                  </a:cubicBezTo>
                  <a:cubicBezTo>
                    <a:pt x="2512" y="49"/>
                    <a:pt x="2120" y="1"/>
                    <a:pt x="1733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364575" y="2184250"/>
              <a:ext cx="113450" cy="19200"/>
            </a:xfrm>
            <a:custGeom>
              <a:avLst/>
              <a:gdLst/>
              <a:ahLst/>
              <a:cxnLst/>
              <a:rect l="l" t="t" r="r" b="b"/>
              <a:pathLst>
                <a:path w="4538" h="768" extrusionOk="0">
                  <a:moveTo>
                    <a:pt x="68" y="0"/>
                  </a:moveTo>
                  <a:cubicBezTo>
                    <a:pt x="1" y="0"/>
                    <a:pt x="1" y="34"/>
                    <a:pt x="34" y="34"/>
                  </a:cubicBezTo>
                  <a:cubicBezTo>
                    <a:pt x="1502" y="301"/>
                    <a:pt x="2936" y="534"/>
                    <a:pt x="4404" y="768"/>
                  </a:cubicBezTo>
                  <a:cubicBezTo>
                    <a:pt x="4504" y="768"/>
                    <a:pt x="4537" y="634"/>
                    <a:pt x="4437" y="634"/>
                  </a:cubicBezTo>
                  <a:cubicBezTo>
                    <a:pt x="3003" y="367"/>
                    <a:pt x="1535" y="200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256350" y="2150025"/>
              <a:ext cx="215000" cy="16725"/>
            </a:xfrm>
            <a:custGeom>
              <a:avLst/>
              <a:gdLst/>
              <a:ahLst/>
              <a:cxnLst/>
              <a:rect l="l" t="t" r="r" b="b"/>
              <a:pathLst>
                <a:path w="8600" h="669" extrusionOk="0">
                  <a:moveTo>
                    <a:pt x="4472" y="1"/>
                  </a:moveTo>
                  <a:cubicBezTo>
                    <a:pt x="3534" y="1"/>
                    <a:pt x="2441" y="331"/>
                    <a:pt x="1439" y="331"/>
                  </a:cubicBezTo>
                  <a:cubicBezTo>
                    <a:pt x="961" y="331"/>
                    <a:pt x="504" y="256"/>
                    <a:pt x="93" y="35"/>
                  </a:cubicBezTo>
                  <a:cubicBezTo>
                    <a:pt x="86" y="31"/>
                    <a:pt x="79" y="30"/>
                    <a:pt x="73" y="30"/>
                  </a:cubicBezTo>
                  <a:cubicBezTo>
                    <a:pt x="21" y="30"/>
                    <a:pt x="1" y="139"/>
                    <a:pt x="60" y="168"/>
                  </a:cubicBezTo>
                  <a:cubicBezTo>
                    <a:pt x="480" y="403"/>
                    <a:pt x="904" y="482"/>
                    <a:pt x="1333" y="482"/>
                  </a:cubicBezTo>
                  <a:cubicBezTo>
                    <a:pt x="2063" y="482"/>
                    <a:pt x="2806" y="253"/>
                    <a:pt x="3563" y="168"/>
                  </a:cubicBezTo>
                  <a:cubicBezTo>
                    <a:pt x="3869" y="138"/>
                    <a:pt x="4176" y="124"/>
                    <a:pt x="4483" y="124"/>
                  </a:cubicBezTo>
                  <a:cubicBezTo>
                    <a:pt x="5853" y="124"/>
                    <a:pt x="7232" y="396"/>
                    <a:pt x="8566" y="669"/>
                  </a:cubicBezTo>
                  <a:cubicBezTo>
                    <a:pt x="8600" y="669"/>
                    <a:pt x="8600" y="569"/>
                    <a:pt x="8566" y="569"/>
                  </a:cubicBezTo>
                  <a:cubicBezTo>
                    <a:pt x="7232" y="302"/>
                    <a:pt x="5931" y="2"/>
                    <a:pt x="4563" y="2"/>
                  </a:cubicBezTo>
                  <a:cubicBezTo>
                    <a:pt x="4533" y="1"/>
                    <a:pt x="4503" y="1"/>
                    <a:pt x="4472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411275" y="2125875"/>
              <a:ext cx="74250" cy="7525"/>
            </a:xfrm>
            <a:custGeom>
              <a:avLst/>
              <a:gdLst/>
              <a:ahLst/>
              <a:cxnLst/>
              <a:rect l="l" t="t" r="r" b="b"/>
              <a:pathLst>
                <a:path w="2970" h="301" extrusionOk="0">
                  <a:moveTo>
                    <a:pt x="68" y="0"/>
                  </a:moveTo>
                  <a:cubicBezTo>
                    <a:pt x="1" y="0"/>
                    <a:pt x="1" y="34"/>
                    <a:pt x="34" y="100"/>
                  </a:cubicBezTo>
                  <a:cubicBezTo>
                    <a:pt x="1002" y="200"/>
                    <a:pt x="1902" y="301"/>
                    <a:pt x="2870" y="301"/>
                  </a:cubicBezTo>
                  <a:cubicBezTo>
                    <a:pt x="2970" y="301"/>
                    <a:pt x="2970" y="167"/>
                    <a:pt x="2870" y="167"/>
                  </a:cubicBezTo>
                  <a:cubicBezTo>
                    <a:pt x="1902" y="167"/>
                    <a:pt x="1002" y="134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100300" y="2263025"/>
              <a:ext cx="36650" cy="5475"/>
            </a:xfrm>
            <a:custGeom>
              <a:avLst/>
              <a:gdLst/>
              <a:ahLst/>
              <a:cxnLst/>
              <a:rect l="l" t="t" r="r" b="b"/>
              <a:pathLst>
                <a:path w="1466" h="219" extrusionOk="0">
                  <a:moveTo>
                    <a:pt x="481" y="1"/>
                  </a:moveTo>
                  <a:cubicBezTo>
                    <a:pt x="339" y="1"/>
                    <a:pt x="198" y="8"/>
                    <a:pt x="64" y="18"/>
                  </a:cubicBezTo>
                  <a:cubicBezTo>
                    <a:pt x="51" y="12"/>
                    <a:pt x="40" y="9"/>
                    <a:pt x="32" y="9"/>
                  </a:cubicBezTo>
                  <a:cubicBezTo>
                    <a:pt x="0" y="9"/>
                    <a:pt x="11" y="52"/>
                    <a:pt x="64" y="52"/>
                  </a:cubicBezTo>
                  <a:cubicBezTo>
                    <a:pt x="498" y="52"/>
                    <a:pt x="932" y="152"/>
                    <a:pt x="1399" y="218"/>
                  </a:cubicBezTo>
                  <a:cubicBezTo>
                    <a:pt x="1432" y="218"/>
                    <a:pt x="1465" y="152"/>
                    <a:pt x="1432" y="152"/>
                  </a:cubicBezTo>
                  <a:cubicBezTo>
                    <a:pt x="1132" y="36"/>
                    <a:pt x="801" y="1"/>
                    <a:pt x="481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114400" y="2226775"/>
              <a:ext cx="81750" cy="19200"/>
            </a:xfrm>
            <a:custGeom>
              <a:avLst/>
              <a:gdLst/>
              <a:ahLst/>
              <a:cxnLst/>
              <a:rect l="l" t="t" r="r" b="b"/>
              <a:pathLst>
                <a:path w="3270" h="768" extrusionOk="0">
                  <a:moveTo>
                    <a:pt x="377" y="1"/>
                  </a:moveTo>
                  <a:cubicBezTo>
                    <a:pt x="253" y="1"/>
                    <a:pt x="127" y="11"/>
                    <a:pt x="1" y="34"/>
                  </a:cubicBezTo>
                  <a:cubicBezTo>
                    <a:pt x="1" y="101"/>
                    <a:pt x="1" y="134"/>
                    <a:pt x="34" y="134"/>
                  </a:cubicBezTo>
                  <a:cubicBezTo>
                    <a:pt x="86" y="131"/>
                    <a:pt x="137" y="129"/>
                    <a:pt x="187" y="129"/>
                  </a:cubicBezTo>
                  <a:cubicBezTo>
                    <a:pt x="1253" y="129"/>
                    <a:pt x="2152" y="768"/>
                    <a:pt x="3203" y="768"/>
                  </a:cubicBezTo>
                  <a:cubicBezTo>
                    <a:pt x="3270" y="768"/>
                    <a:pt x="3270" y="634"/>
                    <a:pt x="3203" y="634"/>
                  </a:cubicBezTo>
                  <a:cubicBezTo>
                    <a:pt x="2229" y="605"/>
                    <a:pt x="1333" y="1"/>
                    <a:pt x="377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121900" y="2311925"/>
              <a:ext cx="47575" cy="10775"/>
            </a:xfrm>
            <a:custGeom>
              <a:avLst/>
              <a:gdLst/>
              <a:ahLst/>
              <a:cxnLst/>
              <a:rect l="l" t="t" r="r" b="b"/>
              <a:pathLst>
                <a:path w="1903" h="431" extrusionOk="0">
                  <a:moveTo>
                    <a:pt x="1285" y="0"/>
                  </a:moveTo>
                  <a:cubicBezTo>
                    <a:pt x="840" y="0"/>
                    <a:pt x="390" y="111"/>
                    <a:pt x="68" y="364"/>
                  </a:cubicBezTo>
                  <a:cubicBezTo>
                    <a:pt x="1" y="397"/>
                    <a:pt x="68" y="431"/>
                    <a:pt x="101" y="431"/>
                  </a:cubicBezTo>
                  <a:cubicBezTo>
                    <a:pt x="401" y="364"/>
                    <a:pt x="635" y="230"/>
                    <a:pt x="968" y="197"/>
                  </a:cubicBezTo>
                  <a:cubicBezTo>
                    <a:pt x="1118" y="180"/>
                    <a:pt x="1268" y="172"/>
                    <a:pt x="1419" y="172"/>
                  </a:cubicBezTo>
                  <a:cubicBezTo>
                    <a:pt x="1569" y="172"/>
                    <a:pt x="1719" y="180"/>
                    <a:pt x="1869" y="197"/>
                  </a:cubicBezTo>
                  <a:cubicBezTo>
                    <a:pt x="1902" y="164"/>
                    <a:pt x="1902" y="64"/>
                    <a:pt x="1869" y="64"/>
                  </a:cubicBezTo>
                  <a:cubicBezTo>
                    <a:pt x="1683" y="22"/>
                    <a:pt x="1485" y="0"/>
                    <a:pt x="1285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071475" y="2355700"/>
              <a:ext cx="55400" cy="24550"/>
            </a:xfrm>
            <a:custGeom>
              <a:avLst/>
              <a:gdLst/>
              <a:ahLst/>
              <a:cxnLst/>
              <a:rect l="l" t="t" r="r" b="b"/>
              <a:pathLst>
                <a:path w="2216" h="982" extrusionOk="0">
                  <a:moveTo>
                    <a:pt x="80" y="1"/>
                  </a:moveTo>
                  <a:cubicBezTo>
                    <a:pt x="41" y="1"/>
                    <a:pt x="1" y="32"/>
                    <a:pt x="50" y="81"/>
                  </a:cubicBezTo>
                  <a:cubicBezTo>
                    <a:pt x="150" y="448"/>
                    <a:pt x="383" y="681"/>
                    <a:pt x="717" y="848"/>
                  </a:cubicBezTo>
                  <a:cubicBezTo>
                    <a:pt x="884" y="948"/>
                    <a:pt x="984" y="981"/>
                    <a:pt x="1151" y="981"/>
                  </a:cubicBezTo>
                  <a:cubicBezTo>
                    <a:pt x="1389" y="981"/>
                    <a:pt x="1610" y="896"/>
                    <a:pt x="1839" y="896"/>
                  </a:cubicBezTo>
                  <a:cubicBezTo>
                    <a:pt x="1930" y="896"/>
                    <a:pt x="2023" y="910"/>
                    <a:pt x="2118" y="948"/>
                  </a:cubicBezTo>
                  <a:cubicBezTo>
                    <a:pt x="2136" y="954"/>
                    <a:pt x="2151" y="957"/>
                    <a:pt x="2163" y="957"/>
                  </a:cubicBezTo>
                  <a:cubicBezTo>
                    <a:pt x="2216" y="957"/>
                    <a:pt x="2206" y="902"/>
                    <a:pt x="2151" y="848"/>
                  </a:cubicBezTo>
                  <a:cubicBezTo>
                    <a:pt x="2062" y="792"/>
                    <a:pt x="1970" y="774"/>
                    <a:pt x="1875" y="774"/>
                  </a:cubicBezTo>
                  <a:cubicBezTo>
                    <a:pt x="1684" y="774"/>
                    <a:pt x="1484" y="848"/>
                    <a:pt x="1284" y="848"/>
                  </a:cubicBezTo>
                  <a:cubicBezTo>
                    <a:pt x="1245" y="853"/>
                    <a:pt x="1206" y="855"/>
                    <a:pt x="1167" y="855"/>
                  </a:cubicBezTo>
                  <a:cubicBezTo>
                    <a:pt x="683" y="855"/>
                    <a:pt x="271" y="477"/>
                    <a:pt x="116" y="14"/>
                  </a:cubicBezTo>
                  <a:cubicBezTo>
                    <a:pt x="108" y="5"/>
                    <a:pt x="94" y="1"/>
                    <a:pt x="80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095275" y="2419625"/>
              <a:ext cx="45000" cy="8725"/>
            </a:xfrm>
            <a:custGeom>
              <a:avLst/>
              <a:gdLst/>
              <a:ahLst/>
              <a:cxnLst/>
              <a:rect l="l" t="t" r="r" b="b"/>
              <a:pathLst>
                <a:path w="1800" h="349" extrusionOk="0">
                  <a:moveTo>
                    <a:pt x="887" y="0"/>
                  </a:moveTo>
                  <a:cubicBezTo>
                    <a:pt x="566" y="0"/>
                    <a:pt x="249" y="75"/>
                    <a:pt x="32" y="259"/>
                  </a:cubicBezTo>
                  <a:cubicBezTo>
                    <a:pt x="6" y="284"/>
                    <a:pt x="0" y="348"/>
                    <a:pt x="43" y="348"/>
                  </a:cubicBezTo>
                  <a:cubicBezTo>
                    <a:pt x="56" y="348"/>
                    <a:pt x="74" y="342"/>
                    <a:pt x="99" y="326"/>
                  </a:cubicBezTo>
                  <a:cubicBezTo>
                    <a:pt x="332" y="292"/>
                    <a:pt x="599" y="159"/>
                    <a:pt x="866" y="159"/>
                  </a:cubicBezTo>
                  <a:cubicBezTo>
                    <a:pt x="908" y="154"/>
                    <a:pt x="950" y="152"/>
                    <a:pt x="991" y="152"/>
                  </a:cubicBezTo>
                  <a:cubicBezTo>
                    <a:pt x="1250" y="152"/>
                    <a:pt x="1508" y="230"/>
                    <a:pt x="1766" y="259"/>
                  </a:cubicBezTo>
                  <a:cubicBezTo>
                    <a:pt x="1766" y="259"/>
                    <a:pt x="1800" y="192"/>
                    <a:pt x="1766" y="192"/>
                  </a:cubicBezTo>
                  <a:cubicBezTo>
                    <a:pt x="1533" y="75"/>
                    <a:pt x="1208" y="0"/>
                    <a:pt x="887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9046500" y="2463750"/>
              <a:ext cx="57925" cy="19275"/>
            </a:xfrm>
            <a:custGeom>
              <a:avLst/>
              <a:gdLst/>
              <a:ahLst/>
              <a:cxnLst/>
              <a:rect l="l" t="t" r="r" b="b"/>
              <a:pathLst>
                <a:path w="2317" h="771" extrusionOk="0">
                  <a:moveTo>
                    <a:pt x="74" y="1"/>
                  </a:moveTo>
                  <a:cubicBezTo>
                    <a:pt x="37" y="1"/>
                    <a:pt x="1" y="48"/>
                    <a:pt x="48" y="95"/>
                  </a:cubicBezTo>
                  <a:cubicBezTo>
                    <a:pt x="501" y="661"/>
                    <a:pt x="1193" y="771"/>
                    <a:pt x="1882" y="771"/>
                  </a:cubicBezTo>
                  <a:cubicBezTo>
                    <a:pt x="2005" y="771"/>
                    <a:pt x="2128" y="767"/>
                    <a:pt x="2250" y="762"/>
                  </a:cubicBezTo>
                  <a:cubicBezTo>
                    <a:pt x="2316" y="762"/>
                    <a:pt x="2316" y="562"/>
                    <a:pt x="2250" y="562"/>
                  </a:cubicBezTo>
                  <a:cubicBezTo>
                    <a:pt x="2110" y="562"/>
                    <a:pt x="1968" y="564"/>
                    <a:pt x="1827" y="564"/>
                  </a:cubicBezTo>
                  <a:cubicBezTo>
                    <a:pt x="1189" y="564"/>
                    <a:pt x="551" y="520"/>
                    <a:pt x="115" y="28"/>
                  </a:cubicBezTo>
                  <a:cubicBezTo>
                    <a:pt x="105" y="9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9090225" y="25094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extrusionOk="0">
                  <a:moveTo>
                    <a:pt x="1535" y="1"/>
                  </a:moveTo>
                  <a:cubicBezTo>
                    <a:pt x="1268" y="34"/>
                    <a:pt x="1034" y="134"/>
                    <a:pt x="801" y="267"/>
                  </a:cubicBezTo>
                  <a:cubicBezTo>
                    <a:pt x="534" y="334"/>
                    <a:pt x="234" y="434"/>
                    <a:pt x="34" y="534"/>
                  </a:cubicBezTo>
                  <a:cubicBezTo>
                    <a:pt x="0" y="601"/>
                    <a:pt x="34" y="634"/>
                    <a:pt x="67" y="634"/>
                  </a:cubicBezTo>
                  <a:cubicBezTo>
                    <a:pt x="334" y="634"/>
                    <a:pt x="567" y="468"/>
                    <a:pt x="834" y="368"/>
                  </a:cubicBezTo>
                  <a:cubicBezTo>
                    <a:pt x="1068" y="301"/>
                    <a:pt x="1335" y="167"/>
                    <a:pt x="1535" y="34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037675" y="2539500"/>
              <a:ext cx="60900" cy="19525"/>
            </a:xfrm>
            <a:custGeom>
              <a:avLst/>
              <a:gdLst/>
              <a:ahLst/>
              <a:cxnLst/>
              <a:rect l="l" t="t" r="r" b="b"/>
              <a:pathLst>
                <a:path w="2436" h="781" extrusionOk="0">
                  <a:moveTo>
                    <a:pt x="101" y="0"/>
                  </a:moveTo>
                  <a:cubicBezTo>
                    <a:pt x="67" y="0"/>
                    <a:pt x="1" y="67"/>
                    <a:pt x="67" y="67"/>
                  </a:cubicBezTo>
                  <a:cubicBezTo>
                    <a:pt x="565" y="565"/>
                    <a:pt x="1346" y="780"/>
                    <a:pt x="2048" y="780"/>
                  </a:cubicBezTo>
                  <a:cubicBezTo>
                    <a:pt x="2146" y="780"/>
                    <a:pt x="2242" y="776"/>
                    <a:pt x="2336" y="768"/>
                  </a:cubicBezTo>
                  <a:cubicBezTo>
                    <a:pt x="2436" y="768"/>
                    <a:pt x="2436" y="601"/>
                    <a:pt x="2336" y="601"/>
                  </a:cubicBezTo>
                  <a:cubicBezTo>
                    <a:pt x="2281" y="603"/>
                    <a:pt x="2227" y="604"/>
                    <a:pt x="2174" y="604"/>
                  </a:cubicBezTo>
                  <a:cubicBezTo>
                    <a:pt x="1388" y="604"/>
                    <a:pt x="788" y="375"/>
                    <a:pt x="10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9186125" y="2284200"/>
              <a:ext cx="154025" cy="33825"/>
            </a:xfrm>
            <a:custGeom>
              <a:avLst/>
              <a:gdLst/>
              <a:ahLst/>
              <a:cxnLst/>
              <a:rect l="l" t="t" r="r" b="b"/>
              <a:pathLst>
                <a:path w="6161" h="1353" extrusionOk="0">
                  <a:moveTo>
                    <a:pt x="841" y="0"/>
                  </a:moveTo>
                  <a:cubicBezTo>
                    <a:pt x="568" y="0"/>
                    <a:pt x="289" y="41"/>
                    <a:pt x="3" y="138"/>
                  </a:cubicBezTo>
                  <a:lnTo>
                    <a:pt x="3" y="138"/>
                  </a:lnTo>
                  <a:cubicBezTo>
                    <a:pt x="2" y="133"/>
                    <a:pt x="1" y="129"/>
                    <a:pt x="1" y="129"/>
                  </a:cubicBezTo>
                  <a:cubicBezTo>
                    <a:pt x="0" y="129"/>
                    <a:pt x="0" y="132"/>
                    <a:pt x="0" y="139"/>
                  </a:cubicBezTo>
                  <a:cubicBezTo>
                    <a:pt x="1" y="138"/>
                    <a:pt x="2" y="138"/>
                    <a:pt x="3" y="138"/>
                  </a:cubicBezTo>
                  <a:lnTo>
                    <a:pt x="3" y="138"/>
                  </a:lnTo>
                  <a:cubicBezTo>
                    <a:pt x="6" y="150"/>
                    <a:pt x="15" y="172"/>
                    <a:pt x="34" y="172"/>
                  </a:cubicBezTo>
                  <a:cubicBezTo>
                    <a:pt x="257" y="117"/>
                    <a:pt x="476" y="93"/>
                    <a:pt x="691" y="93"/>
                  </a:cubicBezTo>
                  <a:cubicBezTo>
                    <a:pt x="2241" y="93"/>
                    <a:pt x="3585" y="1352"/>
                    <a:pt x="5110" y="1352"/>
                  </a:cubicBezTo>
                  <a:cubicBezTo>
                    <a:pt x="5422" y="1352"/>
                    <a:pt x="5741" y="1300"/>
                    <a:pt x="6071" y="1173"/>
                  </a:cubicBezTo>
                  <a:cubicBezTo>
                    <a:pt x="6160" y="1143"/>
                    <a:pt x="6144" y="1034"/>
                    <a:pt x="6068" y="1034"/>
                  </a:cubicBezTo>
                  <a:cubicBezTo>
                    <a:pt x="6059" y="1034"/>
                    <a:pt x="6049" y="1036"/>
                    <a:pt x="6038" y="1039"/>
                  </a:cubicBezTo>
                  <a:cubicBezTo>
                    <a:pt x="5723" y="1162"/>
                    <a:pt x="5416" y="1214"/>
                    <a:pt x="5115" y="1214"/>
                  </a:cubicBezTo>
                  <a:cubicBezTo>
                    <a:pt x="3650" y="1214"/>
                    <a:pt x="2329" y="0"/>
                    <a:pt x="84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9365425" y="2287700"/>
              <a:ext cx="105100" cy="15825"/>
            </a:xfrm>
            <a:custGeom>
              <a:avLst/>
              <a:gdLst/>
              <a:ahLst/>
              <a:cxnLst/>
              <a:rect l="l" t="t" r="r" b="b"/>
              <a:pathLst>
                <a:path w="4204" h="633" extrusionOk="0">
                  <a:moveTo>
                    <a:pt x="894" y="0"/>
                  </a:moveTo>
                  <a:cubicBezTo>
                    <a:pt x="606" y="0"/>
                    <a:pt x="318" y="11"/>
                    <a:pt x="34" y="32"/>
                  </a:cubicBezTo>
                  <a:cubicBezTo>
                    <a:pt x="0" y="32"/>
                    <a:pt x="0" y="132"/>
                    <a:pt x="34" y="132"/>
                  </a:cubicBezTo>
                  <a:cubicBezTo>
                    <a:pt x="1468" y="132"/>
                    <a:pt x="2802" y="299"/>
                    <a:pt x="4136" y="632"/>
                  </a:cubicBezTo>
                  <a:cubicBezTo>
                    <a:pt x="4203" y="632"/>
                    <a:pt x="4203" y="532"/>
                    <a:pt x="4170" y="499"/>
                  </a:cubicBezTo>
                  <a:cubicBezTo>
                    <a:pt x="3113" y="156"/>
                    <a:pt x="1994" y="0"/>
                    <a:pt x="89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9461325" y="2200925"/>
              <a:ext cx="20025" cy="210375"/>
            </a:xfrm>
            <a:custGeom>
              <a:avLst/>
              <a:gdLst/>
              <a:ahLst/>
              <a:cxnLst/>
              <a:rect l="l" t="t" r="r" b="b"/>
              <a:pathLst>
                <a:path w="801" h="8415" extrusionOk="0">
                  <a:moveTo>
                    <a:pt x="801" y="0"/>
                  </a:moveTo>
                  <a:lnTo>
                    <a:pt x="801" y="0"/>
                  </a:lnTo>
                  <a:cubicBezTo>
                    <a:pt x="801" y="1"/>
                    <a:pt x="801" y="1"/>
                    <a:pt x="801" y="2"/>
                  </a:cubicBezTo>
                  <a:lnTo>
                    <a:pt x="801" y="2"/>
                  </a:lnTo>
                  <a:cubicBezTo>
                    <a:pt x="801" y="1"/>
                    <a:pt x="801" y="1"/>
                    <a:pt x="801" y="0"/>
                  </a:cubicBezTo>
                  <a:close/>
                  <a:moveTo>
                    <a:pt x="801" y="2"/>
                  </a:moveTo>
                  <a:cubicBezTo>
                    <a:pt x="799" y="34"/>
                    <a:pt x="734" y="34"/>
                    <a:pt x="734" y="34"/>
                  </a:cubicBezTo>
                  <a:cubicBezTo>
                    <a:pt x="567" y="2836"/>
                    <a:pt x="367" y="5604"/>
                    <a:pt x="0" y="8340"/>
                  </a:cubicBezTo>
                  <a:cubicBezTo>
                    <a:pt x="0" y="8390"/>
                    <a:pt x="17" y="8415"/>
                    <a:pt x="42" y="8415"/>
                  </a:cubicBezTo>
                  <a:cubicBezTo>
                    <a:pt x="67" y="8415"/>
                    <a:pt x="100" y="8390"/>
                    <a:pt x="134" y="8340"/>
                  </a:cubicBezTo>
                  <a:cubicBezTo>
                    <a:pt x="501" y="5605"/>
                    <a:pt x="734" y="2803"/>
                    <a:pt x="801" y="2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9285625" y="2258925"/>
              <a:ext cx="55625" cy="16975"/>
            </a:xfrm>
            <a:custGeom>
              <a:avLst/>
              <a:gdLst/>
              <a:ahLst/>
              <a:cxnLst/>
              <a:rect l="l" t="t" r="r" b="b"/>
              <a:pathLst>
                <a:path w="2225" h="679" extrusionOk="0">
                  <a:moveTo>
                    <a:pt x="16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20" y="1"/>
                    <a:pt x="16" y="1"/>
                  </a:cubicBezTo>
                  <a:close/>
                  <a:moveTo>
                    <a:pt x="23" y="15"/>
                  </a:moveTo>
                  <a:cubicBezTo>
                    <a:pt x="469" y="409"/>
                    <a:pt x="1059" y="679"/>
                    <a:pt x="1680" y="679"/>
                  </a:cubicBezTo>
                  <a:cubicBezTo>
                    <a:pt x="1849" y="679"/>
                    <a:pt x="2020" y="659"/>
                    <a:pt x="2191" y="616"/>
                  </a:cubicBezTo>
                  <a:cubicBezTo>
                    <a:pt x="2221" y="616"/>
                    <a:pt x="2224" y="510"/>
                    <a:pt x="2178" y="510"/>
                  </a:cubicBezTo>
                  <a:cubicBezTo>
                    <a:pt x="2172" y="510"/>
                    <a:pt x="2165" y="512"/>
                    <a:pt x="2158" y="516"/>
                  </a:cubicBezTo>
                  <a:cubicBezTo>
                    <a:pt x="1975" y="548"/>
                    <a:pt x="1793" y="564"/>
                    <a:pt x="1614" y="564"/>
                  </a:cubicBezTo>
                  <a:cubicBezTo>
                    <a:pt x="1045" y="564"/>
                    <a:pt x="505" y="396"/>
                    <a:pt x="23" y="1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308700" y="2355725"/>
              <a:ext cx="137425" cy="20350"/>
            </a:xfrm>
            <a:custGeom>
              <a:avLst/>
              <a:gdLst/>
              <a:ahLst/>
              <a:cxnLst/>
              <a:rect l="l" t="t" r="r" b="b"/>
              <a:pathLst>
                <a:path w="5497" h="814" extrusionOk="0">
                  <a:moveTo>
                    <a:pt x="2748" y="1"/>
                  </a:moveTo>
                  <a:cubicBezTo>
                    <a:pt x="2643" y="1"/>
                    <a:pt x="2538" y="5"/>
                    <a:pt x="2436" y="13"/>
                  </a:cubicBezTo>
                  <a:cubicBezTo>
                    <a:pt x="1535" y="80"/>
                    <a:pt x="768" y="313"/>
                    <a:pt x="34" y="780"/>
                  </a:cubicBezTo>
                  <a:cubicBezTo>
                    <a:pt x="1" y="780"/>
                    <a:pt x="68" y="813"/>
                    <a:pt x="101" y="813"/>
                  </a:cubicBezTo>
                  <a:cubicBezTo>
                    <a:pt x="840" y="375"/>
                    <a:pt x="1690" y="128"/>
                    <a:pt x="2564" y="128"/>
                  </a:cubicBezTo>
                  <a:cubicBezTo>
                    <a:pt x="2953" y="128"/>
                    <a:pt x="3346" y="177"/>
                    <a:pt x="3737" y="280"/>
                  </a:cubicBezTo>
                  <a:cubicBezTo>
                    <a:pt x="4146" y="400"/>
                    <a:pt x="4573" y="642"/>
                    <a:pt x="4992" y="642"/>
                  </a:cubicBezTo>
                  <a:cubicBezTo>
                    <a:pt x="5153" y="642"/>
                    <a:pt x="5314" y="606"/>
                    <a:pt x="5471" y="513"/>
                  </a:cubicBezTo>
                  <a:cubicBezTo>
                    <a:pt x="5497" y="488"/>
                    <a:pt x="5484" y="424"/>
                    <a:pt x="5461" y="424"/>
                  </a:cubicBezTo>
                  <a:cubicBezTo>
                    <a:pt x="5454" y="424"/>
                    <a:pt x="5446" y="431"/>
                    <a:pt x="5438" y="447"/>
                  </a:cubicBezTo>
                  <a:cubicBezTo>
                    <a:pt x="5314" y="488"/>
                    <a:pt x="5191" y="505"/>
                    <a:pt x="5070" y="505"/>
                  </a:cubicBezTo>
                  <a:cubicBezTo>
                    <a:pt x="4606" y="505"/>
                    <a:pt x="4167" y="252"/>
                    <a:pt x="3770" y="146"/>
                  </a:cubicBezTo>
                  <a:cubicBezTo>
                    <a:pt x="3439" y="44"/>
                    <a:pt x="3088" y="1"/>
                    <a:pt x="2748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9206125" y="2351925"/>
              <a:ext cx="64075" cy="10100"/>
            </a:xfrm>
            <a:custGeom>
              <a:avLst/>
              <a:gdLst/>
              <a:ahLst/>
              <a:cxnLst/>
              <a:rect l="l" t="t" r="r" b="b"/>
              <a:pathLst>
                <a:path w="2563" h="404" extrusionOk="0">
                  <a:moveTo>
                    <a:pt x="984" y="0"/>
                  </a:moveTo>
                  <a:cubicBezTo>
                    <a:pt x="669" y="0"/>
                    <a:pt x="352" y="35"/>
                    <a:pt x="34" y="98"/>
                  </a:cubicBezTo>
                  <a:cubicBezTo>
                    <a:pt x="1" y="98"/>
                    <a:pt x="1" y="165"/>
                    <a:pt x="68" y="165"/>
                  </a:cubicBezTo>
                  <a:cubicBezTo>
                    <a:pt x="339" y="111"/>
                    <a:pt x="604" y="85"/>
                    <a:pt x="864" y="85"/>
                  </a:cubicBezTo>
                  <a:cubicBezTo>
                    <a:pt x="1401" y="85"/>
                    <a:pt x="1919" y="196"/>
                    <a:pt x="2436" y="398"/>
                  </a:cubicBezTo>
                  <a:cubicBezTo>
                    <a:pt x="2447" y="402"/>
                    <a:pt x="2457" y="404"/>
                    <a:pt x="2467" y="404"/>
                  </a:cubicBezTo>
                  <a:cubicBezTo>
                    <a:pt x="2542" y="404"/>
                    <a:pt x="2562" y="298"/>
                    <a:pt x="2503" y="298"/>
                  </a:cubicBezTo>
                  <a:cubicBezTo>
                    <a:pt x="2007" y="92"/>
                    <a:pt x="1498" y="0"/>
                    <a:pt x="98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9228225" y="2454975"/>
              <a:ext cx="149725" cy="22025"/>
            </a:xfrm>
            <a:custGeom>
              <a:avLst/>
              <a:gdLst/>
              <a:ahLst/>
              <a:cxnLst/>
              <a:rect l="l" t="t" r="r" b="b"/>
              <a:pathLst>
                <a:path w="5989" h="881" extrusionOk="0">
                  <a:moveTo>
                    <a:pt x="1620" y="0"/>
                  </a:moveTo>
                  <a:cubicBezTo>
                    <a:pt x="1080" y="0"/>
                    <a:pt x="554" y="125"/>
                    <a:pt x="51" y="479"/>
                  </a:cubicBezTo>
                  <a:cubicBezTo>
                    <a:pt x="0" y="505"/>
                    <a:pt x="27" y="569"/>
                    <a:pt x="71" y="569"/>
                  </a:cubicBezTo>
                  <a:cubicBezTo>
                    <a:pt x="86" y="569"/>
                    <a:pt x="102" y="562"/>
                    <a:pt x="118" y="546"/>
                  </a:cubicBezTo>
                  <a:cubicBezTo>
                    <a:pt x="586" y="239"/>
                    <a:pt x="1066" y="128"/>
                    <a:pt x="1553" y="128"/>
                  </a:cubicBezTo>
                  <a:cubicBezTo>
                    <a:pt x="2820" y="128"/>
                    <a:pt x="4135" y="881"/>
                    <a:pt x="5429" y="881"/>
                  </a:cubicBezTo>
                  <a:cubicBezTo>
                    <a:pt x="5582" y="881"/>
                    <a:pt x="5736" y="870"/>
                    <a:pt x="5888" y="846"/>
                  </a:cubicBezTo>
                  <a:cubicBezTo>
                    <a:pt x="5989" y="846"/>
                    <a:pt x="5989" y="713"/>
                    <a:pt x="5888" y="713"/>
                  </a:cubicBezTo>
                  <a:cubicBezTo>
                    <a:pt x="5795" y="721"/>
                    <a:pt x="5700" y="725"/>
                    <a:pt x="5606" y="725"/>
                  </a:cubicBezTo>
                  <a:cubicBezTo>
                    <a:pt x="4295" y="725"/>
                    <a:pt x="2919" y="0"/>
                    <a:pt x="1620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9303700" y="2416900"/>
              <a:ext cx="28375" cy="5875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4" y="1"/>
                  </a:moveTo>
                  <a:cubicBezTo>
                    <a:pt x="1" y="1"/>
                    <a:pt x="1" y="68"/>
                    <a:pt x="34" y="134"/>
                  </a:cubicBezTo>
                  <a:cubicBezTo>
                    <a:pt x="368" y="168"/>
                    <a:pt x="701" y="234"/>
                    <a:pt x="1035" y="234"/>
                  </a:cubicBezTo>
                  <a:cubicBezTo>
                    <a:pt x="1135" y="234"/>
                    <a:pt x="1135" y="134"/>
                    <a:pt x="1035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9132750" y="2492300"/>
              <a:ext cx="173075" cy="19025"/>
            </a:xfrm>
            <a:custGeom>
              <a:avLst/>
              <a:gdLst/>
              <a:ahLst/>
              <a:cxnLst/>
              <a:rect l="l" t="t" r="r" b="b"/>
              <a:pathLst>
                <a:path w="6923" h="761" extrusionOk="0">
                  <a:moveTo>
                    <a:pt x="2344" y="0"/>
                  </a:moveTo>
                  <a:cubicBezTo>
                    <a:pt x="1576" y="0"/>
                    <a:pt x="817" y="102"/>
                    <a:pt x="101" y="287"/>
                  </a:cubicBezTo>
                  <a:cubicBezTo>
                    <a:pt x="1" y="287"/>
                    <a:pt x="34" y="354"/>
                    <a:pt x="101" y="354"/>
                  </a:cubicBezTo>
                  <a:cubicBezTo>
                    <a:pt x="784" y="191"/>
                    <a:pt x="1484" y="108"/>
                    <a:pt x="2184" y="108"/>
                  </a:cubicBezTo>
                  <a:cubicBezTo>
                    <a:pt x="2918" y="108"/>
                    <a:pt x="3653" y="200"/>
                    <a:pt x="4370" y="387"/>
                  </a:cubicBezTo>
                  <a:cubicBezTo>
                    <a:pt x="4955" y="539"/>
                    <a:pt x="5484" y="761"/>
                    <a:pt x="6011" y="761"/>
                  </a:cubicBezTo>
                  <a:cubicBezTo>
                    <a:pt x="6295" y="761"/>
                    <a:pt x="6580" y="696"/>
                    <a:pt x="6872" y="521"/>
                  </a:cubicBezTo>
                  <a:cubicBezTo>
                    <a:pt x="6923" y="496"/>
                    <a:pt x="6896" y="432"/>
                    <a:pt x="6866" y="432"/>
                  </a:cubicBezTo>
                  <a:cubicBezTo>
                    <a:pt x="6857" y="432"/>
                    <a:pt x="6847" y="438"/>
                    <a:pt x="6839" y="454"/>
                  </a:cubicBezTo>
                  <a:cubicBezTo>
                    <a:pt x="6568" y="578"/>
                    <a:pt x="6277" y="626"/>
                    <a:pt x="5975" y="626"/>
                  </a:cubicBezTo>
                  <a:cubicBezTo>
                    <a:pt x="4977" y="626"/>
                    <a:pt x="3858" y="97"/>
                    <a:pt x="2936" y="20"/>
                  </a:cubicBezTo>
                  <a:cubicBezTo>
                    <a:pt x="2738" y="7"/>
                    <a:pt x="2541" y="0"/>
                    <a:pt x="234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9490500" y="2410075"/>
              <a:ext cx="120825" cy="16025"/>
            </a:xfrm>
            <a:custGeom>
              <a:avLst/>
              <a:gdLst/>
              <a:ahLst/>
              <a:cxnLst/>
              <a:rect l="l" t="t" r="r" b="b"/>
              <a:pathLst>
                <a:path w="4833" h="641" extrusionOk="0">
                  <a:moveTo>
                    <a:pt x="4721" y="0"/>
                  </a:moveTo>
                  <a:cubicBezTo>
                    <a:pt x="4715" y="0"/>
                    <a:pt x="4709" y="2"/>
                    <a:pt x="4704" y="7"/>
                  </a:cubicBezTo>
                  <a:cubicBezTo>
                    <a:pt x="4421" y="279"/>
                    <a:pt x="4092" y="366"/>
                    <a:pt x="3746" y="366"/>
                  </a:cubicBezTo>
                  <a:cubicBezTo>
                    <a:pt x="3115" y="366"/>
                    <a:pt x="2429" y="74"/>
                    <a:pt x="1869" y="74"/>
                  </a:cubicBezTo>
                  <a:cubicBezTo>
                    <a:pt x="1202" y="74"/>
                    <a:pt x="568" y="274"/>
                    <a:pt x="1" y="574"/>
                  </a:cubicBezTo>
                  <a:cubicBezTo>
                    <a:pt x="1" y="574"/>
                    <a:pt x="1" y="641"/>
                    <a:pt x="34" y="641"/>
                  </a:cubicBezTo>
                  <a:cubicBezTo>
                    <a:pt x="612" y="336"/>
                    <a:pt x="1128" y="232"/>
                    <a:pt x="1645" y="232"/>
                  </a:cubicBezTo>
                  <a:cubicBezTo>
                    <a:pt x="2203" y="232"/>
                    <a:pt x="2763" y="353"/>
                    <a:pt x="3403" y="474"/>
                  </a:cubicBezTo>
                  <a:cubicBezTo>
                    <a:pt x="3553" y="501"/>
                    <a:pt x="3694" y="515"/>
                    <a:pt x="3828" y="515"/>
                  </a:cubicBezTo>
                  <a:cubicBezTo>
                    <a:pt x="4198" y="515"/>
                    <a:pt x="4510" y="401"/>
                    <a:pt x="4804" y="107"/>
                  </a:cubicBezTo>
                  <a:cubicBezTo>
                    <a:pt x="4833" y="78"/>
                    <a:pt x="4763" y="0"/>
                    <a:pt x="472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9498000" y="2375225"/>
              <a:ext cx="134300" cy="9925"/>
            </a:xfrm>
            <a:custGeom>
              <a:avLst/>
              <a:gdLst/>
              <a:ahLst/>
              <a:cxnLst/>
              <a:rect l="l" t="t" r="r" b="b"/>
              <a:pathLst>
                <a:path w="5372" h="397" extrusionOk="0">
                  <a:moveTo>
                    <a:pt x="68" y="0"/>
                  </a:moveTo>
                  <a:cubicBezTo>
                    <a:pt x="34" y="33"/>
                    <a:pt x="1" y="67"/>
                    <a:pt x="34" y="67"/>
                  </a:cubicBezTo>
                  <a:cubicBezTo>
                    <a:pt x="1417" y="253"/>
                    <a:pt x="2821" y="397"/>
                    <a:pt x="4212" y="397"/>
                  </a:cubicBezTo>
                  <a:cubicBezTo>
                    <a:pt x="4566" y="397"/>
                    <a:pt x="4919" y="387"/>
                    <a:pt x="5271" y="367"/>
                  </a:cubicBezTo>
                  <a:cubicBezTo>
                    <a:pt x="5371" y="367"/>
                    <a:pt x="5338" y="234"/>
                    <a:pt x="5271" y="234"/>
                  </a:cubicBezTo>
                  <a:cubicBezTo>
                    <a:pt x="3537" y="234"/>
                    <a:pt x="1769" y="167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9591400" y="2341025"/>
              <a:ext cx="70925" cy="10875"/>
            </a:xfrm>
            <a:custGeom>
              <a:avLst/>
              <a:gdLst/>
              <a:ahLst/>
              <a:cxnLst/>
              <a:rect l="l" t="t" r="r" b="b"/>
              <a:pathLst>
                <a:path w="2837" h="435" extrusionOk="0">
                  <a:moveTo>
                    <a:pt x="34" y="0"/>
                  </a:moveTo>
                  <a:cubicBezTo>
                    <a:pt x="34" y="34"/>
                    <a:pt x="1" y="101"/>
                    <a:pt x="101" y="101"/>
                  </a:cubicBezTo>
                  <a:cubicBezTo>
                    <a:pt x="968" y="234"/>
                    <a:pt x="1869" y="401"/>
                    <a:pt x="2770" y="434"/>
                  </a:cubicBezTo>
                  <a:cubicBezTo>
                    <a:pt x="2836" y="434"/>
                    <a:pt x="2836" y="367"/>
                    <a:pt x="2770" y="334"/>
                  </a:cubicBezTo>
                  <a:cubicBezTo>
                    <a:pt x="1869" y="167"/>
                    <a:pt x="968" y="101"/>
                    <a:pt x="3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9474650" y="2304325"/>
              <a:ext cx="48400" cy="5875"/>
            </a:xfrm>
            <a:custGeom>
              <a:avLst/>
              <a:gdLst/>
              <a:ahLst/>
              <a:cxnLst/>
              <a:rect l="l" t="t" r="r" b="b"/>
              <a:pathLst>
                <a:path w="1936" h="235" extrusionOk="0">
                  <a:moveTo>
                    <a:pt x="1836" y="1"/>
                  </a:moveTo>
                  <a:cubicBezTo>
                    <a:pt x="1269" y="1"/>
                    <a:pt x="668" y="134"/>
                    <a:pt x="101" y="168"/>
                  </a:cubicBezTo>
                  <a:cubicBezTo>
                    <a:pt x="1" y="168"/>
                    <a:pt x="34" y="234"/>
                    <a:pt x="101" y="234"/>
                  </a:cubicBezTo>
                  <a:cubicBezTo>
                    <a:pt x="668" y="201"/>
                    <a:pt x="1269" y="201"/>
                    <a:pt x="1836" y="134"/>
                  </a:cubicBezTo>
                  <a:cubicBezTo>
                    <a:pt x="1936" y="134"/>
                    <a:pt x="1936" y="1"/>
                    <a:pt x="183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2"/>
          <p:cNvGrpSpPr/>
          <p:nvPr/>
        </p:nvGrpSpPr>
        <p:grpSpPr>
          <a:xfrm flipH="1">
            <a:off x="1187575" y="539500"/>
            <a:ext cx="784750" cy="1674700"/>
            <a:chOff x="5909625" y="3402475"/>
            <a:chExt cx="784750" cy="1674700"/>
          </a:xfrm>
        </p:grpSpPr>
        <p:sp>
          <p:nvSpPr>
            <p:cNvPr id="683" name="Google Shape;68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"/>
          <p:cNvGrpSpPr/>
          <p:nvPr/>
        </p:nvGrpSpPr>
        <p:grpSpPr>
          <a:xfrm flipH="1">
            <a:off x="325125" y="3373125"/>
            <a:ext cx="932350" cy="1637175"/>
            <a:chOff x="8451425" y="3510050"/>
            <a:chExt cx="932350" cy="1637175"/>
          </a:xfrm>
        </p:grpSpPr>
        <p:sp>
          <p:nvSpPr>
            <p:cNvPr id="721" name="Google Shape;721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2"/>
          <p:cNvGrpSpPr/>
          <p:nvPr/>
        </p:nvGrpSpPr>
        <p:grpSpPr>
          <a:xfrm rot="-670505" flipH="1">
            <a:off x="1626452" y="3960952"/>
            <a:ext cx="811267" cy="1615185"/>
            <a:chOff x="7198025" y="3729625"/>
            <a:chExt cx="811300" cy="1615250"/>
          </a:xfrm>
        </p:grpSpPr>
        <p:sp>
          <p:nvSpPr>
            <p:cNvPr id="865" name="Google Shape;865;p2"/>
            <p:cNvSpPr/>
            <p:nvPr/>
          </p:nvSpPr>
          <p:spPr>
            <a:xfrm>
              <a:off x="7480725" y="3926900"/>
              <a:ext cx="324425" cy="381450"/>
            </a:xfrm>
            <a:custGeom>
              <a:avLst/>
              <a:gdLst/>
              <a:ahLst/>
              <a:cxnLst/>
              <a:rect l="l" t="t" r="r" b="b"/>
              <a:pathLst>
                <a:path w="12977" h="15258" extrusionOk="0">
                  <a:moveTo>
                    <a:pt x="4145" y="0"/>
                  </a:moveTo>
                  <a:cubicBezTo>
                    <a:pt x="4064" y="0"/>
                    <a:pt x="3984" y="4"/>
                    <a:pt x="3904" y="11"/>
                  </a:cubicBezTo>
                  <a:cubicBezTo>
                    <a:pt x="2387" y="110"/>
                    <a:pt x="1065" y="1318"/>
                    <a:pt x="681" y="2763"/>
                  </a:cubicBezTo>
                  <a:lnTo>
                    <a:pt x="681" y="2763"/>
                  </a:lnTo>
                  <a:cubicBezTo>
                    <a:pt x="449" y="3351"/>
                    <a:pt x="791" y="3888"/>
                    <a:pt x="635" y="4514"/>
                  </a:cubicBezTo>
                  <a:cubicBezTo>
                    <a:pt x="301" y="5682"/>
                    <a:pt x="1" y="6949"/>
                    <a:pt x="301" y="8117"/>
                  </a:cubicBezTo>
                  <a:cubicBezTo>
                    <a:pt x="535" y="9017"/>
                    <a:pt x="1135" y="9818"/>
                    <a:pt x="1836" y="10485"/>
                  </a:cubicBezTo>
                  <a:cubicBezTo>
                    <a:pt x="2536" y="11119"/>
                    <a:pt x="3337" y="11653"/>
                    <a:pt x="4071" y="12220"/>
                  </a:cubicBezTo>
                  <a:cubicBezTo>
                    <a:pt x="5171" y="13054"/>
                    <a:pt x="6172" y="14054"/>
                    <a:pt x="7406" y="14688"/>
                  </a:cubicBezTo>
                  <a:cubicBezTo>
                    <a:pt x="8090" y="15039"/>
                    <a:pt x="8876" y="15257"/>
                    <a:pt x="9639" y="15257"/>
                  </a:cubicBezTo>
                  <a:cubicBezTo>
                    <a:pt x="10254" y="15257"/>
                    <a:pt x="10855" y="15116"/>
                    <a:pt x="11376" y="14788"/>
                  </a:cubicBezTo>
                  <a:cubicBezTo>
                    <a:pt x="12076" y="14321"/>
                    <a:pt x="12543" y="13621"/>
                    <a:pt x="12743" y="12820"/>
                  </a:cubicBezTo>
                  <a:cubicBezTo>
                    <a:pt x="12977" y="12019"/>
                    <a:pt x="12877" y="11052"/>
                    <a:pt x="12343" y="10385"/>
                  </a:cubicBezTo>
                  <a:cubicBezTo>
                    <a:pt x="11576" y="9484"/>
                    <a:pt x="10242" y="9318"/>
                    <a:pt x="9141" y="8851"/>
                  </a:cubicBezTo>
                  <a:cubicBezTo>
                    <a:pt x="8907" y="8784"/>
                    <a:pt x="8674" y="8650"/>
                    <a:pt x="8640" y="8384"/>
                  </a:cubicBezTo>
                  <a:cubicBezTo>
                    <a:pt x="8540" y="8017"/>
                    <a:pt x="8974" y="7716"/>
                    <a:pt x="9208" y="7450"/>
                  </a:cubicBezTo>
                  <a:cubicBezTo>
                    <a:pt x="9574" y="6983"/>
                    <a:pt x="9541" y="6282"/>
                    <a:pt x="9174" y="5848"/>
                  </a:cubicBezTo>
                  <a:cubicBezTo>
                    <a:pt x="8741" y="5381"/>
                    <a:pt x="8073" y="5315"/>
                    <a:pt x="7673" y="4881"/>
                  </a:cubicBezTo>
                  <a:cubicBezTo>
                    <a:pt x="7106" y="4281"/>
                    <a:pt x="7340" y="3347"/>
                    <a:pt x="7206" y="2546"/>
                  </a:cubicBezTo>
                  <a:cubicBezTo>
                    <a:pt x="7016" y="1123"/>
                    <a:pt x="5598" y="0"/>
                    <a:pt x="4145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7569125" y="5070475"/>
              <a:ext cx="121775" cy="170975"/>
            </a:xfrm>
            <a:custGeom>
              <a:avLst/>
              <a:gdLst/>
              <a:ahLst/>
              <a:cxnLst/>
              <a:rect l="l" t="t" r="r" b="b"/>
              <a:pathLst>
                <a:path w="4871" h="6839" extrusionOk="0">
                  <a:moveTo>
                    <a:pt x="2469" y="1"/>
                  </a:moveTo>
                  <a:lnTo>
                    <a:pt x="1" y="2302"/>
                  </a:lnTo>
                  <a:lnTo>
                    <a:pt x="1435" y="3670"/>
                  </a:lnTo>
                  <a:lnTo>
                    <a:pt x="768" y="6839"/>
                  </a:lnTo>
                  <a:lnTo>
                    <a:pt x="768" y="6839"/>
                  </a:lnTo>
                  <a:lnTo>
                    <a:pt x="4871" y="2569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7400675" y="5249775"/>
              <a:ext cx="155150" cy="95100"/>
            </a:xfrm>
            <a:custGeom>
              <a:avLst/>
              <a:gdLst/>
              <a:ahLst/>
              <a:cxnLst/>
              <a:rect l="l" t="t" r="r" b="b"/>
              <a:pathLst>
                <a:path w="6206" h="3804" extrusionOk="0">
                  <a:moveTo>
                    <a:pt x="2803" y="0"/>
                  </a:moveTo>
                  <a:lnTo>
                    <a:pt x="2769" y="1969"/>
                  </a:lnTo>
                  <a:lnTo>
                    <a:pt x="1" y="3670"/>
                  </a:lnTo>
                  <a:lnTo>
                    <a:pt x="5938" y="3803"/>
                  </a:lnTo>
                  <a:lnTo>
                    <a:pt x="6205" y="301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7293925" y="4204850"/>
              <a:ext cx="475375" cy="580450"/>
            </a:xfrm>
            <a:custGeom>
              <a:avLst/>
              <a:gdLst/>
              <a:ahLst/>
              <a:cxnLst/>
              <a:rect l="l" t="t" r="r" b="b"/>
              <a:pathLst>
                <a:path w="19015" h="23218" extrusionOk="0">
                  <a:moveTo>
                    <a:pt x="5305" y="1"/>
                  </a:moveTo>
                  <a:lnTo>
                    <a:pt x="1" y="21716"/>
                  </a:lnTo>
                  <a:cubicBezTo>
                    <a:pt x="1" y="21716"/>
                    <a:pt x="4167" y="23198"/>
                    <a:pt x="7140" y="23198"/>
                  </a:cubicBezTo>
                  <a:cubicBezTo>
                    <a:pt x="7873" y="23198"/>
                    <a:pt x="8533" y="23108"/>
                    <a:pt x="9041" y="22884"/>
                  </a:cubicBezTo>
                  <a:cubicBezTo>
                    <a:pt x="9775" y="22568"/>
                    <a:pt x="10738" y="22454"/>
                    <a:pt x="11744" y="22454"/>
                  </a:cubicBezTo>
                  <a:cubicBezTo>
                    <a:pt x="14348" y="22454"/>
                    <a:pt x="17247" y="23217"/>
                    <a:pt x="17247" y="23217"/>
                  </a:cubicBezTo>
                  <a:lnTo>
                    <a:pt x="19015" y="20249"/>
                  </a:lnTo>
                  <a:lnTo>
                    <a:pt x="13411" y="601"/>
                  </a:lnTo>
                  <a:lnTo>
                    <a:pt x="5305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7251400" y="3729625"/>
              <a:ext cx="93425" cy="143975"/>
            </a:xfrm>
            <a:custGeom>
              <a:avLst/>
              <a:gdLst/>
              <a:ahLst/>
              <a:cxnLst/>
              <a:rect l="l" t="t" r="r" b="b"/>
              <a:pathLst>
                <a:path w="3737" h="5759" extrusionOk="0">
                  <a:moveTo>
                    <a:pt x="3245" y="0"/>
                  </a:moveTo>
                  <a:cubicBezTo>
                    <a:pt x="2713" y="0"/>
                    <a:pt x="1919" y="1770"/>
                    <a:pt x="1568" y="1770"/>
                  </a:cubicBezTo>
                  <a:cubicBezTo>
                    <a:pt x="1556" y="1770"/>
                    <a:pt x="1546" y="1768"/>
                    <a:pt x="1535" y="1764"/>
                  </a:cubicBezTo>
                  <a:cubicBezTo>
                    <a:pt x="1168" y="1664"/>
                    <a:pt x="2469" y="397"/>
                    <a:pt x="2402" y="163"/>
                  </a:cubicBezTo>
                  <a:cubicBezTo>
                    <a:pt x="2397" y="116"/>
                    <a:pt x="2370" y="93"/>
                    <a:pt x="2326" y="93"/>
                  </a:cubicBezTo>
                  <a:cubicBezTo>
                    <a:pt x="2123" y="93"/>
                    <a:pt x="1556" y="592"/>
                    <a:pt x="1035" y="1497"/>
                  </a:cubicBezTo>
                  <a:cubicBezTo>
                    <a:pt x="401" y="2565"/>
                    <a:pt x="1" y="5033"/>
                    <a:pt x="1" y="5033"/>
                  </a:cubicBezTo>
                  <a:cubicBezTo>
                    <a:pt x="1" y="5033"/>
                    <a:pt x="1126" y="5758"/>
                    <a:pt x="1428" y="5758"/>
                  </a:cubicBezTo>
                  <a:cubicBezTo>
                    <a:pt x="1475" y="5758"/>
                    <a:pt x="1502" y="5741"/>
                    <a:pt x="1502" y="5700"/>
                  </a:cubicBezTo>
                  <a:cubicBezTo>
                    <a:pt x="1569" y="5367"/>
                    <a:pt x="2536" y="4833"/>
                    <a:pt x="2869" y="4333"/>
                  </a:cubicBezTo>
                  <a:cubicBezTo>
                    <a:pt x="3203" y="3766"/>
                    <a:pt x="3537" y="2531"/>
                    <a:pt x="3370" y="2398"/>
                  </a:cubicBezTo>
                  <a:cubicBezTo>
                    <a:pt x="3360" y="2392"/>
                    <a:pt x="3351" y="2390"/>
                    <a:pt x="3341" y="2390"/>
                  </a:cubicBezTo>
                  <a:cubicBezTo>
                    <a:pt x="3170" y="2390"/>
                    <a:pt x="2893" y="3147"/>
                    <a:pt x="2736" y="3399"/>
                  </a:cubicBezTo>
                  <a:cubicBezTo>
                    <a:pt x="2680" y="3466"/>
                    <a:pt x="2612" y="3511"/>
                    <a:pt x="2562" y="3511"/>
                  </a:cubicBezTo>
                  <a:cubicBezTo>
                    <a:pt x="2465" y="3511"/>
                    <a:pt x="2438" y="3339"/>
                    <a:pt x="2703" y="2832"/>
                  </a:cubicBezTo>
                  <a:cubicBezTo>
                    <a:pt x="3170" y="2031"/>
                    <a:pt x="3737" y="730"/>
                    <a:pt x="3503" y="563"/>
                  </a:cubicBezTo>
                  <a:cubicBezTo>
                    <a:pt x="3494" y="556"/>
                    <a:pt x="3484" y="552"/>
                    <a:pt x="3473" y="552"/>
                  </a:cubicBezTo>
                  <a:cubicBezTo>
                    <a:pt x="3248" y="552"/>
                    <a:pt x="2646" y="2100"/>
                    <a:pt x="2353" y="2100"/>
                  </a:cubicBezTo>
                  <a:cubicBezTo>
                    <a:pt x="2347" y="2100"/>
                    <a:pt x="2341" y="2099"/>
                    <a:pt x="2336" y="2098"/>
                  </a:cubicBezTo>
                  <a:cubicBezTo>
                    <a:pt x="2036" y="2064"/>
                    <a:pt x="2536" y="1364"/>
                    <a:pt x="2836" y="930"/>
                  </a:cubicBezTo>
                  <a:cubicBezTo>
                    <a:pt x="3170" y="530"/>
                    <a:pt x="3403" y="63"/>
                    <a:pt x="3403" y="63"/>
                  </a:cubicBezTo>
                  <a:cubicBezTo>
                    <a:pt x="3354" y="20"/>
                    <a:pt x="3301" y="0"/>
                    <a:pt x="324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7929400" y="3806200"/>
              <a:ext cx="79925" cy="150175"/>
            </a:xfrm>
            <a:custGeom>
              <a:avLst/>
              <a:gdLst/>
              <a:ahLst/>
              <a:cxnLst/>
              <a:rect l="l" t="t" r="r" b="b"/>
              <a:pathLst>
                <a:path w="3197" h="6007" extrusionOk="0">
                  <a:moveTo>
                    <a:pt x="1961" y="1"/>
                  </a:moveTo>
                  <a:cubicBezTo>
                    <a:pt x="1953" y="1"/>
                    <a:pt x="1944" y="1"/>
                    <a:pt x="1935" y="2"/>
                  </a:cubicBezTo>
                  <a:cubicBezTo>
                    <a:pt x="1935" y="2"/>
                    <a:pt x="1901" y="502"/>
                    <a:pt x="1935" y="1036"/>
                  </a:cubicBezTo>
                  <a:cubicBezTo>
                    <a:pt x="1966" y="1562"/>
                    <a:pt x="1997" y="2318"/>
                    <a:pt x="1788" y="2318"/>
                  </a:cubicBezTo>
                  <a:cubicBezTo>
                    <a:pt x="1772" y="2318"/>
                    <a:pt x="1754" y="2313"/>
                    <a:pt x="1735" y="2304"/>
                  </a:cubicBezTo>
                  <a:cubicBezTo>
                    <a:pt x="1434" y="2170"/>
                    <a:pt x="1835" y="336"/>
                    <a:pt x="1568" y="336"/>
                  </a:cubicBezTo>
                  <a:cubicBezTo>
                    <a:pt x="1268" y="336"/>
                    <a:pt x="1101" y="1770"/>
                    <a:pt x="1001" y="2671"/>
                  </a:cubicBezTo>
                  <a:cubicBezTo>
                    <a:pt x="982" y="3197"/>
                    <a:pt x="900" y="3374"/>
                    <a:pt x="819" y="3374"/>
                  </a:cubicBezTo>
                  <a:cubicBezTo>
                    <a:pt x="757" y="3374"/>
                    <a:pt x="696" y="3269"/>
                    <a:pt x="667" y="3138"/>
                  </a:cubicBezTo>
                  <a:cubicBezTo>
                    <a:pt x="667" y="2837"/>
                    <a:pt x="901" y="1970"/>
                    <a:pt x="634" y="1970"/>
                  </a:cubicBezTo>
                  <a:cubicBezTo>
                    <a:pt x="434" y="1970"/>
                    <a:pt x="0" y="3204"/>
                    <a:pt x="67" y="3838"/>
                  </a:cubicBezTo>
                  <a:cubicBezTo>
                    <a:pt x="100" y="4472"/>
                    <a:pt x="601" y="5439"/>
                    <a:pt x="467" y="5706"/>
                  </a:cubicBezTo>
                  <a:cubicBezTo>
                    <a:pt x="400" y="6006"/>
                    <a:pt x="2135" y="6006"/>
                    <a:pt x="2135" y="6006"/>
                  </a:cubicBezTo>
                  <a:cubicBezTo>
                    <a:pt x="2135" y="6006"/>
                    <a:pt x="3069" y="3705"/>
                    <a:pt x="3136" y="2471"/>
                  </a:cubicBezTo>
                  <a:cubicBezTo>
                    <a:pt x="3196" y="1319"/>
                    <a:pt x="2926" y="580"/>
                    <a:pt x="2776" y="580"/>
                  </a:cubicBezTo>
                  <a:cubicBezTo>
                    <a:pt x="2761" y="580"/>
                    <a:pt x="2748" y="587"/>
                    <a:pt x="2735" y="603"/>
                  </a:cubicBezTo>
                  <a:cubicBezTo>
                    <a:pt x="2604" y="799"/>
                    <a:pt x="2955" y="2472"/>
                    <a:pt x="2622" y="2472"/>
                  </a:cubicBezTo>
                  <a:cubicBezTo>
                    <a:pt x="2616" y="2472"/>
                    <a:pt x="2609" y="2472"/>
                    <a:pt x="2602" y="2471"/>
                  </a:cubicBezTo>
                  <a:cubicBezTo>
                    <a:pt x="2240" y="2372"/>
                    <a:pt x="2592" y="1"/>
                    <a:pt x="1961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7401525" y="4153150"/>
              <a:ext cx="271875" cy="382800"/>
            </a:xfrm>
            <a:custGeom>
              <a:avLst/>
              <a:gdLst/>
              <a:ahLst/>
              <a:cxnLst/>
              <a:rect l="l" t="t" r="r" b="b"/>
              <a:pathLst>
                <a:path w="10875" h="15312" extrusionOk="0">
                  <a:moveTo>
                    <a:pt x="5637" y="1"/>
                  </a:moveTo>
                  <a:cubicBezTo>
                    <a:pt x="5637" y="1"/>
                    <a:pt x="734" y="67"/>
                    <a:pt x="467" y="5571"/>
                  </a:cubicBezTo>
                  <a:cubicBezTo>
                    <a:pt x="334" y="7673"/>
                    <a:pt x="2135" y="9074"/>
                    <a:pt x="2035" y="10742"/>
                  </a:cubicBezTo>
                  <a:lnTo>
                    <a:pt x="0" y="15145"/>
                  </a:lnTo>
                  <a:lnTo>
                    <a:pt x="10407" y="15312"/>
                  </a:lnTo>
                  <a:lnTo>
                    <a:pt x="10874" y="2969"/>
                  </a:lnTo>
                  <a:cubicBezTo>
                    <a:pt x="10874" y="2669"/>
                    <a:pt x="8740" y="234"/>
                    <a:pt x="5904" y="67"/>
                  </a:cubicBezTo>
                  <a:cubicBezTo>
                    <a:pt x="5804" y="67"/>
                    <a:pt x="5704" y="1"/>
                    <a:pt x="5637" y="1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7198025" y="3833750"/>
              <a:ext cx="278575" cy="413675"/>
            </a:xfrm>
            <a:custGeom>
              <a:avLst/>
              <a:gdLst/>
              <a:ahLst/>
              <a:cxnLst/>
              <a:rect l="l" t="t" r="r" b="b"/>
              <a:pathLst>
                <a:path w="11143" h="16547" extrusionOk="0">
                  <a:moveTo>
                    <a:pt x="2036" y="1"/>
                  </a:moveTo>
                  <a:cubicBezTo>
                    <a:pt x="2036" y="1"/>
                    <a:pt x="1" y="8774"/>
                    <a:pt x="1702" y="10108"/>
                  </a:cubicBezTo>
                  <a:cubicBezTo>
                    <a:pt x="5805" y="13344"/>
                    <a:pt x="9441" y="16546"/>
                    <a:pt x="9441" y="16546"/>
                  </a:cubicBezTo>
                  <a:lnTo>
                    <a:pt x="11142" y="12643"/>
                  </a:lnTo>
                  <a:lnTo>
                    <a:pt x="4771" y="7440"/>
                  </a:lnTo>
                  <a:lnTo>
                    <a:pt x="4504" y="1235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7679200" y="3933825"/>
              <a:ext cx="314425" cy="355275"/>
            </a:xfrm>
            <a:custGeom>
              <a:avLst/>
              <a:gdLst/>
              <a:ahLst/>
              <a:cxnLst/>
              <a:rect l="l" t="t" r="r" b="b"/>
              <a:pathLst>
                <a:path w="12577" h="14211" extrusionOk="0">
                  <a:moveTo>
                    <a:pt x="9741" y="1"/>
                  </a:moveTo>
                  <a:cubicBezTo>
                    <a:pt x="9641" y="168"/>
                    <a:pt x="8707" y="8940"/>
                    <a:pt x="8707" y="8940"/>
                  </a:cubicBezTo>
                  <a:cubicBezTo>
                    <a:pt x="7706" y="9441"/>
                    <a:pt x="902" y="10442"/>
                    <a:pt x="902" y="10442"/>
                  </a:cubicBezTo>
                  <a:lnTo>
                    <a:pt x="1" y="14211"/>
                  </a:lnTo>
                  <a:cubicBezTo>
                    <a:pt x="1" y="14211"/>
                    <a:pt x="10308" y="13444"/>
                    <a:pt x="11409" y="11943"/>
                  </a:cubicBezTo>
                  <a:cubicBezTo>
                    <a:pt x="12443" y="10442"/>
                    <a:pt x="12577" y="568"/>
                    <a:pt x="12577" y="568"/>
                  </a:cubicBezTo>
                  <a:lnTo>
                    <a:pt x="9741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7327300" y="4531750"/>
              <a:ext cx="342775" cy="630200"/>
            </a:xfrm>
            <a:custGeom>
              <a:avLst/>
              <a:gdLst/>
              <a:ahLst/>
              <a:cxnLst/>
              <a:rect l="l" t="t" r="r" b="b"/>
              <a:pathLst>
                <a:path w="13711" h="25208" extrusionOk="0">
                  <a:moveTo>
                    <a:pt x="2936" y="1"/>
                  </a:moveTo>
                  <a:cubicBezTo>
                    <a:pt x="2936" y="1"/>
                    <a:pt x="0" y="10475"/>
                    <a:pt x="2369" y="14478"/>
                  </a:cubicBezTo>
                  <a:cubicBezTo>
                    <a:pt x="4695" y="18387"/>
                    <a:pt x="10119" y="25207"/>
                    <a:pt x="10306" y="25207"/>
                  </a:cubicBezTo>
                  <a:cubicBezTo>
                    <a:pt x="10312" y="25207"/>
                    <a:pt x="10313" y="25200"/>
                    <a:pt x="10308" y="25186"/>
                  </a:cubicBezTo>
                  <a:cubicBezTo>
                    <a:pt x="10174" y="24719"/>
                    <a:pt x="13710" y="22317"/>
                    <a:pt x="13710" y="22317"/>
                  </a:cubicBezTo>
                  <a:cubicBezTo>
                    <a:pt x="13710" y="22317"/>
                    <a:pt x="6205" y="12110"/>
                    <a:pt x="6472" y="10675"/>
                  </a:cubicBezTo>
                  <a:cubicBezTo>
                    <a:pt x="6672" y="9274"/>
                    <a:pt x="8640" y="201"/>
                    <a:pt x="8640" y="201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7460725" y="4532600"/>
              <a:ext cx="211000" cy="764725"/>
            </a:xfrm>
            <a:custGeom>
              <a:avLst/>
              <a:gdLst/>
              <a:ahLst/>
              <a:cxnLst/>
              <a:rect l="l" t="t" r="r" b="b"/>
              <a:pathLst>
                <a:path w="8440" h="30589" extrusionOk="0">
                  <a:moveTo>
                    <a:pt x="8440" y="0"/>
                  </a:moveTo>
                  <a:lnTo>
                    <a:pt x="2836" y="167"/>
                  </a:lnTo>
                  <a:lnTo>
                    <a:pt x="0" y="30322"/>
                  </a:lnTo>
                  <a:lnTo>
                    <a:pt x="4103" y="30589"/>
                  </a:lnTo>
                  <a:lnTo>
                    <a:pt x="8440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7544125" y="4167325"/>
              <a:ext cx="284375" cy="617150"/>
            </a:xfrm>
            <a:custGeom>
              <a:avLst/>
              <a:gdLst/>
              <a:ahLst/>
              <a:cxnLst/>
              <a:rect l="l" t="t" r="r" b="b"/>
              <a:pathLst>
                <a:path w="11375" h="24686" extrusionOk="0">
                  <a:moveTo>
                    <a:pt x="2535" y="1"/>
                  </a:moveTo>
                  <a:lnTo>
                    <a:pt x="2535" y="1"/>
                  </a:lnTo>
                  <a:cubicBezTo>
                    <a:pt x="2635" y="268"/>
                    <a:pt x="0" y="14411"/>
                    <a:pt x="7272" y="24685"/>
                  </a:cubicBezTo>
                  <a:lnTo>
                    <a:pt x="11375" y="20649"/>
                  </a:lnTo>
                  <a:cubicBezTo>
                    <a:pt x="11375" y="20649"/>
                    <a:pt x="7972" y="11876"/>
                    <a:pt x="7339" y="9307"/>
                  </a:cubicBezTo>
                  <a:cubicBezTo>
                    <a:pt x="6705" y="6739"/>
                    <a:pt x="7005" y="1135"/>
                    <a:pt x="7005" y="1135"/>
                  </a:cubicBezTo>
                  <a:lnTo>
                    <a:pt x="25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7210550" y="4117300"/>
              <a:ext cx="311900" cy="631300"/>
            </a:xfrm>
            <a:custGeom>
              <a:avLst/>
              <a:gdLst/>
              <a:ahLst/>
              <a:cxnLst/>
              <a:rect l="l" t="t" r="r" b="b"/>
              <a:pathLst>
                <a:path w="12476" h="25252" extrusionOk="0">
                  <a:moveTo>
                    <a:pt x="8506" y="0"/>
                  </a:moveTo>
                  <a:cubicBezTo>
                    <a:pt x="8373" y="267"/>
                    <a:pt x="834" y="19181"/>
                    <a:pt x="0" y="24718"/>
                  </a:cubicBezTo>
                  <a:lnTo>
                    <a:pt x="3336" y="25252"/>
                  </a:lnTo>
                  <a:cubicBezTo>
                    <a:pt x="3336" y="25252"/>
                    <a:pt x="8640" y="4670"/>
                    <a:pt x="12476" y="1368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7493250" y="3945950"/>
              <a:ext cx="163475" cy="185100"/>
            </a:xfrm>
            <a:custGeom>
              <a:avLst/>
              <a:gdLst/>
              <a:ahLst/>
              <a:cxnLst/>
              <a:rect l="l" t="t" r="r" b="b"/>
              <a:pathLst>
                <a:path w="6539" h="7404" extrusionOk="0">
                  <a:moveTo>
                    <a:pt x="3462" y="0"/>
                  </a:moveTo>
                  <a:cubicBezTo>
                    <a:pt x="2036" y="0"/>
                    <a:pt x="768" y="1028"/>
                    <a:pt x="501" y="2451"/>
                  </a:cubicBezTo>
                  <a:cubicBezTo>
                    <a:pt x="134" y="4586"/>
                    <a:pt x="0" y="7088"/>
                    <a:pt x="2335" y="7355"/>
                  </a:cubicBezTo>
                  <a:cubicBezTo>
                    <a:pt x="2643" y="7388"/>
                    <a:pt x="2926" y="7404"/>
                    <a:pt x="3187" y="7404"/>
                  </a:cubicBezTo>
                  <a:cubicBezTo>
                    <a:pt x="5787" y="7404"/>
                    <a:pt x="6187" y="5847"/>
                    <a:pt x="6338" y="4786"/>
                  </a:cubicBezTo>
                  <a:cubicBezTo>
                    <a:pt x="6505" y="3585"/>
                    <a:pt x="6538" y="583"/>
                    <a:pt x="4037" y="83"/>
                  </a:cubicBezTo>
                  <a:cubicBezTo>
                    <a:pt x="4037" y="49"/>
                    <a:pt x="4003" y="49"/>
                    <a:pt x="4003" y="49"/>
                  </a:cubicBezTo>
                  <a:cubicBezTo>
                    <a:pt x="3822" y="16"/>
                    <a:pt x="3641" y="0"/>
                    <a:pt x="3462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7509925" y="4111450"/>
              <a:ext cx="95925" cy="236025"/>
            </a:xfrm>
            <a:custGeom>
              <a:avLst/>
              <a:gdLst/>
              <a:ahLst/>
              <a:cxnLst/>
              <a:rect l="l" t="t" r="r" b="b"/>
              <a:pathLst>
                <a:path w="3837" h="9441" extrusionOk="0">
                  <a:moveTo>
                    <a:pt x="334" y="1"/>
                  </a:moveTo>
                  <a:lnTo>
                    <a:pt x="67" y="3303"/>
                  </a:lnTo>
                  <a:cubicBezTo>
                    <a:pt x="0" y="4271"/>
                    <a:pt x="367" y="9441"/>
                    <a:pt x="1368" y="9441"/>
                  </a:cubicBezTo>
                  <a:cubicBezTo>
                    <a:pt x="2235" y="9441"/>
                    <a:pt x="3370" y="4504"/>
                    <a:pt x="3436" y="3637"/>
                  </a:cubicBezTo>
                  <a:lnTo>
                    <a:pt x="3837" y="3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7471175" y="4022850"/>
              <a:ext cx="46275" cy="54775"/>
            </a:xfrm>
            <a:custGeom>
              <a:avLst/>
              <a:gdLst/>
              <a:ahLst/>
              <a:cxnLst/>
              <a:rect l="l" t="t" r="r" b="b"/>
              <a:pathLst>
                <a:path w="1851" h="2191" extrusionOk="0">
                  <a:moveTo>
                    <a:pt x="1014" y="0"/>
                  </a:moveTo>
                  <a:cubicBezTo>
                    <a:pt x="660" y="0"/>
                    <a:pt x="371" y="308"/>
                    <a:pt x="250" y="643"/>
                  </a:cubicBezTo>
                  <a:cubicBezTo>
                    <a:pt x="0" y="1329"/>
                    <a:pt x="450" y="2190"/>
                    <a:pt x="1219" y="2190"/>
                  </a:cubicBezTo>
                  <a:cubicBezTo>
                    <a:pt x="1272" y="2190"/>
                    <a:pt x="1327" y="2186"/>
                    <a:pt x="1384" y="2177"/>
                  </a:cubicBezTo>
                  <a:lnTo>
                    <a:pt x="1717" y="609"/>
                  </a:lnTo>
                  <a:cubicBezTo>
                    <a:pt x="1851" y="309"/>
                    <a:pt x="1384" y="42"/>
                    <a:pt x="1117" y="9"/>
                  </a:cubicBezTo>
                  <a:cubicBezTo>
                    <a:pt x="1082" y="3"/>
                    <a:pt x="1048" y="0"/>
                    <a:pt x="1014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7574125" y="3998050"/>
              <a:ext cx="40075" cy="67725"/>
            </a:xfrm>
            <a:custGeom>
              <a:avLst/>
              <a:gdLst/>
              <a:ahLst/>
              <a:cxnLst/>
              <a:rect l="l" t="t" r="r" b="b"/>
              <a:pathLst>
                <a:path w="1603" h="2709" extrusionOk="0">
                  <a:moveTo>
                    <a:pt x="1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667"/>
                    <a:pt x="68" y="1301"/>
                    <a:pt x="301" y="1868"/>
                  </a:cubicBezTo>
                  <a:cubicBezTo>
                    <a:pt x="301" y="1902"/>
                    <a:pt x="326" y="1918"/>
                    <a:pt x="355" y="1918"/>
                  </a:cubicBezTo>
                  <a:cubicBezTo>
                    <a:pt x="385" y="1918"/>
                    <a:pt x="418" y="1902"/>
                    <a:pt x="435" y="1868"/>
                  </a:cubicBezTo>
                  <a:cubicBezTo>
                    <a:pt x="535" y="1768"/>
                    <a:pt x="693" y="1685"/>
                    <a:pt x="827" y="1685"/>
                  </a:cubicBezTo>
                  <a:cubicBezTo>
                    <a:pt x="960" y="1685"/>
                    <a:pt x="1068" y="1768"/>
                    <a:pt x="1068" y="2002"/>
                  </a:cubicBezTo>
                  <a:cubicBezTo>
                    <a:pt x="1068" y="2302"/>
                    <a:pt x="802" y="2469"/>
                    <a:pt x="601" y="2602"/>
                  </a:cubicBezTo>
                  <a:cubicBezTo>
                    <a:pt x="515" y="2631"/>
                    <a:pt x="577" y="2709"/>
                    <a:pt x="639" y="2709"/>
                  </a:cubicBezTo>
                  <a:cubicBezTo>
                    <a:pt x="649" y="2709"/>
                    <a:pt x="659" y="2707"/>
                    <a:pt x="668" y="2702"/>
                  </a:cubicBezTo>
                  <a:cubicBezTo>
                    <a:pt x="1035" y="2535"/>
                    <a:pt x="1602" y="1835"/>
                    <a:pt x="1002" y="1601"/>
                  </a:cubicBezTo>
                  <a:cubicBezTo>
                    <a:pt x="935" y="1535"/>
                    <a:pt x="868" y="1535"/>
                    <a:pt x="802" y="1535"/>
                  </a:cubicBezTo>
                  <a:cubicBezTo>
                    <a:pt x="735" y="1535"/>
                    <a:pt x="501" y="1701"/>
                    <a:pt x="468" y="1701"/>
                  </a:cubicBezTo>
                  <a:cubicBezTo>
                    <a:pt x="201" y="1668"/>
                    <a:pt x="168" y="23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7538950" y="4018050"/>
              <a:ext cx="8525" cy="5450"/>
            </a:xfrm>
            <a:custGeom>
              <a:avLst/>
              <a:gdLst/>
              <a:ahLst/>
              <a:cxnLst/>
              <a:rect l="l" t="t" r="r" b="b"/>
              <a:pathLst>
                <a:path w="341" h="218" extrusionOk="0">
                  <a:moveTo>
                    <a:pt x="207" y="1"/>
                  </a:moveTo>
                  <a:cubicBezTo>
                    <a:pt x="174" y="1"/>
                    <a:pt x="140" y="1"/>
                    <a:pt x="74" y="34"/>
                  </a:cubicBezTo>
                  <a:cubicBezTo>
                    <a:pt x="0" y="108"/>
                    <a:pt x="71" y="217"/>
                    <a:pt x="153" y="217"/>
                  </a:cubicBezTo>
                  <a:cubicBezTo>
                    <a:pt x="183" y="217"/>
                    <a:pt x="214" y="203"/>
                    <a:pt x="240" y="168"/>
                  </a:cubicBezTo>
                  <a:cubicBezTo>
                    <a:pt x="341" y="68"/>
                    <a:pt x="240" y="1"/>
                    <a:pt x="2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7611525" y="4019500"/>
              <a:ext cx="8500" cy="6150"/>
            </a:xfrm>
            <a:custGeom>
              <a:avLst/>
              <a:gdLst/>
              <a:ahLst/>
              <a:cxnLst/>
              <a:rect l="l" t="t" r="r" b="b"/>
              <a:pathLst>
                <a:path w="340" h="246" extrusionOk="0">
                  <a:moveTo>
                    <a:pt x="221" y="1"/>
                  </a:moveTo>
                  <a:cubicBezTo>
                    <a:pt x="66" y="1"/>
                    <a:pt x="1" y="245"/>
                    <a:pt x="175" y="245"/>
                  </a:cubicBezTo>
                  <a:cubicBezTo>
                    <a:pt x="185" y="245"/>
                    <a:pt x="195" y="245"/>
                    <a:pt x="206" y="243"/>
                  </a:cubicBezTo>
                  <a:cubicBezTo>
                    <a:pt x="340" y="243"/>
                    <a:pt x="340" y="76"/>
                    <a:pt x="273" y="10"/>
                  </a:cubicBezTo>
                  <a:cubicBezTo>
                    <a:pt x="255" y="3"/>
                    <a:pt x="237" y="1"/>
                    <a:pt x="2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7543675" y="4056725"/>
              <a:ext cx="49350" cy="26375"/>
            </a:xfrm>
            <a:custGeom>
              <a:avLst/>
              <a:gdLst/>
              <a:ahLst/>
              <a:cxnLst/>
              <a:rect l="l" t="t" r="r" b="b"/>
              <a:pathLst>
                <a:path w="1974" h="1055" extrusionOk="0">
                  <a:moveTo>
                    <a:pt x="30" y="0"/>
                  </a:moveTo>
                  <a:cubicBezTo>
                    <a:pt x="11" y="0"/>
                    <a:pt x="0" y="35"/>
                    <a:pt x="18" y="88"/>
                  </a:cubicBezTo>
                  <a:cubicBezTo>
                    <a:pt x="218" y="489"/>
                    <a:pt x="552" y="789"/>
                    <a:pt x="1019" y="956"/>
                  </a:cubicBezTo>
                  <a:cubicBezTo>
                    <a:pt x="1153" y="994"/>
                    <a:pt x="1376" y="1054"/>
                    <a:pt x="1572" y="1054"/>
                  </a:cubicBezTo>
                  <a:cubicBezTo>
                    <a:pt x="1718" y="1054"/>
                    <a:pt x="1849" y="1021"/>
                    <a:pt x="1919" y="922"/>
                  </a:cubicBezTo>
                  <a:cubicBezTo>
                    <a:pt x="1974" y="868"/>
                    <a:pt x="1917" y="813"/>
                    <a:pt x="1876" y="813"/>
                  </a:cubicBezTo>
                  <a:cubicBezTo>
                    <a:pt x="1867" y="813"/>
                    <a:pt x="1859" y="816"/>
                    <a:pt x="1853" y="822"/>
                  </a:cubicBezTo>
                  <a:cubicBezTo>
                    <a:pt x="1758" y="881"/>
                    <a:pt x="1651" y="903"/>
                    <a:pt x="1542" y="903"/>
                  </a:cubicBezTo>
                  <a:cubicBezTo>
                    <a:pt x="1342" y="903"/>
                    <a:pt x="1136" y="832"/>
                    <a:pt x="985" y="789"/>
                  </a:cubicBezTo>
                  <a:cubicBezTo>
                    <a:pt x="585" y="655"/>
                    <a:pt x="318" y="422"/>
                    <a:pt x="85" y="88"/>
                  </a:cubicBezTo>
                  <a:cubicBezTo>
                    <a:pt x="69" y="26"/>
                    <a:pt x="47" y="0"/>
                    <a:pt x="3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7536600" y="4053250"/>
              <a:ext cx="15875" cy="13525"/>
            </a:xfrm>
            <a:custGeom>
              <a:avLst/>
              <a:gdLst/>
              <a:ahLst/>
              <a:cxnLst/>
              <a:rect l="l" t="t" r="r" b="b"/>
              <a:pathLst>
                <a:path w="635" h="541" extrusionOk="0">
                  <a:moveTo>
                    <a:pt x="426" y="0"/>
                  </a:moveTo>
                  <a:cubicBezTo>
                    <a:pt x="346" y="0"/>
                    <a:pt x="273" y="36"/>
                    <a:pt x="234" y="94"/>
                  </a:cubicBezTo>
                  <a:cubicBezTo>
                    <a:pt x="101" y="161"/>
                    <a:pt x="68" y="327"/>
                    <a:pt x="1" y="461"/>
                  </a:cubicBezTo>
                  <a:cubicBezTo>
                    <a:pt x="1" y="516"/>
                    <a:pt x="21" y="541"/>
                    <a:pt x="45" y="541"/>
                  </a:cubicBezTo>
                  <a:cubicBezTo>
                    <a:pt x="64" y="541"/>
                    <a:pt x="86" y="524"/>
                    <a:pt x="101" y="494"/>
                  </a:cubicBezTo>
                  <a:cubicBezTo>
                    <a:pt x="134" y="394"/>
                    <a:pt x="168" y="294"/>
                    <a:pt x="268" y="227"/>
                  </a:cubicBezTo>
                  <a:cubicBezTo>
                    <a:pt x="334" y="127"/>
                    <a:pt x="435" y="127"/>
                    <a:pt x="535" y="127"/>
                  </a:cubicBezTo>
                  <a:cubicBezTo>
                    <a:pt x="601" y="127"/>
                    <a:pt x="635" y="61"/>
                    <a:pt x="601" y="61"/>
                  </a:cubicBezTo>
                  <a:cubicBezTo>
                    <a:pt x="545" y="19"/>
                    <a:pt x="484" y="0"/>
                    <a:pt x="4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7514100" y="4114450"/>
              <a:ext cx="75900" cy="19425"/>
            </a:xfrm>
            <a:custGeom>
              <a:avLst/>
              <a:gdLst/>
              <a:ahLst/>
              <a:cxnLst/>
              <a:rect l="l" t="t" r="r" b="b"/>
              <a:pathLst>
                <a:path w="3036" h="777" extrusionOk="0">
                  <a:moveTo>
                    <a:pt x="39" y="0"/>
                  </a:moveTo>
                  <a:cubicBezTo>
                    <a:pt x="17" y="0"/>
                    <a:pt x="0" y="24"/>
                    <a:pt x="0" y="48"/>
                  </a:cubicBezTo>
                  <a:cubicBezTo>
                    <a:pt x="384" y="632"/>
                    <a:pt x="938" y="777"/>
                    <a:pt x="1530" y="777"/>
                  </a:cubicBezTo>
                  <a:cubicBezTo>
                    <a:pt x="2019" y="777"/>
                    <a:pt x="2535" y="678"/>
                    <a:pt x="3002" y="648"/>
                  </a:cubicBezTo>
                  <a:cubicBezTo>
                    <a:pt x="3036" y="648"/>
                    <a:pt x="3036" y="548"/>
                    <a:pt x="3002" y="548"/>
                  </a:cubicBezTo>
                  <a:cubicBezTo>
                    <a:pt x="2966" y="545"/>
                    <a:pt x="2931" y="544"/>
                    <a:pt x="2895" y="544"/>
                  </a:cubicBezTo>
                  <a:cubicBezTo>
                    <a:pt x="2464" y="544"/>
                    <a:pt x="2032" y="715"/>
                    <a:pt x="1601" y="715"/>
                  </a:cubicBezTo>
                  <a:cubicBezTo>
                    <a:pt x="1068" y="715"/>
                    <a:pt x="434" y="448"/>
                    <a:pt x="67" y="14"/>
                  </a:cubicBezTo>
                  <a:cubicBezTo>
                    <a:pt x="57" y="4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7597775" y="4169000"/>
              <a:ext cx="38100" cy="266075"/>
            </a:xfrm>
            <a:custGeom>
              <a:avLst/>
              <a:gdLst/>
              <a:ahLst/>
              <a:cxnLst/>
              <a:rect l="l" t="t" r="r" b="b"/>
              <a:pathLst>
                <a:path w="1524" h="10643" extrusionOk="0">
                  <a:moveTo>
                    <a:pt x="556" y="0"/>
                  </a:moveTo>
                  <a:cubicBezTo>
                    <a:pt x="423" y="501"/>
                    <a:pt x="656" y="968"/>
                    <a:pt x="890" y="1435"/>
                  </a:cubicBezTo>
                  <a:cubicBezTo>
                    <a:pt x="1257" y="2169"/>
                    <a:pt x="1457" y="2802"/>
                    <a:pt x="1056" y="3536"/>
                  </a:cubicBezTo>
                  <a:cubicBezTo>
                    <a:pt x="890" y="3870"/>
                    <a:pt x="723" y="4137"/>
                    <a:pt x="656" y="4504"/>
                  </a:cubicBezTo>
                  <a:cubicBezTo>
                    <a:pt x="423" y="5304"/>
                    <a:pt x="823" y="6172"/>
                    <a:pt x="756" y="6972"/>
                  </a:cubicBezTo>
                  <a:cubicBezTo>
                    <a:pt x="723" y="8173"/>
                    <a:pt x="356" y="9374"/>
                    <a:pt x="22" y="10541"/>
                  </a:cubicBezTo>
                  <a:cubicBezTo>
                    <a:pt x="1" y="10606"/>
                    <a:pt x="63" y="10643"/>
                    <a:pt x="109" y="10643"/>
                  </a:cubicBezTo>
                  <a:cubicBezTo>
                    <a:pt x="135" y="10643"/>
                    <a:pt x="156" y="10632"/>
                    <a:pt x="156" y="10608"/>
                  </a:cubicBezTo>
                  <a:cubicBezTo>
                    <a:pt x="423" y="9641"/>
                    <a:pt x="723" y="8673"/>
                    <a:pt x="856" y="7706"/>
                  </a:cubicBezTo>
                  <a:cubicBezTo>
                    <a:pt x="990" y="6605"/>
                    <a:pt x="489" y="5171"/>
                    <a:pt x="890" y="4170"/>
                  </a:cubicBezTo>
                  <a:cubicBezTo>
                    <a:pt x="1156" y="3603"/>
                    <a:pt x="1523" y="3103"/>
                    <a:pt x="1390" y="2436"/>
                  </a:cubicBezTo>
                  <a:cubicBezTo>
                    <a:pt x="1290" y="1502"/>
                    <a:pt x="689" y="868"/>
                    <a:pt x="55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7397350" y="4155650"/>
              <a:ext cx="103425" cy="216225"/>
            </a:xfrm>
            <a:custGeom>
              <a:avLst/>
              <a:gdLst/>
              <a:ahLst/>
              <a:cxnLst/>
              <a:rect l="l" t="t" r="r" b="b"/>
              <a:pathLst>
                <a:path w="4137" h="8649" extrusionOk="0">
                  <a:moveTo>
                    <a:pt x="4070" y="1"/>
                  </a:moveTo>
                  <a:cubicBezTo>
                    <a:pt x="3403" y="234"/>
                    <a:pt x="2669" y="501"/>
                    <a:pt x="2168" y="1068"/>
                  </a:cubicBezTo>
                  <a:cubicBezTo>
                    <a:pt x="1535" y="1835"/>
                    <a:pt x="1902" y="2569"/>
                    <a:pt x="1802" y="3470"/>
                  </a:cubicBezTo>
                  <a:cubicBezTo>
                    <a:pt x="1568" y="4504"/>
                    <a:pt x="567" y="5004"/>
                    <a:pt x="234" y="5972"/>
                  </a:cubicBezTo>
                  <a:cubicBezTo>
                    <a:pt x="0" y="6806"/>
                    <a:pt x="34" y="7740"/>
                    <a:pt x="134" y="8574"/>
                  </a:cubicBezTo>
                  <a:cubicBezTo>
                    <a:pt x="134" y="8624"/>
                    <a:pt x="159" y="8649"/>
                    <a:pt x="184" y="8649"/>
                  </a:cubicBezTo>
                  <a:cubicBezTo>
                    <a:pt x="209" y="8649"/>
                    <a:pt x="234" y="8624"/>
                    <a:pt x="234" y="8574"/>
                  </a:cubicBezTo>
                  <a:cubicBezTo>
                    <a:pt x="200" y="7706"/>
                    <a:pt x="134" y="6839"/>
                    <a:pt x="367" y="6005"/>
                  </a:cubicBezTo>
                  <a:cubicBezTo>
                    <a:pt x="634" y="5204"/>
                    <a:pt x="1301" y="4871"/>
                    <a:pt x="1668" y="4204"/>
                  </a:cubicBezTo>
                  <a:cubicBezTo>
                    <a:pt x="2002" y="3670"/>
                    <a:pt x="1835" y="3070"/>
                    <a:pt x="1835" y="2469"/>
                  </a:cubicBezTo>
                  <a:cubicBezTo>
                    <a:pt x="1868" y="1035"/>
                    <a:pt x="2869" y="501"/>
                    <a:pt x="4036" y="67"/>
                  </a:cubicBezTo>
                  <a:cubicBezTo>
                    <a:pt x="4137" y="34"/>
                    <a:pt x="4137" y="1"/>
                    <a:pt x="407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7577475" y="4167625"/>
              <a:ext cx="165650" cy="601450"/>
            </a:xfrm>
            <a:custGeom>
              <a:avLst/>
              <a:gdLst/>
              <a:ahLst/>
              <a:cxnLst/>
              <a:rect l="l" t="t" r="r" b="b"/>
              <a:pathLst>
                <a:path w="6626" h="24058" extrusionOk="0">
                  <a:moveTo>
                    <a:pt x="1340" y="0"/>
                  </a:moveTo>
                  <a:cubicBezTo>
                    <a:pt x="1329" y="0"/>
                    <a:pt x="1315" y="8"/>
                    <a:pt x="1301" y="22"/>
                  </a:cubicBezTo>
                  <a:cubicBezTo>
                    <a:pt x="0" y="3992"/>
                    <a:pt x="134" y="8595"/>
                    <a:pt x="1001" y="12598"/>
                  </a:cubicBezTo>
                  <a:cubicBezTo>
                    <a:pt x="1868" y="16767"/>
                    <a:pt x="3770" y="20704"/>
                    <a:pt x="6438" y="24039"/>
                  </a:cubicBezTo>
                  <a:cubicBezTo>
                    <a:pt x="6451" y="24052"/>
                    <a:pt x="6466" y="24058"/>
                    <a:pt x="6482" y="24058"/>
                  </a:cubicBezTo>
                  <a:cubicBezTo>
                    <a:pt x="6549" y="24058"/>
                    <a:pt x="6626" y="23960"/>
                    <a:pt x="6572" y="23906"/>
                  </a:cubicBezTo>
                  <a:cubicBezTo>
                    <a:pt x="3937" y="20604"/>
                    <a:pt x="2069" y="16734"/>
                    <a:pt x="1168" y="12598"/>
                  </a:cubicBezTo>
                  <a:cubicBezTo>
                    <a:pt x="267" y="8361"/>
                    <a:pt x="534" y="4258"/>
                    <a:pt x="1368" y="55"/>
                  </a:cubicBezTo>
                  <a:cubicBezTo>
                    <a:pt x="1368" y="16"/>
                    <a:pt x="1357" y="0"/>
                    <a:pt x="134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7291425" y="4148125"/>
              <a:ext cx="219075" cy="597875"/>
            </a:xfrm>
            <a:custGeom>
              <a:avLst/>
              <a:gdLst/>
              <a:ahLst/>
              <a:cxnLst/>
              <a:rect l="l" t="t" r="r" b="b"/>
              <a:pathLst>
                <a:path w="8763" h="23915" extrusionOk="0">
                  <a:moveTo>
                    <a:pt x="8668" y="0"/>
                  </a:moveTo>
                  <a:cubicBezTo>
                    <a:pt x="8643" y="0"/>
                    <a:pt x="8619" y="11"/>
                    <a:pt x="8607" y="35"/>
                  </a:cubicBezTo>
                  <a:cubicBezTo>
                    <a:pt x="5171" y="7707"/>
                    <a:pt x="2102" y="15780"/>
                    <a:pt x="1" y="23885"/>
                  </a:cubicBezTo>
                  <a:cubicBezTo>
                    <a:pt x="23" y="23885"/>
                    <a:pt x="45" y="23915"/>
                    <a:pt x="68" y="23915"/>
                  </a:cubicBezTo>
                  <a:cubicBezTo>
                    <a:pt x="79" y="23915"/>
                    <a:pt x="90" y="23908"/>
                    <a:pt x="101" y="23885"/>
                  </a:cubicBezTo>
                  <a:cubicBezTo>
                    <a:pt x="1402" y="19849"/>
                    <a:pt x="2603" y="15813"/>
                    <a:pt x="4004" y="11843"/>
                  </a:cubicBezTo>
                  <a:cubicBezTo>
                    <a:pt x="5438" y="7874"/>
                    <a:pt x="7073" y="3971"/>
                    <a:pt x="8740" y="102"/>
                  </a:cubicBezTo>
                  <a:cubicBezTo>
                    <a:pt x="8762" y="37"/>
                    <a:pt x="8714" y="0"/>
                    <a:pt x="86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7917725" y="3960525"/>
              <a:ext cx="81750" cy="16700"/>
            </a:xfrm>
            <a:custGeom>
              <a:avLst/>
              <a:gdLst/>
              <a:ahLst/>
              <a:cxnLst/>
              <a:rect l="l" t="t" r="r" b="b"/>
              <a:pathLst>
                <a:path w="3270" h="668" extrusionOk="0">
                  <a:moveTo>
                    <a:pt x="0" y="0"/>
                  </a:moveTo>
                  <a:lnTo>
                    <a:pt x="0" y="100"/>
                  </a:lnTo>
                  <a:cubicBezTo>
                    <a:pt x="1034" y="367"/>
                    <a:pt x="2102" y="501"/>
                    <a:pt x="3202" y="667"/>
                  </a:cubicBezTo>
                  <a:cubicBezTo>
                    <a:pt x="3236" y="667"/>
                    <a:pt x="3269" y="601"/>
                    <a:pt x="3202" y="534"/>
                  </a:cubicBezTo>
                  <a:cubicBezTo>
                    <a:pt x="2168" y="334"/>
                    <a:pt x="1068" y="134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7889600" y="4155300"/>
              <a:ext cx="15625" cy="48000"/>
            </a:xfrm>
            <a:custGeom>
              <a:avLst/>
              <a:gdLst/>
              <a:ahLst/>
              <a:cxnLst/>
              <a:rect l="l" t="t" r="r" b="b"/>
              <a:pathLst>
                <a:path w="625" h="1920" extrusionOk="0">
                  <a:moveTo>
                    <a:pt x="68" y="1"/>
                  </a:moveTo>
                  <a:cubicBezTo>
                    <a:pt x="27" y="1"/>
                    <a:pt x="1" y="25"/>
                    <a:pt x="24" y="48"/>
                  </a:cubicBezTo>
                  <a:cubicBezTo>
                    <a:pt x="191" y="682"/>
                    <a:pt x="325" y="1316"/>
                    <a:pt x="491" y="1883"/>
                  </a:cubicBezTo>
                  <a:cubicBezTo>
                    <a:pt x="491" y="1908"/>
                    <a:pt x="511" y="1919"/>
                    <a:pt x="535" y="1919"/>
                  </a:cubicBezTo>
                  <a:cubicBezTo>
                    <a:pt x="574" y="1919"/>
                    <a:pt x="625" y="1891"/>
                    <a:pt x="625" y="1849"/>
                  </a:cubicBezTo>
                  <a:cubicBezTo>
                    <a:pt x="458" y="1216"/>
                    <a:pt x="291" y="615"/>
                    <a:pt x="124" y="15"/>
                  </a:cubicBezTo>
                  <a:cubicBezTo>
                    <a:pt x="105" y="5"/>
                    <a:pt x="85" y="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7889350" y="4151475"/>
              <a:ext cx="34850" cy="32875"/>
            </a:xfrm>
            <a:custGeom>
              <a:avLst/>
              <a:gdLst/>
              <a:ahLst/>
              <a:cxnLst/>
              <a:rect l="l" t="t" r="r" b="b"/>
              <a:pathLst>
                <a:path w="1394" h="1315" extrusionOk="0">
                  <a:moveTo>
                    <a:pt x="68" y="1"/>
                  </a:moveTo>
                  <a:cubicBezTo>
                    <a:pt x="34" y="1"/>
                    <a:pt x="1" y="68"/>
                    <a:pt x="34" y="68"/>
                  </a:cubicBezTo>
                  <a:cubicBezTo>
                    <a:pt x="301" y="234"/>
                    <a:pt x="535" y="468"/>
                    <a:pt x="735" y="668"/>
                  </a:cubicBezTo>
                  <a:cubicBezTo>
                    <a:pt x="968" y="868"/>
                    <a:pt x="1135" y="1135"/>
                    <a:pt x="1302" y="1302"/>
                  </a:cubicBezTo>
                  <a:cubicBezTo>
                    <a:pt x="1310" y="1310"/>
                    <a:pt x="1321" y="1314"/>
                    <a:pt x="1331" y="1314"/>
                  </a:cubicBezTo>
                  <a:cubicBezTo>
                    <a:pt x="1362" y="1314"/>
                    <a:pt x="1394" y="1277"/>
                    <a:pt x="1369" y="1202"/>
                  </a:cubicBezTo>
                  <a:cubicBezTo>
                    <a:pt x="1135" y="668"/>
                    <a:pt x="535" y="3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7243225" y="3846875"/>
              <a:ext cx="70625" cy="37125"/>
            </a:xfrm>
            <a:custGeom>
              <a:avLst/>
              <a:gdLst/>
              <a:ahLst/>
              <a:cxnLst/>
              <a:rect l="l" t="t" r="r" b="b"/>
              <a:pathLst>
                <a:path w="2825" h="1485" extrusionOk="0">
                  <a:moveTo>
                    <a:pt x="42" y="1"/>
                  </a:moveTo>
                  <a:cubicBezTo>
                    <a:pt x="17" y="1"/>
                    <a:pt x="1" y="49"/>
                    <a:pt x="28" y="76"/>
                  </a:cubicBezTo>
                  <a:cubicBezTo>
                    <a:pt x="895" y="577"/>
                    <a:pt x="1829" y="1044"/>
                    <a:pt x="2729" y="1477"/>
                  </a:cubicBezTo>
                  <a:cubicBezTo>
                    <a:pt x="2739" y="1482"/>
                    <a:pt x="2747" y="1484"/>
                    <a:pt x="2755" y="1484"/>
                  </a:cubicBezTo>
                  <a:cubicBezTo>
                    <a:pt x="2804" y="1484"/>
                    <a:pt x="2825" y="1406"/>
                    <a:pt x="2796" y="1377"/>
                  </a:cubicBezTo>
                  <a:cubicBezTo>
                    <a:pt x="1896" y="877"/>
                    <a:pt x="995" y="410"/>
                    <a:pt x="61" y="10"/>
                  </a:cubicBezTo>
                  <a:cubicBezTo>
                    <a:pt x="55" y="3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7273925" y="4018675"/>
              <a:ext cx="41700" cy="20250"/>
            </a:xfrm>
            <a:custGeom>
              <a:avLst/>
              <a:gdLst/>
              <a:ahLst/>
              <a:cxnLst/>
              <a:rect l="l" t="t" r="r" b="b"/>
              <a:pathLst>
                <a:path w="1668" h="810" extrusionOk="0">
                  <a:moveTo>
                    <a:pt x="1632" y="0"/>
                  </a:moveTo>
                  <a:cubicBezTo>
                    <a:pt x="1624" y="0"/>
                    <a:pt x="1614" y="3"/>
                    <a:pt x="1602" y="9"/>
                  </a:cubicBezTo>
                  <a:cubicBezTo>
                    <a:pt x="1034" y="176"/>
                    <a:pt x="534" y="476"/>
                    <a:pt x="34" y="776"/>
                  </a:cubicBezTo>
                  <a:cubicBezTo>
                    <a:pt x="0" y="776"/>
                    <a:pt x="67" y="810"/>
                    <a:pt x="100" y="810"/>
                  </a:cubicBezTo>
                  <a:cubicBezTo>
                    <a:pt x="601" y="610"/>
                    <a:pt x="1168" y="376"/>
                    <a:pt x="1635" y="109"/>
                  </a:cubicBezTo>
                  <a:cubicBezTo>
                    <a:pt x="1662" y="55"/>
                    <a:pt x="1667" y="0"/>
                    <a:pt x="16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7296650" y="4014875"/>
              <a:ext cx="28525" cy="32725"/>
            </a:xfrm>
            <a:custGeom>
              <a:avLst/>
              <a:gdLst/>
              <a:ahLst/>
              <a:cxnLst/>
              <a:rect l="l" t="t" r="r" b="b"/>
              <a:pathLst>
                <a:path w="1141" h="1309" extrusionOk="0">
                  <a:moveTo>
                    <a:pt x="1065" y="1"/>
                  </a:moveTo>
                  <a:cubicBezTo>
                    <a:pt x="1050" y="1"/>
                    <a:pt x="1035" y="9"/>
                    <a:pt x="1026" y="28"/>
                  </a:cubicBezTo>
                  <a:cubicBezTo>
                    <a:pt x="693" y="395"/>
                    <a:pt x="359" y="828"/>
                    <a:pt x="25" y="1229"/>
                  </a:cubicBezTo>
                  <a:cubicBezTo>
                    <a:pt x="1" y="1277"/>
                    <a:pt x="12" y="1308"/>
                    <a:pt x="33" y="1308"/>
                  </a:cubicBezTo>
                  <a:cubicBezTo>
                    <a:pt x="41" y="1308"/>
                    <a:pt x="50" y="1304"/>
                    <a:pt x="59" y="1295"/>
                  </a:cubicBezTo>
                  <a:cubicBezTo>
                    <a:pt x="392" y="928"/>
                    <a:pt x="759" y="528"/>
                    <a:pt x="1093" y="128"/>
                  </a:cubicBezTo>
                  <a:cubicBezTo>
                    <a:pt x="1141" y="56"/>
                    <a:pt x="1102" y="1"/>
                    <a:pt x="106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7675875" y="4537875"/>
              <a:ext cx="91150" cy="43100"/>
            </a:xfrm>
            <a:custGeom>
              <a:avLst/>
              <a:gdLst/>
              <a:ahLst/>
              <a:cxnLst/>
              <a:rect l="l" t="t" r="r" b="b"/>
              <a:pathLst>
                <a:path w="3646" h="1724" extrusionOk="0">
                  <a:moveTo>
                    <a:pt x="3568" y="0"/>
                  </a:moveTo>
                  <a:cubicBezTo>
                    <a:pt x="3556" y="0"/>
                    <a:pt x="3544" y="7"/>
                    <a:pt x="3536" y="23"/>
                  </a:cubicBezTo>
                  <a:cubicBezTo>
                    <a:pt x="2336" y="456"/>
                    <a:pt x="1035" y="1023"/>
                    <a:pt x="1" y="1724"/>
                  </a:cubicBezTo>
                  <a:cubicBezTo>
                    <a:pt x="1201" y="1357"/>
                    <a:pt x="2436" y="723"/>
                    <a:pt x="3570" y="89"/>
                  </a:cubicBezTo>
                  <a:cubicBezTo>
                    <a:pt x="3646" y="64"/>
                    <a:pt x="3606" y="0"/>
                    <a:pt x="35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7268925" y="4522575"/>
              <a:ext cx="42425" cy="21900"/>
            </a:xfrm>
            <a:custGeom>
              <a:avLst/>
              <a:gdLst/>
              <a:ahLst/>
              <a:cxnLst/>
              <a:rect l="l" t="t" r="r" b="b"/>
              <a:pathLst>
                <a:path w="1697" h="876" extrusionOk="0">
                  <a:moveTo>
                    <a:pt x="10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501" y="335"/>
                    <a:pt x="1034" y="568"/>
                    <a:pt x="1601" y="868"/>
                  </a:cubicBezTo>
                  <a:cubicBezTo>
                    <a:pt x="1611" y="873"/>
                    <a:pt x="1620" y="875"/>
                    <a:pt x="1628" y="875"/>
                  </a:cubicBezTo>
                  <a:cubicBezTo>
                    <a:pt x="1676" y="875"/>
                    <a:pt x="1697" y="802"/>
                    <a:pt x="1668" y="802"/>
                  </a:cubicBezTo>
                  <a:cubicBezTo>
                    <a:pt x="1134" y="535"/>
                    <a:pt x="634" y="234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7489075" y="4540300"/>
              <a:ext cx="39225" cy="113250"/>
            </a:xfrm>
            <a:custGeom>
              <a:avLst/>
              <a:gdLst/>
              <a:ahLst/>
              <a:cxnLst/>
              <a:rect l="l" t="t" r="r" b="b"/>
              <a:pathLst>
                <a:path w="1569" h="4530" extrusionOk="0">
                  <a:moveTo>
                    <a:pt x="855" y="1"/>
                  </a:moveTo>
                  <a:cubicBezTo>
                    <a:pt x="843" y="1"/>
                    <a:pt x="834" y="9"/>
                    <a:pt x="834" y="26"/>
                  </a:cubicBezTo>
                  <a:cubicBezTo>
                    <a:pt x="668" y="1093"/>
                    <a:pt x="334" y="2361"/>
                    <a:pt x="501" y="3428"/>
                  </a:cubicBezTo>
                  <a:cubicBezTo>
                    <a:pt x="568" y="3995"/>
                    <a:pt x="868" y="4429"/>
                    <a:pt x="1468" y="4529"/>
                  </a:cubicBezTo>
                  <a:cubicBezTo>
                    <a:pt x="1535" y="4529"/>
                    <a:pt x="1568" y="4429"/>
                    <a:pt x="1502" y="4429"/>
                  </a:cubicBezTo>
                  <a:cubicBezTo>
                    <a:pt x="1" y="4095"/>
                    <a:pt x="801" y="1093"/>
                    <a:pt x="901" y="26"/>
                  </a:cubicBezTo>
                  <a:cubicBezTo>
                    <a:pt x="885" y="9"/>
                    <a:pt x="868" y="1"/>
                    <a:pt x="8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7497700" y="4827425"/>
              <a:ext cx="117125" cy="182525"/>
            </a:xfrm>
            <a:custGeom>
              <a:avLst/>
              <a:gdLst/>
              <a:ahLst/>
              <a:cxnLst/>
              <a:rect l="l" t="t" r="r" b="b"/>
              <a:pathLst>
                <a:path w="4685" h="7301" extrusionOk="0">
                  <a:moveTo>
                    <a:pt x="15" y="1"/>
                  </a:moveTo>
                  <a:cubicBezTo>
                    <a:pt x="8" y="1"/>
                    <a:pt x="0" y="16"/>
                    <a:pt x="22" y="16"/>
                  </a:cubicBezTo>
                  <a:cubicBezTo>
                    <a:pt x="22" y="5"/>
                    <a:pt x="19" y="1"/>
                    <a:pt x="15" y="1"/>
                  </a:cubicBezTo>
                  <a:close/>
                  <a:moveTo>
                    <a:pt x="22" y="16"/>
                  </a:moveTo>
                  <a:cubicBezTo>
                    <a:pt x="1323" y="2517"/>
                    <a:pt x="2824" y="5019"/>
                    <a:pt x="4559" y="7288"/>
                  </a:cubicBezTo>
                  <a:cubicBezTo>
                    <a:pt x="4576" y="7296"/>
                    <a:pt x="4592" y="7300"/>
                    <a:pt x="4608" y="7300"/>
                  </a:cubicBezTo>
                  <a:cubicBezTo>
                    <a:pt x="4653" y="7300"/>
                    <a:pt x="4684" y="7263"/>
                    <a:pt x="4659" y="7187"/>
                  </a:cubicBezTo>
                  <a:cubicBezTo>
                    <a:pt x="3025" y="4852"/>
                    <a:pt x="1490" y="2517"/>
                    <a:pt x="22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7455725" y="5002300"/>
              <a:ext cx="130725" cy="171925"/>
            </a:xfrm>
            <a:custGeom>
              <a:avLst/>
              <a:gdLst/>
              <a:ahLst/>
              <a:cxnLst/>
              <a:rect l="l" t="t" r="r" b="b"/>
              <a:pathLst>
                <a:path w="5229" h="6877" extrusionOk="0">
                  <a:moveTo>
                    <a:pt x="13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0" y="26"/>
                  </a:moveTo>
                  <a:cubicBezTo>
                    <a:pt x="1501" y="2461"/>
                    <a:pt x="3203" y="4796"/>
                    <a:pt x="5137" y="6864"/>
                  </a:cubicBezTo>
                  <a:cubicBezTo>
                    <a:pt x="5146" y="6873"/>
                    <a:pt x="5158" y="6877"/>
                    <a:pt x="5169" y="6877"/>
                  </a:cubicBezTo>
                  <a:cubicBezTo>
                    <a:pt x="5199" y="6877"/>
                    <a:pt x="5228" y="6846"/>
                    <a:pt x="5204" y="6797"/>
                  </a:cubicBezTo>
                  <a:cubicBezTo>
                    <a:pt x="3403" y="4562"/>
                    <a:pt x="1668" y="2361"/>
                    <a:pt x="0" y="2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7723400" y="4619525"/>
              <a:ext cx="4200" cy="36925"/>
            </a:xfrm>
            <a:custGeom>
              <a:avLst/>
              <a:gdLst/>
              <a:ahLst/>
              <a:cxnLst/>
              <a:rect l="l" t="t" r="r" b="b"/>
              <a:pathLst>
                <a:path w="168" h="1477" extrusionOk="0">
                  <a:moveTo>
                    <a:pt x="84" y="1"/>
                  </a:moveTo>
                  <a:cubicBezTo>
                    <a:pt x="59" y="1"/>
                    <a:pt x="34" y="9"/>
                    <a:pt x="34" y="26"/>
                  </a:cubicBezTo>
                  <a:cubicBezTo>
                    <a:pt x="34" y="493"/>
                    <a:pt x="1" y="960"/>
                    <a:pt x="34" y="1427"/>
                  </a:cubicBezTo>
                  <a:cubicBezTo>
                    <a:pt x="34" y="1460"/>
                    <a:pt x="59" y="1477"/>
                    <a:pt x="84" y="1477"/>
                  </a:cubicBezTo>
                  <a:cubicBezTo>
                    <a:pt x="109" y="1477"/>
                    <a:pt x="134" y="1460"/>
                    <a:pt x="134" y="1427"/>
                  </a:cubicBezTo>
                  <a:cubicBezTo>
                    <a:pt x="168" y="960"/>
                    <a:pt x="134" y="493"/>
                    <a:pt x="134" y="26"/>
                  </a:cubicBezTo>
                  <a:cubicBezTo>
                    <a:pt x="134" y="9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7755100" y="4605150"/>
              <a:ext cx="20050" cy="19925"/>
            </a:xfrm>
            <a:custGeom>
              <a:avLst/>
              <a:gdLst/>
              <a:ahLst/>
              <a:cxnLst/>
              <a:rect l="l" t="t" r="r" b="b"/>
              <a:pathLst>
                <a:path w="802" h="797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01" y="167"/>
                    <a:pt x="301" y="267"/>
                    <a:pt x="434" y="401"/>
                  </a:cubicBezTo>
                  <a:cubicBezTo>
                    <a:pt x="568" y="534"/>
                    <a:pt x="601" y="701"/>
                    <a:pt x="734" y="768"/>
                  </a:cubicBezTo>
                  <a:cubicBezTo>
                    <a:pt x="745" y="788"/>
                    <a:pt x="755" y="796"/>
                    <a:pt x="764" y="796"/>
                  </a:cubicBezTo>
                  <a:cubicBezTo>
                    <a:pt x="785" y="796"/>
                    <a:pt x="801" y="757"/>
                    <a:pt x="801" y="734"/>
                  </a:cubicBezTo>
                  <a:cubicBezTo>
                    <a:pt x="768" y="567"/>
                    <a:pt x="668" y="434"/>
                    <a:pt x="534" y="334"/>
                  </a:cubicBezTo>
                  <a:cubicBezTo>
                    <a:pt x="401" y="200"/>
                    <a:pt x="234" y="67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7756250" y="4645000"/>
              <a:ext cx="5425" cy="3750"/>
            </a:xfrm>
            <a:custGeom>
              <a:avLst/>
              <a:gdLst/>
              <a:ahLst/>
              <a:cxnLst/>
              <a:rect l="l" t="t" r="r" b="b"/>
              <a:pathLst>
                <a:path w="217" h="150" extrusionOk="0">
                  <a:moveTo>
                    <a:pt x="137" y="1"/>
                  </a:moveTo>
                  <a:cubicBezTo>
                    <a:pt x="131" y="1"/>
                    <a:pt x="126" y="3"/>
                    <a:pt x="121" y="7"/>
                  </a:cubicBezTo>
                  <a:cubicBezTo>
                    <a:pt x="55" y="7"/>
                    <a:pt x="55" y="74"/>
                    <a:pt x="55" y="74"/>
                  </a:cubicBezTo>
                  <a:cubicBezTo>
                    <a:pt x="1" y="101"/>
                    <a:pt x="34" y="150"/>
                    <a:pt x="102" y="150"/>
                  </a:cubicBezTo>
                  <a:cubicBezTo>
                    <a:pt x="118" y="150"/>
                    <a:pt x="136" y="147"/>
                    <a:pt x="155" y="141"/>
                  </a:cubicBezTo>
                  <a:cubicBezTo>
                    <a:pt x="188" y="141"/>
                    <a:pt x="188" y="108"/>
                    <a:pt x="188" y="108"/>
                  </a:cubicBezTo>
                  <a:cubicBezTo>
                    <a:pt x="217" y="79"/>
                    <a:pt x="171" y="1"/>
                    <a:pt x="13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7748450" y="4689375"/>
              <a:ext cx="20850" cy="8500"/>
            </a:xfrm>
            <a:custGeom>
              <a:avLst/>
              <a:gdLst/>
              <a:ahLst/>
              <a:cxnLst/>
              <a:rect l="l" t="t" r="r" b="b"/>
              <a:pathLst>
                <a:path w="834" h="340" extrusionOk="0">
                  <a:moveTo>
                    <a:pt x="733" y="0"/>
                  </a:moveTo>
                  <a:cubicBezTo>
                    <a:pt x="633" y="0"/>
                    <a:pt x="533" y="34"/>
                    <a:pt x="400" y="67"/>
                  </a:cubicBezTo>
                  <a:cubicBezTo>
                    <a:pt x="300" y="134"/>
                    <a:pt x="166" y="167"/>
                    <a:pt x="66" y="201"/>
                  </a:cubicBezTo>
                  <a:cubicBezTo>
                    <a:pt x="7" y="230"/>
                    <a:pt x="0" y="339"/>
                    <a:pt x="70" y="339"/>
                  </a:cubicBezTo>
                  <a:cubicBezTo>
                    <a:pt x="79" y="339"/>
                    <a:pt x="89" y="338"/>
                    <a:pt x="100" y="334"/>
                  </a:cubicBezTo>
                  <a:cubicBezTo>
                    <a:pt x="200" y="301"/>
                    <a:pt x="333" y="234"/>
                    <a:pt x="467" y="234"/>
                  </a:cubicBezTo>
                  <a:cubicBezTo>
                    <a:pt x="567" y="201"/>
                    <a:pt x="667" y="201"/>
                    <a:pt x="800" y="134"/>
                  </a:cubicBezTo>
                  <a:cubicBezTo>
                    <a:pt x="834" y="67"/>
                    <a:pt x="834" y="0"/>
                    <a:pt x="73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7787475" y="4662000"/>
              <a:ext cx="7475" cy="10200"/>
            </a:xfrm>
            <a:custGeom>
              <a:avLst/>
              <a:gdLst/>
              <a:ahLst/>
              <a:cxnLst/>
              <a:rect l="l" t="t" r="r" b="b"/>
              <a:pathLst>
                <a:path w="299" h="408" extrusionOk="0">
                  <a:moveTo>
                    <a:pt x="61" y="1"/>
                  </a:moveTo>
                  <a:cubicBezTo>
                    <a:pt x="30" y="1"/>
                    <a:pt x="1" y="37"/>
                    <a:pt x="40" y="95"/>
                  </a:cubicBezTo>
                  <a:cubicBezTo>
                    <a:pt x="73" y="161"/>
                    <a:pt x="140" y="295"/>
                    <a:pt x="207" y="395"/>
                  </a:cubicBezTo>
                  <a:cubicBezTo>
                    <a:pt x="215" y="403"/>
                    <a:pt x="225" y="407"/>
                    <a:pt x="236" y="407"/>
                  </a:cubicBezTo>
                  <a:cubicBezTo>
                    <a:pt x="267" y="407"/>
                    <a:pt x="298" y="370"/>
                    <a:pt x="273" y="295"/>
                  </a:cubicBezTo>
                  <a:cubicBezTo>
                    <a:pt x="240" y="228"/>
                    <a:pt x="207" y="128"/>
                    <a:pt x="106" y="61"/>
                  </a:cubicBezTo>
                  <a:cubicBezTo>
                    <a:pt x="106" y="19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7671700" y="460597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67" y="1"/>
                  </a:moveTo>
                  <a:cubicBezTo>
                    <a:pt x="1" y="1"/>
                    <a:pt x="1" y="134"/>
                    <a:pt x="67" y="134"/>
                  </a:cubicBezTo>
                  <a:lnTo>
                    <a:pt x="101" y="134"/>
                  </a:ln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7745100" y="45718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3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7663525" y="4519025"/>
              <a:ext cx="28075" cy="21325"/>
            </a:xfrm>
            <a:custGeom>
              <a:avLst/>
              <a:gdLst/>
              <a:ahLst/>
              <a:cxnLst/>
              <a:rect l="l" t="t" r="r" b="b"/>
              <a:pathLst>
                <a:path w="1123" h="853" extrusionOk="0">
                  <a:moveTo>
                    <a:pt x="43" y="1"/>
                  </a:moveTo>
                  <a:cubicBezTo>
                    <a:pt x="18" y="1"/>
                    <a:pt x="0" y="55"/>
                    <a:pt x="28" y="110"/>
                  </a:cubicBezTo>
                  <a:lnTo>
                    <a:pt x="528" y="477"/>
                  </a:lnTo>
                  <a:cubicBezTo>
                    <a:pt x="695" y="610"/>
                    <a:pt x="861" y="743"/>
                    <a:pt x="1028" y="843"/>
                  </a:cubicBezTo>
                  <a:cubicBezTo>
                    <a:pt x="1034" y="850"/>
                    <a:pt x="1042" y="852"/>
                    <a:pt x="1049" y="852"/>
                  </a:cubicBezTo>
                  <a:cubicBezTo>
                    <a:pt x="1083" y="852"/>
                    <a:pt x="1122" y="798"/>
                    <a:pt x="1095" y="743"/>
                  </a:cubicBezTo>
                  <a:cubicBezTo>
                    <a:pt x="962" y="643"/>
                    <a:pt x="761" y="510"/>
                    <a:pt x="595" y="376"/>
                  </a:cubicBezTo>
                  <a:cubicBezTo>
                    <a:pt x="428" y="243"/>
                    <a:pt x="228" y="143"/>
                    <a:pt x="61" y="10"/>
                  </a:cubicBezTo>
                  <a:cubicBezTo>
                    <a:pt x="55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7722575" y="4483175"/>
              <a:ext cx="6700" cy="27550"/>
            </a:xfrm>
            <a:custGeom>
              <a:avLst/>
              <a:gdLst/>
              <a:ahLst/>
              <a:cxnLst/>
              <a:rect l="l" t="t" r="r" b="b"/>
              <a:pathLst>
                <a:path w="268" h="1102" extrusionOk="0">
                  <a:moveTo>
                    <a:pt x="226" y="1"/>
                  </a:moveTo>
                  <a:cubicBezTo>
                    <a:pt x="201" y="1"/>
                    <a:pt x="167" y="26"/>
                    <a:pt x="167" y="76"/>
                  </a:cubicBezTo>
                  <a:cubicBezTo>
                    <a:pt x="101" y="243"/>
                    <a:pt x="101" y="443"/>
                    <a:pt x="67" y="610"/>
                  </a:cubicBezTo>
                  <a:cubicBezTo>
                    <a:pt x="34" y="776"/>
                    <a:pt x="1" y="943"/>
                    <a:pt x="34" y="1077"/>
                  </a:cubicBezTo>
                  <a:cubicBezTo>
                    <a:pt x="34" y="1093"/>
                    <a:pt x="51" y="1102"/>
                    <a:pt x="67" y="1102"/>
                  </a:cubicBezTo>
                  <a:cubicBezTo>
                    <a:pt x="84" y="1102"/>
                    <a:pt x="101" y="1093"/>
                    <a:pt x="101" y="1077"/>
                  </a:cubicBezTo>
                  <a:cubicBezTo>
                    <a:pt x="201" y="943"/>
                    <a:pt x="167" y="743"/>
                    <a:pt x="201" y="610"/>
                  </a:cubicBezTo>
                  <a:cubicBezTo>
                    <a:pt x="201" y="443"/>
                    <a:pt x="234" y="243"/>
                    <a:pt x="234" y="76"/>
                  </a:cubicBezTo>
                  <a:cubicBezTo>
                    <a:pt x="267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7665025" y="4475875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lnTo>
                    <a:pt x="134" y="101"/>
                  </a:lnTo>
                  <a:cubicBezTo>
                    <a:pt x="201" y="1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7699875" y="4433275"/>
              <a:ext cx="5850" cy="4000"/>
            </a:xfrm>
            <a:custGeom>
              <a:avLst/>
              <a:gdLst/>
              <a:ahLst/>
              <a:cxnLst/>
              <a:rect l="l" t="t" r="r" b="b"/>
              <a:pathLst>
                <a:path w="234" h="160" extrusionOk="0">
                  <a:moveTo>
                    <a:pt x="100" y="1"/>
                  </a:moveTo>
                  <a:cubicBezTo>
                    <a:pt x="54" y="1"/>
                    <a:pt x="1" y="79"/>
                    <a:pt x="75" y="104"/>
                  </a:cubicBezTo>
                  <a:lnTo>
                    <a:pt x="108" y="137"/>
                  </a:lnTo>
                  <a:cubicBezTo>
                    <a:pt x="132" y="153"/>
                    <a:pt x="152" y="160"/>
                    <a:pt x="169" y="160"/>
                  </a:cubicBezTo>
                  <a:cubicBezTo>
                    <a:pt x="220" y="160"/>
                    <a:pt x="233" y="96"/>
                    <a:pt x="208" y="70"/>
                  </a:cubicBezTo>
                  <a:lnTo>
                    <a:pt x="141" y="37"/>
                  </a:lnTo>
                  <a:cubicBezTo>
                    <a:pt x="133" y="11"/>
                    <a:pt x="11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7635850" y="4444200"/>
              <a:ext cx="25875" cy="3350"/>
            </a:xfrm>
            <a:custGeom>
              <a:avLst/>
              <a:gdLst/>
              <a:ahLst/>
              <a:cxnLst/>
              <a:rect l="l" t="t" r="r" b="b"/>
              <a:pathLst>
                <a:path w="1035" h="134" extrusionOk="0">
                  <a:moveTo>
                    <a:pt x="1001" y="0"/>
                  </a:moveTo>
                  <a:cubicBezTo>
                    <a:pt x="668" y="0"/>
                    <a:pt x="367" y="34"/>
                    <a:pt x="34" y="34"/>
                  </a:cubicBezTo>
                  <a:cubicBezTo>
                    <a:pt x="0" y="34"/>
                    <a:pt x="0" y="134"/>
                    <a:pt x="34" y="134"/>
                  </a:cubicBezTo>
                  <a:cubicBezTo>
                    <a:pt x="367" y="134"/>
                    <a:pt x="701" y="134"/>
                    <a:pt x="1001" y="100"/>
                  </a:cubicBezTo>
                  <a:cubicBezTo>
                    <a:pt x="1034" y="100"/>
                    <a:pt x="1034" y="0"/>
                    <a:pt x="10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7660025" y="4388525"/>
              <a:ext cx="3375" cy="22125"/>
            </a:xfrm>
            <a:custGeom>
              <a:avLst/>
              <a:gdLst/>
              <a:ahLst/>
              <a:cxnLst/>
              <a:rect l="l" t="t" r="r" b="b"/>
              <a:pathLst>
                <a:path w="135" h="885" extrusionOk="0">
                  <a:moveTo>
                    <a:pt x="34" y="1"/>
                  </a:moveTo>
                  <a:cubicBezTo>
                    <a:pt x="17" y="1"/>
                    <a:pt x="1" y="9"/>
                    <a:pt x="1" y="26"/>
                  </a:cubicBezTo>
                  <a:cubicBezTo>
                    <a:pt x="1" y="326"/>
                    <a:pt x="1" y="593"/>
                    <a:pt x="34" y="860"/>
                  </a:cubicBezTo>
                  <a:cubicBezTo>
                    <a:pt x="34" y="876"/>
                    <a:pt x="59" y="885"/>
                    <a:pt x="84" y="885"/>
                  </a:cubicBezTo>
                  <a:cubicBezTo>
                    <a:pt x="109" y="885"/>
                    <a:pt x="134" y="876"/>
                    <a:pt x="134" y="860"/>
                  </a:cubicBezTo>
                  <a:cubicBezTo>
                    <a:pt x="134" y="560"/>
                    <a:pt x="67" y="326"/>
                    <a:pt x="67" y="26"/>
                  </a:cubicBezTo>
                  <a:cubicBezTo>
                    <a:pt x="67" y="9"/>
                    <a:pt x="5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7697550" y="4374575"/>
              <a:ext cx="4200" cy="18150"/>
            </a:xfrm>
            <a:custGeom>
              <a:avLst/>
              <a:gdLst/>
              <a:ahLst/>
              <a:cxnLst/>
              <a:rect l="l" t="t" r="r" b="b"/>
              <a:pathLst>
                <a:path w="168" h="726" extrusionOk="0">
                  <a:moveTo>
                    <a:pt x="118" y="0"/>
                  </a:moveTo>
                  <a:cubicBezTo>
                    <a:pt x="93" y="0"/>
                    <a:pt x="68" y="17"/>
                    <a:pt x="68" y="50"/>
                  </a:cubicBezTo>
                  <a:cubicBezTo>
                    <a:pt x="34" y="250"/>
                    <a:pt x="1" y="450"/>
                    <a:pt x="1" y="651"/>
                  </a:cubicBezTo>
                  <a:cubicBezTo>
                    <a:pt x="1" y="701"/>
                    <a:pt x="18" y="726"/>
                    <a:pt x="43" y="726"/>
                  </a:cubicBezTo>
                  <a:cubicBezTo>
                    <a:pt x="68" y="726"/>
                    <a:pt x="101" y="701"/>
                    <a:pt x="134" y="651"/>
                  </a:cubicBezTo>
                  <a:cubicBezTo>
                    <a:pt x="168" y="450"/>
                    <a:pt x="168" y="250"/>
                    <a:pt x="168" y="50"/>
                  </a:cubicBezTo>
                  <a:cubicBezTo>
                    <a:pt x="168" y="17"/>
                    <a:pt x="143" y="0"/>
                    <a:pt x="1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7645500" y="4338900"/>
              <a:ext cx="25925" cy="17150"/>
            </a:xfrm>
            <a:custGeom>
              <a:avLst/>
              <a:gdLst/>
              <a:ahLst/>
              <a:cxnLst/>
              <a:rect l="l" t="t" r="r" b="b"/>
              <a:pathLst>
                <a:path w="1037" h="686" extrusionOk="0">
                  <a:moveTo>
                    <a:pt x="108" y="0"/>
                  </a:moveTo>
                  <a:cubicBezTo>
                    <a:pt x="50" y="0"/>
                    <a:pt x="0" y="49"/>
                    <a:pt x="81" y="76"/>
                  </a:cubicBezTo>
                  <a:cubicBezTo>
                    <a:pt x="315" y="310"/>
                    <a:pt x="615" y="510"/>
                    <a:pt x="915" y="677"/>
                  </a:cubicBezTo>
                  <a:cubicBezTo>
                    <a:pt x="921" y="683"/>
                    <a:pt x="930" y="685"/>
                    <a:pt x="939" y="685"/>
                  </a:cubicBezTo>
                  <a:cubicBezTo>
                    <a:pt x="980" y="685"/>
                    <a:pt x="1037" y="631"/>
                    <a:pt x="982" y="576"/>
                  </a:cubicBezTo>
                  <a:cubicBezTo>
                    <a:pt x="749" y="376"/>
                    <a:pt x="448" y="210"/>
                    <a:pt x="148" y="9"/>
                  </a:cubicBezTo>
                  <a:cubicBezTo>
                    <a:pt x="135" y="3"/>
                    <a:pt x="121" y="0"/>
                    <a:pt x="10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7679200" y="43174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0"/>
                    <a:pt x="101" y="100"/>
                  </a:cubicBezTo>
                  <a:cubicBezTo>
                    <a:pt x="201" y="100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7647675" y="4293975"/>
              <a:ext cx="4875" cy="4300"/>
            </a:xfrm>
            <a:custGeom>
              <a:avLst/>
              <a:gdLst/>
              <a:ahLst/>
              <a:cxnLst/>
              <a:rect l="l" t="t" r="r" b="b"/>
              <a:pathLst>
                <a:path w="195" h="172" extrusionOk="0">
                  <a:moveTo>
                    <a:pt x="135" y="1"/>
                  </a:moveTo>
                  <a:cubicBezTo>
                    <a:pt x="50" y="1"/>
                    <a:pt x="0" y="142"/>
                    <a:pt x="61" y="172"/>
                  </a:cubicBezTo>
                  <a:cubicBezTo>
                    <a:pt x="95" y="172"/>
                    <a:pt x="122" y="164"/>
                    <a:pt x="141" y="151"/>
                  </a:cubicBezTo>
                  <a:lnTo>
                    <a:pt x="141" y="151"/>
                  </a:lnTo>
                  <a:cubicBezTo>
                    <a:pt x="177" y="149"/>
                    <a:pt x="195" y="112"/>
                    <a:pt x="195" y="38"/>
                  </a:cubicBezTo>
                  <a:cubicBezTo>
                    <a:pt x="195" y="5"/>
                    <a:pt x="161" y="5"/>
                    <a:pt x="161" y="5"/>
                  </a:cubicBezTo>
                  <a:cubicBezTo>
                    <a:pt x="152" y="2"/>
                    <a:pt x="143" y="1"/>
                    <a:pt x="13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7686725" y="4257400"/>
              <a:ext cx="20875" cy="12525"/>
            </a:xfrm>
            <a:custGeom>
              <a:avLst/>
              <a:gdLst/>
              <a:ahLst/>
              <a:cxnLst/>
              <a:rect l="l" t="t" r="r" b="b"/>
              <a:pathLst>
                <a:path w="835" h="501" extrusionOk="0">
                  <a:moveTo>
                    <a:pt x="767" y="0"/>
                  </a:moveTo>
                  <a:cubicBezTo>
                    <a:pt x="634" y="67"/>
                    <a:pt x="501" y="134"/>
                    <a:pt x="434" y="234"/>
                  </a:cubicBezTo>
                  <a:cubicBezTo>
                    <a:pt x="300" y="301"/>
                    <a:pt x="167" y="401"/>
                    <a:pt x="67" y="434"/>
                  </a:cubicBezTo>
                  <a:cubicBezTo>
                    <a:pt x="0" y="434"/>
                    <a:pt x="67" y="501"/>
                    <a:pt x="100" y="501"/>
                  </a:cubicBezTo>
                  <a:cubicBezTo>
                    <a:pt x="234" y="434"/>
                    <a:pt x="334" y="401"/>
                    <a:pt x="467" y="301"/>
                  </a:cubicBezTo>
                  <a:cubicBezTo>
                    <a:pt x="601" y="267"/>
                    <a:pt x="734" y="167"/>
                    <a:pt x="801" y="100"/>
                  </a:cubicBezTo>
                  <a:cubicBezTo>
                    <a:pt x="834" y="67"/>
                    <a:pt x="801" y="0"/>
                    <a:pt x="7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7658375" y="4215375"/>
              <a:ext cx="17025" cy="29050"/>
            </a:xfrm>
            <a:custGeom>
              <a:avLst/>
              <a:gdLst/>
              <a:ahLst/>
              <a:cxnLst/>
              <a:rect l="l" t="t" r="r" b="b"/>
              <a:pathLst>
                <a:path w="681" h="1162" extrusionOk="0">
                  <a:moveTo>
                    <a:pt x="55" y="0"/>
                  </a:moveTo>
                  <a:cubicBezTo>
                    <a:pt x="36" y="0"/>
                    <a:pt x="0" y="31"/>
                    <a:pt x="0" y="80"/>
                  </a:cubicBezTo>
                  <a:cubicBezTo>
                    <a:pt x="133" y="247"/>
                    <a:pt x="267" y="414"/>
                    <a:pt x="367" y="614"/>
                  </a:cubicBezTo>
                  <a:cubicBezTo>
                    <a:pt x="434" y="781"/>
                    <a:pt x="467" y="981"/>
                    <a:pt x="567" y="1148"/>
                  </a:cubicBezTo>
                  <a:cubicBezTo>
                    <a:pt x="577" y="1157"/>
                    <a:pt x="592" y="1161"/>
                    <a:pt x="608" y="1161"/>
                  </a:cubicBezTo>
                  <a:cubicBezTo>
                    <a:pt x="645" y="1161"/>
                    <a:pt x="681" y="1138"/>
                    <a:pt x="634" y="1114"/>
                  </a:cubicBezTo>
                  <a:cubicBezTo>
                    <a:pt x="567" y="747"/>
                    <a:pt x="300" y="314"/>
                    <a:pt x="67" y="13"/>
                  </a:cubicBezTo>
                  <a:cubicBezTo>
                    <a:pt x="67" y="5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7701950" y="4213700"/>
              <a:ext cx="4800" cy="3700"/>
            </a:xfrm>
            <a:custGeom>
              <a:avLst/>
              <a:gdLst/>
              <a:ahLst/>
              <a:cxnLst/>
              <a:rect l="l" t="t" r="r" b="b"/>
              <a:pathLst>
                <a:path w="192" h="148" extrusionOk="0">
                  <a:moveTo>
                    <a:pt x="73" y="1"/>
                  </a:moveTo>
                  <a:cubicBezTo>
                    <a:pt x="30" y="1"/>
                    <a:pt x="1" y="32"/>
                    <a:pt x="25" y="80"/>
                  </a:cubicBezTo>
                  <a:cubicBezTo>
                    <a:pt x="58" y="147"/>
                    <a:pt x="58" y="147"/>
                    <a:pt x="125" y="147"/>
                  </a:cubicBezTo>
                  <a:cubicBezTo>
                    <a:pt x="158" y="147"/>
                    <a:pt x="192" y="147"/>
                    <a:pt x="158" y="80"/>
                  </a:cubicBezTo>
                  <a:cubicBezTo>
                    <a:pt x="158" y="47"/>
                    <a:pt x="158" y="47"/>
                    <a:pt x="125" y="14"/>
                  </a:cubicBezTo>
                  <a:cubicBezTo>
                    <a:pt x="107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7748425" y="4249800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0" y="1"/>
                  </a:moveTo>
                  <a:cubicBezTo>
                    <a:pt x="72" y="1"/>
                    <a:pt x="52" y="11"/>
                    <a:pt x="34" y="37"/>
                  </a:cubicBezTo>
                  <a:lnTo>
                    <a:pt x="1" y="71"/>
                  </a:lnTo>
                  <a:cubicBezTo>
                    <a:pt x="1" y="96"/>
                    <a:pt x="20" y="160"/>
                    <a:pt x="58" y="160"/>
                  </a:cubicBezTo>
                  <a:cubicBezTo>
                    <a:pt x="71" y="160"/>
                    <a:pt x="85" y="154"/>
                    <a:pt x="101" y="138"/>
                  </a:cubicBezTo>
                  <a:lnTo>
                    <a:pt x="134" y="104"/>
                  </a:lnTo>
                  <a:cubicBezTo>
                    <a:pt x="183" y="80"/>
                    <a:pt x="142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7726025" y="4211300"/>
              <a:ext cx="37125" cy="24600"/>
            </a:xfrm>
            <a:custGeom>
              <a:avLst/>
              <a:gdLst/>
              <a:ahLst/>
              <a:cxnLst/>
              <a:rect l="l" t="t" r="r" b="b"/>
              <a:pathLst>
                <a:path w="1485" h="984" extrusionOk="0">
                  <a:moveTo>
                    <a:pt x="1400" y="1"/>
                  </a:moveTo>
                  <a:cubicBezTo>
                    <a:pt x="1388" y="1"/>
                    <a:pt x="1376" y="4"/>
                    <a:pt x="1364" y="10"/>
                  </a:cubicBezTo>
                  <a:cubicBezTo>
                    <a:pt x="897" y="243"/>
                    <a:pt x="430" y="610"/>
                    <a:pt x="29" y="910"/>
                  </a:cubicBezTo>
                  <a:cubicBezTo>
                    <a:pt x="1" y="910"/>
                    <a:pt x="46" y="984"/>
                    <a:pt x="80" y="984"/>
                  </a:cubicBezTo>
                  <a:cubicBezTo>
                    <a:pt x="86" y="984"/>
                    <a:pt x="91" y="982"/>
                    <a:pt x="96" y="977"/>
                  </a:cubicBezTo>
                  <a:cubicBezTo>
                    <a:pt x="563" y="677"/>
                    <a:pt x="1063" y="443"/>
                    <a:pt x="1430" y="110"/>
                  </a:cubicBezTo>
                  <a:cubicBezTo>
                    <a:pt x="1485" y="55"/>
                    <a:pt x="1450" y="1"/>
                    <a:pt x="14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7777050" y="4192100"/>
              <a:ext cx="19775" cy="27575"/>
            </a:xfrm>
            <a:custGeom>
              <a:avLst/>
              <a:gdLst/>
              <a:ahLst/>
              <a:cxnLst/>
              <a:rect l="l" t="t" r="r" b="b"/>
              <a:pathLst>
                <a:path w="791" h="1103" extrusionOk="0">
                  <a:moveTo>
                    <a:pt x="27" y="1"/>
                  </a:moveTo>
                  <a:cubicBezTo>
                    <a:pt x="9" y="1"/>
                    <a:pt x="0" y="54"/>
                    <a:pt x="23" y="77"/>
                  </a:cubicBezTo>
                  <a:cubicBezTo>
                    <a:pt x="190" y="211"/>
                    <a:pt x="357" y="377"/>
                    <a:pt x="457" y="578"/>
                  </a:cubicBezTo>
                  <a:cubicBezTo>
                    <a:pt x="523" y="744"/>
                    <a:pt x="557" y="911"/>
                    <a:pt x="690" y="1078"/>
                  </a:cubicBezTo>
                  <a:cubicBezTo>
                    <a:pt x="707" y="1095"/>
                    <a:pt x="732" y="1103"/>
                    <a:pt x="753" y="1103"/>
                  </a:cubicBezTo>
                  <a:cubicBezTo>
                    <a:pt x="774" y="1103"/>
                    <a:pt x="790" y="1095"/>
                    <a:pt x="790" y="1078"/>
                  </a:cubicBezTo>
                  <a:cubicBezTo>
                    <a:pt x="790" y="678"/>
                    <a:pt x="390" y="244"/>
                    <a:pt x="56" y="44"/>
                  </a:cubicBezTo>
                  <a:cubicBezTo>
                    <a:pt x="46" y="12"/>
                    <a:pt x="35" y="1"/>
                    <a:pt x="2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7783450" y="425572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7820150" y="4198175"/>
              <a:ext cx="3350" cy="3375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34" y="134"/>
                    <a:pt x="134" y="34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7810150" y="4234875"/>
              <a:ext cx="24850" cy="27275"/>
            </a:xfrm>
            <a:custGeom>
              <a:avLst/>
              <a:gdLst/>
              <a:ahLst/>
              <a:cxnLst/>
              <a:rect l="l" t="t" r="r" b="b"/>
              <a:pathLst>
                <a:path w="994" h="1091" extrusionOk="0">
                  <a:moveTo>
                    <a:pt x="133" y="1"/>
                  </a:moveTo>
                  <a:cubicBezTo>
                    <a:pt x="67" y="1"/>
                    <a:pt x="0" y="34"/>
                    <a:pt x="33" y="67"/>
                  </a:cubicBezTo>
                  <a:cubicBezTo>
                    <a:pt x="234" y="401"/>
                    <a:pt x="500" y="868"/>
                    <a:pt x="867" y="1068"/>
                  </a:cubicBezTo>
                  <a:cubicBezTo>
                    <a:pt x="891" y="1084"/>
                    <a:pt x="910" y="1090"/>
                    <a:pt x="926" y="1090"/>
                  </a:cubicBezTo>
                  <a:cubicBezTo>
                    <a:pt x="979" y="1090"/>
                    <a:pt x="993" y="1019"/>
                    <a:pt x="967" y="968"/>
                  </a:cubicBezTo>
                  <a:cubicBezTo>
                    <a:pt x="834" y="835"/>
                    <a:pt x="667" y="701"/>
                    <a:pt x="500" y="534"/>
                  </a:cubicBezTo>
                  <a:cubicBezTo>
                    <a:pt x="334" y="368"/>
                    <a:pt x="200" y="201"/>
                    <a:pt x="13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7852825" y="4216800"/>
              <a:ext cx="19675" cy="19175"/>
            </a:xfrm>
            <a:custGeom>
              <a:avLst/>
              <a:gdLst/>
              <a:ahLst/>
              <a:cxnLst/>
              <a:rect l="l" t="t" r="r" b="b"/>
              <a:pathLst>
                <a:path w="787" h="767" extrusionOk="0">
                  <a:moveTo>
                    <a:pt x="694" y="1"/>
                  </a:moveTo>
                  <a:cubicBezTo>
                    <a:pt x="681" y="1"/>
                    <a:pt x="669" y="7"/>
                    <a:pt x="661" y="23"/>
                  </a:cubicBezTo>
                  <a:cubicBezTo>
                    <a:pt x="461" y="223"/>
                    <a:pt x="261" y="457"/>
                    <a:pt x="28" y="690"/>
                  </a:cubicBezTo>
                  <a:cubicBezTo>
                    <a:pt x="1" y="717"/>
                    <a:pt x="17" y="766"/>
                    <a:pt x="60" y="766"/>
                  </a:cubicBezTo>
                  <a:cubicBezTo>
                    <a:pt x="70" y="766"/>
                    <a:pt x="82" y="763"/>
                    <a:pt x="94" y="757"/>
                  </a:cubicBezTo>
                  <a:cubicBezTo>
                    <a:pt x="294" y="557"/>
                    <a:pt x="528" y="357"/>
                    <a:pt x="761" y="90"/>
                  </a:cubicBezTo>
                  <a:cubicBezTo>
                    <a:pt x="787" y="65"/>
                    <a:pt x="735" y="1"/>
                    <a:pt x="69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7856000" y="4180450"/>
              <a:ext cx="15550" cy="8600"/>
            </a:xfrm>
            <a:custGeom>
              <a:avLst/>
              <a:gdLst/>
              <a:ahLst/>
              <a:cxnLst/>
              <a:rect l="l" t="t" r="r" b="b"/>
              <a:pathLst>
                <a:path w="622" h="344" extrusionOk="0">
                  <a:moveTo>
                    <a:pt x="556" y="0"/>
                  </a:moveTo>
                  <a:cubicBezTo>
                    <a:pt x="548" y="0"/>
                    <a:pt x="541" y="3"/>
                    <a:pt x="534" y="9"/>
                  </a:cubicBezTo>
                  <a:cubicBezTo>
                    <a:pt x="368" y="76"/>
                    <a:pt x="234" y="176"/>
                    <a:pt x="67" y="243"/>
                  </a:cubicBezTo>
                  <a:cubicBezTo>
                    <a:pt x="1" y="243"/>
                    <a:pt x="34" y="343"/>
                    <a:pt x="134" y="343"/>
                  </a:cubicBezTo>
                  <a:cubicBezTo>
                    <a:pt x="301" y="243"/>
                    <a:pt x="401" y="176"/>
                    <a:pt x="568" y="76"/>
                  </a:cubicBezTo>
                  <a:cubicBezTo>
                    <a:pt x="622" y="49"/>
                    <a:pt x="588" y="0"/>
                    <a:pt x="55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7889350" y="42357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68" y="133"/>
                    <a:pt x="168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7931900" y="4213925"/>
              <a:ext cx="5000" cy="3475"/>
            </a:xfrm>
            <a:custGeom>
              <a:avLst/>
              <a:gdLst/>
              <a:ahLst/>
              <a:cxnLst/>
              <a:rect l="l" t="t" r="r" b="b"/>
              <a:pathLst>
                <a:path w="200" h="139" extrusionOk="0">
                  <a:moveTo>
                    <a:pt x="150" y="0"/>
                  </a:moveTo>
                  <a:cubicBezTo>
                    <a:pt x="145" y="0"/>
                    <a:pt x="140" y="2"/>
                    <a:pt x="134" y="5"/>
                  </a:cubicBezTo>
                  <a:lnTo>
                    <a:pt x="100" y="5"/>
                  </a:lnTo>
                  <a:cubicBezTo>
                    <a:pt x="0" y="5"/>
                    <a:pt x="0" y="71"/>
                    <a:pt x="100" y="138"/>
                  </a:cubicBezTo>
                  <a:lnTo>
                    <a:pt x="134" y="138"/>
                  </a:lnTo>
                  <a:cubicBezTo>
                    <a:pt x="194" y="138"/>
                    <a:pt x="200" y="0"/>
                    <a:pt x="15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7941075" y="4137875"/>
              <a:ext cx="13075" cy="42850"/>
            </a:xfrm>
            <a:custGeom>
              <a:avLst/>
              <a:gdLst/>
              <a:ahLst/>
              <a:cxnLst/>
              <a:rect l="l" t="t" r="r" b="b"/>
              <a:pathLst>
                <a:path w="523" h="1714" extrusionOk="0">
                  <a:moveTo>
                    <a:pt x="68" y="1"/>
                  </a:moveTo>
                  <a:cubicBezTo>
                    <a:pt x="33" y="1"/>
                    <a:pt x="0" y="39"/>
                    <a:pt x="0" y="78"/>
                  </a:cubicBezTo>
                  <a:cubicBezTo>
                    <a:pt x="100" y="578"/>
                    <a:pt x="134" y="1212"/>
                    <a:pt x="400" y="1679"/>
                  </a:cubicBezTo>
                  <a:cubicBezTo>
                    <a:pt x="412" y="1703"/>
                    <a:pt x="432" y="1714"/>
                    <a:pt x="452" y="1714"/>
                  </a:cubicBezTo>
                  <a:cubicBezTo>
                    <a:pt x="488" y="1714"/>
                    <a:pt x="522" y="1677"/>
                    <a:pt x="500" y="1612"/>
                  </a:cubicBezTo>
                  <a:cubicBezTo>
                    <a:pt x="400" y="1079"/>
                    <a:pt x="167" y="612"/>
                    <a:pt x="134" y="78"/>
                  </a:cubicBezTo>
                  <a:cubicBezTo>
                    <a:pt x="119" y="22"/>
                    <a:pt x="93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7970250" y="4115425"/>
              <a:ext cx="5875" cy="28175"/>
            </a:xfrm>
            <a:custGeom>
              <a:avLst/>
              <a:gdLst/>
              <a:ahLst/>
              <a:cxnLst/>
              <a:rect l="l" t="t" r="r" b="b"/>
              <a:pathLst>
                <a:path w="235" h="1127" extrusionOk="0">
                  <a:moveTo>
                    <a:pt x="167" y="0"/>
                  </a:moveTo>
                  <a:cubicBezTo>
                    <a:pt x="134" y="0"/>
                    <a:pt x="101" y="25"/>
                    <a:pt x="101" y="75"/>
                  </a:cubicBezTo>
                  <a:cubicBezTo>
                    <a:pt x="67" y="409"/>
                    <a:pt x="1" y="742"/>
                    <a:pt x="1" y="1076"/>
                  </a:cubicBezTo>
                  <a:cubicBezTo>
                    <a:pt x="1" y="1109"/>
                    <a:pt x="34" y="1126"/>
                    <a:pt x="67" y="1126"/>
                  </a:cubicBezTo>
                  <a:cubicBezTo>
                    <a:pt x="101" y="1126"/>
                    <a:pt x="134" y="1109"/>
                    <a:pt x="134" y="1076"/>
                  </a:cubicBezTo>
                  <a:cubicBezTo>
                    <a:pt x="167" y="742"/>
                    <a:pt x="167" y="409"/>
                    <a:pt x="234" y="75"/>
                  </a:cubicBezTo>
                  <a:cubicBezTo>
                    <a:pt x="234" y="25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7915575" y="4111625"/>
              <a:ext cx="4675" cy="7450"/>
            </a:xfrm>
            <a:custGeom>
              <a:avLst/>
              <a:gdLst/>
              <a:ahLst/>
              <a:cxnLst/>
              <a:rect l="l" t="t" r="r" b="b"/>
              <a:pathLst>
                <a:path w="187" h="298" extrusionOk="0">
                  <a:moveTo>
                    <a:pt x="78" y="0"/>
                  </a:moveTo>
                  <a:cubicBezTo>
                    <a:pt x="37" y="0"/>
                    <a:pt x="0" y="36"/>
                    <a:pt x="19" y="94"/>
                  </a:cubicBezTo>
                  <a:cubicBezTo>
                    <a:pt x="19" y="127"/>
                    <a:pt x="86" y="227"/>
                    <a:pt x="86" y="261"/>
                  </a:cubicBezTo>
                  <a:cubicBezTo>
                    <a:pt x="86" y="286"/>
                    <a:pt x="101" y="297"/>
                    <a:pt x="119" y="297"/>
                  </a:cubicBezTo>
                  <a:cubicBezTo>
                    <a:pt x="148" y="297"/>
                    <a:pt x="186" y="269"/>
                    <a:pt x="186" y="227"/>
                  </a:cubicBezTo>
                  <a:cubicBezTo>
                    <a:pt x="186" y="161"/>
                    <a:pt x="153" y="94"/>
                    <a:pt x="153" y="61"/>
                  </a:cubicBezTo>
                  <a:cubicBezTo>
                    <a:pt x="139" y="19"/>
                    <a:pt x="107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7948575" y="4089025"/>
              <a:ext cx="4200" cy="4725"/>
            </a:xfrm>
            <a:custGeom>
              <a:avLst/>
              <a:gdLst/>
              <a:ahLst/>
              <a:cxnLst/>
              <a:rect l="l" t="t" r="r" b="b"/>
              <a:pathLst>
                <a:path w="168" h="189" extrusionOk="0">
                  <a:moveTo>
                    <a:pt x="60" y="1"/>
                  </a:moveTo>
                  <a:cubicBezTo>
                    <a:pt x="28" y="1"/>
                    <a:pt x="0" y="19"/>
                    <a:pt x="0" y="64"/>
                  </a:cubicBezTo>
                  <a:cubicBezTo>
                    <a:pt x="0" y="131"/>
                    <a:pt x="0" y="131"/>
                    <a:pt x="34" y="164"/>
                  </a:cubicBezTo>
                  <a:cubicBezTo>
                    <a:pt x="34" y="181"/>
                    <a:pt x="50" y="189"/>
                    <a:pt x="71" y="189"/>
                  </a:cubicBezTo>
                  <a:cubicBezTo>
                    <a:pt x="92" y="189"/>
                    <a:pt x="117" y="181"/>
                    <a:pt x="134" y="164"/>
                  </a:cubicBezTo>
                  <a:cubicBezTo>
                    <a:pt x="167" y="131"/>
                    <a:pt x="167" y="131"/>
                    <a:pt x="167" y="64"/>
                  </a:cubicBezTo>
                  <a:cubicBezTo>
                    <a:pt x="149" y="27"/>
                    <a:pt x="100" y="1"/>
                    <a:pt x="6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7923100" y="4054200"/>
              <a:ext cx="13525" cy="9975"/>
            </a:xfrm>
            <a:custGeom>
              <a:avLst/>
              <a:gdLst/>
              <a:ahLst/>
              <a:cxnLst/>
              <a:rect l="l" t="t" r="r" b="b"/>
              <a:pathLst>
                <a:path w="541" h="399" extrusionOk="0">
                  <a:moveTo>
                    <a:pt x="74" y="1"/>
                  </a:moveTo>
                  <a:cubicBezTo>
                    <a:pt x="28" y="1"/>
                    <a:pt x="1" y="71"/>
                    <a:pt x="52" y="123"/>
                  </a:cubicBezTo>
                  <a:cubicBezTo>
                    <a:pt x="185" y="223"/>
                    <a:pt x="285" y="289"/>
                    <a:pt x="386" y="389"/>
                  </a:cubicBezTo>
                  <a:cubicBezTo>
                    <a:pt x="403" y="395"/>
                    <a:pt x="420" y="398"/>
                    <a:pt x="435" y="398"/>
                  </a:cubicBezTo>
                  <a:cubicBezTo>
                    <a:pt x="505" y="398"/>
                    <a:pt x="541" y="338"/>
                    <a:pt x="486" y="256"/>
                  </a:cubicBezTo>
                  <a:lnTo>
                    <a:pt x="119" y="23"/>
                  </a:lnTo>
                  <a:cubicBezTo>
                    <a:pt x="103" y="7"/>
                    <a:pt x="88" y="1"/>
                    <a:pt x="7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7970250" y="4028075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67" y="0"/>
                  </a:moveTo>
                  <a:cubicBezTo>
                    <a:pt x="1" y="67"/>
                    <a:pt x="1" y="134"/>
                    <a:pt x="67" y="134"/>
                  </a:cubicBezTo>
                  <a:lnTo>
                    <a:pt x="201" y="134"/>
                  </a:lnTo>
                  <a:cubicBezTo>
                    <a:pt x="301" y="134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7928550" y="4006375"/>
              <a:ext cx="25050" cy="9200"/>
            </a:xfrm>
            <a:custGeom>
              <a:avLst/>
              <a:gdLst/>
              <a:ahLst/>
              <a:cxnLst/>
              <a:rect l="l" t="t" r="r" b="b"/>
              <a:pathLst>
                <a:path w="1002" h="368" extrusionOk="0">
                  <a:moveTo>
                    <a:pt x="67" y="1"/>
                  </a:moveTo>
                  <a:cubicBezTo>
                    <a:pt x="1" y="1"/>
                    <a:pt x="1" y="101"/>
                    <a:pt x="67" y="134"/>
                  </a:cubicBezTo>
                  <a:cubicBezTo>
                    <a:pt x="334" y="201"/>
                    <a:pt x="635" y="334"/>
                    <a:pt x="935" y="368"/>
                  </a:cubicBezTo>
                  <a:cubicBezTo>
                    <a:pt x="1001" y="368"/>
                    <a:pt x="1001" y="301"/>
                    <a:pt x="935" y="268"/>
                  </a:cubicBezTo>
                  <a:cubicBezTo>
                    <a:pt x="635" y="134"/>
                    <a:pt x="334" y="10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7966125" y="3992875"/>
              <a:ext cx="7500" cy="1850"/>
            </a:xfrm>
            <a:custGeom>
              <a:avLst/>
              <a:gdLst/>
              <a:ahLst/>
              <a:cxnLst/>
              <a:rect l="l" t="t" r="r" b="b"/>
              <a:pathLst>
                <a:path w="300" h="74" extrusionOk="0">
                  <a:moveTo>
                    <a:pt x="62" y="0"/>
                  </a:moveTo>
                  <a:cubicBezTo>
                    <a:pt x="0" y="0"/>
                    <a:pt x="8" y="74"/>
                    <a:pt x="66" y="74"/>
                  </a:cubicBezTo>
                  <a:lnTo>
                    <a:pt x="266" y="74"/>
                  </a:lnTo>
                  <a:cubicBezTo>
                    <a:pt x="299" y="74"/>
                    <a:pt x="299" y="7"/>
                    <a:pt x="266" y="7"/>
                  </a:cubicBezTo>
                  <a:lnTo>
                    <a:pt x="99" y="7"/>
                  </a:lnTo>
                  <a:cubicBezTo>
                    <a:pt x="85" y="2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7965250" y="40564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01" y="100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7322300" y="4403850"/>
              <a:ext cx="13350" cy="51550"/>
            </a:xfrm>
            <a:custGeom>
              <a:avLst/>
              <a:gdLst/>
              <a:ahLst/>
              <a:cxnLst/>
              <a:rect l="l" t="t" r="r" b="b"/>
              <a:pathLst>
                <a:path w="534" h="2062" extrusionOk="0">
                  <a:moveTo>
                    <a:pt x="515" y="0"/>
                  </a:moveTo>
                  <a:cubicBezTo>
                    <a:pt x="507" y="0"/>
                    <a:pt x="500" y="17"/>
                    <a:pt x="500" y="47"/>
                  </a:cubicBezTo>
                  <a:cubicBezTo>
                    <a:pt x="334" y="647"/>
                    <a:pt x="134" y="1314"/>
                    <a:pt x="0" y="1981"/>
                  </a:cubicBezTo>
                  <a:cubicBezTo>
                    <a:pt x="0" y="2030"/>
                    <a:pt x="36" y="2061"/>
                    <a:pt x="55" y="2061"/>
                  </a:cubicBezTo>
                  <a:cubicBezTo>
                    <a:pt x="62" y="2061"/>
                    <a:pt x="67" y="2057"/>
                    <a:pt x="67" y="2048"/>
                  </a:cubicBezTo>
                  <a:cubicBezTo>
                    <a:pt x="300" y="1414"/>
                    <a:pt x="400" y="747"/>
                    <a:pt x="534" y="80"/>
                  </a:cubicBezTo>
                  <a:cubicBezTo>
                    <a:pt x="534" y="25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7365650" y="44175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7359200" y="4373825"/>
              <a:ext cx="16475" cy="21900"/>
            </a:xfrm>
            <a:custGeom>
              <a:avLst/>
              <a:gdLst/>
              <a:ahLst/>
              <a:cxnLst/>
              <a:rect l="l" t="t" r="r" b="b"/>
              <a:pathLst>
                <a:path w="659" h="876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92" y="180"/>
                    <a:pt x="192" y="347"/>
                    <a:pt x="292" y="480"/>
                  </a:cubicBezTo>
                  <a:cubicBezTo>
                    <a:pt x="392" y="614"/>
                    <a:pt x="459" y="781"/>
                    <a:pt x="559" y="847"/>
                  </a:cubicBezTo>
                  <a:cubicBezTo>
                    <a:pt x="569" y="868"/>
                    <a:pt x="583" y="876"/>
                    <a:pt x="597" y="876"/>
                  </a:cubicBezTo>
                  <a:cubicBezTo>
                    <a:pt x="627" y="876"/>
                    <a:pt x="659" y="837"/>
                    <a:pt x="659" y="814"/>
                  </a:cubicBezTo>
                  <a:cubicBezTo>
                    <a:pt x="592" y="681"/>
                    <a:pt x="492" y="547"/>
                    <a:pt x="392" y="447"/>
                  </a:cubicBezTo>
                  <a:cubicBezTo>
                    <a:pt x="292" y="314"/>
                    <a:pt x="192" y="147"/>
                    <a:pt x="92" y="13"/>
                  </a:cubicBezTo>
                  <a:cubicBezTo>
                    <a:pt x="83" y="4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7336925" y="4476500"/>
              <a:ext cx="25925" cy="22250"/>
            </a:xfrm>
            <a:custGeom>
              <a:avLst/>
              <a:gdLst/>
              <a:ahLst/>
              <a:cxnLst/>
              <a:rect l="l" t="t" r="r" b="b"/>
              <a:pathLst>
                <a:path w="1037" h="890" extrusionOk="0">
                  <a:moveTo>
                    <a:pt x="953" y="0"/>
                  </a:moveTo>
                  <a:cubicBezTo>
                    <a:pt x="942" y="0"/>
                    <a:pt x="929" y="3"/>
                    <a:pt x="916" y="9"/>
                  </a:cubicBezTo>
                  <a:cubicBezTo>
                    <a:pt x="616" y="209"/>
                    <a:pt x="316" y="543"/>
                    <a:pt x="49" y="810"/>
                  </a:cubicBezTo>
                  <a:cubicBezTo>
                    <a:pt x="0" y="859"/>
                    <a:pt x="41" y="890"/>
                    <a:pt x="79" y="890"/>
                  </a:cubicBezTo>
                  <a:cubicBezTo>
                    <a:pt x="93" y="890"/>
                    <a:pt x="107" y="886"/>
                    <a:pt x="116" y="877"/>
                  </a:cubicBezTo>
                  <a:cubicBezTo>
                    <a:pt x="416" y="643"/>
                    <a:pt x="749" y="376"/>
                    <a:pt x="983" y="76"/>
                  </a:cubicBezTo>
                  <a:cubicBezTo>
                    <a:pt x="1037" y="49"/>
                    <a:pt x="1004" y="0"/>
                    <a:pt x="9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7300600" y="4501750"/>
              <a:ext cx="3375" cy="3350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34" y="133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7316450" y="4546350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122" y="1"/>
                  </a:moveTo>
                  <a:cubicBezTo>
                    <a:pt x="101" y="1"/>
                    <a:pt x="84" y="17"/>
                    <a:pt x="67" y="51"/>
                  </a:cubicBezTo>
                  <a:cubicBezTo>
                    <a:pt x="1" y="84"/>
                    <a:pt x="1" y="117"/>
                    <a:pt x="67" y="184"/>
                  </a:cubicBezTo>
                  <a:cubicBezTo>
                    <a:pt x="51" y="217"/>
                    <a:pt x="67" y="234"/>
                    <a:pt x="97" y="234"/>
                  </a:cubicBezTo>
                  <a:cubicBezTo>
                    <a:pt x="126" y="234"/>
                    <a:pt x="167" y="217"/>
                    <a:pt x="201" y="184"/>
                  </a:cubicBezTo>
                  <a:lnTo>
                    <a:pt x="201" y="51"/>
                  </a:lnTo>
                  <a:cubicBezTo>
                    <a:pt x="167" y="17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7271725" y="4567550"/>
              <a:ext cx="15750" cy="13650"/>
            </a:xfrm>
            <a:custGeom>
              <a:avLst/>
              <a:gdLst/>
              <a:ahLst/>
              <a:cxnLst/>
              <a:rect l="l" t="t" r="r" b="b"/>
              <a:pathLst>
                <a:path w="630" h="546" extrusionOk="0">
                  <a:moveTo>
                    <a:pt x="530" y="0"/>
                  </a:moveTo>
                  <a:cubicBezTo>
                    <a:pt x="513" y="0"/>
                    <a:pt x="497" y="10"/>
                    <a:pt x="489" y="37"/>
                  </a:cubicBezTo>
                  <a:cubicBezTo>
                    <a:pt x="355" y="170"/>
                    <a:pt x="188" y="270"/>
                    <a:pt x="55" y="404"/>
                  </a:cubicBezTo>
                  <a:cubicBezTo>
                    <a:pt x="0" y="486"/>
                    <a:pt x="36" y="546"/>
                    <a:pt x="106" y="546"/>
                  </a:cubicBezTo>
                  <a:cubicBezTo>
                    <a:pt x="121" y="546"/>
                    <a:pt x="137" y="543"/>
                    <a:pt x="155" y="537"/>
                  </a:cubicBezTo>
                  <a:cubicBezTo>
                    <a:pt x="255" y="404"/>
                    <a:pt x="422" y="270"/>
                    <a:pt x="555" y="103"/>
                  </a:cubicBezTo>
                  <a:cubicBezTo>
                    <a:pt x="629" y="79"/>
                    <a:pt x="576" y="0"/>
                    <a:pt x="53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7289775" y="4610150"/>
              <a:ext cx="4175" cy="4200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4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7247475" y="4632000"/>
              <a:ext cx="17075" cy="32700"/>
            </a:xfrm>
            <a:custGeom>
              <a:avLst/>
              <a:gdLst/>
              <a:ahLst/>
              <a:cxnLst/>
              <a:rect l="l" t="t" r="r" b="b"/>
              <a:pathLst>
                <a:path w="683" h="1308" extrusionOk="0">
                  <a:moveTo>
                    <a:pt x="75" y="0"/>
                  </a:moveTo>
                  <a:cubicBezTo>
                    <a:pt x="63" y="0"/>
                    <a:pt x="0" y="55"/>
                    <a:pt x="24" y="127"/>
                  </a:cubicBezTo>
                  <a:cubicBezTo>
                    <a:pt x="158" y="294"/>
                    <a:pt x="291" y="494"/>
                    <a:pt x="358" y="694"/>
                  </a:cubicBezTo>
                  <a:cubicBezTo>
                    <a:pt x="458" y="861"/>
                    <a:pt x="491" y="1095"/>
                    <a:pt x="558" y="1295"/>
                  </a:cubicBezTo>
                  <a:cubicBezTo>
                    <a:pt x="576" y="1304"/>
                    <a:pt x="594" y="1308"/>
                    <a:pt x="610" y="1308"/>
                  </a:cubicBezTo>
                  <a:cubicBezTo>
                    <a:pt x="653" y="1308"/>
                    <a:pt x="683" y="1277"/>
                    <a:pt x="658" y="1228"/>
                  </a:cubicBezTo>
                  <a:cubicBezTo>
                    <a:pt x="591" y="828"/>
                    <a:pt x="325" y="394"/>
                    <a:pt x="58" y="27"/>
                  </a:cubicBezTo>
                  <a:cubicBezTo>
                    <a:pt x="76" y="8"/>
                    <a:pt x="79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7273000" y="4697475"/>
              <a:ext cx="7450" cy="4975"/>
            </a:xfrm>
            <a:custGeom>
              <a:avLst/>
              <a:gdLst/>
              <a:ahLst/>
              <a:cxnLst/>
              <a:rect l="l" t="t" r="r" b="b"/>
              <a:pathLst>
                <a:path w="298" h="199" extrusionOk="0">
                  <a:moveTo>
                    <a:pt x="196" y="1"/>
                  </a:moveTo>
                  <a:cubicBezTo>
                    <a:pt x="186" y="1"/>
                    <a:pt x="177" y="4"/>
                    <a:pt x="171" y="10"/>
                  </a:cubicBezTo>
                  <a:cubicBezTo>
                    <a:pt x="137" y="10"/>
                    <a:pt x="137" y="43"/>
                    <a:pt x="104" y="43"/>
                  </a:cubicBezTo>
                  <a:cubicBezTo>
                    <a:pt x="1" y="121"/>
                    <a:pt x="58" y="198"/>
                    <a:pt x="119" y="198"/>
                  </a:cubicBezTo>
                  <a:cubicBezTo>
                    <a:pt x="137" y="198"/>
                    <a:pt x="156" y="192"/>
                    <a:pt x="171" y="177"/>
                  </a:cubicBezTo>
                  <a:lnTo>
                    <a:pt x="271" y="77"/>
                  </a:lnTo>
                  <a:cubicBezTo>
                    <a:pt x="298" y="50"/>
                    <a:pt x="238" y="1"/>
                    <a:pt x="19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7233900" y="4714400"/>
              <a:ext cx="6700" cy="3350"/>
            </a:xfrm>
            <a:custGeom>
              <a:avLst/>
              <a:gdLst/>
              <a:ahLst/>
              <a:cxnLst/>
              <a:rect l="l" t="t" r="r" b="b"/>
              <a:pathLst>
                <a:path w="268" h="134" extrusionOk="0">
                  <a:moveTo>
                    <a:pt x="100" y="0"/>
                  </a:moveTo>
                  <a:cubicBezTo>
                    <a:pt x="34" y="0"/>
                    <a:pt x="0" y="134"/>
                    <a:pt x="100" y="134"/>
                  </a:cubicBezTo>
                  <a:lnTo>
                    <a:pt x="234" y="134"/>
                  </a:lnTo>
                  <a:cubicBezTo>
                    <a:pt x="267" y="134"/>
                    <a:pt x="267" y="33"/>
                    <a:pt x="234" y="33"/>
                  </a:cubicBezTo>
                  <a:cubicBezTo>
                    <a:pt x="200" y="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7371500" y="4342675"/>
              <a:ext cx="2525" cy="4175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50" y="0"/>
                    <a:pt x="34" y="8"/>
                    <a:pt x="34" y="25"/>
                  </a:cubicBezTo>
                  <a:cubicBezTo>
                    <a:pt x="34" y="59"/>
                    <a:pt x="0" y="59"/>
                    <a:pt x="34" y="92"/>
                  </a:cubicBezTo>
                  <a:cubicBezTo>
                    <a:pt x="34" y="142"/>
                    <a:pt x="50" y="167"/>
                    <a:pt x="67" y="167"/>
                  </a:cubicBezTo>
                  <a:cubicBezTo>
                    <a:pt x="84" y="167"/>
                    <a:pt x="100" y="142"/>
                    <a:pt x="100" y="92"/>
                  </a:cubicBezTo>
                  <a:lnTo>
                    <a:pt x="100" y="25"/>
                  </a:lnTo>
                  <a:cubicBezTo>
                    <a:pt x="100" y="8"/>
                    <a:pt x="84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7377325" y="4285750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101" y="0"/>
                  </a:moveTo>
                  <a:cubicBezTo>
                    <a:pt x="1" y="0"/>
                    <a:pt x="1" y="101"/>
                    <a:pt x="101" y="134"/>
                  </a:cubicBezTo>
                  <a:lnTo>
                    <a:pt x="167" y="134"/>
                  </a:lnTo>
                  <a:cubicBezTo>
                    <a:pt x="268" y="1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7405675" y="4221950"/>
              <a:ext cx="7550" cy="41100"/>
            </a:xfrm>
            <a:custGeom>
              <a:avLst/>
              <a:gdLst/>
              <a:ahLst/>
              <a:cxnLst/>
              <a:rect l="l" t="t" r="r" b="b"/>
              <a:pathLst>
                <a:path w="302" h="1644" extrusionOk="0">
                  <a:moveTo>
                    <a:pt x="84" y="1"/>
                  </a:moveTo>
                  <a:cubicBezTo>
                    <a:pt x="43" y="1"/>
                    <a:pt x="1" y="17"/>
                    <a:pt x="1" y="51"/>
                  </a:cubicBezTo>
                  <a:cubicBezTo>
                    <a:pt x="34" y="551"/>
                    <a:pt x="134" y="1051"/>
                    <a:pt x="168" y="1552"/>
                  </a:cubicBezTo>
                  <a:cubicBezTo>
                    <a:pt x="168" y="1618"/>
                    <a:pt x="201" y="1644"/>
                    <a:pt x="234" y="1644"/>
                  </a:cubicBezTo>
                  <a:cubicBezTo>
                    <a:pt x="268" y="1644"/>
                    <a:pt x="301" y="1618"/>
                    <a:pt x="301" y="1585"/>
                  </a:cubicBezTo>
                  <a:cubicBezTo>
                    <a:pt x="234" y="1085"/>
                    <a:pt x="201" y="584"/>
                    <a:pt x="168" y="51"/>
                  </a:cubicBezTo>
                  <a:cubicBezTo>
                    <a:pt x="168" y="17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7454875" y="420485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7419850" y="4176925"/>
              <a:ext cx="6300" cy="26075"/>
            </a:xfrm>
            <a:custGeom>
              <a:avLst/>
              <a:gdLst/>
              <a:ahLst/>
              <a:cxnLst/>
              <a:rect l="l" t="t" r="r" b="b"/>
              <a:pathLst>
                <a:path w="252" h="1043" extrusionOk="0">
                  <a:moveTo>
                    <a:pt x="209" y="0"/>
                  </a:moveTo>
                  <a:cubicBezTo>
                    <a:pt x="184" y="0"/>
                    <a:pt x="151" y="17"/>
                    <a:pt x="134" y="50"/>
                  </a:cubicBezTo>
                  <a:cubicBezTo>
                    <a:pt x="101" y="351"/>
                    <a:pt x="1" y="684"/>
                    <a:pt x="68" y="1018"/>
                  </a:cubicBezTo>
                  <a:cubicBezTo>
                    <a:pt x="68" y="1034"/>
                    <a:pt x="84" y="1043"/>
                    <a:pt x="101" y="1043"/>
                  </a:cubicBezTo>
                  <a:cubicBezTo>
                    <a:pt x="118" y="1043"/>
                    <a:pt x="134" y="1034"/>
                    <a:pt x="134" y="1018"/>
                  </a:cubicBezTo>
                  <a:cubicBezTo>
                    <a:pt x="234" y="718"/>
                    <a:pt x="234" y="384"/>
                    <a:pt x="234" y="50"/>
                  </a:cubicBezTo>
                  <a:cubicBezTo>
                    <a:pt x="251" y="17"/>
                    <a:pt x="234" y="0"/>
                    <a:pt x="20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7448225" y="4153150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79" y="1"/>
                  </a:moveTo>
                  <a:cubicBezTo>
                    <a:pt x="42" y="1"/>
                    <a:pt x="0" y="34"/>
                    <a:pt x="0" y="101"/>
                  </a:cubicBezTo>
                  <a:lnTo>
                    <a:pt x="0" y="134"/>
                  </a:lnTo>
                  <a:cubicBezTo>
                    <a:pt x="0" y="151"/>
                    <a:pt x="17" y="159"/>
                    <a:pt x="42" y="159"/>
                  </a:cubicBezTo>
                  <a:cubicBezTo>
                    <a:pt x="67" y="159"/>
                    <a:pt x="100" y="151"/>
                    <a:pt x="133" y="134"/>
                  </a:cubicBezTo>
                  <a:lnTo>
                    <a:pt x="133" y="101"/>
                  </a:lnTo>
                  <a:cubicBezTo>
                    <a:pt x="150" y="34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7374225" y="4148975"/>
              <a:ext cx="23975" cy="18550"/>
            </a:xfrm>
            <a:custGeom>
              <a:avLst/>
              <a:gdLst/>
              <a:ahLst/>
              <a:cxnLst/>
              <a:rect l="l" t="t" r="r" b="b"/>
              <a:pathLst>
                <a:path w="959" h="742" extrusionOk="0">
                  <a:moveTo>
                    <a:pt x="825" y="1"/>
                  </a:moveTo>
                  <a:cubicBezTo>
                    <a:pt x="692" y="68"/>
                    <a:pt x="592" y="234"/>
                    <a:pt x="458" y="301"/>
                  </a:cubicBezTo>
                  <a:cubicBezTo>
                    <a:pt x="325" y="435"/>
                    <a:pt x="158" y="501"/>
                    <a:pt x="58" y="635"/>
                  </a:cubicBezTo>
                  <a:cubicBezTo>
                    <a:pt x="1" y="663"/>
                    <a:pt x="42" y="741"/>
                    <a:pt x="97" y="741"/>
                  </a:cubicBezTo>
                  <a:cubicBezTo>
                    <a:pt x="106" y="741"/>
                    <a:pt x="115" y="739"/>
                    <a:pt x="125" y="735"/>
                  </a:cubicBezTo>
                  <a:cubicBezTo>
                    <a:pt x="258" y="635"/>
                    <a:pt x="425" y="501"/>
                    <a:pt x="525" y="435"/>
                  </a:cubicBezTo>
                  <a:cubicBezTo>
                    <a:pt x="658" y="334"/>
                    <a:pt x="825" y="268"/>
                    <a:pt x="925" y="134"/>
                  </a:cubicBezTo>
                  <a:cubicBezTo>
                    <a:pt x="959" y="101"/>
                    <a:pt x="925" y="1"/>
                    <a:pt x="82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7374000" y="4115625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0" y="1"/>
                  </a:moveTo>
                  <a:cubicBezTo>
                    <a:pt x="67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7347300" y="4077475"/>
              <a:ext cx="10875" cy="31825"/>
            </a:xfrm>
            <a:custGeom>
              <a:avLst/>
              <a:gdLst/>
              <a:ahLst/>
              <a:cxnLst/>
              <a:rect l="l" t="t" r="r" b="b"/>
              <a:pathLst>
                <a:path w="435" h="1273" extrusionOk="0">
                  <a:moveTo>
                    <a:pt x="409" y="1"/>
                  </a:moveTo>
                  <a:cubicBezTo>
                    <a:pt x="393" y="1"/>
                    <a:pt x="368" y="9"/>
                    <a:pt x="368" y="26"/>
                  </a:cubicBezTo>
                  <a:cubicBezTo>
                    <a:pt x="334" y="459"/>
                    <a:pt x="168" y="793"/>
                    <a:pt x="1" y="1193"/>
                  </a:cubicBezTo>
                  <a:cubicBezTo>
                    <a:pt x="1" y="1242"/>
                    <a:pt x="19" y="1273"/>
                    <a:pt x="41" y="1273"/>
                  </a:cubicBezTo>
                  <a:cubicBezTo>
                    <a:pt x="50" y="1273"/>
                    <a:pt x="59" y="1269"/>
                    <a:pt x="68" y="1260"/>
                  </a:cubicBezTo>
                  <a:cubicBezTo>
                    <a:pt x="334" y="926"/>
                    <a:pt x="401" y="459"/>
                    <a:pt x="401" y="26"/>
                  </a:cubicBezTo>
                  <a:cubicBezTo>
                    <a:pt x="434" y="9"/>
                    <a:pt x="426" y="1"/>
                    <a:pt x="40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7394000" y="41148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0"/>
                  </a:moveTo>
                  <a:cubicBezTo>
                    <a:pt x="1" y="0"/>
                    <a:pt x="1" y="134"/>
                    <a:pt x="101" y="134"/>
                  </a:cubicBezTo>
                  <a:cubicBezTo>
                    <a:pt x="168" y="1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7323950" y="4113950"/>
              <a:ext cx="28825" cy="18950"/>
            </a:xfrm>
            <a:custGeom>
              <a:avLst/>
              <a:gdLst/>
              <a:ahLst/>
              <a:cxnLst/>
              <a:rect l="l" t="t" r="r" b="b"/>
              <a:pathLst>
                <a:path w="1153" h="758" extrusionOk="0">
                  <a:moveTo>
                    <a:pt x="101" y="1"/>
                  </a:moveTo>
                  <a:cubicBezTo>
                    <a:pt x="1" y="1"/>
                    <a:pt x="1" y="68"/>
                    <a:pt x="34" y="134"/>
                  </a:cubicBezTo>
                  <a:lnTo>
                    <a:pt x="535" y="368"/>
                  </a:lnTo>
                  <a:cubicBezTo>
                    <a:pt x="701" y="501"/>
                    <a:pt x="868" y="635"/>
                    <a:pt x="1002" y="735"/>
                  </a:cubicBezTo>
                  <a:cubicBezTo>
                    <a:pt x="1018" y="751"/>
                    <a:pt x="1036" y="757"/>
                    <a:pt x="1053" y="757"/>
                  </a:cubicBezTo>
                  <a:cubicBezTo>
                    <a:pt x="1107" y="757"/>
                    <a:pt x="1152" y="693"/>
                    <a:pt x="1102" y="668"/>
                  </a:cubicBezTo>
                  <a:cubicBezTo>
                    <a:pt x="835" y="368"/>
                    <a:pt x="468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7305600" y="4088525"/>
              <a:ext cx="3375" cy="3975"/>
            </a:xfrm>
            <a:custGeom>
              <a:avLst/>
              <a:gdLst/>
              <a:ahLst/>
              <a:cxnLst/>
              <a:rect l="l" t="t" r="r" b="b"/>
              <a:pathLst>
                <a:path w="135" h="159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84"/>
                  </a:lnTo>
                  <a:cubicBezTo>
                    <a:pt x="1" y="134"/>
                    <a:pt x="34" y="159"/>
                    <a:pt x="68" y="159"/>
                  </a:cubicBezTo>
                  <a:cubicBezTo>
                    <a:pt x="101" y="159"/>
                    <a:pt x="134" y="134"/>
                    <a:pt x="134" y="84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7343150" y="406475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7315625" y="4056750"/>
              <a:ext cx="5850" cy="25325"/>
            </a:xfrm>
            <a:custGeom>
              <a:avLst/>
              <a:gdLst/>
              <a:ahLst/>
              <a:cxnLst/>
              <a:rect l="l" t="t" r="r" b="b"/>
              <a:pathLst>
                <a:path w="234" h="1013" extrusionOk="0">
                  <a:moveTo>
                    <a:pt x="70" y="1"/>
                  </a:moveTo>
                  <a:cubicBezTo>
                    <a:pt x="40" y="1"/>
                    <a:pt x="0" y="24"/>
                    <a:pt x="0" y="87"/>
                  </a:cubicBezTo>
                  <a:cubicBezTo>
                    <a:pt x="0" y="254"/>
                    <a:pt x="67" y="354"/>
                    <a:pt x="67" y="521"/>
                  </a:cubicBezTo>
                  <a:cubicBezTo>
                    <a:pt x="67" y="688"/>
                    <a:pt x="67" y="855"/>
                    <a:pt x="134" y="988"/>
                  </a:cubicBezTo>
                  <a:cubicBezTo>
                    <a:pt x="134" y="1005"/>
                    <a:pt x="159" y="1013"/>
                    <a:pt x="184" y="1013"/>
                  </a:cubicBezTo>
                  <a:cubicBezTo>
                    <a:pt x="209" y="1013"/>
                    <a:pt x="234" y="1005"/>
                    <a:pt x="234" y="988"/>
                  </a:cubicBezTo>
                  <a:cubicBezTo>
                    <a:pt x="234" y="821"/>
                    <a:pt x="167" y="688"/>
                    <a:pt x="167" y="521"/>
                  </a:cubicBezTo>
                  <a:cubicBezTo>
                    <a:pt x="134" y="354"/>
                    <a:pt x="134" y="187"/>
                    <a:pt x="100" y="21"/>
                  </a:cubicBezTo>
                  <a:cubicBezTo>
                    <a:pt x="100" y="8"/>
                    <a:pt x="87" y="1"/>
                    <a:pt x="7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7267475" y="4084650"/>
              <a:ext cx="5650" cy="3475"/>
            </a:xfrm>
            <a:custGeom>
              <a:avLst/>
              <a:gdLst/>
              <a:ahLst/>
              <a:cxnLst/>
              <a:rect l="l" t="t" r="r" b="b"/>
              <a:pathLst>
                <a:path w="226" h="139" extrusionOk="0">
                  <a:moveTo>
                    <a:pt x="124" y="1"/>
                  </a:moveTo>
                  <a:cubicBezTo>
                    <a:pt x="20" y="1"/>
                    <a:pt x="1" y="139"/>
                    <a:pt x="92" y="139"/>
                  </a:cubicBezTo>
                  <a:lnTo>
                    <a:pt x="158" y="139"/>
                  </a:lnTo>
                  <a:cubicBezTo>
                    <a:pt x="225" y="139"/>
                    <a:pt x="225" y="5"/>
                    <a:pt x="158" y="5"/>
                  </a:cubicBezTo>
                  <a:cubicBezTo>
                    <a:pt x="146" y="2"/>
                    <a:pt x="135" y="1"/>
                    <a:pt x="12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7240575" y="4027575"/>
              <a:ext cx="20625" cy="40900"/>
            </a:xfrm>
            <a:custGeom>
              <a:avLst/>
              <a:gdLst/>
              <a:ahLst/>
              <a:cxnLst/>
              <a:rect l="l" t="t" r="r" b="b"/>
              <a:pathLst>
                <a:path w="825" h="1636" extrusionOk="0">
                  <a:moveTo>
                    <a:pt x="78" y="0"/>
                  </a:moveTo>
                  <a:cubicBezTo>
                    <a:pt x="40" y="0"/>
                    <a:pt x="0" y="23"/>
                    <a:pt x="0" y="87"/>
                  </a:cubicBezTo>
                  <a:cubicBezTo>
                    <a:pt x="67" y="621"/>
                    <a:pt x="434" y="1188"/>
                    <a:pt x="734" y="1621"/>
                  </a:cubicBezTo>
                  <a:cubicBezTo>
                    <a:pt x="744" y="1631"/>
                    <a:pt x="756" y="1635"/>
                    <a:pt x="769" y="1635"/>
                  </a:cubicBezTo>
                  <a:cubicBezTo>
                    <a:pt x="798" y="1635"/>
                    <a:pt x="824" y="1611"/>
                    <a:pt x="801" y="1588"/>
                  </a:cubicBezTo>
                  <a:cubicBezTo>
                    <a:pt x="667" y="1321"/>
                    <a:pt x="500" y="1088"/>
                    <a:pt x="434" y="821"/>
                  </a:cubicBezTo>
                  <a:cubicBezTo>
                    <a:pt x="300" y="587"/>
                    <a:pt x="267" y="287"/>
                    <a:pt x="134" y="20"/>
                  </a:cubicBezTo>
                  <a:cubicBezTo>
                    <a:pt x="121" y="8"/>
                    <a:pt x="100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7257150" y="3990375"/>
              <a:ext cx="29200" cy="35900"/>
            </a:xfrm>
            <a:custGeom>
              <a:avLst/>
              <a:gdLst/>
              <a:ahLst/>
              <a:cxnLst/>
              <a:rect l="l" t="t" r="r" b="b"/>
              <a:pathLst>
                <a:path w="1168" h="1436" extrusionOk="0">
                  <a:moveTo>
                    <a:pt x="1066" y="0"/>
                  </a:moveTo>
                  <a:cubicBezTo>
                    <a:pt x="1057" y="0"/>
                    <a:pt x="1048" y="2"/>
                    <a:pt x="1038" y="7"/>
                  </a:cubicBezTo>
                  <a:cubicBezTo>
                    <a:pt x="671" y="407"/>
                    <a:pt x="371" y="908"/>
                    <a:pt x="71" y="1341"/>
                  </a:cubicBezTo>
                  <a:cubicBezTo>
                    <a:pt x="0" y="1389"/>
                    <a:pt x="46" y="1436"/>
                    <a:pt x="91" y="1436"/>
                  </a:cubicBezTo>
                  <a:cubicBezTo>
                    <a:pt x="110" y="1436"/>
                    <a:pt x="128" y="1428"/>
                    <a:pt x="138" y="1408"/>
                  </a:cubicBezTo>
                  <a:cubicBezTo>
                    <a:pt x="471" y="974"/>
                    <a:pt x="905" y="574"/>
                    <a:pt x="1138" y="107"/>
                  </a:cubicBezTo>
                  <a:cubicBezTo>
                    <a:pt x="1167" y="78"/>
                    <a:pt x="1122" y="0"/>
                    <a:pt x="106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7243475" y="3984275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84" y="1"/>
                  </a:moveTo>
                  <a:cubicBezTo>
                    <a:pt x="51" y="1"/>
                    <a:pt x="18" y="18"/>
                    <a:pt x="18" y="51"/>
                  </a:cubicBezTo>
                  <a:lnTo>
                    <a:pt x="18" y="84"/>
                  </a:lnTo>
                  <a:cubicBezTo>
                    <a:pt x="1" y="134"/>
                    <a:pt x="26" y="159"/>
                    <a:pt x="59" y="159"/>
                  </a:cubicBezTo>
                  <a:cubicBezTo>
                    <a:pt x="93" y="159"/>
                    <a:pt x="134" y="134"/>
                    <a:pt x="151" y="84"/>
                  </a:cubicBezTo>
                  <a:lnTo>
                    <a:pt x="151" y="51"/>
                  </a:lnTo>
                  <a:cubicBezTo>
                    <a:pt x="151" y="18"/>
                    <a:pt x="118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7298100" y="398970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7265975" y="3954125"/>
              <a:ext cx="20475" cy="22425"/>
            </a:xfrm>
            <a:custGeom>
              <a:avLst/>
              <a:gdLst/>
              <a:ahLst/>
              <a:cxnLst/>
              <a:rect l="l" t="t" r="r" b="b"/>
              <a:pathLst>
                <a:path w="819" h="897" extrusionOk="0">
                  <a:moveTo>
                    <a:pt x="86" y="0"/>
                  </a:moveTo>
                  <a:cubicBezTo>
                    <a:pt x="46" y="0"/>
                    <a:pt x="1" y="64"/>
                    <a:pt x="52" y="89"/>
                  </a:cubicBezTo>
                  <a:cubicBezTo>
                    <a:pt x="152" y="223"/>
                    <a:pt x="285" y="390"/>
                    <a:pt x="418" y="523"/>
                  </a:cubicBezTo>
                  <a:cubicBezTo>
                    <a:pt x="552" y="623"/>
                    <a:pt x="619" y="790"/>
                    <a:pt x="752" y="890"/>
                  </a:cubicBezTo>
                  <a:cubicBezTo>
                    <a:pt x="757" y="895"/>
                    <a:pt x="761" y="897"/>
                    <a:pt x="766" y="897"/>
                  </a:cubicBezTo>
                  <a:cubicBezTo>
                    <a:pt x="794" y="897"/>
                    <a:pt x="819" y="819"/>
                    <a:pt x="819" y="790"/>
                  </a:cubicBezTo>
                  <a:cubicBezTo>
                    <a:pt x="752" y="623"/>
                    <a:pt x="619" y="556"/>
                    <a:pt x="485" y="423"/>
                  </a:cubicBezTo>
                  <a:cubicBezTo>
                    <a:pt x="352" y="290"/>
                    <a:pt x="252" y="123"/>
                    <a:pt x="118" y="23"/>
                  </a:cubicBezTo>
                  <a:cubicBezTo>
                    <a:pt x="110" y="7"/>
                    <a:pt x="98" y="0"/>
                    <a:pt x="8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7288925" y="3940300"/>
              <a:ext cx="2525" cy="5650"/>
            </a:xfrm>
            <a:custGeom>
              <a:avLst/>
              <a:gdLst/>
              <a:ahLst/>
              <a:cxnLst/>
              <a:rect l="l" t="t" r="r" b="b"/>
              <a:pathLst>
                <a:path w="101" h="226" extrusionOk="0">
                  <a:moveTo>
                    <a:pt x="72" y="0"/>
                  </a:moveTo>
                  <a:cubicBezTo>
                    <a:pt x="51" y="0"/>
                    <a:pt x="18" y="25"/>
                    <a:pt x="1" y="75"/>
                  </a:cubicBezTo>
                  <a:lnTo>
                    <a:pt x="1" y="175"/>
                  </a:lnTo>
                  <a:cubicBezTo>
                    <a:pt x="1" y="209"/>
                    <a:pt x="18" y="225"/>
                    <a:pt x="34" y="225"/>
                  </a:cubicBezTo>
                  <a:cubicBezTo>
                    <a:pt x="51" y="225"/>
                    <a:pt x="68" y="209"/>
                    <a:pt x="68" y="175"/>
                  </a:cubicBezTo>
                  <a:lnTo>
                    <a:pt x="68" y="75"/>
                  </a:lnTo>
                  <a:cubicBezTo>
                    <a:pt x="101" y="25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7243900" y="3926325"/>
              <a:ext cx="6700" cy="4200"/>
            </a:xfrm>
            <a:custGeom>
              <a:avLst/>
              <a:gdLst/>
              <a:ahLst/>
              <a:cxnLst/>
              <a:rect l="l" t="t" r="r" b="b"/>
              <a:pathLst>
                <a:path w="268" h="168" extrusionOk="0">
                  <a:moveTo>
                    <a:pt x="101" y="1"/>
                  </a:moveTo>
                  <a:cubicBezTo>
                    <a:pt x="34" y="1"/>
                    <a:pt x="1" y="134"/>
                    <a:pt x="34" y="134"/>
                  </a:cubicBezTo>
                  <a:cubicBezTo>
                    <a:pt x="101" y="167"/>
                    <a:pt x="134" y="167"/>
                    <a:pt x="167" y="167"/>
                  </a:cubicBezTo>
                  <a:cubicBezTo>
                    <a:pt x="201" y="167"/>
                    <a:pt x="267" y="134"/>
                    <a:pt x="201" y="67"/>
                  </a:cubicBezTo>
                  <a:cubicBezTo>
                    <a:pt x="167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7272250" y="3883800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0"/>
                  </a:moveTo>
                  <a:cubicBezTo>
                    <a:pt x="1" y="0"/>
                    <a:pt x="1" y="67"/>
                    <a:pt x="34" y="67"/>
                  </a:cubicBezTo>
                  <a:cubicBezTo>
                    <a:pt x="67" y="67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7271525" y="3902675"/>
              <a:ext cx="25775" cy="27175"/>
            </a:xfrm>
            <a:custGeom>
              <a:avLst/>
              <a:gdLst/>
              <a:ahLst/>
              <a:cxnLst/>
              <a:rect l="l" t="t" r="r" b="b"/>
              <a:pathLst>
                <a:path w="1031" h="1087" extrusionOk="0">
                  <a:moveTo>
                    <a:pt x="974" y="0"/>
                  </a:moveTo>
                  <a:cubicBezTo>
                    <a:pt x="962" y="0"/>
                    <a:pt x="947" y="4"/>
                    <a:pt x="930" y="13"/>
                  </a:cubicBezTo>
                  <a:cubicBezTo>
                    <a:pt x="663" y="313"/>
                    <a:pt x="263" y="613"/>
                    <a:pt x="30" y="980"/>
                  </a:cubicBezTo>
                  <a:cubicBezTo>
                    <a:pt x="1" y="1009"/>
                    <a:pt x="46" y="1087"/>
                    <a:pt x="81" y="1087"/>
                  </a:cubicBezTo>
                  <a:cubicBezTo>
                    <a:pt x="86" y="1087"/>
                    <a:pt x="92" y="1085"/>
                    <a:pt x="96" y="1080"/>
                  </a:cubicBezTo>
                  <a:cubicBezTo>
                    <a:pt x="430" y="780"/>
                    <a:pt x="730" y="446"/>
                    <a:pt x="1030" y="113"/>
                  </a:cubicBezTo>
                  <a:cubicBezTo>
                    <a:pt x="1030" y="38"/>
                    <a:pt x="1012" y="0"/>
                    <a:pt x="97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7250825" y="3899400"/>
              <a:ext cx="14775" cy="17950"/>
            </a:xfrm>
            <a:custGeom>
              <a:avLst/>
              <a:gdLst/>
              <a:ahLst/>
              <a:cxnLst/>
              <a:rect l="l" t="t" r="r" b="b"/>
              <a:pathLst>
                <a:path w="591" h="718" extrusionOk="0">
                  <a:moveTo>
                    <a:pt x="53" y="0"/>
                  </a:moveTo>
                  <a:cubicBezTo>
                    <a:pt x="25" y="0"/>
                    <a:pt x="1" y="54"/>
                    <a:pt x="24" y="77"/>
                  </a:cubicBezTo>
                  <a:cubicBezTo>
                    <a:pt x="90" y="144"/>
                    <a:pt x="191" y="277"/>
                    <a:pt x="257" y="410"/>
                  </a:cubicBezTo>
                  <a:cubicBezTo>
                    <a:pt x="357" y="477"/>
                    <a:pt x="391" y="611"/>
                    <a:pt x="524" y="711"/>
                  </a:cubicBezTo>
                  <a:cubicBezTo>
                    <a:pt x="529" y="715"/>
                    <a:pt x="533" y="717"/>
                    <a:pt x="538" y="717"/>
                  </a:cubicBezTo>
                  <a:cubicBezTo>
                    <a:pt x="566" y="717"/>
                    <a:pt x="591" y="639"/>
                    <a:pt x="591" y="611"/>
                  </a:cubicBezTo>
                  <a:cubicBezTo>
                    <a:pt x="557" y="477"/>
                    <a:pt x="424" y="410"/>
                    <a:pt x="357" y="310"/>
                  </a:cubicBezTo>
                  <a:cubicBezTo>
                    <a:pt x="257" y="244"/>
                    <a:pt x="191" y="110"/>
                    <a:pt x="90" y="43"/>
                  </a:cubicBezTo>
                  <a:cubicBezTo>
                    <a:pt x="80" y="12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7401725" y="4683675"/>
              <a:ext cx="30675" cy="55250"/>
            </a:xfrm>
            <a:custGeom>
              <a:avLst/>
              <a:gdLst/>
              <a:ahLst/>
              <a:cxnLst/>
              <a:rect l="l" t="t" r="r" b="b"/>
              <a:pathLst>
                <a:path w="1227" h="2210" extrusionOk="0">
                  <a:moveTo>
                    <a:pt x="1173" y="1"/>
                  </a:moveTo>
                  <a:cubicBezTo>
                    <a:pt x="1165" y="1"/>
                    <a:pt x="1160" y="9"/>
                    <a:pt x="1160" y="28"/>
                  </a:cubicBezTo>
                  <a:cubicBezTo>
                    <a:pt x="793" y="729"/>
                    <a:pt x="326" y="1396"/>
                    <a:pt x="25" y="2130"/>
                  </a:cubicBezTo>
                  <a:cubicBezTo>
                    <a:pt x="1" y="2179"/>
                    <a:pt x="30" y="2210"/>
                    <a:pt x="74" y="2210"/>
                  </a:cubicBezTo>
                  <a:cubicBezTo>
                    <a:pt x="90" y="2210"/>
                    <a:pt x="108" y="2205"/>
                    <a:pt x="125" y="2196"/>
                  </a:cubicBezTo>
                  <a:cubicBezTo>
                    <a:pt x="526" y="1529"/>
                    <a:pt x="859" y="762"/>
                    <a:pt x="1226" y="95"/>
                  </a:cubicBezTo>
                  <a:cubicBezTo>
                    <a:pt x="1226" y="48"/>
                    <a:pt x="1193" y="1"/>
                    <a:pt x="11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7447375" y="47060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1"/>
                  </a:moveTo>
                  <a:cubicBezTo>
                    <a:pt x="1" y="34"/>
                    <a:pt x="1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7394900" y="4651675"/>
              <a:ext cx="6650" cy="1875"/>
            </a:xfrm>
            <a:custGeom>
              <a:avLst/>
              <a:gdLst/>
              <a:ahLst/>
              <a:cxnLst/>
              <a:rect l="l" t="t" r="r" b="b"/>
              <a:pathLst>
                <a:path w="266" h="75" extrusionOk="0">
                  <a:moveTo>
                    <a:pt x="83" y="1"/>
                  </a:moveTo>
                  <a:cubicBezTo>
                    <a:pt x="1" y="1"/>
                    <a:pt x="17" y="74"/>
                    <a:pt x="132" y="74"/>
                  </a:cubicBezTo>
                  <a:lnTo>
                    <a:pt x="198" y="74"/>
                  </a:lnTo>
                  <a:cubicBezTo>
                    <a:pt x="265" y="74"/>
                    <a:pt x="265" y="7"/>
                    <a:pt x="198" y="7"/>
                  </a:cubicBezTo>
                  <a:lnTo>
                    <a:pt x="132" y="7"/>
                  </a:lnTo>
                  <a:cubicBezTo>
                    <a:pt x="113" y="3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7419275" y="4635650"/>
              <a:ext cx="24650" cy="20600"/>
            </a:xfrm>
            <a:custGeom>
              <a:avLst/>
              <a:gdLst/>
              <a:ahLst/>
              <a:cxnLst/>
              <a:rect l="l" t="t" r="r" b="b"/>
              <a:pathLst>
                <a:path w="986" h="824" extrusionOk="0">
                  <a:moveTo>
                    <a:pt x="30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324" y="315"/>
                    <a:pt x="591" y="548"/>
                    <a:pt x="858" y="815"/>
                  </a:cubicBezTo>
                  <a:cubicBezTo>
                    <a:pt x="870" y="821"/>
                    <a:pt x="882" y="824"/>
                    <a:pt x="894" y="824"/>
                  </a:cubicBezTo>
                  <a:cubicBezTo>
                    <a:pt x="946" y="824"/>
                    <a:pt x="985" y="769"/>
                    <a:pt x="958" y="715"/>
                  </a:cubicBezTo>
                  <a:cubicBezTo>
                    <a:pt x="691" y="482"/>
                    <a:pt x="357" y="281"/>
                    <a:pt x="57" y="15"/>
                  </a:cubicBezTo>
                  <a:cubicBezTo>
                    <a:pt x="47" y="5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7453225" y="4592625"/>
              <a:ext cx="3350" cy="1700"/>
            </a:xfrm>
            <a:custGeom>
              <a:avLst/>
              <a:gdLst/>
              <a:ahLst/>
              <a:cxnLst/>
              <a:rect l="l" t="t" r="r" b="b"/>
              <a:pathLst>
                <a:path w="134" h="68" extrusionOk="0">
                  <a:moveTo>
                    <a:pt x="100" y="1"/>
                  </a:moveTo>
                  <a:cubicBezTo>
                    <a:pt x="0" y="34"/>
                    <a:pt x="0" y="68"/>
                    <a:pt x="100" y="68"/>
                  </a:cubicBezTo>
                  <a:cubicBezTo>
                    <a:pt x="134" y="68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7398200" y="4598350"/>
              <a:ext cx="5000" cy="2650"/>
            </a:xfrm>
            <a:custGeom>
              <a:avLst/>
              <a:gdLst/>
              <a:ahLst/>
              <a:cxnLst/>
              <a:rect l="l" t="t" r="r" b="b"/>
              <a:pathLst>
                <a:path w="200" h="106" extrusionOk="0">
                  <a:moveTo>
                    <a:pt x="23" y="0"/>
                  </a:moveTo>
                  <a:cubicBezTo>
                    <a:pt x="0" y="0"/>
                    <a:pt x="3" y="106"/>
                    <a:pt x="33" y="106"/>
                  </a:cubicBezTo>
                  <a:lnTo>
                    <a:pt x="133" y="106"/>
                  </a:lnTo>
                  <a:cubicBezTo>
                    <a:pt x="200" y="106"/>
                    <a:pt x="200" y="5"/>
                    <a:pt x="133" y="5"/>
                  </a:cubicBezTo>
                  <a:lnTo>
                    <a:pt x="33" y="5"/>
                  </a:lnTo>
                  <a:cubicBezTo>
                    <a:pt x="29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7423200" y="4555100"/>
              <a:ext cx="11700" cy="28050"/>
            </a:xfrm>
            <a:custGeom>
              <a:avLst/>
              <a:gdLst/>
              <a:ahLst/>
              <a:cxnLst/>
              <a:rect l="l" t="t" r="r" b="b"/>
              <a:pathLst>
                <a:path w="468" h="1122" extrusionOk="0">
                  <a:moveTo>
                    <a:pt x="100" y="1"/>
                  </a:moveTo>
                  <a:cubicBezTo>
                    <a:pt x="100" y="1"/>
                    <a:pt x="0" y="34"/>
                    <a:pt x="34" y="68"/>
                  </a:cubicBezTo>
                  <a:cubicBezTo>
                    <a:pt x="234" y="368"/>
                    <a:pt x="367" y="701"/>
                    <a:pt x="367" y="1068"/>
                  </a:cubicBezTo>
                  <a:cubicBezTo>
                    <a:pt x="367" y="1089"/>
                    <a:pt x="404" y="1121"/>
                    <a:pt x="433" y="1121"/>
                  </a:cubicBezTo>
                  <a:cubicBezTo>
                    <a:pt x="452" y="1121"/>
                    <a:pt x="467" y="1108"/>
                    <a:pt x="467" y="1068"/>
                  </a:cubicBezTo>
                  <a:cubicBezTo>
                    <a:pt x="467" y="701"/>
                    <a:pt x="334" y="3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7475725" y="45471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lnTo>
                    <a:pt x="1" y="151"/>
                  </a:lnTo>
                  <a:cubicBezTo>
                    <a:pt x="1" y="170"/>
                    <a:pt x="34" y="190"/>
                    <a:pt x="62" y="190"/>
                  </a:cubicBezTo>
                  <a:cubicBezTo>
                    <a:pt x="83" y="190"/>
                    <a:pt x="101" y="179"/>
                    <a:pt x="101" y="151"/>
                  </a:cubicBezTo>
                  <a:lnTo>
                    <a:pt x="101" y="51"/>
                  </a:ln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7468450" y="4624150"/>
              <a:ext cx="20650" cy="22200"/>
            </a:xfrm>
            <a:custGeom>
              <a:avLst/>
              <a:gdLst/>
              <a:ahLst/>
              <a:cxnLst/>
              <a:rect l="l" t="t" r="r" b="b"/>
              <a:pathLst>
                <a:path w="826" h="888" extrusionOk="0">
                  <a:moveTo>
                    <a:pt x="119" y="1"/>
                  </a:moveTo>
                  <a:cubicBezTo>
                    <a:pt x="42" y="1"/>
                    <a:pt x="1" y="79"/>
                    <a:pt x="58" y="108"/>
                  </a:cubicBezTo>
                  <a:cubicBezTo>
                    <a:pt x="192" y="174"/>
                    <a:pt x="325" y="308"/>
                    <a:pt x="459" y="441"/>
                  </a:cubicBezTo>
                  <a:cubicBezTo>
                    <a:pt x="559" y="575"/>
                    <a:pt x="592" y="741"/>
                    <a:pt x="692" y="841"/>
                  </a:cubicBezTo>
                  <a:cubicBezTo>
                    <a:pt x="707" y="871"/>
                    <a:pt x="736" y="888"/>
                    <a:pt x="762" y="888"/>
                  </a:cubicBezTo>
                  <a:cubicBezTo>
                    <a:pt x="795" y="888"/>
                    <a:pt x="826" y="863"/>
                    <a:pt x="826" y="808"/>
                  </a:cubicBezTo>
                  <a:cubicBezTo>
                    <a:pt x="792" y="475"/>
                    <a:pt x="459" y="174"/>
                    <a:pt x="158" y="8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7457150" y="4681525"/>
              <a:ext cx="36950" cy="43450"/>
            </a:xfrm>
            <a:custGeom>
              <a:avLst/>
              <a:gdLst/>
              <a:ahLst/>
              <a:cxnLst/>
              <a:rect l="l" t="t" r="r" b="b"/>
              <a:pathLst>
                <a:path w="1478" h="1738" extrusionOk="0">
                  <a:moveTo>
                    <a:pt x="1428" y="0"/>
                  </a:moveTo>
                  <a:cubicBezTo>
                    <a:pt x="1414" y="0"/>
                    <a:pt x="1397" y="4"/>
                    <a:pt x="1378" y="14"/>
                  </a:cubicBezTo>
                  <a:cubicBezTo>
                    <a:pt x="1177" y="281"/>
                    <a:pt x="1044" y="548"/>
                    <a:pt x="844" y="815"/>
                  </a:cubicBezTo>
                  <a:cubicBezTo>
                    <a:pt x="610" y="1082"/>
                    <a:pt x="344" y="1382"/>
                    <a:pt x="77" y="1649"/>
                  </a:cubicBezTo>
                  <a:cubicBezTo>
                    <a:pt x="1" y="1674"/>
                    <a:pt x="40" y="1738"/>
                    <a:pt x="93" y="1738"/>
                  </a:cubicBezTo>
                  <a:cubicBezTo>
                    <a:pt x="109" y="1738"/>
                    <a:pt x="127" y="1731"/>
                    <a:pt x="143" y="1715"/>
                  </a:cubicBezTo>
                  <a:cubicBezTo>
                    <a:pt x="644" y="1315"/>
                    <a:pt x="1278" y="681"/>
                    <a:pt x="1478" y="48"/>
                  </a:cubicBezTo>
                  <a:cubicBezTo>
                    <a:pt x="1478" y="24"/>
                    <a:pt x="1461" y="0"/>
                    <a:pt x="142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7464900" y="4795275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7435700" y="4765125"/>
              <a:ext cx="7525" cy="46650"/>
            </a:xfrm>
            <a:custGeom>
              <a:avLst/>
              <a:gdLst/>
              <a:ahLst/>
              <a:cxnLst/>
              <a:rect l="l" t="t" r="r" b="b"/>
              <a:pathLst>
                <a:path w="301" h="1866" extrusionOk="0">
                  <a:moveTo>
                    <a:pt x="52" y="1"/>
                  </a:moveTo>
                  <a:cubicBezTo>
                    <a:pt x="25" y="1"/>
                    <a:pt x="1" y="11"/>
                    <a:pt x="1" y="39"/>
                  </a:cubicBezTo>
                  <a:cubicBezTo>
                    <a:pt x="34" y="640"/>
                    <a:pt x="34" y="1240"/>
                    <a:pt x="167" y="1841"/>
                  </a:cubicBezTo>
                  <a:cubicBezTo>
                    <a:pt x="167" y="1857"/>
                    <a:pt x="184" y="1866"/>
                    <a:pt x="201" y="1866"/>
                  </a:cubicBezTo>
                  <a:cubicBezTo>
                    <a:pt x="218" y="1866"/>
                    <a:pt x="234" y="1857"/>
                    <a:pt x="234" y="1841"/>
                  </a:cubicBezTo>
                  <a:cubicBezTo>
                    <a:pt x="301" y="1273"/>
                    <a:pt x="167" y="640"/>
                    <a:pt x="134" y="39"/>
                  </a:cubicBezTo>
                  <a:cubicBezTo>
                    <a:pt x="134" y="20"/>
                    <a:pt x="90" y="1"/>
                    <a:pt x="5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7387325" y="47969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1"/>
                    <a:pt x="101" y="101"/>
                  </a:cubicBezTo>
                  <a:cubicBezTo>
                    <a:pt x="2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7397350" y="4767750"/>
              <a:ext cx="2525" cy="2550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34" y="1"/>
                  </a:moveTo>
                  <a:cubicBezTo>
                    <a:pt x="0" y="1"/>
                    <a:pt x="0" y="101"/>
                    <a:pt x="34" y="101"/>
                  </a:cubicBezTo>
                  <a:cubicBezTo>
                    <a:pt x="100" y="101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7400725" y="4850750"/>
              <a:ext cx="4150" cy="2925"/>
            </a:xfrm>
            <a:custGeom>
              <a:avLst/>
              <a:gdLst/>
              <a:ahLst/>
              <a:cxnLst/>
              <a:rect l="l" t="t" r="r" b="b"/>
              <a:pathLst>
                <a:path w="166" h="117" extrusionOk="0">
                  <a:moveTo>
                    <a:pt x="38" y="1"/>
                  </a:moveTo>
                  <a:cubicBezTo>
                    <a:pt x="1" y="1"/>
                    <a:pt x="10" y="117"/>
                    <a:pt x="65" y="117"/>
                  </a:cubicBezTo>
                  <a:cubicBezTo>
                    <a:pt x="165" y="117"/>
                    <a:pt x="165" y="17"/>
                    <a:pt x="65" y="17"/>
                  </a:cubicBezTo>
                  <a:cubicBezTo>
                    <a:pt x="54" y="6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7406525" y="4843650"/>
              <a:ext cx="39200" cy="23250"/>
            </a:xfrm>
            <a:custGeom>
              <a:avLst/>
              <a:gdLst/>
              <a:ahLst/>
              <a:cxnLst/>
              <a:rect l="l" t="t" r="r" b="b"/>
              <a:pathLst>
                <a:path w="1568" h="930" extrusionOk="0">
                  <a:moveTo>
                    <a:pt x="67" y="0"/>
                  </a:moveTo>
                  <a:cubicBezTo>
                    <a:pt x="34" y="0"/>
                    <a:pt x="0" y="67"/>
                    <a:pt x="67" y="67"/>
                  </a:cubicBezTo>
                  <a:cubicBezTo>
                    <a:pt x="367" y="134"/>
                    <a:pt x="667" y="201"/>
                    <a:pt x="901" y="367"/>
                  </a:cubicBezTo>
                  <a:cubicBezTo>
                    <a:pt x="1168" y="534"/>
                    <a:pt x="1301" y="734"/>
                    <a:pt x="1501" y="901"/>
                  </a:cubicBezTo>
                  <a:cubicBezTo>
                    <a:pt x="1512" y="922"/>
                    <a:pt x="1522" y="930"/>
                    <a:pt x="1531" y="930"/>
                  </a:cubicBezTo>
                  <a:cubicBezTo>
                    <a:pt x="1552" y="930"/>
                    <a:pt x="1568" y="891"/>
                    <a:pt x="1568" y="868"/>
                  </a:cubicBezTo>
                  <a:cubicBezTo>
                    <a:pt x="1334" y="334"/>
                    <a:pt x="667" y="34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7420175" y="4891025"/>
              <a:ext cx="28775" cy="20425"/>
            </a:xfrm>
            <a:custGeom>
              <a:avLst/>
              <a:gdLst/>
              <a:ahLst/>
              <a:cxnLst/>
              <a:rect l="l" t="t" r="r" b="b"/>
              <a:pathLst>
                <a:path w="1151" h="817" extrusionOk="0">
                  <a:moveTo>
                    <a:pt x="1081" y="0"/>
                  </a:moveTo>
                  <a:cubicBezTo>
                    <a:pt x="1073" y="0"/>
                    <a:pt x="1065" y="2"/>
                    <a:pt x="1055" y="7"/>
                  </a:cubicBezTo>
                  <a:cubicBezTo>
                    <a:pt x="655" y="240"/>
                    <a:pt x="355" y="474"/>
                    <a:pt x="55" y="741"/>
                  </a:cubicBezTo>
                  <a:cubicBezTo>
                    <a:pt x="1" y="768"/>
                    <a:pt x="56" y="816"/>
                    <a:pt x="97" y="816"/>
                  </a:cubicBezTo>
                  <a:cubicBezTo>
                    <a:pt x="106" y="816"/>
                    <a:pt x="115" y="814"/>
                    <a:pt x="121" y="807"/>
                  </a:cubicBezTo>
                  <a:cubicBezTo>
                    <a:pt x="455" y="607"/>
                    <a:pt x="822" y="340"/>
                    <a:pt x="1122" y="107"/>
                  </a:cubicBezTo>
                  <a:cubicBezTo>
                    <a:pt x="1151" y="78"/>
                    <a:pt x="1130" y="0"/>
                    <a:pt x="108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7476575" y="4851875"/>
              <a:ext cx="4175" cy="3475"/>
            </a:xfrm>
            <a:custGeom>
              <a:avLst/>
              <a:gdLst/>
              <a:ahLst/>
              <a:cxnLst/>
              <a:rect l="l" t="t" r="r" b="b"/>
              <a:pathLst>
                <a:path w="167" h="139" extrusionOk="0">
                  <a:moveTo>
                    <a:pt x="50" y="1"/>
                  </a:moveTo>
                  <a:cubicBezTo>
                    <a:pt x="1" y="1"/>
                    <a:pt x="6" y="138"/>
                    <a:pt x="67" y="138"/>
                  </a:cubicBezTo>
                  <a:cubicBezTo>
                    <a:pt x="167" y="138"/>
                    <a:pt x="167" y="5"/>
                    <a:pt x="67" y="5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7458000" y="4935900"/>
              <a:ext cx="6750" cy="4725"/>
            </a:xfrm>
            <a:custGeom>
              <a:avLst/>
              <a:gdLst/>
              <a:ahLst/>
              <a:cxnLst/>
              <a:rect l="l" t="t" r="r" b="b"/>
              <a:pathLst>
                <a:path w="270" h="189" extrusionOk="0">
                  <a:moveTo>
                    <a:pt x="90" y="1"/>
                  </a:moveTo>
                  <a:cubicBezTo>
                    <a:pt x="39" y="1"/>
                    <a:pt x="1" y="38"/>
                    <a:pt x="76" y="113"/>
                  </a:cubicBezTo>
                  <a:lnTo>
                    <a:pt x="143" y="180"/>
                  </a:lnTo>
                  <a:cubicBezTo>
                    <a:pt x="156" y="186"/>
                    <a:pt x="168" y="189"/>
                    <a:pt x="180" y="189"/>
                  </a:cubicBezTo>
                  <a:cubicBezTo>
                    <a:pt x="231" y="189"/>
                    <a:pt x="270" y="140"/>
                    <a:pt x="243" y="113"/>
                  </a:cubicBezTo>
                  <a:lnTo>
                    <a:pt x="143" y="13"/>
                  </a:lnTo>
                  <a:cubicBezTo>
                    <a:pt x="126" y="5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7497425" y="4902450"/>
              <a:ext cx="5850" cy="49000"/>
            </a:xfrm>
            <a:custGeom>
              <a:avLst/>
              <a:gdLst/>
              <a:ahLst/>
              <a:cxnLst/>
              <a:rect l="l" t="t" r="r" b="b"/>
              <a:pathLst>
                <a:path w="234" h="1960" extrusionOk="0">
                  <a:moveTo>
                    <a:pt x="200" y="0"/>
                  </a:moveTo>
                  <a:cubicBezTo>
                    <a:pt x="184" y="0"/>
                    <a:pt x="167" y="17"/>
                    <a:pt x="167" y="50"/>
                  </a:cubicBezTo>
                  <a:cubicBezTo>
                    <a:pt x="134" y="684"/>
                    <a:pt x="33" y="1284"/>
                    <a:pt x="0" y="1885"/>
                  </a:cubicBezTo>
                  <a:cubicBezTo>
                    <a:pt x="0" y="1935"/>
                    <a:pt x="17" y="1960"/>
                    <a:pt x="42" y="1960"/>
                  </a:cubicBezTo>
                  <a:cubicBezTo>
                    <a:pt x="67" y="1960"/>
                    <a:pt x="100" y="1935"/>
                    <a:pt x="134" y="1885"/>
                  </a:cubicBezTo>
                  <a:cubicBezTo>
                    <a:pt x="200" y="1284"/>
                    <a:pt x="200" y="684"/>
                    <a:pt x="234" y="50"/>
                  </a:cubicBezTo>
                  <a:cubicBezTo>
                    <a:pt x="234" y="17"/>
                    <a:pt x="217" y="0"/>
                    <a:pt x="2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7463375" y="4910125"/>
              <a:ext cx="10325" cy="6650"/>
            </a:xfrm>
            <a:custGeom>
              <a:avLst/>
              <a:gdLst/>
              <a:ahLst/>
              <a:cxnLst/>
              <a:rect l="l" t="t" r="r" b="b"/>
              <a:pathLst>
                <a:path w="413" h="266" extrusionOk="0">
                  <a:moveTo>
                    <a:pt x="43" y="1"/>
                  </a:moveTo>
                  <a:cubicBezTo>
                    <a:pt x="18" y="1"/>
                    <a:pt x="1" y="50"/>
                    <a:pt x="28" y="77"/>
                  </a:cubicBezTo>
                  <a:cubicBezTo>
                    <a:pt x="95" y="143"/>
                    <a:pt x="228" y="210"/>
                    <a:pt x="295" y="244"/>
                  </a:cubicBezTo>
                  <a:cubicBezTo>
                    <a:pt x="319" y="260"/>
                    <a:pt x="339" y="266"/>
                    <a:pt x="355" y="266"/>
                  </a:cubicBezTo>
                  <a:cubicBezTo>
                    <a:pt x="405" y="266"/>
                    <a:pt x="412" y="202"/>
                    <a:pt x="361" y="177"/>
                  </a:cubicBezTo>
                  <a:cubicBezTo>
                    <a:pt x="261" y="110"/>
                    <a:pt x="161" y="77"/>
                    <a:pt x="61" y="10"/>
                  </a:cubicBezTo>
                  <a:cubicBezTo>
                    <a:pt x="55" y="4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7531600" y="49454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3"/>
                    <a:pt x="67" y="133"/>
                  </a:cubicBezTo>
                  <a:cubicBezTo>
                    <a:pt x="168" y="133"/>
                    <a:pt x="168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7490175" y="4981375"/>
              <a:ext cx="25450" cy="21800"/>
            </a:xfrm>
            <a:custGeom>
              <a:avLst/>
              <a:gdLst/>
              <a:ahLst/>
              <a:cxnLst/>
              <a:rect l="l" t="t" r="r" b="b"/>
              <a:pathLst>
                <a:path w="1018" h="872" extrusionOk="0">
                  <a:moveTo>
                    <a:pt x="64" y="0"/>
                  </a:moveTo>
                  <a:cubicBezTo>
                    <a:pt x="25" y="0"/>
                    <a:pt x="0" y="39"/>
                    <a:pt x="23" y="62"/>
                  </a:cubicBezTo>
                  <a:cubicBezTo>
                    <a:pt x="323" y="329"/>
                    <a:pt x="590" y="629"/>
                    <a:pt x="924" y="863"/>
                  </a:cubicBezTo>
                  <a:cubicBezTo>
                    <a:pt x="930" y="869"/>
                    <a:pt x="938" y="872"/>
                    <a:pt x="946" y="872"/>
                  </a:cubicBezTo>
                  <a:cubicBezTo>
                    <a:pt x="979" y="872"/>
                    <a:pt x="1018" y="823"/>
                    <a:pt x="991" y="796"/>
                  </a:cubicBezTo>
                  <a:cubicBezTo>
                    <a:pt x="757" y="496"/>
                    <a:pt x="424" y="296"/>
                    <a:pt x="123" y="29"/>
                  </a:cubicBezTo>
                  <a:cubicBezTo>
                    <a:pt x="103" y="8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7543700" y="4985000"/>
              <a:ext cx="3775" cy="5025"/>
            </a:xfrm>
            <a:custGeom>
              <a:avLst/>
              <a:gdLst/>
              <a:ahLst/>
              <a:cxnLst/>
              <a:rect l="l" t="t" r="r" b="b"/>
              <a:pathLst>
                <a:path w="151" h="201" extrusionOk="0">
                  <a:moveTo>
                    <a:pt x="84" y="1"/>
                  </a:moveTo>
                  <a:cubicBezTo>
                    <a:pt x="50" y="1"/>
                    <a:pt x="17" y="17"/>
                    <a:pt x="17" y="51"/>
                  </a:cubicBezTo>
                  <a:lnTo>
                    <a:pt x="17" y="151"/>
                  </a:lnTo>
                  <a:cubicBezTo>
                    <a:pt x="0" y="184"/>
                    <a:pt x="25" y="201"/>
                    <a:pt x="59" y="201"/>
                  </a:cubicBezTo>
                  <a:cubicBezTo>
                    <a:pt x="92" y="201"/>
                    <a:pt x="134" y="184"/>
                    <a:pt x="151" y="151"/>
                  </a:cubicBezTo>
                  <a:lnTo>
                    <a:pt x="151" y="51"/>
                  </a:lnTo>
                  <a:cubicBezTo>
                    <a:pt x="151" y="17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7531600" y="5041600"/>
              <a:ext cx="4200" cy="5750"/>
            </a:xfrm>
            <a:custGeom>
              <a:avLst/>
              <a:gdLst/>
              <a:ahLst/>
              <a:cxnLst/>
              <a:rect l="l" t="t" r="r" b="b"/>
              <a:pathLst>
                <a:path w="168" h="230" extrusionOk="0">
                  <a:moveTo>
                    <a:pt x="75" y="0"/>
                  </a:moveTo>
                  <a:cubicBezTo>
                    <a:pt x="37" y="0"/>
                    <a:pt x="1" y="26"/>
                    <a:pt x="1" y="88"/>
                  </a:cubicBezTo>
                  <a:lnTo>
                    <a:pt x="1" y="155"/>
                  </a:lnTo>
                  <a:cubicBezTo>
                    <a:pt x="1" y="205"/>
                    <a:pt x="42" y="230"/>
                    <a:pt x="84" y="230"/>
                  </a:cubicBezTo>
                  <a:cubicBezTo>
                    <a:pt x="126" y="230"/>
                    <a:pt x="168" y="205"/>
                    <a:pt x="168" y="155"/>
                  </a:cubicBezTo>
                  <a:lnTo>
                    <a:pt x="168" y="88"/>
                  </a:lnTo>
                  <a:cubicBezTo>
                    <a:pt x="168" y="35"/>
                    <a:pt x="120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7535775" y="5022950"/>
              <a:ext cx="36725" cy="18375"/>
            </a:xfrm>
            <a:custGeom>
              <a:avLst/>
              <a:gdLst/>
              <a:ahLst/>
              <a:cxnLst/>
              <a:rect l="l" t="t" r="r" b="b"/>
              <a:pathLst>
                <a:path w="1469" h="735" extrusionOk="0">
                  <a:moveTo>
                    <a:pt x="134" y="0"/>
                  </a:moveTo>
                  <a:cubicBezTo>
                    <a:pt x="34" y="0"/>
                    <a:pt x="1" y="134"/>
                    <a:pt x="34" y="134"/>
                  </a:cubicBezTo>
                  <a:cubicBezTo>
                    <a:pt x="301" y="234"/>
                    <a:pt x="501" y="367"/>
                    <a:pt x="734" y="467"/>
                  </a:cubicBezTo>
                  <a:cubicBezTo>
                    <a:pt x="968" y="534"/>
                    <a:pt x="1168" y="701"/>
                    <a:pt x="1368" y="734"/>
                  </a:cubicBezTo>
                  <a:cubicBezTo>
                    <a:pt x="1435" y="734"/>
                    <a:pt x="1468" y="701"/>
                    <a:pt x="1435" y="667"/>
                  </a:cubicBezTo>
                  <a:cubicBezTo>
                    <a:pt x="1268" y="534"/>
                    <a:pt x="1001" y="401"/>
                    <a:pt x="801" y="334"/>
                  </a:cubicBezTo>
                  <a:cubicBezTo>
                    <a:pt x="601" y="200"/>
                    <a:pt x="367" y="134"/>
                    <a:pt x="1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7599150" y="5012100"/>
              <a:ext cx="6650" cy="3525"/>
            </a:xfrm>
            <a:custGeom>
              <a:avLst/>
              <a:gdLst/>
              <a:ahLst/>
              <a:cxnLst/>
              <a:rect l="l" t="t" r="r" b="b"/>
              <a:pathLst>
                <a:path w="266" h="141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lnTo>
                    <a:pt x="167" y="134"/>
                  </a:lnTo>
                  <a:cubicBezTo>
                    <a:pt x="181" y="139"/>
                    <a:pt x="193" y="141"/>
                    <a:pt x="203" y="141"/>
                  </a:cubicBezTo>
                  <a:cubicBezTo>
                    <a:pt x="266" y="141"/>
                    <a:pt x="254" y="58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7564975" y="5086950"/>
              <a:ext cx="4175" cy="5450"/>
            </a:xfrm>
            <a:custGeom>
              <a:avLst/>
              <a:gdLst/>
              <a:ahLst/>
              <a:cxnLst/>
              <a:rect l="l" t="t" r="r" b="b"/>
              <a:pathLst>
                <a:path w="167" h="218" extrusionOk="0">
                  <a:moveTo>
                    <a:pt x="83" y="0"/>
                  </a:moveTo>
                  <a:cubicBezTo>
                    <a:pt x="42" y="0"/>
                    <a:pt x="0" y="25"/>
                    <a:pt x="0" y="75"/>
                  </a:cubicBezTo>
                  <a:lnTo>
                    <a:pt x="0" y="142"/>
                  </a:lnTo>
                  <a:cubicBezTo>
                    <a:pt x="0" y="192"/>
                    <a:pt x="33" y="217"/>
                    <a:pt x="71" y="217"/>
                  </a:cubicBezTo>
                  <a:cubicBezTo>
                    <a:pt x="108" y="217"/>
                    <a:pt x="150" y="192"/>
                    <a:pt x="167" y="142"/>
                  </a:cubicBezTo>
                  <a:lnTo>
                    <a:pt x="167" y="75"/>
                  </a:lnTo>
                  <a:cubicBezTo>
                    <a:pt x="167" y="25"/>
                    <a:pt x="125" y="0"/>
                    <a:pt x="8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7605825" y="5052425"/>
              <a:ext cx="8375" cy="37675"/>
            </a:xfrm>
            <a:custGeom>
              <a:avLst/>
              <a:gdLst/>
              <a:ahLst/>
              <a:cxnLst/>
              <a:rect l="l" t="t" r="r" b="b"/>
              <a:pathLst>
                <a:path w="335" h="1507" extrusionOk="0">
                  <a:moveTo>
                    <a:pt x="284" y="0"/>
                  </a:moveTo>
                  <a:cubicBezTo>
                    <a:pt x="246" y="0"/>
                    <a:pt x="201" y="16"/>
                    <a:pt x="201" y="55"/>
                  </a:cubicBezTo>
                  <a:cubicBezTo>
                    <a:pt x="134" y="522"/>
                    <a:pt x="1" y="989"/>
                    <a:pt x="1" y="1456"/>
                  </a:cubicBezTo>
                  <a:cubicBezTo>
                    <a:pt x="1" y="1490"/>
                    <a:pt x="17" y="1507"/>
                    <a:pt x="42" y="1507"/>
                  </a:cubicBezTo>
                  <a:cubicBezTo>
                    <a:pt x="67" y="1507"/>
                    <a:pt x="101" y="1490"/>
                    <a:pt x="134" y="1456"/>
                  </a:cubicBezTo>
                  <a:cubicBezTo>
                    <a:pt x="234" y="989"/>
                    <a:pt x="301" y="489"/>
                    <a:pt x="334" y="22"/>
                  </a:cubicBezTo>
                  <a:cubicBezTo>
                    <a:pt x="334" y="8"/>
                    <a:pt x="311" y="0"/>
                    <a:pt x="28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7554125" y="5066300"/>
              <a:ext cx="7525" cy="3375"/>
            </a:xfrm>
            <a:custGeom>
              <a:avLst/>
              <a:gdLst/>
              <a:ahLst/>
              <a:cxnLst/>
              <a:rect l="l" t="t" r="r" b="b"/>
              <a:pathLst>
                <a:path w="301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lnTo>
                    <a:pt x="267" y="134"/>
                  </a:lnTo>
                  <a:cubicBezTo>
                    <a:pt x="301" y="134"/>
                    <a:pt x="301" y="68"/>
                    <a:pt x="2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7568300" y="5121025"/>
              <a:ext cx="5025" cy="27450"/>
            </a:xfrm>
            <a:custGeom>
              <a:avLst/>
              <a:gdLst/>
              <a:ahLst/>
              <a:cxnLst/>
              <a:rect l="l" t="t" r="r" b="b"/>
              <a:pathLst>
                <a:path w="201" h="1098" extrusionOk="0">
                  <a:moveTo>
                    <a:pt x="29" y="0"/>
                  </a:moveTo>
                  <a:cubicBezTo>
                    <a:pt x="14" y="0"/>
                    <a:pt x="0" y="17"/>
                    <a:pt x="0" y="47"/>
                  </a:cubicBezTo>
                  <a:cubicBezTo>
                    <a:pt x="34" y="380"/>
                    <a:pt x="34" y="714"/>
                    <a:pt x="67" y="1047"/>
                  </a:cubicBezTo>
                  <a:cubicBezTo>
                    <a:pt x="67" y="1081"/>
                    <a:pt x="101" y="1098"/>
                    <a:pt x="134" y="1098"/>
                  </a:cubicBezTo>
                  <a:cubicBezTo>
                    <a:pt x="167" y="1098"/>
                    <a:pt x="201" y="1081"/>
                    <a:pt x="201" y="1047"/>
                  </a:cubicBezTo>
                  <a:cubicBezTo>
                    <a:pt x="201" y="714"/>
                    <a:pt x="134" y="347"/>
                    <a:pt x="67" y="80"/>
                  </a:cubicBezTo>
                  <a:cubicBezTo>
                    <a:pt x="67" y="25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7552025" y="4819250"/>
              <a:ext cx="37000" cy="30825"/>
            </a:xfrm>
            <a:custGeom>
              <a:avLst/>
              <a:gdLst/>
              <a:ahLst/>
              <a:cxnLst/>
              <a:rect l="l" t="t" r="r" b="b"/>
              <a:pathLst>
                <a:path w="1480" h="1233" extrusionOk="0">
                  <a:moveTo>
                    <a:pt x="1418" y="0"/>
                  </a:moveTo>
                  <a:cubicBezTo>
                    <a:pt x="1409" y="0"/>
                    <a:pt x="1398" y="3"/>
                    <a:pt x="1385" y="9"/>
                  </a:cubicBezTo>
                  <a:cubicBezTo>
                    <a:pt x="918" y="309"/>
                    <a:pt x="518" y="776"/>
                    <a:pt x="51" y="1143"/>
                  </a:cubicBezTo>
                  <a:cubicBezTo>
                    <a:pt x="0" y="1169"/>
                    <a:pt x="27" y="1232"/>
                    <a:pt x="86" y="1232"/>
                  </a:cubicBezTo>
                  <a:cubicBezTo>
                    <a:pt x="105" y="1232"/>
                    <a:pt x="127" y="1226"/>
                    <a:pt x="151" y="1210"/>
                  </a:cubicBezTo>
                  <a:cubicBezTo>
                    <a:pt x="551" y="843"/>
                    <a:pt x="1052" y="509"/>
                    <a:pt x="1452" y="109"/>
                  </a:cubicBezTo>
                  <a:cubicBezTo>
                    <a:pt x="1479" y="55"/>
                    <a:pt x="1462" y="0"/>
                    <a:pt x="14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525775" y="480695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67" y="1"/>
                  </a:moveTo>
                  <a:cubicBezTo>
                    <a:pt x="34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95825" y="4769425"/>
              <a:ext cx="5850" cy="3375"/>
            </a:xfrm>
            <a:custGeom>
              <a:avLst/>
              <a:gdLst/>
              <a:ahLst/>
              <a:cxnLst/>
              <a:rect l="l" t="t" r="r" b="b"/>
              <a:pathLst>
                <a:path w="2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lnTo>
                    <a:pt x="134" y="134"/>
                  </a:lnTo>
                  <a:cubicBezTo>
                    <a:pt x="234" y="134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554125" y="4734825"/>
              <a:ext cx="3350" cy="5025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67" y="0"/>
                  </a:moveTo>
                  <a:cubicBezTo>
                    <a:pt x="34" y="0"/>
                    <a:pt x="0" y="17"/>
                    <a:pt x="0" y="50"/>
                  </a:cubicBezTo>
                  <a:lnTo>
                    <a:pt x="0" y="150"/>
                  </a:lnTo>
                  <a:cubicBezTo>
                    <a:pt x="0" y="184"/>
                    <a:pt x="34" y="200"/>
                    <a:pt x="67" y="200"/>
                  </a:cubicBezTo>
                  <a:cubicBezTo>
                    <a:pt x="100" y="200"/>
                    <a:pt x="134" y="184"/>
                    <a:pt x="134" y="150"/>
                  </a:cubicBezTo>
                  <a:lnTo>
                    <a:pt x="134" y="50"/>
                  </a:lnTo>
                  <a:cubicBezTo>
                    <a:pt x="134" y="17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7531800" y="4767200"/>
              <a:ext cx="33825" cy="28675"/>
            </a:xfrm>
            <a:custGeom>
              <a:avLst/>
              <a:gdLst/>
              <a:ahLst/>
              <a:cxnLst/>
              <a:rect l="l" t="t" r="r" b="b"/>
              <a:pathLst>
                <a:path w="1353" h="1147" extrusionOk="0">
                  <a:moveTo>
                    <a:pt x="36" y="1"/>
                  </a:moveTo>
                  <a:cubicBezTo>
                    <a:pt x="14" y="1"/>
                    <a:pt x="1" y="64"/>
                    <a:pt x="26" y="90"/>
                  </a:cubicBezTo>
                  <a:cubicBezTo>
                    <a:pt x="260" y="256"/>
                    <a:pt x="460" y="457"/>
                    <a:pt x="660" y="623"/>
                  </a:cubicBezTo>
                  <a:cubicBezTo>
                    <a:pt x="827" y="790"/>
                    <a:pt x="1027" y="1024"/>
                    <a:pt x="1260" y="1124"/>
                  </a:cubicBezTo>
                  <a:cubicBezTo>
                    <a:pt x="1268" y="1140"/>
                    <a:pt x="1278" y="1146"/>
                    <a:pt x="1288" y="1146"/>
                  </a:cubicBezTo>
                  <a:cubicBezTo>
                    <a:pt x="1320" y="1146"/>
                    <a:pt x="1352" y="1082"/>
                    <a:pt x="1327" y="1057"/>
                  </a:cubicBezTo>
                  <a:cubicBezTo>
                    <a:pt x="1160" y="857"/>
                    <a:pt x="960" y="723"/>
                    <a:pt x="760" y="557"/>
                  </a:cubicBezTo>
                  <a:cubicBezTo>
                    <a:pt x="526" y="390"/>
                    <a:pt x="326" y="223"/>
                    <a:pt x="59" y="23"/>
                  </a:cubicBezTo>
                  <a:cubicBezTo>
                    <a:pt x="51" y="7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7601200" y="4703425"/>
              <a:ext cx="25400" cy="21550"/>
            </a:xfrm>
            <a:custGeom>
              <a:avLst/>
              <a:gdLst/>
              <a:ahLst/>
              <a:cxnLst/>
              <a:rect l="l" t="t" r="r" b="b"/>
              <a:pathLst>
                <a:path w="1016" h="862" extrusionOk="0">
                  <a:moveTo>
                    <a:pt x="917" y="0"/>
                  </a:moveTo>
                  <a:cubicBezTo>
                    <a:pt x="907" y="0"/>
                    <a:pt x="897" y="2"/>
                    <a:pt x="886" y="5"/>
                  </a:cubicBezTo>
                  <a:cubicBezTo>
                    <a:pt x="719" y="106"/>
                    <a:pt x="586" y="239"/>
                    <a:pt x="486" y="339"/>
                  </a:cubicBezTo>
                  <a:cubicBezTo>
                    <a:pt x="319" y="472"/>
                    <a:pt x="186" y="606"/>
                    <a:pt x="52" y="739"/>
                  </a:cubicBezTo>
                  <a:cubicBezTo>
                    <a:pt x="1" y="791"/>
                    <a:pt x="28" y="861"/>
                    <a:pt x="89" y="861"/>
                  </a:cubicBezTo>
                  <a:cubicBezTo>
                    <a:pt x="107" y="861"/>
                    <a:pt x="129" y="855"/>
                    <a:pt x="152" y="839"/>
                  </a:cubicBezTo>
                  <a:cubicBezTo>
                    <a:pt x="252" y="739"/>
                    <a:pt x="419" y="639"/>
                    <a:pt x="552" y="506"/>
                  </a:cubicBezTo>
                  <a:cubicBezTo>
                    <a:pt x="686" y="372"/>
                    <a:pt x="853" y="306"/>
                    <a:pt x="986" y="139"/>
                  </a:cubicBezTo>
                  <a:cubicBezTo>
                    <a:pt x="1016" y="109"/>
                    <a:pt x="993" y="0"/>
                    <a:pt x="9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7556625" y="4673525"/>
              <a:ext cx="6425" cy="2675"/>
            </a:xfrm>
            <a:custGeom>
              <a:avLst/>
              <a:gdLst/>
              <a:ahLst/>
              <a:cxnLst/>
              <a:rect l="l" t="t" r="r" b="b"/>
              <a:pathLst>
                <a:path w="257" h="107" extrusionOk="0">
                  <a:moveTo>
                    <a:pt x="101" y="1"/>
                  </a:moveTo>
                  <a:cubicBezTo>
                    <a:pt x="34" y="1"/>
                    <a:pt x="0" y="101"/>
                    <a:pt x="101" y="101"/>
                  </a:cubicBezTo>
                  <a:lnTo>
                    <a:pt x="167" y="101"/>
                  </a:lnTo>
                  <a:cubicBezTo>
                    <a:pt x="171" y="104"/>
                    <a:pt x="175" y="106"/>
                    <a:pt x="179" y="106"/>
                  </a:cubicBezTo>
                  <a:cubicBezTo>
                    <a:pt x="213" y="106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7607600" y="4650550"/>
              <a:ext cx="4100" cy="2150"/>
            </a:xfrm>
            <a:custGeom>
              <a:avLst/>
              <a:gdLst/>
              <a:ahLst/>
              <a:cxnLst/>
              <a:rect l="l" t="t" r="r" b="b"/>
              <a:pathLst>
                <a:path w="164" h="86" extrusionOk="0">
                  <a:moveTo>
                    <a:pt x="48" y="0"/>
                  </a:moveTo>
                  <a:cubicBezTo>
                    <a:pt x="0" y="0"/>
                    <a:pt x="16" y="86"/>
                    <a:pt x="96" y="86"/>
                  </a:cubicBezTo>
                  <a:cubicBezTo>
                    <a:pt x="163" y="86"/>
                    <a:pt x="163" y="19"/>
                    <a:pt x="96" y="19"/>
                  </a:cubicBezTo>
                  <a:cubicBezTo>
                    <a:pt x="76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7564125" y="4606400"/>
              <a:ext cx="21475" cy="55000"/>
            </a:xfrm>
            <a:custGeom>
              <a:avLst/>
              <a:gdLst/>
              <a:ahLst/>
              <a:cxnLst/>
              <a:rect l="l" t="t" r="r" b="b"/>
              <a:pathLst>
                <a:path w="859" h="2200" extrusionOk="0">
                  <a:moveTo>
                    <a:pt x="42" y="0"/>
                  </a:moveTo>
                  <a:cubicBezTo>
                    <a:pt x="17" y="0"/>
                    <a:pt x="1" y="17"/>
                    <a:pt x="1" y="50"/>
                  </a:cubicBezTo>
                  <a:cubicBezTo>
                    <a:pt x="134" y="784"/>
                    <a:pt x="334" y="1551"/>
                    <a:pt x="735" y="2185"/>
                  </a:cubicBezTo>
                  <a:cubicBezTo>
                    <a:pt x="754" y="2195"/>
                    <a:pt x="774" y="2199"/>
                    <a:pt x="791" y="2199"/>
                  </a:cubicBezTo>
                  <a:cubicBezTo>
                    <a:pt x="832" y="2199"/>
                    <a:pt x="858" y="2175"/>
                    <a:pt x="835" y="2152"/>
                  </a:cubicBezTo>
                  <a:cubicBezTo>
                    <a:pt x="534" y="1451"/>
                    <a:pt x="234" y="818"/>
                    <a:pt x="134" y="50"/>
                  </a:cubicBezTo>
                  <a:cubicBezTo>
                    <a:pt x="101" y="17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7523275" y="4627650"/>
              <a:ext cx="6700" cy="3375"/>
            </a:xfrm>
            <a:custGeom>
              <a:avLst/>
              <a:gdLst/>
              <a:ahLst/>
              <a:cxnLst/>
              <a:rect l="l" t="t" r="r" b="b"/>
              <a:pathLst>
                <a:path w="268" h="135" extrusionOk="0">
                  <a:moveTo>
                    <a:pt x="100" y="1"/>
                  </a:moveTo>
                  <a:cubicBezTo>
                    <a:pt x="34" y="1"/>
                    <a:pt x="0" y="134"/>
                    <a:pt x="100" y="134"/>
                  </a:cubicBezTo>
                  <a:lnTo>
                    <a:pt x="167" y="134"/>
                  </a:lnTo>
                  <a:cubicBezTo>
                    <a:pt x="267" y="134"/>
                    <a:pt x="267" y="34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7536600" y="45659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7596650" y="4569250"/>
              <a:ext cx="14200" cy="43750"/>
            </a:xfrm>
            <a:custGeom>
              <a:avLst/>
              <a:gdLst/>
              <a:ahLst/>
              <a:cxnLst/>
              <a:rect l="l" t="t" r="r" b="b"/>
              <a:pathLst>
                <a:path w="568" h="1750" extrusionOk="0">
                  <a:moveTo>
                    <a:pt x="520" y="1"/>
                  </a:moveTo>
                  <a:cubicBezTo>
                    <a:pt x="509" y="1"/>
                    <a:pt x="501" y="12"/>
                    <a:pt x="501" y="35"/>
                  </a:cubicBezTo>
                  <a:cubicBezTo>
                    <a:pt x="334" y="602"/>
                    <a:pt x="101" y="1136"/>
                    <a:pt x="1" y="1670"/>
                  </a:cubicBezTo>
                  <a:cubicBezTo>
                    <a:pt x="1" y="1725"/>
                    <a:pt x="21" y="1750"/>
                    <a:pt x="39" y="1750"/>
                  </a:cubicBezTo>
                  <a:cubicBezTo>
                    <a:pt x="54" y="1750"/>
                    <a:pt x="67" y="1733"/>
                    <a:pt x="67" y="1703"/>
                  </a:cubicBezTo>
                  <a:cubicBezTo>
                    <a:pt x="267" y="1169"/>
                    <a:pt x="401" y="636"/>
                    <a:pt x="568" y="102"/>
                  </a:cubicBezTo>
                  <a:cubicBezTo>
                    <a:pt x="568" y="37"/>
                    <a:pt x="540" y="1"/>
                    <a:pt x="52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7561950" y="4564050"/>
              <a:ext cx="22900" cy="18000"/>
            </a:xfrm>
            <a:custGeom>
              <a:avLst/>
              <a:gdLst/>
              <a:ahLst/>
              <a:cxnLst/>
              <a:rect l="l" t="t" r="r" b="b"/>
              <a:pathLst>
                <a:path w="916" h="720" extrusionOk="0">
                  <a:moveTo>
                    <a:pt x="66" y="1"/>
                  </a:moveTo>
                  <a:cubicBezTo>
                    <a:pt x="34" y="1"/>
                    <a:pt x="0" y="50"/>
                    <a:pt x="54" y="77"/>
                  </a:cubicBezTo>
                  <a:cubicBezTo>
                    <a:pt x="288" y="310"/>
                    <a:pt x="521" y="544"/>
                    <a:pt x="822" y="710"/>
                  </a:cubicBezTo>
                  <a:cubicBezTo>
                    <a:pt x="834" y="717"/>
                    <a:pt x="846" y="719"/>
                    <a:pt x="856" y="719"/>
                  </a:cubicBezTo>
                  <a:cubicBezTo>
                    <a:pt x="899" y="719"/>
                    <a:pt x="915" y="671"/>
                    <a:pt x="888" y="644"/>
                  </a:cubicBezTo>
                  <a:cubicBezTo>
                    <a:pt x="621" y="377"/>
                    <a:pt x="321" y="210"/>
                    <a:pt x="88" y="10"/>
                  </a:cubicBezTo>
                  <a:cubicBezTo>
                    <a:pt x="81" y="3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7592475" y="4872300"/>
              <a:ext cx="13025" cy="43425"/>
            </a:xfrm>
            <a:custGeom>
              <a:avLst/>
              <a:gdLst/>
              <a:ahLst/>
              <a:cxnLst/>
              <a:rect l="l" t="t" r="r" b="b"/>
              <a:pathLst>
                <a:path w="521" h="1737" extrusionOk="0">
                  <a:moveTo>
                    <a:pt x="498" y="0"/>
                  </a:moveTo>
                  <a:cubicBezTo>
                    <a:pt x="484" y="0"/>
                    <a:pt x="462" y="8"/>
                    <a:pt x="434" y="22"/>
                  </a:cubicBezTo>
                  <a:cubicBezTo>
                    <a:pt x="268" y="556"/>
                    <a:pt x="101" y="1156"/>
                    <a:pt x="1" y="1690"/>
                  </a:cubicBezTo>
                  <a:cubicBezTo>
                    <a:pt x="1" y="1713"/>
                    <a:pt x="34" y="1737"/>
                    <a:pt x="54" y="1737"/>
                  </a:cubicBezTo>
                  <a:cubicBezTo>
                    <a:pt x="62" y="1737"/>
                    <a:pt x="68" y="1733"/>
                    <a:pt x="68" y="1723"/>
                  </a:cubicBezTo>
                  <a:cubicBezTo>
                    <a:pt x="234" y="1189"/>
                    <a:pt x="368" y="589"/>
                    <a:pt x="501" y="55"/>
                  </a:cubicBezTo>
                  <a:cubicBezTo>
                    <a:pt x="521" y="16"/>
                    <a:pt x="517" y="0"/>
                    <a:pt x="49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7560800" y="48811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1"/>
                  </a:moveTo>
                  <a:cubicBezTo>
                    <a:pt x="0" y="1"/>
                    <a:pt x="0" y="67"/>
                    <a:pt x="34" y="67"/>
                  </a:cubicBezTo>
                  <a:cubicBezTo>
                    <a:pt x="100" y="67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7585800" y="4931625"/>
              <a:ext cx="3375" cy="4400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151"/>
                  </a:lnTo>
                  <a:cubicBezTo>
                    <a:pt x="1" y="167"/>
                    <a:pt x="34" y="176"/>
                    <a:pt x="68" y="176"/>
                  </a:cubicBezTo>
                  <a:cubicBezTo>
                    <a:pt x="101" y="176"/>
                    <a:pt x="134" y="167"/>
                    <a:pt x="134" y="151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7478725" y="5172700"/>
              <a:ext cx="12050" cy="53950"/>
            </a:xfrm>
            <a:custGeom>
              <a:avLst/>
              <a:gdLst/>
              <a:ahLst/>
              <a:cxnLst/>
              <a:rect l="l" t="t" r="r" b="b"/>
              <a:pathLst>
                <a:path w="482" h="2158" extrusionOk="0">
                  <a:moveTo>
                    <a:pt x="100" y="1"/>
                  </a:moveTo>
                  <a:cubicBezTo>
                    <a:pt x="53" y="1"/>
                    <a:pt x="0" y="24"/>
                    <a:pt x="48" y="48"/>
                  </a:cubicBezTo>
                  <a:cubicBezTo>
                    <a:pt x="181" y="748"/>
                    <a:pt x="248" y="1382"/>
                    <a:pt x="248" y="2083"/>
                  </a:cubicBezTo>
                  <a:cubicBezTo>
                    <a:pt x="248" y="2133"/>
                    <a:pt x="281" y="2158"/>
                    <a:pt x="314" y="2158"/>
                  </a:cubicBezTo>
                  <a:cubicBezTo>
                    <a:pt x="348" y="2158"/>
                    <a:pt x="381" y="2133"/>
                    <a:pt x="381" y="2083"/>
                  </a:cubicBezTo>
                  <a:cubicBezTo>
                    <a:pt x="481" y="1382"/>
                    <a:pt x="314" y="6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7511600" y="5144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34" y="100"/>
                    <a:pt x="134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7515625" y="521452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64" y="0"/>
                  </a:moveTo>
                  <a:cubicBezTo>
                    <a:pt x="155" y="0"/>
                    <a:pt x="146" y="3"/>
                    <a:pt x="139" y="9"/>
                  </a:cubicBezTo>
                  <a:cubicBezTo>
                    <a:pt x="106" y="43"/>
                    <a:pt x="73" y="43"/>
                    <a:pt x="73" y="76"/>
                  </a:cubicBezTo>
                  <a:cubicBezTo>
                    <a:pt x="1" y="148"/>
                    <a:pt x="32" y="203"/>
                    <a:pt x="81" y="203"/>
                  </a:cubicBezTo>
                  <a:cubicBezTo>
                    <a:pt x="100" y="203"/>
                    <a:pt x="121" y="195"/>
                    <a:pt x="139" y="176"/>
                  </a:cubicBezTo>
                  <a:lnTo>
                    <a:pt x="239" y="76"/>
                  </a:lnTo>
                  <a:cubicBezTo>
                    <a:pt x="266" y="49"/>
                    <a:pt x="206" y="0"/>
                    <a:pt x="1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7500750" y="5257275"/>
              <a:ext cx="42550" cy="5025"/>
            </a:xfrm>
            <a:custGeom>
              <a:avLst/>
              <a:gdLst/>
              <a:ahLst/>
              <a:cxnLst/>
              <a:rect l="l" t="t" r="r" b="b"/>
              <a:pathLst>
                <a:path w="1702" h="2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534" y="167"/>
                    <a:pt x="1068" y="201"/>
                    <a:pt x="1568" y="201"/>
                  </a:cubicBezTo>
                  <a:cubicBezTo>
                    <a:pt x="1702" y="201"/>
                    <a:pt x="1702" y="34"/>
                    <a:pt x="1568" y="34"/>
                  </a:cubicBezTo>
                  <a:cubicBezTo>
                    <a:pt x="1068" y="1"/>
                    <a:pt x="534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7554125" y="51972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0" y="1"/>
                  </a:moveTo>
                  <a:cubicBezTo>
                    <a:pt x="0" y="1"/>
                    <a:pt x="0" y="168"/>
                    <a:pt x="100" y="168"/>
                  </a:cubicBezTo>
                  <a:cubicBezTo>
                    <a:pt x="201" y="168"/>
                    <a:pt x="201" y="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7518300" y="5177000"/>
              <a:ext cx="35025" cy="5425"/>
            </a:xfrm>
            <a:custGeom>
              <a:avLst/>
              <a:gdLst/>
              <a:ahLst/>
              <a:cxnLst/>
              <a:rect l="l" t="t" r="r" b="b"/>
              <a:pathLst>
                <a:path w="1401" h="217" extrusionOk="0">
                  <a:moveTo>
                    <a:pt x="17" y="0"/>
                  </a:moveTo>
                  <a:cubicBezTo>
                    <a:pt x="0" y="0"/>
                    <a:pt x="5" y="49"/>
                    <a:pt x="32" y="76"/>
                  </a:cubicBezTo>
                  <a:cubicBezTo>
                    <a:pt x="407" y="134"/>
                    <a:pt x="831" y="216"/>
                    <a:pt x="1197" y="216"/>
                  </a:cubicBezTo>
                  <a:cubicBezTo>
                    <a:pt x="1255" y="216"/>
                    <a:pt x="1312" y="214"/>
                    <a:pt x="1367" y="209"/>
                  </a:cubicBezTo>
                  <a:cubicBezTo>
                    <a:pt x="1400" y="209"/>
                    <a:pt x="1400" y="143"/>
                    <a:pt x="1367" y="143"/>
                  </a:cubicBezTo>
                  <a:cubicBezTo>
                    <a:pt x="966" y="9"/>
                    <a:pt x="466" y="43"/>
                    <a:pt x="32" y="9"/>
                  </a:cubicBezTo>
                  <a:cubicBezTo>
                    <a:pt x="26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7492075" y="5100875"/>
              <a:ext cx="13700" cy="18425"/>
            </a:xfrm>
            <a:custGeom>
              <a:avLst/>
              <a:gdLst/>
              <a:ahLst/>
              <a:cxnLst/>
              <a:rect l="l" t="t" r="r" b="b"/>
              <a:pathLst>
                <a:path w="548" h="737" extrusionOk="0">
                  <a:moveTo>
                    <a:pt x="124" y="0"/>
                  </a:moveTo>
                  <a:cubicBezTo>
                    <a:pt x="49" y="0"/>
                    <a:pt x="0" y="92"/>
                    <a:pt x="81" y="119"/>
                  </a:cubicBezTo>
                  <a:cubicBezTo>
                    <a:pt x="281" y="252"/>
                    <a:pt x="348" y="452"/>
                    <a:pt x="348" y="686"/>
                  </a:cubicBezTo>
                  <a:cubicBezTo>
                    <a:pt x="348" y="719"/>
                    <a:pt x="364" y="736"/>
                    <a:pt x="385" y="736"/>
                  </a:cubicBezTo>
                  <a:cubicBezTo>
                    <a:pt x="406" y="736"/>
                    <a:pt x="431" y="719"/>
                    <a:pt x="448" y="686"/>
                  </a:cubicBezTo>
                  <a:cubicBezTo>
                    <a:pt x="548" y="419"/>
                    <a:pt x="381" y="119"/>
                    <a:pt x="181" y="19"/>
                  </a:cubicBezTo>
                  <a:cubicBezTo>
                    <a:pt x="161" y="6"/>
                    <a:pt x="142" y="0"/>
                    <a:pt x="12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7526600" y="3937200"/>
              <a:ext cx="133450" cy="103400"/>
            </a:xfrm>
            <a:custGeom>
              <a:avLst/>
              <a:gdLst/>
              <a:ahLst/>
              <a:cxnLst/>
              <a:rect l="l" t="t" r="r" b="b"/>
              <a:pathLst>
                <a:path w="5338" h="4136" extrusionOk="0">
                  <a:moveTo>
                    <a:pt x="2081" y="1"/>
                  </a:moveTo>
                  <a:cubicBezTo>
                    <a:pt x="1666" y="1"/>
                    <a:pt x="1252" y="87"/>
                    <a:pt x="868" y="266"/>
                  </a:cubicBezTo>
                  <a:cubicBezTo>
                    <a:pt x="468" y="466"/>
                    <a:pt x="67" y="766"/>
                    <a:pt x="1" y="1233"/>
                  </a:cubicBezTo>
                  <a:lnTo>
                    <a:pt x="134" y="1067"/>
                  </a:lnTo>
                  <a:cubicBezTo>
                    <a:pt x="468" y="800"/>
                    <a:pt x="835" y="533"/>
                    <a:pt x="1235" y="433"/>
                  </a:cubicBezTo>
                  <a:cubicBezTo>
                    <a:pt x="1290" y="424"/>
                    <a:pt x="1346" y="420"/>
                    <a:pt x="1402" y="420"/>
                  </a:cubicBezTo>
                  <a:cubicBezTo>
                    <a:pt x="1790" y="420"/>
                    <a:pt x="2186" y="617"/>
                    <a:pt x="2302" y="967"/>
                  </a:cubicBezTo>
                  <a:cubicBezTo>
                    <a:pt x="2336" y="1200"/>
                    <a:pt x="2336" y="1400"/>
                    <a:pt x="2402" y="1600"/>
                  </a:cubicBezTo>
                  <a:cubicBezTo>
                    <a:pt x="2528" y="1852"/>
                    <a:pt x="2825" y="1971"/>
                    <a:pt x="3150" y="1971"/>
                  </a:cubicBezTo>
                  <a:cubicBezTo>
                    <a:pt x="3255" y="1971"/>
                    <a:pt x="3364" y="1958"/>
                    <a:pt x="3470" y="1934"/>
                  </a:cubicBezTo>
                  <a:cubicBezTo>
                    <a:pt x="3604" y="1915"/>
                    <a:pt x="3760" y="1874"/>
                    <a:pt x="3906" y="1874"/>
                  </a:cubicBezTo>
                  <a:cubicBezTo>
                    <a:pt x="4015" y="1874"/>
                    <a:pt x="4118" y="1896"/>
                    <a:pt x="4204" y="1967"/>
                  </a:cubicBezTo>
                  <a:cubicBezTo>
                    <a:pt x="4404" y="2134"/>
                    <a:pt x="4370" y="2434"/>
                    <a:pt x="4370" y="2734"/>
                  </a:cubicBezTo>
                  <a:cubicBezTo>
                    <a:pt x="4370" y="3068"/>
                    <a:pt x="4404" y="3402"/>
                    <a:pt x="4504" y="3735"/>
                  </a:cubicBezTo>
                  <a:cubicBezTo>
                    <a:pt x="4571" y="3935"/>
                    <a:pt x="4704" y="4135"/>
                    <a:pt x="4904" y="4135"/>
                  </a:cubicBezTo>
                  <a:cubicBezTo>
                    <a:pt x="5038" y="4135"/>
                    <a:pt x="5204" y="4069"/>
                    <a:pt x="5238" y="3902"/>
                  </a:cubicBezTo>
                  <a:cubicBezTo>
                    <a:pt x="5338" y="3769"/>
                    <a:pt x="5338" y="3602"/>
                    <a:pt x="5338" y="3468"/>
                  </a:cubicBezTo>
                  <a:cubicBezTo>
                    <a:pt x="5338" y="2401"/>
                    <a:pt x="4837" y="1300"/>
                    <a:pt x="3970" y="633"/>
                  </a:cubicBezTo>
                  <a:cubicBezTo>
                    <a:pt x="3415" y="222"/>
                    <a:pt x="2746" y="1"/>
                    <a:pt x="20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7585100" y="5126850"/>
              <a:ext cx="109725" cy="103950"/>
            </a:xfrm>
            <a:custGeom>
              <a:avLst/>
              <a:gdLst/>
              <a:ahLst/>
              <a:cxnLst/>
              <a:rect l="l" t="t" r="r" b="b"/>
              <a:pathLst>
                <a:path w="4389" h="4158" extrusionOk="0">
                  <a:moveTo>
                    <a:pt x="4360" y="0"/>
                  </a:moveTo>
                  <a:cubicBezTo>
                    <a:pt x="4352" y="0"/>
                    <a:pt x="4342" y="4"/>
                    <a:pt x="4332" y="14"/>
                  </a:cubicBezTo>
                  <a:cubicBezTo>
                    <a:pt x="4054" y="292"/>
                    <a:pt x="3773" y="566"/>
                    <a:pt x="3491" y="838"/>
                  </a:cubicBezTo>
                  <a:lnTo>
                    <a:pt x="3491" y="838"/>
                  </a:lnTo>
                  <a:cubicBezTo>
                    <a:pt x="3777" y="569"/>
                    <a:pt x="4068" y="305"/>
                    <a:pt x="4365" y="47"/>
                  </a:cubicBezTo>
                  <a:cubicBezTo>
                    <a:pt x="4389" y="24"/>
                    <a:pt x="4379" y="0"/>
                    <a:pt x="4360" y="0"/>
                  </a:cubicBezTo>
                  <a:close/>
                  <a:moveTo>
                    <a:pt x="3491" y="838"/>
                  </a:moveTo>
                  <a:cubicBezTo>
                    <a:pt x="3316" y="1002"/>
                    <a:pt x="3142" y="1167"/>
                    <a:pt x="2970" y="1333"/>
                  </a:cubicBezTo>
                  <a:lnTo>
                    <a:pt x="2970" y="1333"/>
                  </a:lnTo>
                  <a:cubicBezTo>
                    <a:pt x="3144" y="1169"/>
                    <a:pt x="3318" y="1004"/>
                    <a:pt x="3491" y="838"/>
                  </a:cubicBezTo>
                  <a:close/>
                  <a:moveTo>
                    <a:pt x="2970" y="1333"/>
                  </a:moveTo>
                  <a:cubicBezTo>
                    <a:pt x="1995" y="2254"/>
                    <a:pt x="1004" y="3153"/>
                    <a:pt x="29" y="4084"/>
                  </a:cubicBezTo>
                  <a:cubicBezTo>
                    <a:pt x="0" y="4084"/>
                    <a:pt x="21" y="4157"/>
                    <a:pt x="48" y="4157"/>
                  </a:cubicBezTo>
                  <a:cubicBezTo>
                    <a:pt x="53" y="4157"/>
                    <a:pt x="58" y="4155"/>
                    <a:pt x="62" y="4150"/>
                  </a:cubicBezTo>
                  <a:cubicBezTo>
                    <a:pt x="1062" y="3242"/>
                    <a:pt x="2000" y="2271"/>
                    <a:pt x="2970" y="133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7601300" y="5166050"/>
              <a:ext cx="21000" cy="15700"/>
            </a:xfrm>
            <a:custGeom>
              <a:avLst/>
              <a:gdLst/>
              <a:ahLst/>
              <a:cxnLst/>
              <a:rect l="l" t="t" r="r" b="b"/>
              <a:pathLst>
                <a:path w="840" h="628" extrusionOk="0">
                  <a:moveTo>
                    <a:pt x="794" y="1"/>
                  </a:moveTo>
                  <a:cubicBezTo>
                    <a:pt x="782" y="1"/>
                    <a:pt x="766" y="5"/>
                    <a:pt x="749" y="14"/>
                  </a:cubicBezTo>
                  <a:cubicBezTo>
                    <a:pt x="615" y="80"/>
                    <a:pt x="515" y="180"/>
                    <a:pt x="415" y="281"/>
                  </a:cubicBezTo>
                  <a:cubicBezTo>
                    <a:pt x="282" y="347"/>
                    <a:pt x="182" y="481"/>
                    <a:pt x="48" y="581"/>
                  </a:cubicBezTo>
                  <a:cubicBezTo>
                    <a:pt x="1" y="604"/>
                    <a:pt x="4" y="628"/>
                    <a:pt x="21" y="628"/>
                  </a:cubicBezTo>
                  <a:cubicBezTo>
                    <a:pt x="29" y="628"/>
                    <a:pt x="38" y="624"/>
                    <a:pt x="48" y="614"/>
                  </a:cubicBezTo>
                  <a:cubicBezTo>
                    <a:pt x="182" y="514"/>
                    <a:pt x="315" y="414"/>
                    <a:pt x="482" y="314"/>
                  </a:cubicBezTo>
                  <a:cubicBezTo>
                    <a:pt x="582" y="247"/>
                    <a:pt x="682" y="180"/>
                    <a:pt x="815" y="80"/>
                  </a:cubicBezTo>
                  <a:cubicBezTo>
                    <a:pt x="840" y="32"/>
                    <a:pt x="828" y="1"/>
                    <a:pt x="7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7602850" y="5159000"/>
              <a:ext cx="18000" cy="13250"/>
            </a:xfrm>
            <a:custGeom>
              <a:avLst/>
              <a:gdLst/>
              <a:ahLst/>
              <a:cxnLst/>
              <a:rect l="l" t="t" r="r" b="b"/>
              <a:pathLst>
                <a:path w="720" h="530" extrusionOk="0">
                  <a:moveTo>
                    <a:pt x="709" y="0"/>
                  </a:moveTo>
                  <a:cubicBezTo>
                    <a:pt x="704" y="0"/>
                    <a:pt x="697" y="8"/>
                    <a:pt x="687" y="29"/>
                  </a:cubicBezTo>
                  <a:cubicBezTo>
                    <a:pt x="553" y="62"/>
                    <a:pt x="486" y="129"/>
                    <a:pt x="386" y="229"/>
                  </a:cubicBezTo>
                  <a:cubicBezTo>
                    <a:pt x="286" y="296"/>
                    <a:pt x="153" y="429"/>
                    <a:pt x="19" y="496"/>
                  </a:cubicBezTo>
                  <a:cubicBezTo>
                    <a:pt x="13" y="489"/>
                    <a:pt x="9" y="487"/>
                    <a:pt x="7" y="487"/>
                  </a:cubicBezTo>
                  <a:cubicBezTo>
                    <a:pt x="1" y="487"/>
                    <a:pt x="33" y="529"/>
                    <a:pt x="86" y="529"/>
                  </a:cubicBezTo>
                  <a:lnTo>
                    <a:pt x="453" y="262"/>
                  </a:lnTo>
                  <a:cubicBezTo>
                    <a:pt x="520" y="196"/>
                    <a:pt x="653" y="129"/>
                    <a:pt x="720" y="62"/>
                  </a:cubicBezTo>
                  <a:cubicBezTo>
                    <a:pt x="720" y="39"/>
                    <a:pt x="720" y="0"/>
                    <a:pt x="7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591650" y="5136575"/>
              <a:ext cx="30875" cy="24225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962" y="156"/>
                  </a:moveTo>
                  <a:lnTo>
                    <a:pt x="962" y="156"/>
                  </a:lnTo>
                  <a:cubicBezTo>
                    <a:pt x="1041" y="377"/>
                    <a:pt x="970" y="614"/>
                    <a:pt x="804" y="738"/>
                  </a:cubicBezTo>
                  <a:lnTo>
                    <a:pt x="804" y="738"/>
                  </a:lnTo>
                  <a:cubicBezTo>
                    <a:pt x="817" y="500"/>
                    <a:pt x="870" y="316"/>
                    <a:pt x="962" y="156"/>
                  </a:cubicBezTo>
                  <a:close/>
                  <a:moveTo>
                    <a:pt x="304" y="579"/>
                  </a:moveTo>
                  <a:cubicBezTo>
                    <a:pt x="369" y="579"/>
                    <a:pt x="452" y="610"/>
                    <a:pt x="467" y="626"/>
                  </a:cubicBezTo>
                  <a:cubicBezTo>
                    <a:pt x="547" y="665"/>
                    <a:pt x="591" y="740"/>
                    <a:pt x="634" y="815"/>
                  </a:cubicBezTo>
                  <a:lnTo>
                    <a:pt x="634" y="815"/>
                  </a:lnTo>
                  <a:cubicBezTo>
                    <a:pt x="602" y="822"/>
                    <a:pt x="569" y="826"/>
                    <a:pt x="534" y="826"/>
                  </a:cubicBezTo>
                  <a:cubicBezTo>
                    <a:pt x="434" y="826"/>
                    <a:pt x="301" y="826"/>
                    <a:pt x="267" y="759"/>
                  </a:cubicBezTo>
                  <a:cubicBezTo>
                    <a:pt x="179" y="618"/>
                    <a:pt x="231" y="579"/>
                    <a:pt x="304" y="579"/>
                  </a:cubicBezTo>
                  <a:close/>
                  <a:moveTo>
                    <a:pt x="993" y="0"/>
                  </a:moveTo>
                  <a:cubicBezTo>
                    <a:pt x="976" y="0"/>
                    <a:pt x="968" y="9"/>
                    <a:pt x="968" y="25"/>
                  </a:cubicBezTo>
                  <a:cubicBezTo>
                    <a:pt x="823" y="257"/>
                    <a:pt x="703" y="514"/>
                    <a:pt x="718" y="752"/>
                  </a:cubicBezTo>
                  <a:lnTo>
                    <a:pt x="718" y="752"/>
                  </a:lnTo>
                  <a:cubicBezTo>
                    <a:pt x="619" y="600"/>
                    <a:pt x="539" y="408"/>
                    <a:pt x="364" y="408"/>
                  </a:cubicBezTo>
                  <a:cubicBezTo>
                    <a:pt x="334" y="408"/>
                    <a:pt x="302" y="414"/>
                    <a:pt x="267" y="425"/>
                  </a:cubicBezTo>
                  <a:cubicBezTo>
                    <a:pt x="0" y="459"/>
                    <a:pt x="101" y="759"/>
                    <a:pt x="267" y="859"/>
                  </a:cubicBezTo>
                  <a:cubicBezTo>
                    <a:pt x="351" y="915"/>
                    <a:pt x="452" y="941"/>
                    <a:pt x="556" y="941"/>
                  </a:cubicBezTo>
                  <a:cubicBezTo>
                    <a:pt x="605" y="941"/>
                    <a:pt x="655" y="936"/>
                    <a:pt x="703" y="924"/>
                  </a:cubicBezTo>
                  <a:lnTo>
                    <a:pt x="703" y="924"/>
                  </a:lnTo>
                  <a:cubicBezTo>
                    <a:pt x="713" y="936"/>
                    <a:pt x="723" y="948"/>
                    <a:pt x="734" y="959"/>
                  </a:cubicBezTo>
                  <a:cubicBezTo>
                    <a:pt x="740" y="965"/>
                    <a:pt x="749" y="968"/>
                    <a:pt x="758" y="968"/>
                  </a:cubicBezTo>
                  <a:cubicBezTo>
                    <a:pt x="792" y="968"/>
                    <a:pt x="838" y="929"/>
                    <a:pt x="819" y="885"/>
                  </a:cubicBezTo>
                  <a:lnTo>
                    <a:pt x="819" y="885"/>
                  </a:lnTo>
                  <a:cubicBezTo>
                    <a:pt x="872" y="861"/>
                    <a:pt x="923" y="830"/>
                    <a:pt x="968" y="792"/>
                  </a:cubicBezTo>
                  <a:cubicBezTo>
                    <a:pt x="1168" y="592"/>
                    <a:pt x="1235" y="292"/>
                    <a:pt x="1068" y="25"/>
                  </a:cubicBezTo>
                  <a:cubicBezTo>
                    <a:pt x="1035" y="9"/>
                    <a:pt x="1010" y="0"/>
                    <a:pt x="99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627775" y="5115975"/>
              <a:ext cx="32925" cy="30150"/>
            </a:xfrm>
            <a:custGeom>
              <a:avLst/>
              <a:gdLst/>
              <a:ahLst/>
              <a:cxnLst/>
              <a:rect l="l" t="t" r="r" b="b"/>
              <a:pathLst>
                <a:path w="1317" h="1206" extrusionOk="0">
                  <a:moveTo>
                    <a:pt x="16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6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390" y="449"/>
                    <a:pt x="790" y="816"/>
                    <a:pt x="1191" y="1183"/>
                  </a:cubicBezTo>
                  <a:cubicBezTo>
                    <a:pt x="1207" y="1199"/>
                    <a:pt x="1223" y="1205"/>
                    <a:pt x="1237" y="1205"/>
                  </a:cubicBezTo>
                  <a:cubicBezTo>
                    <a:pt x="1284" y="1205"/>
                    <a:pt x="1316" y="1141"/>
                    <a:pt x="1291" y="1116"/>
                  </a:cubicBezTo>
                  <a:cubicBezTo>
                    <a:pt x="857" y="749"/>
                    <a:pt x="457" y="349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401525" y="5333175"/>
              <a:ext cx="147625" cy="7525"/>
            </a:xfrm>
            <a:custGeom>
              <a:avLst/>
              <a:gdLst/>
              <a:ahLst/>
              <a:cxnLst/>
              <a:rect l="l" t="t" r="r" b="b"/>
              <a:pathLst>
                <a:path w="5905" h="301" extrusionOk="0">
                  <a:moveTo>
                    <a:pt x="2923" y="0"/>
                  </a:moveTo>
                  <a:cubicBezTo>
                    <a:pt x="1951" y="0"/>
                    <a:pt x="984" y="50"/>
                    <a:pt x="33" y="167"/>
                  </a:cubicBezTo>
                  <a:cubicBezTo>
                    <a:pt x="0" y="234"/>
                    <a:pt x="0" y="300"/>
                    <a:pt x="33" y="300"/>
                  </a:cubicBezTo>
                  <a:cubicBezTo>
                    <a:pt x="1294" y="258"/>
                    <a:pt x="2513" y="201"/>
                    <a:pt x="3744" y="201"/>
                  </a:cubicBezTo>
                  <a:cubicBezTo>
                    <a:pt x="4435" y="201"/>
                    <a:pt x="5130" y="219"/>
                    <a:pt x="5838" y="267"/>
                  </a:cubicBezTo>
                  <a:cubicBezTo>
                    <a:pt x="5904" y="267"/>
                    <a:pt x="5904" y="167"/>
                    <a:pt x="5838" y="134"/>
                  </a:cubicBezTo>
                  <a:cubicBezTo>
                    <a:pt x="4870" y="50"/>
                    <a:pt x="3894" y="0"/>
                    <a:pt x="29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7519925" y="5295425"/>
              <a:ext cx="6700" cy="40825"/>
            </a:xfrm>
            <a:custGeom>
              <a:avLst/>
              <a:gdLst/>
              <a:ahLst/>
              <a:cxnLst/>
              <a:rect l="l" t="t" r="r" b="b"/>
              <a:pathLst>
                <a:path w="268" h="1633" extrusionOk="0">
                  <a:moveTo>
                    <a:pt x="168" y="1"/>
                  </a:moveTo>
                  <a:cubicBezTo>
                    <a:pt x="134" y="1"/>
                    <a:pt x="101" y="26"/>
                    <a:pt x="101" y="76"/>
                  </a:cubicBezTo>
                  <a:cubicBezTo>
                    <a:pt x="101" y="576"/>
                    <a:pt x="1" y="1077"/>
                    <a:pt x="1" y="1577"/>
                  </a:cubicBezTo>
                  <a:cubicBezTo>
                    <a:pt x="1" y="1616"/>
                    <a:pt x="35" y="1632"/>
                    <a:pt x="64" y="1632"/>
                  </a:cubicBezTo>
                  <a:cubicBezTo>
                    <a:pt x="84" y="1632"/>
                    <a:pt x="101" y="1624"/>
                    <a:pt x="101" y="1610"/>
                  </a:cubicBezTo>
                  <a:cubicBezTo>
                    <a:pt x="268" y="1110"/>
                    <a:pt x="268" y="576"/>
                    <a:pt x="234" y="76"/>
                  </a:cubicBezTo>
                  <a:cubicBezTo>
                    <a:pt x="234" y="26"/>
                    <a:pt x="201" y="1"/>
                    <a:pt x="1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7453225" y="5313975"/>
              <a:ext cx="10850" cy="8375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0" y="1"/>
                  </a:moveTo>
                  <a:cubicBezTo>
                    <a:pt x="134" y="101"/>
                    <a:pt x="267" y="234"/>
                    <a:pt x="367" y="335"/>
                  </a:cubicBezTo>
                  <a:cubicBezTo>
                    <a:pt x="434" y="335"/>
                    <a:pt x="434" y="335"/>
                    <a:pt x="434" y="268"/>
                  </a:cubicBezTo>
                  <a:cubicBezTo>
                    <a:pt x="300" y="201"/>
                    <a:pt x="167" y="68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7454875" y="5306975"/>
              <a:ext cx="14200" cy="12875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7" y="0"/>
                  </a:moveTo>
                  <a:cubicBezTo>
                    <a:pt x="18" y="0"/>
                    <a:pt x="1" y="24"/>
                    <a:pt x="1" y="47"/>
                  </a:cubicBezTo>
                  <a:cubicBezTo>
                    <a:pt x="68" y="148"/>
                    <a:pt x="168" y="214"/>
                    <a:pt x="268" y="314"/>
                  </a:cubicBezTo>
                  <a:cubicBezTo>
                    <a:pt x="368" y="381"/>
                    <a:pt x="435" y="481"/>
                    <a:pt x="535" y="514"/>
                  </a:cubicBezTo>
                  <a:cubicBezTo>
                    <a:pt x="568" y="514"/>
                    <a:pt x="568" y="514"/>
                    <a:pt x="568" y="481"/>
                  </a:cubicBezTo>
                  <a:cubicBezTo>
                    <a:pt x="501" y="381"/>
                    <a:pt x="401" y="314"/>
                    <a:pt x="334" y="281"/>
                  </a:cubicBezTo>
                  <a:cubicBezTo>
                    <a:pt x="234" y="181"/>
                    <a:pt x="101" y="114"/>
                    <a:pt x="34" y="14"/>
                  </a:cubicBezTo>
                  <a:cubicBezTo>
                    <a:pt x="34" y="4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7462300" y="5304075"/>
              <a:ext cx="11625" cy="11825"/>
            </a:xfrm>
            <a:custGeom>
              <a:avLst/>
              <a:gdLst/>
              <a:ahLst/>
              <a:cxnLst/>
              <a:rect l="l" t="t" r="r" b="b"/>
              <a:pathLst>
                <a:path w="465" h="473" extrusionOk="0">
                  <a:moveTo>
                    <a:pt x="15" y="0"/>
                  </a:moveTo>
                  <a:cubicBezTo>
                    <a:pt x="4" y="0"/>
                    <a:pt x="1" y="27"/>
                    <a:pt x="37" y="63"/>
                  </a:cubicBezTo>
                  <a:cubicBezTo>
                    <a:pt x="37" y="18"/>
                    <a:pt x="24" y="0"/>
                    <a:pt x="15" y="0"/>
                  </a:cubicBezTo>
                  <a:close/>
                  <a:moveTo>
                    <a:pt x="37" y="63"/>
                  </a:moveTo>
                  <a:lnTo>
                    <a:pt x="37" y="63"/>
                  </a:lnTo>
                  <a:cubicBezTo>
                    <a:pt x="138" y="163"/>
                    <a:pt x="271" y="330"/>
                    <a:pt x="404" y="464"/>
                  </a:cubicBezTo>
                  <a:cubicBezTo>
                    <a:pt x="411" y="470"/>
                    <a:pt x="418" y="473"/>
                    <a:pt x="424" y="473"/>
                  </a:cubicBezTo>
                  <a:cubicBezTo>
                    <a:pt x="448" y="473"/>
                    <a:pt x="464" y="430"/>
                    <a:pt x="438" y="430"/>
                  </a:cubicBezTo>
                  <a:cubicBezTo>
                    <a:pt x="304" y="264"/>
                    <a:pt x="204" y="130"/>
                    <a:pt x="37" y="6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7446550" y="5285275"/>
              <a:ext cx="33350" cy="19450"/>
            </a:xfrm>
            <a:custGeom>
              <a:avLst/>
              <a:gdLst/>
              <a:ahLst/>
              <a:cxnLst/>
              <a:rect l="l" t="t" r="r" b="b"/>
              <a:pathLst>
                <a:path w="1334" h="778" extrusionOk="0">
                  <a:moveTo>
                    <a:pt x="83" y="144"/>
                  </a:moveTo>
                  <a:cubicBezTo>
                    <a:pt x="269" y="295"/>
                    <a:pt x="431" y="490"/>
                    <a:pt x="547" y="709"/>
                  </a:cubicBezTo>
                  <a:lnTo>
                    <a:pt x="547" y="709"/>
                  </a:lnTo>
                  <a:cubicBezTo>
                    <a:pt x="496" y="693"/>
                    <a:pt x="447" y="672"/>
                    <a:pt x="401" y="649"/>
                  </a:cubicBezTo>
                  <a:cubicBezTo>
                    <a:pt x="225" y="532"/>
                    <a:pt x="127" y="363"/>
                    <a:pt x="83" y="144"/>
                  </a:cubicBezTo>
                  <a:close/>
                  <a:moveTo>
                    <a:pt x="872" y="714"/>
                  </a:moveTo>
                  <a:cubicBezTo>
                    <a:pt x="870" y="715"/>
                    <a:pt x="869" y="715"/>
                    <a:pt x="868" y="715"/>
                  </a:cubicBezTo>
                  <a:cubicBezTo>
                    <a:pt x="823" y="728"/>
                    <a:pt x="779" y="736"/>
                    <a:pt x="737" y="740"/>
                  </a:cubicBezTo>
                  <a:lnTo>
                    <a:pt x="737" y="740"/>
                  </a:lnTo>
                  <a:cubicBezTo>
                    <a:pt x="783" y="740"/>
                    <a:pt x="829" y="732"/>
                    <a:pt x="872" y="714"/>
                  </a:cubicBezTo>
                  <a:close/>
                  <a:moveTo>
                    <a:pt x="39" y="1"/>
                  </a:moveTo>
                  <a:cubicBezTo>
                    <a:pt x="17" y="1"/>
                    <a:pt x="0" y="25"/>
                    <a:pt x="0" y="48"/>
                  </a:cubicBezTo>
                  <a:cubicBezTo>
                    <a:pt x="2" y="59"/>
                    <a:pt x="4" y="70"/>
                    <a:pt x="6" y="81"/>
                  </a:cubicBezTo>
                  <a:lnTo>
                    <a:pt x="6" y="81"/>
                  </a:lnTo>
                  <a:cubicBezTo>
                    <a:pt x="4" y="81"/>
                    <a:pt x="2" y="82"/>
                    <a:pt x="0" y="82"/>
                  </a:cubicBezTo>
                  <a:cubicBezTo>
                    <a:pt x="3" y="83"/>
                    <a:pt x="5" y="85"/>
                    <a:pt x="7" y="86"/>
                  </a:cubicBezTo>
                  <a:lnTo>
                    <a:pt x="7" y="86"/>
                  </a:lnTo>
                  <a:cubicBezTo>
                    <a:pt x="67" y="401"/>
                    <a:pt x="269" y="673"/>
                    <a:pt x="559" y="731"/>
                  </a:cubicBezTo>
                  <a:lnTo>
                    <a:pt x="559" y="731"/>
                  </a:lnTo>
                  <a:cubicBezTo>
                    <a:pt x="562" y="737"/>
                    <a:pt x="565" y="743"/>
                    <a:pt x="567" y="749"/>
                  </a:cubicBezTo>
                  <a:cubicBezTo>
                    <a:pt x="578" y="769"/>
                    <a:pt x="591" y="777"/>
                    <a:pt x="605" y="777"/>
                  </a:cubicBezTo>
                  <a:cubicBezTo>
                    <a:pt x="625" y="777"/>
                    <a:pt x="646" y="761"/>
                    <a:pt x="657" y="743"/>
                  </a:cubicBezTo>
                  <a:lnTo>
                    <a:pt x="657" y="743"/>
                  </a:lnTo>
                  <a:cubicBezTo>
                    <a:pt x="664" y="743"/>
                    <a:pt x="670" y="743"/>
                    <a:pt x="677" y="743"/>
                  </a:cubicBezTo>
                  <a:cubicBezTo>
                    <a:pt x="697" y="743"/>
                    <a:pt x="717" y="742"/>
                    <a:pt x="737" y="740"/>
                  </a:cubicBezTo>
                  <a:lnTo>
                    <a:pt x="737" y="740"/>
                  </a:lnTo>
                  <a:cubicBezTo>
                    <a:pt x="735" y="740"/>
                    <a:pt x="732" y="740"/>
                    <a:pt x="730" y="740"/>
                  </a:cubicBezTo>
                  <a:cubicBezTo>
                    <a:pt x="723" y="740"/>
                    <a:pt x="715" y="740"/>
                    <a:pt x="708" y="740"/>
                  </a:cubicBezTo>
                  <a:lnTo>
                    <a:pt x="708" y="740"/>
                  </a:lnTo>
                  <a:cubicBezTo>
                    <a:pt x="722" y="738"/>
                    <a:pt x="734" y="730"/>
                    <a:pt x="734" y="715"/>
                  </a:cubicBezTo>
                  <a:cubicBezTo>
                    <a:pt x="768" y="549"/>
                    <a:pt x="834" y="248"/>
                    <a:pt x="1001" y="182"/>
                  </a:cubicBezTo>
                  <a:cubicBezTo>
                    <a:pt x="1018" y="148"/>
                    <a:pt x="1026" y="132"/>
                    <a:pt x="1034" y="132"/>
                  </a:cubicBezTo>
                  <a:cubicBezTo>
                    <a:pt x="1043" y="132"/>
                    <a:pt x="1051" y="148"/>
                    <a:pt x="1068" y="182"/>
                  </a:cubicBezTo>
                  <a:cubicBezTo>
                    <a:pt x="1101" y="215"/>
                    <a:pt x="1101" y="248"/>
                    <a:pt x="1101" y="348"/>
                  </a:cubicBezTo>
                  <a:cubicBezTo>
                    <a:pt x="1101" y="415"/>
                    <a:pt x="1068" y="515"/>
                    <a:pt x="1034" y="582"/>
                  </a:cubicBezTo>
                  <a:cubicBezTo>
                    <a:pt x="987" y="648"/>
                    <a:pt x="931" y="690"/>
                    <a:pt x="872" y="714"/>
                  </a:cubicBezTo>
                  <a:lnTo>
                    <a:pt x="872" y="714"/>
                  </a:lnTo>
                  <a:cubicBezTo>
                    <a:pt x="1169" y="645"/>
                    <a:pt x="1334" y="247"/>
                    <a:pt x="1101" y="15"/>
                  </a:cubicBezTo>
                  <a:lnTo>
                    <a:pt x="1068" y="15"/>
                  </a:lnTo>
                  <a:cubicBezTo>
                    <a:pt x="834" y="182"/>
                    <a:pt x="701" y="415"/>
                    <a:pt x="667" y="715"/>
                  </a:cubicBezTo>
                  <a:cubicBezTo>
                    <a:pt x="667" y="727"/>
                    <a:pt x="676" y="735"/>
                    <a:pt x="687" y="738"/>
                  </a:cubicBezTo>
                  <a:lnTo>
                    <a:pt x="687" y="738"/>
                  </a:lnTo>
                  <a:cubicBezTo>
                    <a:pt x="679" y="738"/>
                    <a:pt x="670" y="737"/>
                    <a:pt x="662" y="736"/>
                  </a:cubicBezTo>
                  <a:lnTo>
                    <a:pt x="662" y="736"/>
                  </a:lnTo>
                  <a:cubicBezTo>
                    <a:pt x="665" y="728"/>
                    <a:pt x="667" y="721"/>
                    <a:pt x="667" y="715"/>
                  </a:cubicBezTo>
                  <a:cubicBezTo>
                    <a:pt x="534" y="415"/>
                    <a:pt x="334" y="182"/>
                    <a:pt x="67" y="15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"/>
          <p:cNvGrpSpPr/>
          <p:nvPr/>
        </p:nvGrpSpPr>
        <p:grpSpPr>
          <a:xfrm rot="-373388">
            <a:off x="6934519" y="2122528"/>
            <a:ext cx="718870" cy="1429490"/>
            <a:chOff x="4814675" y="3717725"/>
            <a:chExt cx="718875" cy="1429500"/>
          </a:xfrm>
        </p:grpSpPr>
        <p:sp>
          <p:nvSpPr>
            <p:cNvPr id="1044" name="Google Shape;1044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2"/>
          <p:cNvGrpSpPr/>
          <p:nvPr/>
        </p:nvGrpSpPr>
        <p:grpSpPr>
          <a:xfrm>
            <a:off x="5029225" y="-240775"/>
            <a:ext cx="880675" cy="1381250"/>
            <a:chOff x="4678725" y="213425"/>
            <a:chExt cx="880675" cy="1381250"/>
          </a:xfrm>
        </p:grpSpPr>
        <p:sp>
          <p:nvSpPr>
            <p:cNvPr id="1106" name="Google Shape;1106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"/>
          <p:cNvGrpSpPr/>
          <p:nvPr/>
        </p:nvGrpSpPr>
        <p:grpSpPr>
          <a:xfrm rot="841674">
            <a:off x="4899307" y="4352483"/>
            <a:ext cx="880695" cy="1381282"/>
            <a:chOff x="4678725" y="213425"/>
            <a:chExt cx="880675" cy="1381250"/>
          </a:xfrm>
        </p:grpSpPr>
        <p:sp>
          <p:nvSpPr>
            <p:cNvPr id="1205" name="Google Shape;1205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2"/>
          <p:cNvGrpSpPr/>
          <p:nvPr/>
        </p:nvGrpSpPr>
        <p:grpSpPr>
          <a:xfrm>
            <a:off x="3594700" y="-514587"/>
            <a:ext cx="626300" cy="1655050"/>
            <a:chOff x="7905200" y="2089425"/>
            <a:chExt cx="626300" cy="1655050"/>
          </a:xfrm>
        </p:grpSpPr>
        <p:sp>
          <p:nvSpPr>
            <p:cNvPr id="1304" name="Google Shape;1304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2"/>
          <p:cNvGrpSpPr/>
          <p:nvPr/>
        </p:nvGrpSpPr>
        <p:grpSpPr>
          <a:xfrm>
            <a:off x="3510125" y="4362025"/>
            <a:ext cx="627975" cy="1457875"/>
            <a:chOff x="6277375" y="207700"/>
            <a:chExt cx="627975" cy="1457875"/>
          </a:xfrm>
        </p:grpSpPr>
        <p:sp>
          <p:nvSpPr>
            <p:cNvPr id="1374" name="Google Shape;1374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2"/>
          <p:cNvGrpSpPr/>
          <p:nvPr/>
        </p:nvGrpSpPr>
        <p:grpSpPr>
          <a:xfrm rot="922061">
            <a:off x="2169033" y="-346644"/>
            <a:ext cx="804737" cy="1593001"/>
            <a:chOff x="5752000" y="1322550"/>
            <a:chExt cx="804775" cy="1593075"/>
          </a:xfrm>
        </p:grpSpPr>
        <p:sp>
          <p:nvSpPr>
            <p:cNvPr id="1448" name="Google Shape;1448;p2"/>
            <p:cNvSpPr/>
            <p:nvPr/>
          </p:nvSpPr>
          <p:spPr>
            <a:xfrm>
              <a:off x="5988000" y="1532950"/>
              <a:ext cx="184325" cy="180150"/>
            </a:xfrm>
            <a:custGeom>
              <a:avLst/>
              <a:gdLst/>
              <a:ahLst/>
              <a:cxnLst/>
              <a:rect l="l" t="t" r="r" b="b"/>
              <a:pathLst>
                <a:path w="7373" h="7206" extrusionOk="0">
                  <a:moveTo>
                    <a:pt x="4471" y="0"/>
                  </a:moveTo>
                  <a:cubicBezTo>
                    <a:pt x="4304" y="0"/>
                    <a:pt x="4070" y="67"/>
                    <a:pt x="3903" y="200"/>
                  </a:cubicBezTo>
                  <a:cubicBezTo>
                    <a:pt x="3603" y="467"/>
                    <a:pt x="3336" y="701"/>
                    <a:pt x="3136" y="1034"/>
                  </a:cubicBezTo>
                  <a:cubicBezTo>
                    <a:pt x="2836" y="1501"/>
                    <a:pt x="2569" y="2035"/>
                    <a:pt x="2102" y="2335"/>
                  </a:cubicBezTo>
                  <a:cubicBezTo>
                    <a:pt x="1835" y="2502"/>
                    <a:pt x="1502" y="2535"/>
                    <a:pt x="1202" y="2669"/>
                  </a:cubicBezTo>
                  <a:cubicBezTo>
                    <a:pt x="401" y="3002"/>
                    <a:pt x="1" y="3970"/>
                    <a:pt x="34" y="4837"/>
                  </a:cubicBezTo>
                  <a:cubicBezTo>
                    <a:pt x="101" y="5704"/>
                    <a:pt x="534" y="6505"/>
                    <a:pt x="1068" y="7205"/>
                  </a:cubicBezTo>
                  <a:lnTo>
                    <a:pt x="901" y="6872"/>
                  </a:lnTo>
                  <a:cubicBezTo>
                    <a:pt x="2136" y="6672"/>
                    <a:pt x="3336" y="6405"/>
                    <a:pt x="4471" y="5905"/>
                  </a:cubicBezTo>
                  <a:cubicBezTo>
                    <a:pt x="5571" y="5404"/>
                    <a:pt x="6639" y="4570"/>
                    <a:pt x="7139" y="3436"/>
                  </a:cubicBezTo>
                  <a:cubicBezTo>
                    <a:pt x="7239" y="3169"/>
                    <a:pt x="7373" y="2869"/>
                    <a:pt x="7339" y="2569"/>
                  </a:cubicBezTo>
                  <a:cubicBezTo>
                    <a:pt x="7339" y="2269"/>
                    <a:pt x="7172" y="2002"/>
                    <a:pt x="6906" y="1835"/>
                  </a:cubicBezTo>
                  <a:cubicBezTo>
                    <a:pt x="6819" y="1785"/>
                    <a:pt x="6713" y="1759"/>
                    <a:pt x="6607" y="1759"/>
                  </a:cubicBezTo>
                  <a:cubicBezTo>
                    <a:pt x="6427" y="1759"/>
                    <a:pt x="6243" y="1834"/>
                    <a:pt x="6138" y="2002"/>
                  </a:cubicBezTo>
                  <a:cubicBezTo>
                    <a:pt x="6072" y="1635"/>
                    <a:pt x="6539" y="1235"/>
                    <a:pt x="6372" y="868"/>
                  </a:cubicBezTo>
                  <a:cubicBezTo>
                    <a:pt x="6305" y="734"/>
                    <a:pt x="6172" y="684"/>
                    <a:pt x="6022" y="684"/>
                  </a:cubicBezTo>
                  <a:cubicBezTo>
                    <a:pt x="5872" y="684"/>
                    <a:pt x="5705" y="734"/>
                    <a:pt x="5571" y="801"/>
                  </a:cubicBezTo>
                  <a:cubicBezTo>
                    <a:pt x="5338" y="901"/>
                    <a:pt x="5138" y="1134"/>
                    <a:pt x="4837" y="1201"/>
                  </a:cubicBezTo>
                  <a:cubicBezTo>
                    <a:pt x="4904" y="1001"/>
                    <a:pt x="4971" y="734"/>
                    <a:pt x="4904" y="501"/>
                  </a:cubicBezTo>
                  <a:cubicBezTo>
                    <a:pt x="4871" y="301"/>
                    <a:pt x="4704" y="34"/>
                    <a:pt x="4471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5755350" y="1491925"/>
              <a:ext cx="66725" cy="129400"/>
            </a:xfrm>
            <a:custGeom>
              <a:avLst/>
              <a:gdLst/>
              <a:ahLst/>
              <a:cxnLst/>
              <a:rect l="l" t="t" r="r" b="b"/>
              <a:pathLst>
                <a:path w="2669" h="5176" extrusionOk="0">
                  <a:moveTo>
                    <a:pt x="1353" y="1"/>
                  </a:moveTo>
                  <a:cubicBezTo>
                    <a:pt x="871" y="1"/>
                    <a:pt x="923" y="1976"/>
                    <a:pt x="567" y="2008"/>
                  </a:cubicBezTo>
                  <a:cubicBezTo>
                    <a:pt x="564" y="2009"/>
                    <a:pt x="560" y="2009"/>
                    <a:pt x="557" y="2009"/>
                  </a:cubicBezTo>
                  <a:cubicBezTo>
                    <a:pt x="279" y="2009"/>
                    <a:pt x="799" y="605"/>
                    <a:pt x="701" y="440"/>
                  </a:cubicBezTo>
                  <a:cubicBezTo>
                    <a:pt x="693" y="422"/>
                    <a:pt x="681" y="413"/>
                    <a:pt x="666" y="413"/>
                  </a:cubicBezTo>
                  <a:cubicBezTo>
                    <a:pt x="542" y="413"/>
                    <a:pt x="193" y="996"/>
                    <a:pt x="133" y="1975"/>
                  </a:cubicBezTo>
                  <a:cubicBezTo>
                    <a:pt x="0" y="3042"/>
                    <a:pt x="534" y="5110"/>
                    <a:pt x="534" y="5110"/>
                  </a:cubicBezTo>
                  <a:cubicBezTo>
                    <a:pt x="534" y="5110"/>
                    <a:pt x="1024" y="5176"/>
                    <a:pt x="1438" y="5176"/>
                  </a:cubicBezTo>
                  <a:cubicBezTo>
                    <a:pt x="1748" y="5176"/>
                    <a:pt x="2016" y="5139"/>
                    <a:pt x="2001" y="5010"/>
                  </a:cubicBezTo>
                  <a:cubicBezTo>
                    <a:pt x="1968" y="4744"/>
                    <a:pt x="2502" y="4010"/>
                    <a:pt x="2569" y="3476"/>
                  </a:cubicBezTo>
                  <a:cubicBezTo>
                    <a:pt x="2669" y="2909"/>
                    <a:pt x="2468" y="1808"/>
                    <a:pt x="2302" y="1808"/>
                  </a:cubicBezTo>
                  <a:cubicBezTo>
                    <a:pt x="2068" y="1808"/>
                    <a:pt x="2168" y="2542"/>
                    <a:pt x="2135" y="2809"/>
                  </a:cubicBezTo>
                  <a:cubicBezTo>
                    <a:pt x="2107" y="2908"/>
                    <a:pt x="2055" y="2988"/>
                    <a:pt x="2007" y="2988"/>
                  </a:cubicBezTo>
                  <a:cubicBezTo>
                    <a:pt x="1941" y="2988"/>
                    <a:pt x="1882" y="2837"/>
                    <a:pt x="1901" y="2375"/>
                  </a:cubicBezTo>
                  <a:cubicBezTo>
                    <a:pt x="1968" y="1608"/>
                    <a:pt x="1968" y="374"/>
                    <a:pt x="1701" y="340"/>
                  </a:cubicBezTo>
                  <a:cubicBezTo>
                    <a:pt x="1699" y="340"/>
                    <a:pt x="1697" y="340"/>
                    <a:pt x="1694" y="340"/>
                  </a:cubicBezTo>
                  <a:cubicBezTo>
                    <a:pt x="1470" y="340"/>
                    <a:pt x="1565" y="1942"/>
                    <a:pt x="1334" y="1975"/>
                  </a:cubicBezTo>
                  <a:cubicBezTo>
                    <a:pt x="1322" y="1978"/>
                    <a:pt x="1311" y="1979"/>
                    <a:pt x="1301" y="1979"/>
                  </a:cubicBezTo>
                  <a:cubicBezTo>
                    <a:pt x="1079" y="1979"/>
                    <a:pt x="1205" y="1320"/>
                    <a:pt x="1301" y="874"/>
                  </a:cubicBezTo>
                  <a:cubicBezTo>
                    <a:pt x="1368" y="474"/>
                    <a:pt x="1401" y="7"/>
                    <a:pt x="1401" y="7"/>
                  </a:cubicBezTo>
                  <a:cubicBezTo>
                    <a:pt x="1385" y="3"/>
                    <a:pt x="1369" y="1"/>
                    <a:pt x="13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6104750" y="1322550"/>
              <a:ext cx="93425" cy="116825"/>
            </a:xfrm>
            <a:custGeom>
              <a:avLst/>
              <a:gdLst/>
              <a:ahLst/>
              <a:cxnLst/>
              <a:rect l="l" t="t" r="r" b="b"/>
              <a:pathLst>
                <a:path w="3737" h="4673" extrusionOk="0">
                  <a:moveTo>
                    <a:pt x="1073" y="0"/>
                  </a:moveTo>
                  <a:cubicBezTo>
                    <a:pt x="1020" y="0"/>
                    <a:pt x="994" y="26"/>
                    <a:pt x="1001" y="77"/>
                  </a:cubicBezTo>
                  <a:cubicBezTo>
                    <a:pt x="1035" y="277"/>
                    <a:pt x="2302" y="1144"/>
                    <a:pt x="2002" y="1311"/>
                  </a:cubicBezTo>
                  <a:cubicBezTo>
                    <a:pt x="1989" y="1319"/>
                    <a:pt x="1974" y="1322"/>
                    <a:pt x="1957" y="1322"/>
                  </a:cubicBezTo>
                  <a:cubicBezTo>
                    <a:pt x="1643" y="1322"/>
                    <a:pt x="769" y="66"/>
                    <a:pt x="324" y="66"/>
                  </a:cubicBezTo>
                  <a:cubicBezTo>
                    <a:pt x="263" y="66"/>
                    <a:pt x="210" y="90"/>
                    <a:pt x="167" y="144"/>
                  </a:cubicBezTo>
                  <a:cubicBezTo>
                    <a:pt x="167" y="144"/>
                    <a:pt x="468" y="477"/>
                    <a:pt x="801" y="811"/>
                  </a:cubicBezTo>
                  <a:cubicBezTo>
                    <a:pt x="1135" y="1144"/>
                    <a:pt x="1635" y="1645"/>
                    <a:pt x="1368" y="1745"/>
                  </a:cubicBezTo>
                  <a:cubicBezTo>
                    <a:pt x="1363" y="1746"/>
                    <a:pt x="1357" y="1747"/>
                    <a:pt x="1351" y="1747"/>
                  </a:cubicBezTo>
                  <a:cubicBezTo>
                    <a:pt x="1112" y="1747"/>
                    <a:pt x="419" y="597"/>
                    <a:pt x="202" y="597"/>
                  </a:cubicBezTo>
                  <a:cubicBezTo>
                    <a:pt x="189" y="597"/>
                    <a:pt x="177" y="601"/>
                    <a:pt x="167" y="611"/>
                  </a:cubicBezTo>
                  <a:cubicBezTo>
                    <a:pt x="1" y="778"/>
                    <a:pt x="668" y="1778"/>
                    <a:pt x="1168" y="2412"/>
                  </a:cubicBezTo>
                  <a:cubicBezTo>
                    <a:pt x="1519" y="2833"/>
                    <a:pt x="1493" y="2991"/>
                    <a:pt x="1388" y="2991"/>
                  </a:cubicBezTo>
                  <a:cubicBezTo>
                    <a:pt x="1344" y="2991"/>
                    <a:pt x="1285" y="2962"/>
                    <a:pt x="1235" y="2912"/>
                  </a:cubicBezTo>
                  <a:cubicBezTo>
                    <a:pt x="1076" y="2754"/>
                    <a:pt x="735" y="2141"/>
                    <a:pt x="559" y="2141"/>
                  </a:cubicBezTo>
                  <a:cubicBezTo>
                    <a:pt x="551" y="2141"/>
                    <a:pt x="542" y="2142"/>
                    <a:pt x="534" y="2145"/>
                  </a:cubicBezTo>
                  <a:cubicBezTo>
                    <a:pt x="401" y="2279"/>
                    <a:pt x="868" y="3279"/>
                    <a:pt x="1235" y="3680"/>
                  </a:cubicBezTo>
                  <a:cubicBezTo>
                    <a:pt x="1635" y="4080"/>
                    <a:pt x="2502" y="4347"/>
                    <a:pt x="2636" y="4647"/>
                  </a:cubicBezTo>
                  <a:cubicBezTo>
                    <a:pt x="2639" y="4665"/>
                    <a:pt x="2650" y="4673"/>
                    <a:pt x="2667" y="4673"/>
                  </a:cubicBezTo>
                  <a:cubicBezTo>
                    <a:pt x="2849" y="4673"/>
                    <a:pt x="3737" y="3813"/>
                    <a:pt x="3737" y="3813"/>
                  </a:cubicBezTo>
                  <a:cubicBezTo>
                    <a:pt x="3737" y="3813"/>
                    <a:pt x="3003" y="1812"/>
                    <a:pt x="2336" y="978"/>
                  </a:cubicBezTo>
                  <a:cubicBezTo>
                    <a:pt x="1788" y="326"/>
                    <a:pt x="1261" y="0"/>
                    <a:pt x="1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5752000" y="1595500"/>
              <a:ext cx="306075" cy="346100"/>
            </a:xfrm>
            <a:custGeom>
              <a:avLst/>
              <a:gdLst/>
              <a:ahLst/>
              <a:cxnLst/>
              <a:rect l="l" t="t" r="r" b="b"/>
              <a:pathLst>
                <a:path w="12243" h="13844" extrusionOk="0">
                  <a:moveTo>
                    <a:pt x="1" y="0"/>
                  </a:moveTo>
                  <a:cubicBezTo>
                    <a:pt x="1" y="33"/>
                    <a:pt x="501" y="9007"/>
                    <a:pt x="2502" y="9841"/>
                  </a:cubicBezTo>
                  <a:cubicBezTo>
                    <a:pt x="7306" y="11809"/>
                    <a:pt x="11676" y="13843"/>
                    <a:pt x="11676" y="13843"/>
                  </a:cubicBezTo>
                  <a:lnTo>
                    <a:pt x="12243" y="9674"/>
                  </a:lnTo>
                  <a:lnTo>
                    <a:pt x="4671" y="6471"/>
                  </a:lnTo>
                  <a:lnTo>
                    <a:pt x="2736" y="5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6156450" y="1404525"/>
              <a:ext cx="233525" cy="461175"/>
            </a:xfrm>
            <a:custGeom>
              <a:avLst/>
              <a:gdLst/>
              <a:ahLst/>
              <a:cxnLst/>
              <a:rect l="l" t="t" r="r" b="b"/>
              <a:pathLst>
                <a:path w="9341" h="18447" extrusionOk="0">
                  <a:moveTo>
                    <a:pt x="1469" y="0"/>
                  </a:moveTo>
                  <a:lnTo>
                    <a:pt x="1" y="1034"/>
                  </a:lnTo>
                  <a:cubicBezTo>
                    <a:pt x="68" y="1201"/>
                    <a:pt x="4938" y="8540"/>
                    <a:pt x="4938" y="8540"/>
                  </a:cubicBezTo>
                  <a:cubicBezTo>
                    <a:pt x="4604" y="9641"/>
                    <a:pt x="735" y="15211"/>
                    <a:pt x="735" y="15211"/>
                  </a:cubicBezTo>
                  <a:lnTo>
                    <a:pt x="2836" y="18447"/>
                  </a:lnTo>
                  <a:cubicBezTo>
                    <a:pt x="2836" y="18447"/>
                    <a:pt x="9341" y="10441"/>
                    <a:pt x="8941" y="8640"/>
                  </a:cubicBezTo>
                  <a:cubicBezTo>
                    <a:pt x="8574" y="6839"/>
                    <a:pt x="1469" y="0"/>
                    <a:pt x="146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5947975" y="2112525"/>
              <a:ext cx="532075" cy="746425"/>
            </a:xfrm>
            <a:custGeom>
              <a:avLst/>
              <a:gdLst/>
              <a:ahLst/>
              <a:cxnLst/>
              <a:rect l="l" t="t" r="r" b="b"/>
              <a:pathLst>
                <a:path w="21283" h="29857" extrusionOk="0">
                  <a:moveTo>
                    <a:pt x="14711" y="1"/>
                  </a:moveTo>
                  <a:lnTo>
                    <a:pt x="6839" y="1068"/>
                  </a:lnTo>
                  <a:cubicBezTo>
                    <a:pt x="7006" y="1502"/>
                    <a:pt x="5971" y="3503"/>
                    <a:pt x="6205" y="5705"/>
                  </a:cubicBezTo>
                  <a:cubicBezTo>
                    <a:pt x="6472" y="7906"/>
                    <a:pt x="7906" y="16045"/>
                    <a:pt x="7906" y="16045"/>
                  </a:cubicBezTo>
                  <a:lnTo>
                    <a:pt x="1" y="19681"/>
                  </a:lnTo>
                  <a:lnTo>
                    <a:pt x="1635" y="22750"/>
                  </a:lnTo>
                  <a:cubicBezTo>
                    <a:pt x="1635" y="22750"/>
                    <a:pt x="11509" y="19548"/>
                    <a:pt x="11676" y="17913"/>
                  </a:cubicBezTo>
                  <a:cubicBezTo>
                    <a:pt x="12001" y="14656"/>
                    <a:pt x="10832" y="5355"/>
                    <a:pt x="11585" y="5355"/>
                  </a:cubicBezTo>
                  <a:cubicBezTo>
                    <a:pt x="11603" y="5355"/>
                    <a:pt x="11622" y="5360"/>
                    <a:pt x="11642" y="5371"/>
                  </a:cubicBezTo>
                  <a:cubicBezTo>
                    <a:pt x="12506" y="5836"/>
                    <a:pt x="17307" y="29857"/>
                    <a:pt x="17741" y="29857"/>
                  </a:cubicBezTo>
                  <a:cubicBezTo>
                    <a:pt x="17743" y="29857"/>
                    <a:pt x="17745" y="29856"/>
                    <a:pt x="17747" y="29855"/>
                  </a:cubicBezTo>
                  <a:cubicBezTo>
                    <a:pt x="18113" y="29655"/>
                    <a:pt x="20849" y="28988"/>
                    <a:pt x="21082" y="28821"/>
                  </a:cubicBezTo>
                  <a:cubicBezTo>
                    <a:pt x="21282" y="28654"/>
                    <a:pt x="18013" y="13310"/>
                    <a:pt x="18013" y="13310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6072225" y="2112525"/>
              <a:ext cx="320250" cy="275225"/>
            </a:xfrm>
            <a:custGeom>
              <a:avLst/>
              <a:gdLst/>
              <a:ahLst/>
              <a:cxnLst/>
              <a:rect l="l" t="t" r="r" b="b"/>
              <a:pathLst>
                <a:path w="12810" h="11009" extrusionOk="0">
                  <a:moveTo>
                    <a:pt x="9708" y="1"/>
                  </a:moveTo>
                  <a:lnTo>
                    <a:pt x="1869" y="1068"/>
                  </a:lnTo>
                  <a:cubicBezTo>
                    <a:pt x="1869" y="1068"/>
                    <a:pt x="1" y="4704"/>
                    <a:pt x="1335" y="11008"/>
                  </a:cubicBezTo>
                  <a:lnTo>
                    <a:pt x="12810" y="9874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6115600" y="2129125"/>
              <a:ext cx="44725" cy="255625"/>
            </a:xfrm>
            <a:custGeom>
              <a:avLst/>
              <a:gdLst/>
              <a:ahLst/>
              <a:cxnLst/>
              <a:rect l="l" t="t" r="r" b="b"/>
              <a:pathLst>
                <a:path w="1789" h="10225" extrusionOk="0">
                  <a:moveTo>
                    <a:pt x="1717" y="1"/>
                  </a:moveTo>
                  <a:cubicBezTo>
                    <a:pt x="1691" y="1"/>
                    <a:pt x="1660" y="12"/>
                    <a:pt x="1635" y="37"/>
                  </a:cubicBezTo>
                  <a:cubicBezTo>
                    <a:pt x="401" y="3173"/>
                    <a:pt x="0" y="6909"/>
                    <a:pt x="1068" y="10211"/>
                  </a:cubicBezTo>
                  <a:cubicBezTo>
                    <a:pt x="1078" y="10221"/>
                    <a:pt x="1093" y="10225"/>
                    <a:pt x="1108" y="10225"/>
                  </a:cubicBezTo>
                  <a:cubicBezTo>
                    <a:pt x="1145" y="10225"/>
                    <a:pt x="1182" y="10201"/>
                    <a:pt x="1134" y="10178"/>
                  </a:cubicBezTo>
                  <a:cubicBezTo>
                    <a:pt x="434" y="6709"/>
                    <a:pt x="534" y="3406"/>
                    <a:pt x="1768" y="70"/>
                  </a:cubicBezTo>
                  <a:cubicBezTo>
                    <a:pt x="1789" y="29"/>
                    <a:pt x="1759" y="1"/>
                    <a:pt x="17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6135125" y="2135125"/>
              <a:ext cx="73050" cy="89350"/>
            </a:xfrm>
            <a:custGeom>
              <a:avLst/>
              <a:gdLst/>
              <a:ahLst/>
              <a:cxnLst/>
              <a:rect l="l" t="t" r="r" b="b"/>
              <a:pathLst>
                <a:path w="2922" h="3574" extrusionOk="0">
                  <a:moveTo>
                    <a:pt x="2646" y="1"/>
                  </a:moveTo>
                  <a:cubicBezTo>
                    <a:pt x="2619" y="1"/>
                    <a:pt x="2588" y="27"/>
                    <a:pt x="2588" y="64"/>
                  </a:cubicBezTo>
                  <a:cubicBezTo>
                    <a:pt x="2688" y="1765"/>
                    <a:pt x="1688" y="2999"/>
                    <a:pt x="87" y="3466"/>
                  </a:cubicBezTo>
                  <a:cubicBezTo>
                    <a:pt x="0" y="3495"/>
                    <a:pt x="13" y="3573"/>
                    <a:pt x="61" y="3573"/>
                  </a:cubicBezTo>
                  <a:cubicBezTo>
                    <a:pt x="69" y="3573"/>
                    <a:pt x="77" y="3571"/>
                    <a:pt x="87" y="3566"/>
                  </a:cubicBezTo>
                  <a:cubicBezTo>
                    <a:pt x="1788" y="3333"/>
                    <a:pt x="2922" y="1665"/>
                    <a:pt x="2688" y="64"/>
                  </a:cubicBezTo>
                  <a:cubicBezTo>
                    <a:pt x="2688" y="19"/>
                    <a:pt x="2668" y="1"/>
                    <a:pt x="26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6292400" y="2122950"/>
              <a:ext cx="50875" cy="74675"/>
            </a:xfrm>
            <a:custGeom>
              <a:avLst/>
              <a:gdLst/>
              <a:ahLst/>
              <a:cxnLst/>
              <a:rect l="l" t="t" r="r" b="b"/>
              <a:pathLst>
                <a:path w="2035" h="2987" extrusionOk="0">
                  <a:moveTo>
                    <a:pt x="17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0" y="1285"/>
                    <a:pt x="734" y="2552"/>
                    <a:pt x="1968" y="2986"/>
                  </a:cubicBezTo>
                  <a:cubicBezTo>
                    <a:pt x="2001" y="2986"/>
                    <a:pt x="2035" y="2953"/>
                    <a:pt x="2001" y="2919"/>
                  </a:cubicBezTo>
                  <a:cubicBezTo>
                    <a:pt x="867" y="2319"/>
                    <a:pt x="133" y="1318"/>
                    <a:pt x="33" y="51"/>
                  </a:cubicBezTo>
                  <a:cubicBezTo>
                    <a:pt x="33" y="17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6232350" y="2110525"/>
              <a:ext cx="36725" cy="123175"/>
            </a:xfrm>
            <a:custGeom>
              <a:avLst/>
              <a:gdLst/>
              <a:ahLst/>
              <a:cxnLst/>
              <a:rect l="l" t="t" r="r" b="b"/>
              <a:pathLst>
                <a:path w="1469" h="4927" extrusionOk="0">
                  <a:moveTo>
                    <a:pt x="77" y="1"/>
                  </a:moveTo>
                  <a:cubicBezTo>
                    <a:pt x="41" y="1"/>
                    <a:pt x="0" y="26"/>
                    <a:pt x="0" y="81"/>
                  </a:cubicBezTo>
                  <a:cubicBezTo>
                    <a:pt x="334" y="1248"/>
                    <a:pt x="1468" y="3817"/>
                    <a:pt x="401" y="4884"/>
                  </a:cubicBezTo>
                  <a:cubicBezTo>
                    <a:pt x="427" y="4884"/>
                    <a:pt x="454" y="4927"/>
                    <a:pt x="464" y="4927"/>
                  </a:cubicBezTo>
                  <a:cubicBezTo>
                    <a:pt x="466" y="4927"/>
                    <a:pt x="467" y="4924"/>
                    <a:pt x="467" y="4917"/>
                  </a:cubicBezTo>
                  <a:cubicBezTo>
                    <a:pt x="1068" y="4484"/>
                    <a:pt x="1068" y="3883"/>
                    <a:pt x="934" y="3250"/>
                  </a:cubicBezTo>
                  <a:cubicBezTo>
                    <a:pt x="768" y="2149"/>
                    <a:pt x="467" y="1081"/>
                    <a:pt x="134" y="47"/>
                  </a:cubicBezTo>
                  <a:cubicBezTo>
                    <a:pt x="134" y="17"/>
                    <a:pt x="107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5991350" y="1782575"/>
              <a:ext cx="347775" cy="364375"/>
            </a:xfrm>
            <a:custGeom>
              <a:avLst/>
              <a:gdLst/>
              <a:ahLst/>
              <a:cxnLst/>
              <a:rect l="l" t="t" r="r" b="b"/>
              <a:pathLst>
                <a:path w="13911" h="14575" extrusionOk="0">
                  <a:moveTo>
                    <a:pt x="6372" y="1"/>
                  </a:moveTo>
                  <a:cubicBezTo>
                    <a:pt x="5848" y="1"/>
                    <a:pt x="5307" y="65"/>
                    <a:pt x="4770" y="223"/>
                  </a:cubicBezTo>
                  <a:cubicBezTo>
                    <a:pt x="4703" y="223"/>
                    <a:pt x="4603" y="256"/>
                    <a:pt x="4537" y="323"/>
                  </a:cubicBezTo>
                  <a:cubicBezTo>
                    <a:pt x="4537" y="323"/>
                    <a:pt x="0" y="1991"/>
                    <a:pt x="1535" y="7228"/>
                  </a:cubicBezTo>
                  <a:cubicBezTo>
                    <a:pt x="2235" y="9663"/>
                    <a:pt x="2835" y="11431"/>
                    <a:pt x="3269" y="12732"/>
                  </a:cubicBezTo>
                  <a:cubicBezTo>
                    <a:pt x="3651" y="13847"/>
                    <a:pt x="4729" y="14575"/>
                    <a:pt x="5869" y="14575"/>
                  </a:cubicBezTo>
                  <a:cubicBezTo>
                    <a:pt x="6025" y="14575"/>
                    <a:pt x="6181" y="14561"/>
                    <a:pt x="6338" y="14533"/>
                  </a:cubicBezTo>
                  <a:lnTo>
                    <a:pt x="12843" y="13332"/>
                  </a:lnTo>
                  <a:cubicBezTo>
                    <a:pt x="13510" y="13199"/>
                    <a:pt x="13910" y="12498"/>
                    <a:pt x="13710" y="11831"/>
                  </a:cubicBezTo>
                  <a:lnTo>
                    <a:pt x="10408" y="1323"/>
                  </a:lnTo>
                  <a:cubicBezTo>
                    <a:pt x="10354" y="1082"/>
                    <a:pt x="8512" y="1"/>
                    <a:pt x="6372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5994675" y="1589300"/>
              <a:ext cx="189325" cy="188075"/>
            </a:xfrm>
            <a:custGeom>
              <a:avLst/>
              <a:gdLst/>
              <a:ahLst/>
              <a:cxnLst/>
              <a:rect l="l" t="t" r="r" b="b"/>
              <a:pathLst>
                <a:path w="7573" h="7523" extrusionOk="0">
                  <a:moveTo>
                    <a:pt x="3380" y="0"/>
                  </a:moveTo>
                  <a:cubicBezTo>
                    <a:pt x="3135" y="0"/>
                    <a:pt x="2875" y="36"/>
                    <a:pt x="2602" y="115"/>
                  </a:cubicBezTo>
                  <a:cubicBezTo>
                    <a:pt x="2536" y="148"/>
                    <a:pt x="2536" y="148"/>
                    <a:pt x="2469" y="148"/>
                  </a:cubicBezTo>
                  <a:cubicBezTo>
                    <a:pt x="901" y="615"/>
                    <a:pt x="1" y="2316"/>
                    <a:pt x="534" y="3884"/>
                  </a:cubicBezTo>
                  <a:cubicBezTo>
                    <a:pt x="1042" y="5632"/>
                    <a:pt x="1883" y="7523"/>
                    <a:pt x="3460" y="7523"/>
                  </a:cubicBezTo>
                  <a:cubicBezTo>
                    <a:pt x="3749" y="7523"/>
                    <a:pt x="4063" y="7459"/>
                    <a:pt x="4404" y="7320"/>
                  </a:cubicBezTo>
                  <a:cubicBezTo>
                    <a:pt x="7573" y="6086"/>
                    <a:pt x="7206" y="4384"/>
                    <a:pt x="6772" y="3250"/>
                  </a:cubicBezTo>
                  <a:cubicBezTo>
                    <a:pt x="6417" y="2243"/>
                    <a:pt x="5325" y="0"/>
                    <a:pt x="3380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6066400" y="1741425"/>
              <a:ext cx="117600" cy="134050"/>
            </a:xfrm>
            <a:custGeom>
              <a:avLst/>
              <a:gdLst/>
              <a:ahLst/>
              <a:cxnLst/>
              <a:rect l="l" t="t" r="r" b="b"/>
              <a:pathLst>
                <a:path w="4704" h="5362" extrusionOk="0">
                  <a:moveTo>
                    <a:pt x="3236" y="1"/>
                  </a:moveTo>
                  <a:lnTo>
                    <a:pt x="0" y="1302"/>
                  </a:lnTo>
                  <a:lnTo>
                    <a:pt x="1268" y="4337"/>
                  </a:lnTo>
                  <a:cubicBezTo>
                    <a:pt x="1556" y="4962"/>
                    <a:pt x="2174" y="5362"/>
                    <a:pt x="2821" y="5362"/>
                  </a:cubicBezTo>
                  <a:cubicBezTo>
                    <a:pt x="3072" y="5362"/>
                    <a:pt x="3327" y="5302"/>
                    <a:pt x="3569" y="5171"/>
                  </a:cubicBezTo>
                  <a:cubicBezTo>
                    <a:pt x="4370" y="4804"/>
                    <a:pt x="4704" y="3870"/>
                    <a:pt x="4403" y="3070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5994675" y="1702800"/>
              <a:ext cx="45050" cy="51125"/>
            </a:xfrm>
            <a:custGeom>
              <a:avLst/>
              <a:gdLst/>
              <a:ahLst/>
              <a:cxnLst/>
              <a:rect l="l" t="t" r="r" b="b"/>
              <a:pathLst>
                <a:path w="1802" h="2045" extrusionOk="0">
                  <a:moveTo>
                    <a:pt x="822" y="0"/>
                  </a:moveTo>
                  <a:cubicBezTo>
                    <a:pt x="726" y="0"/>
                    <a:pt x="636" y="15"/>
                    <a:pt x="568" y="45"/>
                  </a:cubicBezTo>
                  <a:cubicBezTo>
                    <a:pt x="134" y="178"/>
                    <a:pt x="1" y="578"/>
                    <a:pt x="101" y="1012"/>
                  </a:cubicBezTo>
                  <a:cubicBezTo>
                    <a:pt x="199" y="1555"/>
                    <a:pt x="701" y="2044"/>
                    <a:pt x="1239" y="2044"/>
                  </a:cubicBezTo>
                  <a:cubicBezTo>
                    <a:pt x="1427" y="2044"/>
                    <a:pt x="1620" y="1984"/>
                    <a:pt x="1802" y="1846"/>
                  </a:cubicBezTo>
                  <a:lnTo>
                    <a:pt x="1368" y="278"/>
                  </a:lnTo>
                  <a:cubicBezTo>
                    <a:pt x="1321" y="89"/>
                    <a:pt x="1056" y="0"/>
                    <a:pt x="822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6042575" y="1678575"/>
              <a:ext cx="6775" cy="6200"/>
            </a:xfrm>
            <a:custGeom>
              <a:avLst/>
              <a:gdLst/>
              <a:ahLst/>
              <a:cxnLst/>
              <a:rect l="l" t="t" r="r" b="b"/>
              <a:pathLst>
                <a:path w="271" h="248" extrusionOk="0">
                  <a:moveTo>
                    <a:pt x="156" y="1"/>
                  </a:moveTo>
                  <a:cubicBezTo>
                    <a:pt x="141" y="1"/>
                    <a:pt x="127" y="5"/>
                    <a:pt x="119" y="13"/>
                  </a:cubicBezTo>
                  <a:cubicBezTo>
                    <a:pt x="53" y="13"/>
                    <a:pt x="19" y="46"/>
                    <a:pt x="19" y="146"/>
                  </a:cubicBezTo>
                  <a:cubicBezTo>
                    <a:pt x="1" y="202"/>
                    <a:pt x="66" y="248"/>
                    <a:pt x="126" y="248"/>
                  </a:cubicBezTo>
                  <a:cubicBezTo>
                    <a:pt x="174" y="248"/>
                    <a:pt x="219" y="220"/>
                    <a:pt x="219" y="146"/>
                  </a:cubicBezTo>
                  <a:cubicBezTo>
                    <a:pt x="270" y="44"/>
                    <a:pt x="205" y="1"/>
                    <a:pt x="15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6107400" y="1647200"/>
              <a:ext cx="8225" cy="5800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95" y="0"/>
                  </a:moveTo>
                  <a:cubicBezTo>
                    <a:pt x="0" y="0"/>
                    <a:pt x="61" y="232"/>
                    <a:pt x="183" y="232"/>
                  </a:cubicBezTo>
                  <a:cubicBezTo>
                    <a:pt x="207" y="232"/>
                    <a:pt x="234" y="223"/>
                    <a:pt x="262" y="200"/>
                  </a:cubicBezTo>
                  <a:cubicBezTo>
                    <a:pt x="328" y="134"/>
                    <a:pt x="295" y="0"/>
                    <a:pt x="2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6074725" y="1658875"/>
              <a:ext cx="31725" cy="38875"/>
            </a:xfrm>
            <a:custGeom>
              <a:avLst/>
              <a:gdLst/>
              <a:ahLst/>
              <a:cxnLst/>
              <a:rect l="l" t="t" r="r" b="b"/>
              <a:pathLst>
                <a:path w="1269" h="1555" extrusionOk="0">
                  <a:moveTo>
                    <a:pt x="34" y="0"/>
                  </a:moveTo>
                  <a:cubicBezTo>
                    <a:pt x="34" y="34"/>
                    <a:pt x="1" y="34"/>
                    <a:pt x="1" y="100"/>
                  </a:cubicBezTo>
                  <a:cubicBezTo>
                    <a:pt x="234" y="567"/>
                    <a:pt x="501" y="1034"/>
                    <a:pt x="835" y="1501"/>
                  </a:cubicBezTo>
                  <a:cubicBezTo>
                    <a:pt x="845" y="1511"/>
                    <a:pt x="854" y="1515"/>
                    <a:pt x="863" y="1515"/>
                  </a:cubicBezTo>
                  <a:cubicBezTo>
                    <a:pt x="885" y="1515"/>
                    <a:pt x="901" y="1492"/>
                    <a:pt x="901" y="1468"/>
                  </a:cubicBezTo>
                  <a:cubicBezTo>
                    <a:pt x="901" y="1368"/>
                    <a:pt x="935" y="1335"/>
                    <a:pt x="935" y="1268"/>
                  </a:cubicBezTo>
                  <a:cubicBezTo>
                    <a:pt x="935" y="1168"/>
                    <a:pt x="935" y="1034"/>
                    <a:pt x="1035" y="1034"/>
                  </a:cubicBezTo>
                  <a:cubicBezTo>
                    <a:pt x="1102" y="1101"/>
                    <a:pt x="1135" y="1435"/>
                    <a:pt x="1135" y="1501"/>
                  </a:cubicBezTo>
                  <a:cubicBezTo>
                    <a:pt x="1135" y="1541"/>
                    <a:pt x="1155" y="1554"/>
                    <a:pt x="1180" y="1554"/>
                  </a:cubicBezTo>
                  <a:cubicBezTo>
                    <a:pt x="1219" y="1554"/>
                    <a:pt x="1268" y="1522"/>
                    <a:pt x="1268" y="1501"/>
                  </a:cubicBezTo>
                  <a:cubicBezTo>
                    <a:pt x="1268" y="1368"/>
                    <a:pt x="1268" y="767"/>
                    <a:pt x="1035" y="767"/>
                  </a:cubicBezTo>
                  <a:cubicBezTo>
                    <a:pt x="905" y="767"/>
                    <a:pt x="856" y="1110"/>
                    <a:pt x="841" y="1294"/>
                  </a:cubicBezTo>
                  <a:lnTo>
                    <a:pt x="841" y="1294"/>
                  </a:lnTo>
                  <a:cubicBezTo>
                    <a:pt x="535" y="910"/>
                    <a:pt x="285" y="47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6083900" y="1682975"/>
              <a:ext cx="41725" cy="36075"/>
            </a:xfrm>
            <a:custGeom>
              <a:avLst/>
              <a:gdLst/>
              <a:ahLst/>
              <a:cxnLst/>
              <a:rect l="l" t="t" r="r" b="b"/>
              <a:pathLst>
                <a:path w="1669" h="1443" extrusionOk="0">
                  <a:moveTo>
                    <a:pt x="1396" y="1"/>
                  </a:moveTo>
                  <a:cubicBezTo>
                    <a:pt x="1361" y="1"/>
                    <a:pt x="1335" y="29"/>
                    <a:pt x="1335" y="70"/>
                  </a:cubicBezTo>
                  <a:cubicBezTo>
                    <a:pt x="1468" y="437"/>
                    <a:pt x="1402" y="904"/>
                    <a:pt x="1035" y="1171"/>
                  </a:cubicBezTo>
                  <a:cubicBezTo>
                    <a:pt x="898" y="1267"/>
                    <a:pt x="761" y="1301"/>
                    <a:pt x="622" y="1301"/>
                  </a:cubicBezTo>
                  <a:cubicBezTo>
                    <a:pt x="422" y="1301"/>
                    <a:pt x="217" y="1230"/>
                    <a:pt x="1" y="1171"/>
                  </a:cubicBezTo>
                  <a:lnTo>
                    <a:pt x="1" y="1171"/>
                  </a:lnTo>
                  <a:cubicBezTo>
                    <a:pt x="121" y="1359"/>
                    <a:pt x="337" y="1442"/>
                    <a:pt x="564" y="1442"/>
                  </a:cubicBezTo>
                  <a:cubicBezTo>
                    <a:pt x="780" y="1442"/>
                    <a:pt x="1006" y="1368"/>
                    <a:pt x="1168" y="1238"/>
                  </a:cubicBezTo>
                  <a:cubicBezTo>
                    <a:pt x="1535" y="1004"/>
                    <a:pt x="1669" y="404"/>
                    <a:pt x="1468" y="37"/>
                  </a:cubicBezTo>
                  <a:cubicBezTo>
                    <a:pt x="1443" y="12"/>
                    <a:pt x="1417" y="1"/>
                    <a:pt x="13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082250" y="1749525"/>
              <a:ext cx="65625" cy="27675"/>
            </a:xfrm>
            <a:custGeom>
              <a:avLst/>
              <a:gdLst/>
              <a:ahLst/>
              <a:cxnLst/>
              <a:rect l="l" t="t" r="r" b="b"/>
              <a:pathLst>
                <a:path w="2625" h="1107" extrusionOk="0">
                  <a:moveTo>
                    <a:pt x="2573" y="0"/>
                  </a:moveTo>
                  <a:cubicBezTo>
                    <a:pt x="2560" y="0"/>
                    <a:pt x="2546" y="12"/>
                    <a:pt x="2535" y="44"/>
                  </a:cubicBezTo>
                  <a:cubicBezTo>
                    <a:pt x="1913" y="665"/>
                    <a:pt x="1147" y="1084"/>
                    <a:pt x="208" y="1084"/>
                  </a:cubicBezTo>
                  <a:cubicBezTo>
                    <a:pt x="140" y="1084"/>
                    <a:pt x="70" y="1082"/>
                    <a:pt x="0" y="1078"/>
                  </a:cubicBezTo>
                  <a:lnTo>
                    <a:pt x="0" y="1078"/>
                  </a:lnTo>
                  <a:cubicBezTo>
                    <a:pt x="138" y="1097"/>
                    <a:pt x="277" y="1106"/>
                    <a:pt x="415" y="1106"/>
                  </a:cubicBezTo>
                  <a:cubicBezTo>
                    <a:pt x="1246" y="1106"/>
                    <a:pt x="2059" y="763"/>
                    <a:pt x="2602" y="77"/>
                  </a:cubicBezTo>
                  <a:cubicBezTo>
                    <a:pt x="2625" y="54"/>
                    <a:pt x="2601" y="0"/>
                    <a:pt x="25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063050" y="1780500"/>
              <a:ext cx="126800" cy="170275"/>
            </a:xfrm>
            <a:custGeom>
              <a:avLst/>
              <a:gdLst/>
              <a:ahLst/>
              <a:cxnLst/>
              <a:rect l="l" t="t" r="r" b="b"/>
              <a:pathLst>
                <a:path w="5072" h="6811" extrusionOk="0">
                  <a:moveTo>
                    <a:pt x="3453" y="1"/>
                  </a:moveTo>
                  <a:cubicBezTo>
                    <a:pt x="2632" y="1"/>
                    <a:pt x="1409" y="269"/>
                    <a:pt x="1" y="1473"/>
                  </a:cubicBezTo>
                  <a:lnTo>
                    <a:pt x="4637" y="6810"/>
                  </a:lnTo>
                  <a:lnTo>
                    <a:pt x="5071" y="6677"/>
                  </a:lnTo>
                  <a:lnTo>
                    <a:pt x="4537" y="172"/>
                  </a:lnTo>
                  <a:cubicBezTo>
                    <a:pt x="4508" y="172"/>
                    <a:pt x="4109" y="1"/>
                    <a:pt x="34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6113300" y="1945200"/>
              <a:ext cx="74875" cy="196850"/>
            </a:xfrm>
            <a:custGeom>
              <a:avLst/>
              <a:gdLst/>
              <a:ahLst/>
              <a:cxnLst/>
              <a:rect l="l" t="t" r="r" b="b"/>
              <a:pathLst>
                <a:path w="2995" h="7874" extrusionOk="0">
                  <a:moveTo>
                    <a:pt x="2932" y="0"/>
                  </a:moveTo>
                  <a:cubicBezTo>
                    <a:pt x="2911" y="0"/>
                    <a:pt x="2894" y="8"/>
                    <a:pt x="2894" y="22"/>
                  </a:cubicBezTo>
                  <a:cubicBezTo>
                    <a:pt x="2327" y="2824"/>
                    <a:pt x="1393" y="5259"/>
                    <a:pt x="26" y="7761"/>
                  </a:cubicBezTo>
                  <a:cubicBezTo>
                    <a:pt x="1" y="7836"/>
                    <a:pt x="32" y="7874"/>
                    <a:pt x="63" y="7874"/>
                  </a:cubicBezTo>
                  <a:cubicBezTo>
                    <a:pt x="74" y="7874"/>
                    <a:pt x="84" y="7869"/>
                    <a:pt x="92" y="7861"/>
                  </a:cubicBezTo>
                  <a:cubicBezTo>
                    <a:pt x="1560" y="5526"/>
                    <a:pt x="2594" y="2757"/>
                    <a:pt x="2994" y="56"/>
                  </a:cubicBezTo>
                  <a:cubicBezTo>
                    <a:pt x="2994" y="16"/>
                    <a:pt x="2960" y="0"/>
                    <a:pt x="29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6276550" y="1620500"/>
              <a:ext cx="35400" cy="17775"/>
            </a:xfrm>
            <a:custGeom>
              <a:avLst/>
              <a:gdLst/>
              <a:ahLst/>
              <a:cxnLst/>
              <a:rect l="l" t="t" r="r" b="b"/>
              <a:pathLst>
                <a:path w="1416" h="711" extrusionOk="0">
                  <a:moveTo>
                    <a:pt x="34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434" y="268"/>
                    <a:pt x="834" y="535"/>
                    <a:pt x="1301" y="701"/>
                  </a:cubicBezTo>
                  <a:cubicBezTo>
                    <a:pt x="1308" y="708"/>
                    <a:pt x="1316" y="710"/>
                    <a:pt x="1326" y="710"/>
                  </a:cubicBezTo>
                  <a:cubicBezTo>
                    <a:pt x="1365" y="710"/>
                    <a:pt x="1415" y="662"/>
                    <a:pt x="1335" y="635"/>
                  </a:cubicBezTo>
                  <a:cubicBezTo>
                    <a:pt x="934" y="368"/>
                    <a:pt x="467" y="1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6279150" y="1617975"/>
              <a:ext cx="34100" cy="5050"/>
            </a:xfrm>
            <a:custGeom>
              <a:avLst/>
              <a:gdLst/>
              <a:ahLst/>
              <a:cxnLst/>
              <a:rect l="l" t="t" r="r" b="b"/>
              <a:pathLst>
                <a:path w="1364" h="202" extrusionOk="0">
                  <a:moveTo>
                    <a:pt x="7" y="39"/>
                  </a:moveTo>
                  <a:cubicBezTo>
                    <a:pt x="0" y="39"/>
                    <a:pt x="7" y="68"/>
                    <a:pt x="30" y="68"/>
                  </a:cubicBezTo>
                  <a:cubicBezTo>
                    <a:pt x="19" y="46"/>
                    <a:pt x="11" y="39"/>
                    <a:pt x="7" y="39"/>
                  </a:cubicBezTo>
                  <a:close/>
                  <a:moveTo>
                    <a:pt x="594" y="0"/>
                  </a:moveTo>
                  <a:cubicBezTo>
                    <a:pt x="398" y="0"/>
                    <a:pt x="204" y="25"/>
                    <a:pt x="30" y="68"/>
                  </a:cubicBezTo>
                  <a:cubicBezTo>
                    <a:pt x="230" y="102"/>
                    <a:pt x="430" y="102"/>
                    <a:pt x="663" y="135"/>
                  </a:cubicBezTo>
                  <a:cubicBezTo>
                    <a:pt x="864" y="169"/>
                    <a:pt x="1064" y="202"/>
                    <a:pt x="1264" y="202"/>
                  </a:cubicBezTo>
                  <a:cubicBezTo>
                    <a:pt x="1331" y="202"/>
                    <a:pt x="1364" y="135"/>
                    <a:pt x="1331" y="135"/>
                  </a:cubicBezTo>
                  <a:cubicBezTo>
                    <a:pt x="1105" y="41"/>
                    <a:pt x="848" y="0"/>
                    <a:pt x="5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5843725" y="1750250"/>
              <a:ext cx="26225" cy="30400"/>
            </a:xfrm>
            <a:custGeom>
              <a:avLst/>
              <a:gdLst/>
              <a:ahLst/>
              <a:cxnLst/>
              <a:rect l="l" t="t" r="r" b="b"/>
              <a:pathLst>
                <a:path w="1049" h="1216" extrusionOk="0">
                  <a:moveTo>
                    <a:pt x="975" y="1"/>
                  </a:moveTo>
                  <a:cubicBezTo>
                    <a:pt x="960" y="1"/>
                    <a:pt x="945" y="5"/>
                    <a:pt x="935" y="15"/>
                  </a:cubicBezTo>
                  <a:cubicBezTo>
                    <a:pt x="601" y="381"/>
                    <a:pt x="268" y="815"/>
                    <a:pt x="1" y="1215"/>
                  </a:cubicBezTo>
                  <a:cubicBezTo>
                    <a:pt x="334" y="849"/>
                    <a:pt x="668" y="448"/>
                    <a:pt x="1002" y="48"/>
                  </a:cubicBezTo>
                  <a:cubicBezTo>
                    <a:pt x="1049" y="24"/>
                    <a:pt x="1013" y="1"/>
                    <a:pt x="97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5855750" y="1753500"/>
              <a:ext cx="16900" cy="34375"/>
            </a:xfrm>
            <a:custGeom>
              <a:avLst/>
              <a:gdLst/>
              <a:ahLst/>
              <a:cxnLst/>
              <a:rect l="l" t="t" r="r" b="b"/>
              <a:pathLst>
                <a:path w="676" h="1375" extrusionOk="0">
                  <a:moveTo>
                    <a:pt x="599" y="0"/>
                  </a:moveTo>
                  <a:cubicBezTo>
                    <a:pt x="574" y="0"/>
                    <a:pt x="545" y="15"/>
                    <a:pt x="521" y="51"/>
                  </a:cubicBezTo>
                  <a:lnTo>
                    <a:pt x="20" y="1319"/>
                  </a:lnTo>
                  <a:cubicBezTo>
                    <a:pt x="1" y="1358"/>
                    <a:pt x="4" y="1374"/>
                    <a:pt x="24" y="1374"/>
                  </a:cubicBezTo>
                  <a:cubicBezTo>
                    <a:pt x="37" y="1374"/>
                    <a:pt x="59" y="1366"/>
                    <a:pt x="87" y="1352"/>
                  </a:cubicBezTo>
                  <a:cubicBezTo>
                    <a:pt x="254" y="919"/>
                    <a:pt x="454" y="518"/>
                    <a:pt x="654" y="85"/>
                  </a:cubicBezTo>
                  <a:cubicBezTo>
                    <a:pt x="675" y="43"/>
                    <a:pt x="643" y="0"/>
                    <a:pt x="5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5995625" y="1585800"/>
              <a:ext cx="142500" cy="64475"/>
            </a:xfrm>
            <a:custGeom>
              <a:avLst/>
              <a:gdLst/>
              <a:ahLst/>
              <a:cxnLst/>
              <a:rect l="l" t="t" r="r" b="b"/>
              <a:pathLst>
                <a:path w="5700" h="2579" extrusionOk="0">
                  <a:moveTo>
                    <a:pt x="5700" y="1022"/>
                  </a:moveTo>
                  <a:cubicBezTo>
                    <a:pt x="5700" y="1022"/>
                    <a:pt x="5700" y="10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lose/>
                  <a:moveTo>
                    <a:pt x="3182" y="1"/>
                  </a:moveTo>
                  <a:cubicBezTo>
                    <a:pt x="2227" y="1"/>
                    <a:pt x="1143" y="486"/>
                    <a:pt x="196" y="2123"/>
                  </a:cubicBezTo>
                  <a:cubicBezTo>
                    <a:pt x="0" y="2479"/>
                    <a:pt x="451" y="2578"/>
                    <a:pt x="1031" y="2578"/>
                  </a:cubicBezTo>
                  <a:cubicBezTo>
                    <a:pt x="1537" y="2578"/>
                    <a:pt x="2140" y="2503"/>
                    <a:pt x="2498" y="2456"/>
                  </a:cubicBezTo>
                  <a:cubicBezTo>
                    <a:pt x="3265" y="2390"/>
                    <a:pt x="4032" y="2123"/>
                    <a:pt x="4766" y="1856"/>
                  </a:cubicBezTo>
                  <a:cubicBezTo>
                    <a:pt x="4999" y="1756"/>
                    <a:pt x="5200" y="1689"/>
                    <a:pt x="5366" y="1556"/>
                  </a:cubicBezTo>
                  <a:cubicBezTo>
                    <a:pt x="5533" y="1422"/>
                    <a:pt x="5667" y="12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ubicBezTo>
                    <a:pt x="5679" y="1022"/>
                    <a:pt x="4567" y="1"/>
                    <a:pt x="31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6243175" y="1946575"/>
              <a:ext cx="19225" cy="20875"/>
            </a:xfrm>
            <a:custGeom>
              <a:avLst/>
              <a:gdLst/>
              <a:ahLst/>
              <a:cxnLst/>
              <a:rect l="l" t="t" r="r" b="b"/>
              <a:pathLst>
                <a:path w="769" h="835" extrusionOk="0">
                  <a:moveTo>
                    <a:pt x="435" y="1"/>
                  </a:moveTo>
                  <a:cubicBezTo>
                    <a:pt x="268" y="1"/>
                    <a:pt x="1" y="134"/>
                    <a:pt x="1" y="334"/>
                  </a:cubicBezTo>
                  <a:lnTo>
                    <a:pt x="1" y="534"/>
                  </a:lnTo>
                  <a:cubicBezTo>
                    <a:pt x="34" y="701"/>
                    <a:pt x="168" y="834"/>
                    <a:pt x="301" y="834"/>
                  </a:cubicBezTo>
                  <a:cubicBezTo>
                    <a:pt x="468" y="834"/>
                    <a:pt x="635" y="768"/>
                    <a:pt x="701" y="601"/>
                  </a:cubicBezTo>
                  <a:cubicBezTo>
                    <a:pt x="701" y="501"/>
                    <a:pt x="768" y="468"/>
                    <a:pt x="768" y="434"/>
                  </a:cubicBezTo>
                  <a:cubicBezTo>
                    <a:pt x="768" y="201"/>
                    <a:pt x="635" y="34"/>
                    <a:pt x="43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6204000" y="2001500"/>
              <a:ext cx="17525" cy="15150"/>
            </a:xfrm>
            <a:custGeom>
              <a:avLst/>
              <a:gdLst/>
              <a:ahLst/>
              <a:cxnLst/>
              <a:rect l="l" t="t" r="r" b="b"/>
              <a:pathLst>
                <a:path w="701" h="606" extrusionOk="0">
                  <a:moveTo>
                    <a:pt x="248" y="0"/>
                  </a:moveTo>
                  <a:cubicBezTo>
                    <a:pt x="177" y="0"/>
                    <a:pt x="105" y="34"/>
                    <a:pt x="34" y="105"/>
                  </a:cubicBezTo>
                  <a:cubicBezTo>
                    <a:pt x="0" y="239"/>
                    <a:pt x="0" y="439"/>
                    <a:pt x="100" y="505"/>
                  </a:cubicBezTo>
                  <a:cubicBezTo>
                    <a:pt x="200" y="572"/>
                    <a:pt x="267" y="606"/>
                    <a:pt x="400" y="606"/>
                  </a:cubicBezTo>
                  <a:cubicBezTo>
                    <a:pt x="567" y="606"/>
                    <a:pt x="701" y="405"/>
                    <a:pt x="601" y="239"/>
                  </a:cubicBezTo>
                  <a:cubicBezTo>
                    <a:pt x="567" y="139"/>
                    <a:pt x="534" y="105"/>
                    <a:pt x="434" y="72"/>
                  </a:cubicBezTo>
                  <a:cubicBezTo>
                    <a:pt x="372" y="25"/>
                    <a:pt x="310" y="0"/>
                    <a:pt x="24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6255950" y="2042375"/>
              <a:ext cx="25950" cy="19325"/>
            </a:xfrm>
            <a:custGeom>
              <a:avLst/>
              <a:gdLst/>
              <a:ahLst/>
              <a:cxnLst/>
              <a:rect l="l" t="t" r="r" b="b"/>
              <a:pathLst>
                <a:path w="1038" h="773" extrusionOk="0">
                  <a:moveTo>
                    <a:pt x="520" y="0"/>
                  </a:moveTo>
                  <a:cubicBezTo>
                    <a:pt x="500" y="0"/>
                    <a:pt x="479" y="2"/>
                    <a:pt x="457" y="5"/>
                  </a:cubicBezTo>
                  <a:cubicBezTo>
                    <a:pt x="0" y="37"/>
                    <a:pt x="86" y="773"/>
                    <a:pt x="559" y="773"/>
                  </a:cubicBezTo>
                  <a:cubicBezTo>
                    <a:pt x="570" y="773"/>
                    <a:pt x="580" y="773"/>
                    <a:pt x="591" y="772"/>
                  </a:cubicBezTo>
                  <a:cubicBezTo>
                    <a:pt x="1037" y="676"/>
                    <a:pt x="965" y="0"/>
                    <a:pt x="52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6183150" y="2088350"/>
              <a:ext cx="18750" cy="16075"/>
            </a:xfrm>
            <a:custGeom>
              <a:avLst/>
              <a:gdLst/>
              <a:ahLst/>
              <a:cxnLst/>
              <a:rect l="l" t="t" r="r" b="b"/>
              <a:pathLst>
                <a:path w="750" h="643" extrusionOk="0">
                  <a:moveTo>
                    <a:pt x="340" y="0"/>
                  </a:moveTo>
                  <a:cubicBezTo>
                    <a:pt x="293" y="0"/>
                    <a:pt x="245" y="11"/>
                    <a:pt x="200" y="34"/>
                  </a:cubicBezTo>
                  <a:cubicBezTo>
                    <a:pt x="67" y="134"/>
                    <a:pt x="0" y="200"/>
                    <a:pt x="34" y="334"/>
                  </a:cubicBezTo>
                  <a:cubicBezTo>
                    <a:pt x="34" y="467"/>
                    <a:pt x="100" y="601"/>
                    <a:pt x="267" y="634"/>
                  </a:cubicBezTo>
                  <a:cubicBezTo>
                    <a:pt x="291" y="640"/>
                    <a:pt x="314" y="643"/>
                    <a:pt x="337" y="643"/>
                  </a:cubicBezTo>
                  <a:cubicBezTo>
                    <a:pt x="572" y="643"/>
                    <a:pt x="750" y="347"/>
                    <a:pt x="567" y="134"/>
                  </a:cubicBezTo>
                  <a:cubicBezTo>
                    <a:pt x="523" y="45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6213425" y="2054125"/>
              <a:ext cx="17850" cy="13425"/>
            </a:xfrm>
            <a:custGeom>
              <a:avLst/>
              <a:gdLst/>
              <a:ahLst/>
              <a:cxnLst/>
              <a:rect l="l" t="t" r="r" b="b"/>
              <a:pathLst>
                <a:path w="714" h="537" extrusionOk="0">
                  <a:moveTo>
                    <a:pt x="353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0" y="34"/>
                    <a:pt x="53" y="537"/>
                    <a:pt x="361" y="537"/>
                  </a:cubicBezTo>
                  <a:cubicBezTo>
                    <a:pt x="370" y="537"/>
                    <a:pt x="380" y="536"/>
                    <a:pt x="390" y="535"/>
                  </a:cubicBezTo>
                  <a:cubicBezTo>
                    <a:pt x="714" y="503"/>
                    <a:pt x="661" y="0"/>
                    <a:pt x="3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6230925" y="2100800"/>
              <a:ext cx="11200" cy="7650"/>
            </a:xfrm>
            <a:custGeom>
              <a:avLst/>
              <a:gdLst/>
              <a:ahLst/>
              <a:cxnLst/>
              <a:rect l="l" t="t" r="r" b="b"/>
              <a:pathLst>
                <a:path w="448" h="306" extrusionOk="0">
                  <a:moveTo>
                    <a:pt x="226" y="0"/>
                  </a:moveTo>
                  <a:cubicBezTo>
                    <a:pt x="215" y="0"/>
                    <a:pt x="203" y="1"/>
                    <a:pt x="191" y="3"/>
                  </a:cubicBezTo>
                  <a:cubicBezTo>
                    <a:pt x="0" y="3"/>
                    <a:pt x="21" y="305"/>
                    <a:pt x="225" y="305"/>
                  </a:cubicBezTo>
                  <a:cubicBezTo>
                    <a:pt x="236" y="305"/>
                    <a:pt x="246" y="304"/>
                    <a:pt x="257" y="303"/>
                  </a:cubicBezTo>
                  <a:cubicBezTo>
                    <a:pt x="447" y="271"/>
                    <a:pt x="427" y="0"/>
                    <a:pt x="22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6295950" y="208652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18" y="0"/>
                  </a:moveTo>
                  <a:cubicBezTo>
                    <a:pt x="299" y="0"/>
                    <a:pt x="279" y="2"/>
                    <a:pt x="258" y="7"/>
                  </a:cubicBezTo>
                  <a:cubicBezTo>
                    <a:pt x="0" y="39"/>
                    <a:pt x="54" y="508"/>
                    <a:pt x="330" y="508"/>
                  </a:cubicBezTo>
                  <a:cubicBezTo>
                    <a:pt x="339" y="508"/>
                    <a:pt x="349" y="508"/>
                    <a:pt x="358" y="507"/>
                  </a:cubicBezTo>
                  <a:cubicBezTo>
                    <a:pt x="671" y="444"/>
                    <a:pt x="603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6268475" y="1984075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390" y="0"/>
                  </a:moveTo>
                  <a:cubicBezTo>
                    <a:pt x="379" y="0"/>
                    <a:pt x="368" y="1"/>
                    <a:pt x="357" y="2"/>
                  </a:cubicBezTo>
                  <a:cubicBezTo>
                    <a:pt x="1" y="99"/>
                    <a:pt x="84" y="604"/>
                    <a:pt x="424" y="604"/>
                  </a:cubicBezTo>
                  <a:cubicBezTo>
                    <a:pt x="435" y="604"/>
                    <a:pt x="446" y="603"/>
                    <a:pt x="457" y="602"/>
                  </a:cubicBezTo>
                  <a:cubicBezTo>
                    <a:pt x="813" y="537"/>
                    <a:pt x="760" y="0"/>
                    <a:pt x="39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6131675" y="21166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90" y="1"/>
                  </a:moveTo>
                  <a:cubicBezTo>
                    <a:pt x="280" y="1"/>
                    <a:pt x="269" y="1"/>
                    <a:pt x="258" y="2"/>
                  </a:cubicBezTo>
                  <a:cubicBezTo>
                    <a:pt x="0" y="35"/>
                    <a:pt x="54" y="471"/>
                    <a:pt x="298" y="471"/>
                  </a:cubicBezTo>
                  <a:cubicBezTo>
                    <a:pt x="307" y="471"/>
                    <a:pt x="315" y="471"/>
                    <a:pt x="325" y="469"/>
                  </a:cubicBezTo>
                  <a:cubicBezTo>
                    <a:pt x="614" y="405"/>
                    <a:pt x="563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6180025" y="2046600"/>
              <a:ext cx="13750" cy="10950"/>
            </a:xfrm>
            <a:custGeom>
              <a:avLst/>
              <a:gdLst/>
              <a:ahLst/>
              <a:cxnLst/>
              <a:rect l="l" t="t" r="r" b="b"/>
              <a:pathLst>
                <a:path w="550" h="438" extrusionOk="0">
                  <a:moveTo>
                    <a:pt x="260" y="0"/>
                  </a:moveTo>
                  <a:cubicBezTo>
                    <a:pt x="249" y="0"/>
                    <a:pt x="237" y="1"/>
                    <a:pt x="225" y="2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4" y="438"/>
                    <a:pt x="314" y="437"/>
                    <a:pt x="325" y="436"/>
                  </a:cubicBezTo>
                  <a:cubicBezTo>
                    <a:pt x="550" y="372"/>
                    <a:pt x="528" y="0"/>
                    <a:pt x="26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6204450" y="1949825"/>
              <a:ext cx="8475" cy="6225"/>
            </a:xfrm>
            <a:custGeom>
              <a:avLst/>
              <a:gdLst/>
              <a:ahLst/>
              <a:cxnLst/>
              <a:rect l="l" t="t" r="r" b="b"/>
              <a:pathLst>
                <a:path w="339" h="249" extrusionOk="0">
                  <a:moveTo>
                    <a:pt x="180" y="1"/>
                  </a:moveTo>
                  <a:cubicBezTo>
                    <a:pt x="171" y="1"/>
                    <a:pt x="160" y="2"/>
                    <a:pt x="149" y="4"/>
                  </a:cubicBezTo>
                  <a:cubicBezTo>
                    <a:pt x="1" y="34"/>
                    <a:pt x="11" y="248"/>
                    <a:pt x="132" y="248"/>
                  </a:cubicBezTo>
                  <a:cubicBezTo>
                    <a:pt x="147" y="248"/>
                    <a:pt x="164" y="245"/>
                    <a:pt x="182" y="237"/>
                  </a:cubicBezTo>
                  <a:cubicBezTo>
                    <a:pt x="338" y="206"/>
                    <a:pt x="319" y="1"/>
                    <a:pt x="18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6204275" y="1895425"/>
              <a:ext cx="19825" cy="13675"/>
            </a:xfrm>
            <a:custGeom>
              <a:avLst/>
              <a:gdLst/>
              <a:ahLst/>
              <a:cxnLst/>
              <a:rect l="l" t="t" r="r" b="b"/>
              <a:pathLst>
                <a:path w="793" h="547" extrusionOk="0">
                  <a:moveTo>
                    <a:pt x="436" y="0"/>
                  </a:moveTo>
                  <a:cubicBezTo>
                    <a:pt x="411" y="0"/>
                    <a:pt x="384" y="4"/>
                    <a:pt x="356" y="12"/>
                  </a:cubicBezTo>
                  <a:cubicBezTo>
                    <a:pt x="0" y="44"/>
                    <a:pt x="52" y="547"/>
                    <a:pt x="390" y="547"/>
                  </a:cubicBezTo>
                  <a:cubicBezTo>
                    <a:pt x="401" y="547"/>
                    <a:pt x="412" y="546"/>
                    <a:pt x="423" y="545"/>
                  </a:cubicBezTo>
                  <a:cubicBezTo>
                    <a:pt x="792" y="515"/>
                    <a:pt x="735" y="0"/>
                    <a:pt x="4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6247350" y="1903950"/>
              <a:ext cx="19200" cy="16800"/>
            </a:xfrm>
            <a:custGeom>
              <a:avLst/>
              <a:gdLst/>
              <a:ahLst/>
              <a:cxnLst/>
              <a:rect l="l" t="t" r="r" b="b"/>
              <a:pathLst>
                <a:path w="768" h="672" extrusionOk="0">
                  <a:moveTo>
                    <a:pt x="378" y="0"/>
                  </a:moveTo>
                  <a:cubicBezTo>
                    <a:pt x="363" y="0"/>
                    <a:pt x="349" y="1"/>
                    <a:pt x="334" y="4"/>
                  </a:cubicBezTo>
                  <a:cubicBezTo>
                    <a:pt x="168" y="38"/>
                    <a:pt x="1" y="204"/>
                    <a:pt x="34" y="371"/>
                  </a:cubicBezTo>
                  <a:cubicBezTo>
                    <a:pt x="34" y="538"/>
                    <a:pt x="201" y="671"/>
                    <a:pt x="434" y="671"/>
                  </a:cubicBezTo>
                  <a:cubicBezTo>
                    <a:pt x="601" y="638"/>
                    <a:pt x="768" y="471"/>
                    <a:pt x="701" y="305"/>
                  </a:cubicBezTo>
                  <a:cubicBezTo>
                    <a:pt x="671" y="152"/>
                    <a:pt x="529" y="0"/>
                    <a:pt x="3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6235125" y="1833950"/>
              <a:ext cx="18650" cy="12625"/>
            </a:xfrm>
            <a:custGeom>
              <a:avLst/>
              <a:gdLst/>
              <a:ahLst/>
              <a:cxnLst/>
              <a:rect l="l" t="t" r="r" b="b"/>
              <a:pathLst>
                <a:path w="746" h="505" extrusionOk="0">
                  <a:moveTo>
                    <a:pt x="354" y="1"/>
                  </a:moveTo>
                  <a:cubicBezTo>
                    <a:pt x="344" y="1"/>
                    <a:pt x="334" y="1"/>
                    <a:pt x="323" y="2"/>
                  </a:cubicBezTo>
                  <a:cubicBezTo>
                    <a:pt x="0" y="35"/>
                    <a:pt x="83" y="504"/>
                    <a:pt x="392" y="504"/>
                  </a:cubicBezTo>
                  <a:cubicBezTo>
                    <a:pt x="402" y="504"/>
                    <a:pt x="412" y="504"/>
                    <a:pt x="423" y="503"/>
                  </a:cubicBezTo>
                  <a:cubicBezTo>
                    <a:pt x="746" y="470"/>
                    <a:pt x="663" y="1"/>
                    <a:pt x="3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6194250" y="1828725"/>
              <a:ext cx="22350" cy="16175"/>
            </a:xfrm>
            <a:custGeom>
              <a:avLst/>
              <a:gdLst/>
              <a:ahLst/>
              <a:cxnLst/>
              <a:rect l="l" t="t" r="r" b="b"/>
              <a:pathLst>
                <a:path w="894" h="647" extrusionOk="0">
                  <a:moveTo>
                    <a:pt x="497" y="1"/>
                  </a:moveTo>
                  <a:cubicBezTo>
                    <a:pt x="473" y="1"/>
                    <a:pt x="449" y="4"/>
                    <a:pt x="424" y="11"/>
                  </a:cubicBezTo>
                  <a:cubicBezTo>
                    <a:pt x="1" y="44"/>
                    <a:pt x="85" y="646"/>
                    <a:pt x="460" y="646"/>
                  </a:cubicBezTo>
                  <a:cubicBezTo>
                    <a:pt x="470" y="646"/>
                    <a:pt x="480" y="646"/>
                    <a:pt x="490" y="645"/>
                  </a:cubicBezTo>
                  <a:cubicBezTo>
                    <a:pt x="894" y="583"/>
                    <a:pt x="806" y="1"/>
                    <a:pt x="4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6216500" y="1863925"/>
              <a:ext cx="6675" cy="6025"/>
            </a:xfrm>
            <a:custGeom>
              <a:avLst/>
              <a:gdLst/>
              <a:ahLst/>
              <a:cxnLst/>
              <a:rect l="l" t="t" r="r" b="b"/>
              <a:pathLst>
                <a:path w="267" h="241" extrusionOk="0">
                  <a:moveTo>
                    <a:pt x="136" y="0"/>
                  </a:moveTo>
                  <a:cubicBezTo>
                    <a:pt x="125" y="0"/>
                    <a:pt x="113" y="2"/>
                    <a:pt x="101" y="4"/>
                  </a:cubicBezTo>
                  <a:cubicBezTo>
                    <a:pt x="6" y="4"/>
                    <a:pt x="1" y="241"/>
                    <a:pt x="140" y="241"/>
                  </a:cubicBezTo>
                  <a:cubicBezTo>
                    <a:pt x="148" y="241"/>
                    <a:pt x="158" y="240"/>
                    <a:pt x="167" y="238"/>
                  </a:cubicBezTo>
                  <a:cubicBezTo>
                    <a:pt x="260" y="176"/>
                    <a:pt x="267" y="0"/>
                    <a:pt x="1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217325" y="1782300"/>
              <a:ext cx="13375" cy="11575"/>
            </a:xfrm>
            <a:custGeom>
              <a:avLst/>
              <a:gdLst/>
              <a:ahLst/>
              <a:cxnLst/>
              <a:rect l="l" t="t" r="r" b="b"/>
              <a:pathLst>
                <a:path w="535" h="463" extrusionOk="0">
                  <a:moveTo>
                    <a:pt x="168" y="0"/>
                  </a:moveTo>
                  <a:cubicBezTo>
                    <a:pt x="34" y="34"/>
                    <a:pt x="1" y="167"/>
                    <a:pt x="1" y="234"/>
                  </a:cubicBezTo>
                  <a:cubicBezTo>
                    <a:pt x="1" y="300"/>
                    <a:pt x="34" y="434"/>
                    <a:pt x="168" y="434"/>
                  </a:cubicBezTo>
                  <a:cubicBezTo>
                    <a:pt x="188" y="454"/>
                    <a:pt x="212" y="462"/>
                    <a:pt x="237" y="462"/>
                  </a:cubicBezTo>
                  <a:cubicBezTo>
                    <a:pt x="293" y="462"/>
                    <a:pt x="355" y="423"/>
                    <a:pt x="401" y="400"/>
                  </a:cubicBezTo>
                  <a:cubicBezTo>
                    <a:pt x="501" y="334"/>
                    <a:pt x="535" y="234"/>
                    <a:pt x="501" y="100"/>
                  </a:cubicBezTo>
                  <a:lnTo>
                    <a:pt x="501" y="67"/>
                  </a:lnTo>
                  <a:cubicBezTo>
                    <a:pt x="401" y="0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179575" y="1783925"/>
              <a:ext cx="15850" cy="12900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275" y="0"/>
                  </a:moveTo>
                  <a:cubicBezTo>
                    <a:pt x="265" y="0"/>
                    <a:pt x="254" y="1"/>
                    <a:pt x="243" y="2"/>
                  </a:cubicBezTo>
                  <a:cubicBezTo>
                    <a:pt x="0" y="93"/>
                    <a:pt x="6" y="515"/>
                    <a:pt x="261" y="515"/>
                  </a:cubicBezTo>
                  <a:cubicBezTo>
                    <a:pt x="286" y="515"/>
                    <a:pt x="313" y="511"/>
                    <a:pt x="343" y="502"/>
                  </a:cubicBezTo>
                  <a:cubicBezTo>
                    <a:pt x="634" y="470"/>
                    <a:pt x="581" y="0"/>
                    <a:pt x="27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6260350" y="170467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279" y="1"/>
                  </a:moveTo>
                  <a:cubicBezTo>
                    <a:pt x="269" y="1"/>
                    <a:pt x="259" y="2"/>
                    <a:pt x="248" y="3"/>
                  </a:cubicBezTo>
                  <a:cubicBezTo>
                    <a:pt x="0" y="34"/>
                    <a:pt x="69" y="410"/>
                    <a:pt x="267" y="410"/>
                  </a:cubicBezTo>
                  <a:cubicBezTo>
                    <a:pt x="282" y="410"/>
                    <a:pt x="298" y="408"/>
                    <a:pt x="315" y="403"/>
                  </a:cubicBezTo>
                  <a:cubicBezTo>
                    <a:pt x="603" y="371"/>
                    <a:pt x="522" y="1"/>
                    <a:pt x="27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6271550" y="176310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6222575" y="1738050"/>
              <a:ext cx="15325" cy="10950"/>
            </a:xfrm>
            <a:custGeom>
              <a:avLst/>
              <a:gdLst/>
              <a:ahLst/>
              <a:cxnLst/>
              <a:rect l="l" t="t" r="r" b="b"/>
              <a:pathLst>
                <a:path w="613" h="438" extrusionOk="0">
                  <a:moveTo>
                    <a:pt x="289" y="0"/>
                  </a:moveTo>
                  <a:cubicBezTo>
                    <a:pt x="279" y="0"/>
                    <a:pt x="269" y="1"/>
                    <a:pt x="258" y="2"/>
                  </a:cubicBezTo>
                  <a:cubicBezTo>
                    <a:pt x="1" y="34"/>
                    <a:pt x="22" y="438"/>
                    <a:pt x="292" y="438"/>
                  </a:cubicBezTo>
                  <a:cubicBezTo>
                    <a:pt x="303" y="438"/>
                    <a:pt x="313" y="437"/>
                    <a:pt x="325" y="436"/>
                  </a:cubicBezTo>
                  <a:cubicBezTo>
                    <a:pt x="613" y="372"/>
                    <a:pt x="532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6251150" y="1793100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4" y="0"/>
                  </a:moveTo>
                  <a:cubicBezTo>
                    <a:pt x="304" y="0"/>
                    <a:pt x="293" y="1"/>
                    <a:pt x="282" y="2"/>
                  </a:cubicBezTo>
                  <a:cubicBezTo>
                    <a:pt x="1" y="64"/>
                    <a:pt x="42" y="508"/>
                    <a:pt x="296" y="508"/>
                  </a:cubicBezTo>
                  <a:cubicBezTo>
                    <a:pt x="313" y="508"/>
                    <a:pt x="330" y="506"/>
                    <a:pt x="349" y="502"/>
                  </a:cubicBezTo>
                  <a:cubicBezTo>
                    <a:pt x="640" y="470"/>
                    <a:pt x="618" y="0"/>
                    <a:pt x="31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6246775" y="1741400"/>
              <a:ext cx="20350" cy="14275"/>
            </a:xfrm>
            <a:custGeom>
              <a:avLst/>
              <a:gdLst/>
              <a:ahLst/>
              <a:cxnLst/>
              <a:rect l="l" t="t" r="r" b="b"/>
              <a:pathLst>
                <a:path w="814" h="571" extrusionOk="0">
                  <a:moveTo>
                    <a:pt x="388" y="0"/>
                  </a:moveTo>
                  <a:cubicBezTo>
                    <a:pt x="378" y="0"/>
                    <a:pt x="368" y="1"/>
                    <a:pt x="357" y="2"/>
                  </a:cubicBezTo>
                  <a:cubicBezTo>
                    <a:pt x="1" y="34"/>
                    <a:pt x="54" y="570"/>
                    <a:pt x="424" y="570"/>
                  </a:cubicBezTo>
                  <a:cubicBezTo>
                    <a:pt x="435" y="570"/>
                    <a:pt x="446" y="570"/>
                    <a:pt x="457" y="569"/>
                  </a:cubicBezTo>
                  <a:cubicBezTo>
                    <a:pt x="814" y="536"/>
                    <a:pt x="730" y="0"/>
                    <a:pt x="3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6301625" y="1713400"/>
              <a:ext cx="17475" cy="15650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77" y="1"/>
                  </a:moveTo>
                  <a:cubicBezTo>
                    <a:pt x="222" y="1"/>
                    <a:pt x="84" y="102"/>
                    <a:pt x="31" y="288"/>
                  </a:cubicBezTo>
                  <a:cubicBezTo>
                    <a:pt x="1" y="471"/>
                    <a:pt x="165" y="626"/>
                    <a:pt x="372" y="626"/>
                  </a:cubicBezTo>
                  <a:cubicBezTo>
                    <a:pt x="391" y="626"/>
                    <a:pt x="411" y="624"/>
                    <a:pt x="432" y="621"/>
                  </a:cubicBezTo>
                  <a:lnTo>
                    <a:pt x="465" y="621"/>
                  </a:lnTo>
                  <a:cubicBezTo>
                    <a:pt x="598" y="621"/>
                    <a:pt x="698" y="488"/>
                    <a:pt x="698" y="354"/>
                  </a:cubicBezTo>
                  <a:cubicBezTo>
                    <a:pt x="665" y="188"/>
                    <a:pt x="632" y="54"/>
                    <a:pt x="498" y="21"/>
                  </a:cubicBezTo>
                  <a:cubicBezTo>
                    <a:pt x="457" y="7"/>
                    <a:pt x="417" y="1"/>
                    <a:pt x="37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6311000" y="1650500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421" y="0"/>
                  </a:moveTo>
                  <a:cubicBezTo>
                    <a:pt x="411" y="0"/>
                    <a:pt x="401" y="1"/>
                    <a:pt x="390" y="2"/>
                  </a:cubicBezTo>
                  <a:cubicBezTo>
                    <a:pt x="1" y="34"/>
                    <a:pt x="85" y="603"/>
                    <a:pt x="428" y="603"/>
                  </a:cubicBezTo>
                  <a:cubicBezTo>
                    <a:pt x="437" y="603"/>
                    <a:pt x="447" y="603"/>
                    <a:pt x="457" y="602"/>
                  </a:cubicBezTo>
                  <a:cubicBezTo>
                    <a:pt x="813" y="537"/>
                    <a:pt x="761" y="0"/>
                    <a:pt x="4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6264275" y="1662950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9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6288225" y="1676950"/>
              <a:ext cx="12525" cy="10750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306" y="1"/>
                  </a:moveTo>
                  <a:cubicBezTo>
                    <a:pt x="267" y="1"/>
                    <a:pt x="228" y="17"/>
                    <a:pt x="200" y="44"/>
                  </a:cubicBezTo>
                  <a:cubicBezTo>
                    <a:pt x="167" y="44"/>
                    <a:pt x="167" y="44"/>
                    <a:pt x="134" y="78"/>
                  </a:cubicBezTo>
                  <a:cubicBezTo>
                    <a:pt x="0" y="111"/>
                    <a:pt x="0" y="245"/>
                    <a:pt x="34" y="311"/>
                  </a:cubicBezTo>
                  <a:cubicBezTo>
                    <a:pt x="56" y="400"/>
                    <a:pt x="123" y="430"/>
                    <a:pt x="194" y="430"/>
                  </a:cubicBezTo>
                  <a:cubicBezTo>
                    <a:pt x="230" y="430"/>
                    <a:pt x="267" y="423"/>
                    <a:pt x="300" y="411"/>
                  </a:cubicBezTo>
                  <a:cubicBezTo>
                    <a:pt x="334" y="411"/>
                    <a:pt x="334" y="411"/>
                    <a:pt x="367" y="378"/>
                  </a:cubicBezTo>
                  <a:cubicBezTo>
                    <a:pt x="501" y="311"/>
                    <a:pt x="501" y="211"/>
                    <a:pt x="434" y="111"/>
                  </a:cubicBezTo>
                  <a:cubicBezTo>
                    <a:pt x="414" y="33"/>
                    <a:pt x="360" y="1"/>
                    <a:pt x="30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6336175" y="1661125"/>
              <a:ext cx="9950" cy="7175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214" y="1"/>
                  </a:moveTo>
                  <a:cubicBezTo>
                    <a:pt x="195" y="1"/>
                    <a:pt x="174" y="4"/>
                    <a:pt x="150" y="10"/>
                  </a:cubicBezTo>
                  <a:cubicBezTo>
                    <a:pt x="0" y="40"/>
                    <a:pt x="39" y="287"/>
                    <a:pt x="170" y="287"/>
                  </a:cubicBezTo>
                  <a:cubicBezTo>
                    <a:pt x="185" y="287"/>
                    <a:pt x="201" y="284"/>
                    <a:pt x="217" y="277"/>
                  </a:cubicBezTo>
                  <a:cubicBezTo>
                    <a:pt x="397" y="247"/>
                    <a:pt x="388" y="1"/>
                    <a:pt x="21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6337625" y="1609625"/>
              <a:ext cx="12925" cy="10950"/>
            </a:xfrm>
            <a:custGeom>
              <a:avLst/>
              <a:gdLst/>
              <a:ahLst/>
              <a:cxnLst/>
              <a:rect l="l" t="t" r="r" b="b"/>
              <a:pathLst>
                <a:path w="517" h="438" extrusionOk="0">
                  <a:moveTo>
                    <a:pt x="254" y="0"/>
                  </a:moveTo>
                  <a:cubicBezTo>
                    <a:pt x="245" y="0"/>
                    <a:pt x="236" y="1"/>
                    <a:pt x="226" y="2"/>
                  </a:cubicBezTo>
                  <a:cubicBezTo>
                    <a:pt x="1" y="34"/>
                    <a:pt x="24" y="438"/>
                    <a:pt x="234" y="438"/>
                  </a:cubicBezTo>
                  <a:cubicBezTo>
                    <a:pt x="242" y="438"/>
                    <a:pt x="251" y="437"/>
                    <a:pt x="259" y="436"/>
                  </a:cubicBezTo>
                  <a:cubicBezTo>
                    <a:pt x="516" y="404"/>
                    <a:pt x="495" y="0"/>
                    <a:pt x="2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6283450" y="1565300"/>
              <a:ext cx="12650" cy="10250"/>
            </a:xfrm>
            <a:custGeom>
              <a:avLst/>
              <a:gdLst/>
              <a:ahLst/>
              <a:cxnLst/>
              <a:rect l="l" t="t" r="r" b="b"/>
              <a:pathLst>
                <a:path w="506" h="410" extrusionOk="0">
                  <a:moveTo>
                    <a:pt x="278" y="0"/>
                  </a:moveTo>
                  <a:cubicBezTo>
                    <a:pt x="261" y="0"/>
                    <a:pt x="244" y="3"/>
                    <a:pt x="225" y="7"/>
                  </a:cubicBezTo>
                  <a:cubicBezTo>
                    <a:pt x="0" y="39"/>
                    <a:pt x="22" y="410"/>
                    <a:pt x="231" y="410"/>
                  </a:cubicBezTo>
                  <a:cubicBezTo>
                    <a:pt x="240" y="410"/>
                    <a:pt x="249" y="409"/>
                    <a:pt x="258" y="408"/>
                  </a:cubicBezTo>
                  <a:cubicBezTo>
                    <a:pt x="506" y="377"/>
                    <a:pt x="495" y="0"/>
                    <a:pt x="2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6356900" y="1615375"/>
              <a:ext cx="19275" cy="13525"/>
            </a:xfrm>
            <a:custGeom>
              <a:avLst/>
              <a:gdLst/>
              <a:ahLst/>
              <a:cxnLst/>
              <a:rect l="l" t="t" r="r" b="b"/>
              <a:pathLst>
                <a:path w="771" h="541" extrusionOk="0">
                  <a:moveTo>
                    <a:pt x="442" y="0"/>
                  </a:moveTo>
                  <a:cubicBezTo>
                    <a:pt x="425" y="0"/>
                    <a:pt x="407" y="2"/>
                    <a:pt x="389" y="6"/>
                  </a:cubicBezTo>
                  <a:cubicBezTo>
                    <a:pt x="1" y="38"/>
                    <a:pt x="83" y="541"/>
                    <a:pt x="423" y="541"/>
                  </a:cubicBezTo>
                  <a:cubicBezTo>
                    <a:pt x="434" y="541"/>
                    <a:pt x="444" y="540"/>
                    <a:pt x="456" y="539"/>
                  </a:cubicBezTo>
                  <a:cubicBezTo>
                    <a:pt x="771" y="508"/>
                    <a:pt x="729" y="0"/>
                    <a:pt x="44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6298225" y="1601325"/>
              <a:ext cx="14200" cy="11675"/>
            </a:xfrm>
            <a:custGeom>
              <a:avLst/>
              <a:gdLst/>
              <a:ahLst/>
              <a:cxnLst/>
              <a:rect l="l" t="t" r="r" b="b"/>
              <a:pathLst>
                <a:path w="568" h="467" extrusionOk="0">
                  <a:moveTo>
                    <a:pt x="301" y="1"/>
                  </a:moveTo>
                  <a:cubicBezTo>
                    <a:pt x="134" y="1"/>
                    <a:pt x="1" y="134"/>
                    <a:pt x="67" y="301"/>
                  </a:cubicBezTo>
                  <a:cubicBezTo>
                    <a:pt x="67" y="415"/>
                    <a:pt x="161" y="466"/>
                    <a:pt x="262" y="466"/>
                  </a:cubicBezTo>
                  <a:cubicBezTo>
                    <a:pt x="310" y="466"/>
                    <a:pt x="359" y="455"/>
                    <a:pt x="401" y="434"/>
                  </a:cubicBezTo>
                  <a:lnTo>
                    <a:pt x="468" y="334"/>
                  </a:lnTo>
                  <a:cubicBezTo>
                    <a:pt x="568" y="234"/>
                    <a:pt x="501" y="101"/>
                    <a:pt x="401" y="67"/>
                  </a:cubicBezTo>
                  <a:cubicBezTo>
                    <a:pt x="334" y="67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6322675" y="157362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311" y="1"/>
                  </a:moveTo>
                  <a:cubicBezTo>
                    <a:pt x="294" y="1"/>
                    <a:pt x="276" y="3"/>
                    <a:pt x="257" y="8"/>
                  </a:cubicBezTo>
                  <a:cubicBezTo>
                    <a:pt x="1" y="40"/>
                    <a:pt x="83" y="410"/>
                    <a:pt x="296" y="410"/>
                  </a:cubicBezTo>
                  <a:cubicBezTo>
                    <a:pt x="305" y="410"/>
                    <a:pt x="314" y="409"/>
                    <a:pt x="323" y="408"/>
                  </a:cubicBezTo>
                  <a:cubicBezTo>
                    <a:pt x="602" y="377"/>
                    <a:pt x="536" y="1"/>
                    <a:pt x="31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6252075" y="1553525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32" y="0"/>
                  </a:moveTo>
                  <a:cubicBezTo>
                    <a:pt x="405" y="0"/>
                    <a:pt x="376" y="4"/>
                    <a:pt x="345" y="11"/>
                  </a:cubicBezTo>
                  <a:cubicBezTo>
                    <a:pt x="0" y="74"/>
                    <a:pt x="68" y="551"/>
                    <a:pt x="384" y="551"/>
                  </a:cubicBezTo>
                  <a:cubicBezTo>
                    <a:pt x="403" y="551"/>
                    <a:pt x="424" y="549"/>
                    <a:pt x="446" y="545"/>
                  </a:cubicBezTo>
                  <a:cubicBezTo>
                    <a:pt x="784" y="514"/>
                    <a:pt x="753" y="0"/>
                    <a:pt x="43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6268475" y="1524550"/>
              <a:ext cx="12850" cy="9300"/>
            </a:xfrm>
            <a:custGeom>
              <a:avLst/>
              <a:gdLst/>
              <a:ahLst/>
              <a:cxnLst/>
              <a:rect l="l" t="t" r="r" b="b"/>
              <a:pathLst>
                <a:path w="514" h="372" extrusionOk="0">
                  <a:moveTo>
                    <a:pt x="286" y="1"/>
                  </a:moveTo>
                  <a:cubicBezTo>
                    <a:pt x="276" y="1"/>
                    <a:pt x="267" y="1"/>
                    <a:pt x="257" y="3"/>
                  </a:cubicBezTo>
                  <a:cubicBezTo>
                    <a:pt x="0" y="3"/>
                    <a:pt x="21" y="372"/>
                    <a:pt x="259" y="372"/>
                  </a:cubicBezTo>
                  <a:cubicBezTo>
                    <a:pt x="269" y="372"/>
                    <a:pt x="279" y="371"/>
                    <a:pt x="290" y="370"/>
                  </a:cubicBezTo>
                  <a:cubicBezTo>
                    <a:pt x="513" y="338"/>
                    <a:pt x="492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6291775" y="1537075"/>
              <a:ext cx="16250" cy="12625"/>
            </a:xfrm>
            <a:custGeom>
              <a:avLst/>
              <a:gdLst/>
              <a:ahLst/>
              <a:cxnLst/>
              <a:rect l="l" t="t" r="r" b="b"/>
              <a:pathLst>
                <a:path w="650" h="505" extrusionOk="0">
                  <a:moveTo>
                    <a:pt x="290" y="1"/>
                  </a:moveTo>
                  <a:cubicBezTo>
                    <a:pt x="280" y="1"/>
                    <a:pt x="269" y="1"/>
                    <a:pt x="259" y="2"/>
                  </a:cubicBezTo>
                  <a:cubicBezTo>
                    <a:pt x="1" y="67"/>
                    <a:pt x="54" y="504"/>
                    <a:pt x="328" y="504"/>
                  </a:cubicBezTo>
                  <a:cubicBezTo>
                    <a:pt x="338" y="504"/>
                    <a:pt x="348" y="504"/>
                    <a:pt x="359" y="502"/>
                  </a:cubicBezTo>
                  <a:cubicBezTo>
                    <a:pt x="649" y="470"/>
                    <a:pt x="596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6217625" y="150777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78" y="1"/>
                  </a:moveTo>
                  <a:cubicBezTo>
                    <a:pt x="361" y="1"/>
                    <a:pt x="342" y="3"/>
                    <a:pt x="322" y="7"/>
                  </a:cubicBezTo>
                  <a:cubicBezTo>
                    <a:pt x="0" y="71"/>
                    <a:pt x="51" y="509"/>
                    <a:pt x="356" y="509"/>
                  </a:cubicBezTo>
                  <a:cubicBezTo>
                    <a:pt x="367" y="509"/>
                    <a:pt x="378" y="508"/>
                    <a:pt x="389" y="507"/>
                  </a:cubicBezTo>
                  <a:cubicBezTo>
                    <a:pt x="672" y="476"/>
                    <a:pt x="659" y="1"/>
                    <a:pt x="37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6233900" y="1473575"/>
              <a:ext cx="17125" cy="12175"/>
            </a:xfrm>
            <a:custGeom>
              <a:avLst/>
              <a:gdLst/>
              <a:ahLst/>
              <a:cxnLst/>
              <a:rect l="l" t="t" r="r" b="b"/>
              <a:pathLst>
                <a:path w="685" h="487" extrusionOk="0">
                  <a:moveTo>
                    <a:pt x="365" y="1"/>
                  </a:moveTo>
                  <a:cubicBezTo>
                    <a:pt x="346" y="1"/>
                    <a:pt x="326" y="3"/>
                    <a:pt x="305" y="7"/>
                  </a:cubicBezTo>
                  <a:cubicBezTo>
                    <a:pt x="0" y="37"/>
                    <a:pt x="30" y="486"/>
                    <a:pt x="292" y="486"/>
                  </a:cubicBezTo>
                  <a:cubicBezTo>
                    <a:pt x="317" y="486"/>
                    <a:pt x="343" y="483"/>
                    <a:pt x="372" y="474"/>
                  </a:cubicBezTo>
                  <a:cubicBezTo>
                    <a:pt x="685" y="443"/>
                    <a:pt x="646" y="1"/>
                    <a:pt x="36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6191725" y="1449225"/>
              <a:ext cx="15775" cy="12075"/>
            </a:xfrm>
            <a:custGeom>
              <a:avLst/>
              <a:gdLst/>
              <a:ahLst/>
              <a:cxnLst/>
              <a:rect l="l" t="t" r="r" b="b"/>
              <a:pathLst>
                <a:path w="631" h="483" extrusionOk="0">
                  <a:moveTo>
                    <a:pt x="341" y="0"/>
                  </a:moveTo>
                  <a:cubicBezTo>
                    <a:pt x="316" y="0"/>
                    <a:pt x="288" y="5"/>
                    <a:pt x="258" y="14"/>
                  </a:cubicBezTo>
                  <a:cubicBezTo>
                    <a:pt x="0" y="46"/>
                    <a:pt x="53" y="482"/>
                    <a:pt x="328" y="482"/>
                  </a:cubicBezTo>
                  <a:cubicBezTo>
                    <a:pt x="337" y="482"/>
                    <a:pt x="347" y="482"/>
                    <a:pt x="358" y="481"/>
                  </a:cubicBezTo>
                  <a:cubicBezTo>
                    <a:pt x="631" y="420"/>
                    <a:pt x="600" y="0"/>
                    <a:pt x="34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6244500" y="1495375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3" y="1"/>
                  </a:moveTo>
                  <a:cubicBezTo>
                    <a:pt x="303" y="1"/>
                    <a:pt x="292" y="1"/>
                    <a:pt x="282" y="2"/>
                  </a:cubicBezTo>
                  <a:cubicBezTo>
                    <a:pt x="0" y="65"/>
                    <a:pt x="70" y="509"/>
                    <a:pt x="328" y="509"/>
                  </a:cubicBezTo>
                  <a:cubicBezTo>
                    <a:pt x="345" y="509"/>
                    <a:pt x="363" y="507"/>
                    <a:pt x="382" y="503"/>
                  </a:cubicBezTo>
                  <a:cubicBezTo>
                    <a:pt x="640" y="470"/>
                    <a:pt x="61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205075" y="148370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4" y="1"/>
                  </a:moveTo>
                  <a:cubicBezTo>
                    <a:pt x="313" y="1"/>
                    <a:pt x="302" y="1"/>
                    <a:pt x="291" y="2"/>
                  </a:cubicBezTo>
                  <a:cubicBezTo>
                    <a:pt x="1" y="34"/>
                    <a:pt x="22" y="471"/>
                    <a:pt x="324" y="471"/>
                  </a:cubicBezTo>
                  <a:cubicBezTo>
                    <a:pt x="335" y="471"/>
                    <a:pt x="346" y="470"/>
                    <a:pt x="357" y="469"/>
                  </a:cubicBezTo>
                  <a:cubicBezTo>
                    <a:pt x="647" y="437"/>
                    <a:pt x="626" y="1"/>
                    <a:pt x="32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216500" y="1452600"/>
              <a:ext cx="6650" cy="5325"/>
            </a:xfrm>
            <a:custGeom>
              <a:avLst/>
              <a:gdLst/>
              <a:ahLst/>
              <a:cxnLst/>
              <a:rect l="l" t="t" r="r" b="b"/>
              <a:pathLst>
                <a:path w="266" h="213" extrusionOk="0">
                  <a:moveTo>
                    <a:pt x="155" y="0"/>
                  </a:moveTo>
                  <a:cubicBezTo>
                    <a:pt x="139" y="0"/>
                    <a:pt x="121" y="4"/>
                    <a:pt x="101" y="12"/>
                  </a:cubicBezTo>
                  <a:cubicBezTo>
                    <a:pt x="1" y="12"/>
                    <a:pt x="34" y="212"/>
                    <a:pt x="167" y="212"/>
                  </a:cubicBezTo>
                  <a:cubicBezTo>
                    <a:pt x="255" y="183"/>
                    <a:pt x="266" y="0"/>
                    <a:pt x="1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6187725" y="1423450"/>
              <a:ext cx="8375" cy="7200"/>
            </a:xfrm>
            <a:custGeom>
              <a:avLst/>
              <a:gdLst/>
              <a:ahLst/>
              <a:cxnLst/>
              <a:rect l="l" t="t" r="r" b="b"/>
              <a:pathLst>
                <a:path w="335" h="288" extrusionOk="0">
                  <a:moveTo>
                    <a:pt x="197" y="1"/>
                  </a:moveTo>
                  <a:cubicBezTo>
                    <a:pt x="183" y="1"/>
                    <a:pt x="167" y="4"/>
                    <a:pt x="151" y="11"/>
                  </a:cubicBezTo>
                  <a:cubicBezTo>
                    <a:pt x="1" y="41"/>
                    <a:pt x="13" y="287"/>
                    <a:pt x="138" y="287"/>
                  </a:cubicBezTo>
                  <a:cubicBezTo>
                    <a:pt x="152" y="287"/>
                    <a:pt x="168" y="284"/>
                    <a:pt x="184" y="277"/>
                  </a:cubicBezTo>
                  <a:cubicBezTo>
                    <a:pt x="334" y="247"/>
                    <a:pt x="322" y="1"/>
                    <a:pt x="1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6170875" y="1433625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8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6081950" y="1942275"/>
              <a:ext cx="19825" cy="13625"/>
            </a:xfrm>
            <a:custGeom>
              <a:avLst/>
              <a:gdLst/>
              <a:ahLst/>
              <a:cxnLst/>
              <a:rect l="l" t="t" r="r" b="b"/>
              <a:pathLst>
                <a:path w="793" h="545" extrusionOk="0">
                  <a:moveTo>
                    <a:pt x="437" y="0"/>
                  </a:moveTo>
                  <a:cubicBezTo>
                    <a:pt x="419" y="0"/>
                    <a:pt x="399" y="2"/>
                    <a:pt x="379" y="6"/>
                  </a:cubicBezTo>
                  <a:cubicBezTo>
                    <a:pt x="1" y="37"/>
                    <a:pt x="69" y="545"/>
                    <a:pt x="387" y="545"/>
                  </a:cubicBezTo>
                  <a:cubicBezTo>
                    <a:pt x="406" y="545"/>
                    <a:pt x="425" y="543"/>
                    <a:pt x="446" y="539"/>
                  </a:cubicBezTo>
                  <a:cubicBezTo>
                    <a:pt x="792" y="508"/>
                    <a:pt x="752" y="0"/>
                    <a:pt x="437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6096925" y="1901500"/>
              <a:ext cx="20125" cy="15225"/>
            </a:xfrm>
            <a:custGeom>
              <a:avLst/>
              <a:gdLst/>
              <a:ahLst/>
              <a:cxnLst/>
              <a:rect l="l" t="t" r="r" b="b"/>
              <a:pathLst>
                <a:path w="805" h="609" extrusionOk="0">
                  <a:moveTo>
                    <a:pt x="376" y="1"/>
                  </a:moveTo>
                  <a:cubicBezTo>
                    <a:pt x="367" y="1"/>
                    <a:pt x="357" y="1"/>
                    <a:pt x="347" y="2"/>
                  </a:cubicBezTo>
                  <a:cubicBezTo>
                    <a:pt x="0" y="97"/>
                    <a:pt x="41" y="608"/>
                    <a:pt x="384" y="608"/>
                  </a:cubicBezTo>
                  <a:cubicBezTo>
                    <a:pt x="404" y="608"/>
                    <a:pt x="425" y="606"/>
                    <a:pt x="447" y="603"/>
                  </a:cubicBezTo>
                  <a:cubicBezTo>
                    <a:pt x="804" y="570"/>
                    <a:pt x="719" y="1"/>
                    <a:pt x="37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6044400" y="1988225"/>
              <a:ext cx="12600" cy="9425"/>
            </a:xfrm>
            <a:custGeom>
              <a:avLst/>
              <a:gdLst/>
              <a:ahLst/>
              <a:cxnLst/>
              <a:rect l="l" t="t" r="r" b="b"/>
              <a:pathLst>
                <a:path w="504" h="377" extrusionOk="0">
                  <a:moveTo>
                    <a:pt x="272" y="0"/>
                  </a:moveTo>
                  <a:cubicBezTo>
                    <a:pt x="264" y="0"/>
                    <a:pt x="255" y="1"/>
                    <a:pt x="246" y="2"/>
                  </a:cubicBezTo>
                  <a:cubicBezTo>
                    <a:pt x="0" y="33"/>
                    <a:pt x="38" y="377"/>
                    <a:pt x="229" y="377"/>
                  </a:cubicBezTo>
                  <a:cubicBezTo>
                    <a:pt x="245" y="377"/>
                    <a:pt x="262" y="374"/>
                    <a:pt x="280" y="369"/>
                  </a:cubicBezTo>
                  <a:cubicBezTo>
                    <a:pt x="503" y="337"/>
                    <a:pt x="452" y="0"/>
                    <a:pt x="27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6079725" y="2064425"/>
              <a:ext cx="18325" cy="18175"/>
            </a:xfrm>
            <a:custGeom>
              <a:avLst/>
              <a:gdLst/>
              <a:ahLst/>
              <a:cxnLst/>
              <a:rect l="l" t="t" r="r" b="b"/>
              <a:pathLst>
                <a:path w="733" h="727" extrusionOk="0">
                  <a:moveTo>
                    <a:pt x="381" y="1"/>
                  </a:moveTo>
                  <a:cubicBezTo>
                    <a:pt x="304" y="1"/>
                    <a:pt x="227" y="30"/>
                    <a:pt x="168" y="90"/>
                  </a:cubicBezTo>
                  <a:cubicBezTo>
                    <a:pt x="134" y="123"/>
                    <a:pt x="68" y="157"/>
                    <a:pt x="34" y="257"/>
                  </a:cubicBezTo>
                  <a:cubicBezTo>
                    <a:pt x="1" y="390"/>
                    <a:pt x="34" y="490"/>
                    <a:pt x="101" y="624"/>
                  </a:cubicBezTo>
                  <a:cubicBezTo>
                    <a:pt x="168" y="657"/>
                    <a:pt x="234" y="724"/>
                    <a:pt x="335" y="724"/>
                  </a:cubicBezTo>
                  <a:cubicBezTo>
                    <a:pt x="348" y="726"/>
                    <a:pt x="361" y="727"/>
                    <a:pt x="374" y="727"/>
                  </a:cubicBezTo>
                  <a:cubicBezTo>
                    <a:pt x="587" y="727"/>
                    <a:pt x="733" y="479"/>
                    <a:pt x="701" y="290"/>
                  </a:cubicBezTo>
                  <a:cubicBezTo>
                    <a:pt x="659" y="97"/>
                    <a:pt x="519" y="1"/>
                    <a:pt x="38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6086125" y="2003000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58" y="1"/>
                  </a:moveTo>
                  <a:cubicBezTo>
                    <a:pt x="433" y="1"/>
                    <a:pt x="407" y="4"/>
                    <a:pt x="379" y="12"/>
                  </a:cubicBezTo>
                  <a:cubicBezTo>
                    <a:pt x="1" y="43"/>
                    <a:pt x="69" y="551"/>
                    <a:pt x="387" y="551"/>
                  </a:cubicBezTo>
                  <a:cubicBezTo>
                    <a:pt x="406" y="551"/>
                    <a:pt x="425" y="549"/>
                    <a:pt x="445" y="546"/>
                  </a:cubicBezTo>
                  <a:cubicBezTo>
                    <a:pt x="784" y="515"/>
                    <a:pt x="753" y="1"/>
                    <a:pt x="4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6130050" y="2034975"/>
              <a:ext cx="13100" cy="10075"/>
            </a:xfrm>
            <a:custGeom>
              <a:avLst/>
              <a:gdLst/>
              <a:ahLst/>
              <a:cxnLst/>
              <a:rect l="l" t="t" r="r" b="b"/>
              <a:pathLst>
                <a:path w="524" h="403" extrusionOk="0">
                  <a:moveTo>
                    <a:pt x="223" y="0"/>
                  </a:moveTo>
                  <a:cubicBezTo>
                    <a:pt x="0" y="96"/>
                    <a:pt x="50" y="403"/>
                    <a:pt x="258" y="403"/>
                  </a:cubicBezTo>
                  <a:cubicBezTo>
                    <a:pt x="268" y="403"/>
                    <a:pt x="279" y="402"/>
                    <a:pt x="290" y="401"/>
                  </a:cubicBezTo>
                  <a:cubicBezTo>
                    <a:pt x="523" y="334"/>
                    <a:pt x="456" y="0"/>
                    <a:pt x="2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6109175" y="2079950"/>
              <a:ext cx="9550" cy="7650"/>
            </a:xfrm>
            <a:custGeom>
              <a:avLst/>
              <a:gdLst/>
              <a:ahLst/>
              <a:cxnLst/>
              <a:rect l="l" t="t" r="r" b="b"/>
              <a:pathLst>
                <a:path w="382" h="306" extrusionOk="0">
                  <a:moveTo>
                    <a:pt x="216" y="0"/>
                  </a:moveTo>
                  <a:cubicBezTo>
                    <a:pt x="208" y="0"/>
                    <a:pt x="199" y="1"/>
                    <a:pt x="191" y="3"/>
                  </a:cubicBezTo>
                  <a:cubicBezTo>
                    <a:pt x="1" y="34"/>
                    <a:pt x="51" y="305"/>
                    <a:pt x="199" y="305"/>
                  </a:cubicBezTo>
                  <a:cubicBezTo>
                    <a:pt x="207" y="305"/>
                    <a:pt x="215" y="305"/>
                    <a:pt x="224" y="303"/>
                  </a:cubicBezTo>
                  <a:cubicBezTo>
                    <a:pt x="382" y="271"/>
                    <a:pt x="360" y="0"/>
                    <a:pt x="2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6105825" y="2040650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50" y="1"/>
                  </a:moveTo>
                  <a:cubicBezTo>
                    <a:pt x="332" y="1"/>
                    <a:pt x="312" y="3"/>
                    <a:pt x="291" y="7"/>
                  </a:cubicBezTo>
                  <a:cubicBezTo>
                    <a:pt x="1" y="39"/>
                    <a:pt x="85" y="509"/>
                    <a:pt x="333" y="509"/>
                  </a:cubicBezTo>
                  <a:cubicBezTo>
                    <a:pt x="341" y="509"/>
                    <a:pt x="349" y="508"/>
                    <a:pt x="358" y="507"/>
                  </a:cubicBezTo>
                  <a:cubicBezTo>
                    <a:pt x="671" y="445"/>
                    <a:pt x="632" y="1"/>
                    <a:pt x="35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064725" y="2034975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01" y="0"/>
                  </a:moveTo>
                  <a:cubicBezTo>
                    <a:pt x="1" y="0"/>
                    <a:pt x="67" y="167"/>
                    <a:pt x="134" y="167"/>
                  </a:cubicBezTo>
                  <a:cubicBezTo>
                    <a:pt x="234" y="167"/>
                    <a:pt x="234" y="0"/>
                    <a:pt x="10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6064175" y="1974875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85" y="1"/>
                  </a:moveTo>
                  <a:cubicBezTo>
                    <a:pt x="276" y="1"/>
                    <a:pt x="266" y="1"/>
                    <a:pt x="256" y="3"/>
                  </a:cubicBezTo>
                  <a:cubicBezTo>
                    <a:pt x="1" y="35"/>
                    <a:pt x="20" y="372"/>
                    <a:pt x="256" y="372"/>
                  </a:cubicBezTo>
                  <a:cubicBezTo>
                    <a:pt x="267" y="372"/>
                    <a:pt x="278" y="371"/>
                    <a:pt x="289" y="370"/>
                  </a:cubicBezTo>
                  <a:cubicBezTo>
                    <a:pt x="513" y="338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6038275" y="1930675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57" y="1"/>
                  </a:moveTo>
                  <a:cubicBezTo>
                    <a:pt x="246" y="1"/>
                    <a:pt x="236" y="1"/>
                    <a:pt x="225" y="3"/>
                  </a:cubicBezTo>
                  <a:cubicBezTo>
                    <a:pt x="0" y="67"/>
                    <a:pt x="53" y="438"/>
                    <a:pt x="294" y="438"/>
                  </a:cubicBezTo>
                  <a:cubicBezTo>
                    <a:pt x="304" y="438"/>
                    <a:pt x="314" y="438"/>
                    <a:pt x="325" y="436"/>
                  </a:cubicBezTo>
                  <a:cubicBezTo>
                    <a:pt x="550" y="404"/>
                    <a:pt x="527" y="1"/>
                    <a:pt x="25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55800" y="1884825"/>
              <a:ext cx="15375" cy="11775"/>
            </a:xfrm>
            <a:custGeom>
              <a:avLst/>
              <a:gdLst/>
              <a:ahLst/>
              <a:cxnLst/>
              <a:rect l="l" t="t" r="r" b="b"/>
              <a:pathLst>
                <a:path w="615" h="471" extrusionOk="0">
                  <a:moveTo>
                    <a:pt x="284" y="0"/>
                  </a:moveTo>
                  <a:cubicBezTo>
                    <a:pt x="276" y="0"/>
                    <a:pt x="267" y="1"/>
                    <a:pt x="257" y="2"/>
                  </a:cubicBezTo>
                  <a:cubicBezTo>
                    <a:pt x="0" y="66"/>
                    <a:pt x="22" y="471"/>
                    <a:pt x="292" y="471"/>
                  </a:cubicBezTo>
                  <a:cubicBezTo>
                    <a:pt x="302" y="471"/>
                    <a:pt x="313" y="470"/>
                    <a:pt x="324" y="469"/>
                  </a:cubicBezTo>
                  <a:cubicBezTo>
                    <a:pt x="614" y="437"/>
                    <a:pt x="531" y="0"/>
                    <a:pt x="28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033025" y="1884325"/>
              <a:ext cx="6625" cy="6525"/>
            </a:xfrm>
            <a:custGeom>
              <a:avLst/>
              <a:gdLst/>
              <a:ahLst/>
              <a:cxnLst/>
              <a:rect l="l" t="t" r="r" b="b"/>
              <a:pathLst>
                <a:path w="265" h="261" extrusionOk="0">
                  <a:moveTo>
                    <a:pt x="168" y="1"/>
                  </a:moveTo>
                  <a:cubicBezTo>
                    <a:pt x="125" y="1"/>
                    <a:pt x="70" y="35"/>
                    <a:pt x="34" y="89"/>
                  </a:cubicBezTo>
                  <a:cubicBezTo>
                    <a:pt x="1" y="156"/>
                    <a:pt x="34" y="189"/>
                    <a:pt x="68" y="256"/>
                  </a:cubicBezTo>
                  <a:cubicBezTo>
                    <a:pt x="82" y="259"/>
                    <a:pt x="96" y="261"/>
                    <a:pt x="109" y="261"/>
                  </a:cubicBezTo>
                  <a:cubicBezTo>
                    <a:pt x="214" y="261"/>
                    <a:pt x="264" y="148"/>
                    <a:pt x="234" y="89"/>
                  </a:cubicBezTo>
                  <a:cubicBezTo>
                    <a:pt x="234" y="27"/>
                    <a:pt x="206" y="1"/>
                    <a:pt x="16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6060550" y="185150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6118925" y="1949700"/>
              <a:ext cx="10875" cy="8675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6" y="0"/>
                  </a:moveTo>
                  <a:cubicBezTo>
                    <a:pt x="213" y="0"/>
                    <a:pt x="190" y="3"/>
                    <a:pt x="168" y="9"/>
                  </a:cubicBezTo>
                  <a:cubicBezTo>
                    <a:pt x="101" y="42"/>
                    <a:pt x="1" y="176"/>
                    <a:pt x="34" y="242"/>
                  </a:cubicBezTo>
                  <a:lnTo>
                    <a:pt x="34" y="276"/>
                  </a:lnTo>
                  <a:cubicBezTo>
                    <a:pt x="83" y="325"/>
                    <a:pt x="150" y="347"/>
                    <a:pt x="215" y="347"/>
                  </a:cubicBezTo>
                  <a:cubicBezTo>
                    <a:pt x="327" y="347"/>
                    <a:pt x="434" y="281"/>
                    <a:pt x="434" y="176"/>
                  </a:cubicBezTo>
                  <a:cubicBezTo>
                    <a:pt x="434" y="65"/>
                    <a:pt x="343" y="0"/>
                    <a:pt x="2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127525" y="1997400"/>
              <a:ext cx="14525" cy="10950"/>
            </a:xfrm>
            <a:custGeom>
              <a:avLst/>
              <a:gdLst/>
              <a:ahLst/>
              <a:cxnLst/>
              <a:rect l="l" t="t" r="r" b="b"/>
              <a:pathLst>
                <a:path w="581" h="438" extrusionOk="0">
                  <a:moveTo>
                    <a:pt x="289" y="0"/>
                  </a:moveTo>
                  <a:cubicBezTo>
                    <a:pt x="279" y="0"/>
                    <a:pt x="268" y="1"/>
                    <a:pt x="257" y="2"/>
                  </a:cubicBezTo>
                  <a:cubicBezTo>
                    <a:pt x="1" y="66"/>
                    <a:pt x="52" y="438"/>
                    <a:pt x="293" y="438"/>
                  </a:cubicBezTo>
                  <a:cubicBezTo>
                    <a:pt x="303" y="438"/>
                    <a:pt x="313" y="437"/>
                    <a:pt x="324" y="436"/>
                  </a:cubicBezTo>
                  <a:cubicBezTo>
                    <a:pt x="581" y="404"/>
                    <a:pt x="559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6158400" y="1974925"/>
              <a:ext cx="12250" cy="8425"/>
            </a:xfrm>
            <a:custGeom>
              <a:avLst/>
              <a:gdLst/>
              <a:ahLst/>
              <a:cxnLst/>
              <a:rect l="l" t="t" r="r" b="b"/>
              <a:pathLst>
                <a:path w="490" h="337" extrusionOk="0">
                  <a:moveTo>
                    <a:pt x="223" y="1"/>
                  </a:moveTo>
                  <a:cubicBezTo>
                    <a:pt x="1" y="32"/>
                    <a:pt x="51" y="337"/>
                    <a:pt x="229" y="337"/>
                  </a:cubicBezTo>
                  <a:cubicBezTo>
                    <a:pt x="238" y="337"/>
                    <a:pt x="247" y="336"/>
                    <a:pt x="256" y="334"/>
                  </a:cubicBezTo>
                  <a:cubicBezTo>
                    <a:pt x="490" y="301"/>
                    <a:pt x="423" y="1"/>
                    <a:pt x="22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133350" y="1930700"/>
              <a:ext cx="17875" cy="14275"/>
            </a:xfrm>
            <a:custGeom>
              <a:avLst/>
              <a:gdLst/>
              <a:ahLst/>
              <a:cxnLst/>
              <a:rect l="l" t="t" r="r" b="b"/>
              <a:pathLst>
                <a:path w="715" h="571" extrusionOk="0">
                  <a:moveTo>
                    <a:pt x="354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1" y="66"/>
                    <a:pt x="54" y="570"/>
                    <a:pt x="362" y="570"/>
                  </a:cubicBezTo>
                  <a:cubicBezTo>
                    <a:pt x="371" y="570"/>
                    <a:pt x="381" y="570"/>
                    <a:pt x="391" y="569"/>
                  </a:cubicBezTo>
                  <a:cubicBezTo>
                    <a:pt x="715" y="504"/>
                    <a:pt x="662" y="0"/>
                    <a:pt x="3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061075" y="1847275"/>
              <a:ext cx="10950" cy="8650"/>
            </a:xfrm>
            <a:custGeom>
              <a:avLst/>
              <a:gdLst/>
              <a:ahLst/>
              <a:cxnLst/>
              <a:rect l="l" t="t" r="r" b="b"/>
              <a:pathLst>
                <a:path w="438" h="346" extrusionOk="0">
                  <a:moveTo>
                    <a:pt x="241" y="1"/>
                  </a:moveTo>
                  <a:cubicBezTo>
                    <a:pt x="232" y="1"/>
                    <a:pt x="223" y="1"/>
                    <a:pt x="213" y="3"/>
                  </a:cubicBezTo>
                  <a:cubicBezTo>
                    <a:pt x="1" y="64"/>
                    <a:pt x="9" y="345"/>
                    <a:pt x="188" y="345"/>
                  </a:cubicBezTo>
                  <a:cubicBezTo>
                    <a:pt x="206" y="345"/>
                    <a:pt x="226" y="343"/>
                    <a:pt x="247" y="337"/>
                  </a:cubicBezTo>
                  <a:cubicBezTo>
                    <a:pt x="437" y="305"/>
                    <a:pt x="416" y="1"/>
                    <a:pt x="24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087675" y="1873850"/>
              <a:ext cx="15000" cy="11200"/>
            </a:xfrm>
            <a:custGeom>
              <a:avLst/>
              <a:gdLst/>
              <a:ahLst/>
              <a:cxnLst/>
              <a:rect l="l" t="t" r="r" b="b"/>
              <a:pathLst>
                <a:path w="600" h="448" extrusionOk="0">
                  <a:moveTo>
                    <a:pt x="313" y="1"/>
                  </a:moveTo>
                  <a:cubicBezTo>
                    <a:pt x="293" y="1"/>
                    <a:pt x="272" y="3"/>
                    <a:pt x="250" y="7"/>
                  </a:cubicBezTo>
                  <a:cubicBezTo>
                    <a:pt x="1" y="39"/>
                    <a:pt x="42" y="448"/>
                    <a:pt x="293" y="448"/>
                  </a:cubicBezTo>
                  <a:cubicBezTo>
                    <a:pt x="311" y="448"/>
                    <a:pt x="330" y="446"/>
                    <a:pt x="350" y="441"/>
                  </a:cubicBezTo>
                  <a:cubicBezTo>
                    <a:pt x="599" y="410"/>
                    <a:pt x="58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5992450" y="1843125"/>
              <a:ext cx="16175" cy="11800"/>
            </a:xfrm>
            <a:custGeom>
              <a:avLst/>
              <a:gdLst/>
              <a:ahLst/>
              <a:cxnLst/>
              <a:rect l="l" t="t" r="r" b="b"/>
              <a:pathLst>
                <a:path w="647" h="472" extrusionOk="0">
                  <a:moveTo>
                    <a:pt x="317" y="1"/>
                  </a:moveTo>
                  <a:cubicBezTo>
                    <a:pt x="308" y="1"/>
                    <a:pt x="299" y="1"/>
                    <a:pt x="290" y="2"/>
                  </a:cubicBezTo>
                  <a:cubicBezTo>
                    <a:pt x="1" y="66"/>
                    <a:pt x="52" y="471"/>
                    <a:pt x="324" y="471"/>
                  </a:cubicBezTo>
                  <a:cubicBezTo>
                    <a:pt x="335" y="471"/>
                    <a:pt x="345" y="470"/>
                    <a:pt x="356" y="469"/>
                  </a:cubicBezTo>
                  <a:cubicBezTo>
                    <a:pt x="646" y="437"/>
                    <a:pt x="563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5991375" y="1817225"/>
              <a:ext cx="6650" cy="5375"/>
            </a:xfrm>
            <a:custGeom>
              <a:avLst/>
              <a:gdLst/>
              <a:ahLst/>
              <a:cxnLst/>
              <a:rect l="l" t="t" r="r" b="b"/>
              <a:pathLst>
                <a:path w="266" h="215" extrusionOk="0">
                  <a:moveTo>
                    <a:pt x="135" y="0"/>
                  </a:moveTo>
                  <a:cubicBezTo>
                    <a:pt x="124" y="0"/>
                    <a:pt x="112" y="2"/>
                    <a:pt x="99" y="4"/>
                  </a:cubicBezTo>
                  <a:cubicBezTo>
                    <a:pt x="10" y="4"/>
                    <a:pt x="0" y="215"/>
                    <a:pt x="116" y="215"/>
                  </a:cubicBezTo>
                  <a:cubicBezTo>
                    <a:pt x="131" y="215"/>
                    <a:pt x="147" y="212"/>
                    <a:pt x="166" y="204"/>
                  </a:cubicBezTo>
                  <a:cubicBezTo>
                    <a:pt x="258" y="173"/>
                    <a:pt x="265" y="0"/>
                    <a:pt x="13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5939925" y="1847275"/>
              <a:ext cx="12825" cy="10150"/>
            </a:xfrm>
            <a:custGeom>
              <a:avLst/>
              <a:gdLst/>
              <a:ahLst/>
              <a:cxnLst/>
              <a:rect l="l" t="t" r="r" b="b"/>
              <a:pathLst>
                <a:path w="513" h="406" extrusionOk="0">
                  <a:moveTo>
                    <a:pt x="285" y="1"/>
                  </a:moveTo>
                  <a:cubicBezTo>
                    <a:pt x="276" y="1"/>
                    <a:pt x="266" y="2"/>
                    <a:pt x="256" y="3"/>
                  </a:cubicBezTo>
                  <a:cubicBezTo>
                    <a:pt x="1" y="67"/>
                    <a:pt x="51" y="405"/>
                    <a:pt x="260" y="405"/>
                  </a:cubicBezTo>
                  <a:cubicBezTo>
                    <a:pt x="269" y="405"/>
                    <a:pt x="279" y="405"/>
                    <a:pt x="289" y="403"/>
                  </a:cubicBezTo>
                  <a:cubicBezTo>
                    <a:pt x="513" y="339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5984875" y="1904050"/>
              <a:ext cx="9000" cy="7600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0"/>
                  </a:moveTo>
                  <a:cubicBezTo>
                    <a:pt x="1" y="32"/>
                    <a:pt x="23" y="303"/>
                    <a:pt x="167" y="303"/>
                  </a:cubicBezTo>
                  <a:cubicBezTo>
                    <a:pt x="175" y="303"/>
                    <a:pt x="184" y="302"/>
                    <a:pt x="192" y="301"/>
                  </a:cubicBezTo>
                  <a:cubicBezTo>
                    <a:pt x="359" y="234"/>
                    <a:pt x="326" y="0"/>
                    <a:pt x="15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5963475" y="1874800"/>
              <a:ext cx="15925" cy="10250"/>
            </a:xfrm>
            <a:custGeom>
              <a:avLst/>
              <a:gdLst/>
              <a:ahLst/>
              <a:cxnLst/>
              <a:rect l="l" t="t" r="r" b="b"/>
              <a:pathLst>
                <a:path w="637" h="410" extrusionOk="0">
                  <a:moveTo>
                    <a:pt x="312" y="1"/>
                  </a:moveTo>
                  <a:cubicBezTo>
                    <a:pt x="302" y="1"/>
                    <a:pt x="292" y="1"/>
                    <a:pt x="281" y="3"/>
                  </a:cubicBezTo>
                  <a:cubicBezTo>
                    <a:pt x="1" y="3"/>
                    <a:pt x="40" y="410"/>
                    <a:pt x="291" y="410"/>
                  </a:cubicBezTo>
                  <a:cubicBezTo>
                    <a:pt x="309" y="410"/>
                    <a:pt x="328" y="408"/>
                    <a:pt x="348" y="403"/>
                  </a:cubicBezTo>
                  <a:cubicBezTo>
                    <a:pt x="636" y="371"/>
                    <a:pt x="555" y="1"/>
                    <a:pt x="31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5998300" y="1868825"/>
              <a:ext cx="18075" cy="13600"/>
            </a:xfrm>
            <a:custGeom>
              <a:avLst/>
              <a:gdLst/>
              <a:ahLst/>
              <a:cxnLst/>
              <a:rect l="l" t="t" r="r" b="b"/>
              <a:pathLst>
                <a:path w="723" h="544" extrusionOk="0">
                  <a:moveTo>
                    <a:pt x="408" y="1"/>
                  </a:moveTo>
                  <a:cubicBezTo>
                    <a:pt x="367" y="1"/>
                    <a:pt x="327" y="13"/>
                    <a:pt x="289" y="42"/>
                  </a:cubicBezTo>
                  <a:cubicBezTo>
                    <a:pt x="0" y="138"/>
                    <a:pt x="113" y="544"/>
                    <a:pt x="390" y="544"/>
                  </a:cubicBezTo>
                  <a:cubicBezTo>
                    <a:pt x="401" y="544"/>
                    <a:pt x="412" y="543"/>
                    <a:pt x="423" y="542"/>
                  </a:cubicBezTo>
                  <a:lnTo>
                    <a:pt x="456" y="542"/>
                  </a:lnTo>
                  <a:cubicBezTo>
                    <a:pt x="623" y="475"/>
                    <a:pt x="723" y="375"/>
                    <a:pt x="656" y="175"/>
                  </a:cubicBezTo>
                  <a:cubicBezTo>
                    <a:pt x="608" y="79"/>
                    <a:pt x="509" y="1"/>
                    <a:pt x="40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6009975" y="1909000"/>
              <a:ext cx="14475" cy="10950"/>
            </a:xfrm>
            <a:custGeom>
              <a:avLst/>
              <a:gdLst/>
              <a:ahLst/>
              <a:cxnLst/>
              <a:rect l="l" t="t" r="r" b="b"/>
              <a:pathLst>
                <a:path w="579" h="438" extrusionOk="0">
                  <a:moveTo>
                    <a:pt x="316" y="0"/>
                  </a:moveTo>
                  <a:cubicBezTo>
                    <a:pt x="308" y="0"/>
                    <a:pt x="298" y="1"/>
                    <a:pt x="289" y="2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5" y="438"/>
                    <a:pt x="314" y="437"/>
                    <a:pt x="323" y="436"/>
                  </a:cubicBezTo>
                  <a:cubicBezTo>
                    <a:pt x="579" y="372"/>
                    <a:pt x="527" y="0"/>
                    <a:pt x="3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6027450" y="18414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86" y="1"/>
                  </a:moveTo>
                  <a:cubicBezTo>
                    <a:pt x="277" y="1"/>
                    <a:pt x="267" y="1"/>
                    <a:pt x="257" y="3"/>
                  </a:cubicBezTo>
                  <a:cubicBezTo>
                    <a:pt x="0" y="67"/>
                    <a:pt x="53" y="471"/>
                    <a:pt x="295" y="471"/>
                  </a:cubicBezTo>
                  <a:cubicBezTo>
                    <a:pt x="305" y="471"/>
                    <a:pt x="314" y="471"/>
                    <a:pt x="324" y="470"/>
                  </a:cubicBezTo>
                  <a:cubicBezTo>
                    <a:pt x="613" y="405"/>
                    <a:pt x="531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5963375" y="1828950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253" y="0"/>
                  </a:moveTo>
                  <a:cubicBezTo>
                    <a:pt x="242" y="0"/>
                    <a:pt x="230" y="1"/>
                    <a:pt x="218" y="2"/>
                  </a:cubicBezTo>
                  <a:cubicBezTo>
                    <a:pt x="1" y="2"/>
                    <a:pt x="44" y="409"/>
                    <a:pt x="268" y="409"/>
                  </a:cubicBezTo>
                  <a:cubicBezTo>
                    <a:pt x="284" y="409"/>
                    <a:pt x="301" y="407"/>
                    <a:pt x="319" y="402"/>
                  </a:cubicBezTo>
                  <a:cubicBezTo>
                    <a:pt x="575" y="370"/>
                    <a:pt x="523" y="0"/>
                    <a:pt x="2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5929875" y="1799750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58" y="1"/>
                  </a:moveTo>
                  <a:cubicBezTo>
                    <a:pt x="247" y="1"/>
                    <a:pt x="236" y="1"/>
                    <a:pt x="224" y="3"/>
                  </a:cubicBezTo>
                  <a:cubicBezTo>
                    <a:pt x="1" y="35"/>
                    <a:pt x="22" y="372"/>
                    <a:pt x="228" y="372"/>
                  </a:cubicBezTo>
                  <a:cubicBezTo>
                    <a:pt x="238" y="372"/>
                    <a:pt x="247" y="371"/>
                    <a:pt x="258" y="370"/>
                  </a:cubicBezTo>
                  <a:cubicBezTo>
                    <a:pt x="513" y="338"/>
                    <a:pt x="493" y="1"/>
                    <a:pt x="2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5868200" y="1808925"/>
              <a:ext cx="14500" cy="10975"/>
            </a:xfrm>
            <a:custGeom>
              <a:avLst/>
              <a:gdLst/>
              <a:ahLst/>
              <a:cxnLst/>
              <a:rect l="l" t="t" r="r" b="b"/>
              <a:pathLst>
                <a:path w="580" h="439" extrusionOk="0">
                  <a:moveTo>
                    <a:pt x="317" y="1"/>
                  </a:moveTo>
                  <a:cubicBezTo>
                    <a:pt x="308" y="1"/>
                    <a:pt x="299" y="1"/>
                    <a:pt x="289" y="3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6" y="438"/>
                    <a:pt x="314" y="437"/>
                    <a:pt x="323" y="436"/>
                  </a:cubicBezTo>
                  <a:cubicBezTo>
                    <a:pt x="579" y="372"/>
                    <a:pt x="528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5910450" y="1863800"/>
              <a:ext cx="15025" cy="12850"/>
            </a:xfrm>
            <a:custGeom>
              <a:avLst/>
              <a:gdLst/>
              <a:ahLst/>
              <a:cxnLst/>
              <a:rect l="l" t="t" r="r" b="b"/>
              <a:pathLst>
                <a:path w="601" h="514" extrusionOk="0">
                  <a:moveTo>
                    <a:pt x="313" y="1"/>
                  </a:moveTo>
                  <a:cubicBezTo>
                    <a:pt x="251" y="1"/>
                    <a:pt x="184" y="26"/>
                    <a:pt x="134" y="76"/>
                  </a:cubicBezTo>
                  <a:cubicBezTo>
                    <a:pt x="67" y="143"/>
                    <a:pt x="0" y="276"/>
                    <a:pt x="67" y="343"/>
                  </a:cubicBezTo>
                  <a:cubicBezTo>
                    <a:pt x="88" y="448"/>
                    <a:pt x="190" y="514"/>
                    <a:pt x="295" y="514"/>
                  </a:cubicBezTo>
                  <a:cubicBezTo>
                    <a:pt x="356" y="514"/>
                    <a:pt x="418" y="492"/>
                    <a:pt x="467" y="443"/>
                  </a:cubicBezTo>
                  <a:cubicBezTo>
                    <a:pt x="601" y="343"/>
                    <a:pt x="601" y="143"/>
                    <a:pt x="467" y="76"/>
                  </a:cubicBezTo>
                  <a:cubicBezTo>
                    <a:pt x="434" y="26"/>
                    <a:pt x="376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5905700" y="18214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1" y="0"/>
                  </a:moveTo>
                  <a:cubicBezTo>
                    <a:pt x="311" y="0"/>
                    <a:pt x="301" y="1"/>
                    <a:pt x="291" y="2"/>
                  </a:cubicBezTo>
                  <a:cubicBezTo>
                    <a:pt x="1" y="34"/>
                    <a:pt x="84" y="471"/>
                    <a:pt x="330" y="471"/>
                  </a:cubicBezTo>
                  <a:cubicBezTo>
                    <a:pt x="339" y="471"/>
                    <a:pt x="348" y="470"/>
                    <a:pt x="357" y="469"/>
                  </a:cubicBezTo>
                  <a:cubicBezTo>
                    <a:pt x="647" y="437"/>
                    <a:pt x="595" y="0"/>
                    <a:pt x="3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5872600" y="1846450"/>
              <a:ext cx="12600" cy="9450"/>
            </a:xfrm>
            <a:custGeom>
              <a:avLst/>
              <a:gdLst/>
              <a:ahLst/>
              <a:cxnLst/>
              <a:rect l="l" t="t" r="r" b="b"/>
              <a:pathLst>
                <a:path w="504" h="378" extrusionOk="0">
                  <a:moveTo>
                    <a:pt x="272" y="1"/>
                  </a:moveTo>
                  <a:cubicBezTo>
                    <a:pt x="264" y="1"/>
                    <a:pt x="256" y="1"/>
                    <a:pt x="247" y="3"/>
                  </a:cubicBezTo>
                  <a:cubicBezTo>
                    <a:pt x="0" y="33"/>
                    <a:pt x="10" y="377"/>
                    <a:pt x="223" y="377"/>
                  </a:cubicBezTo>
                  <a:cubicBezTo>
                    <a:pt x="241" y="377"/>
                    <a:pt x="260" y="375"/>
                    <a:pt x="280" y="370"/>
                  </a:cubicBezTo>
                  <a:cubicBezTo>
                    <a:pt x="504" y="338"/>
                    <a:pt x="452" y="1"/>
                    <a:pt x="27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5883175" y="17722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288" y="0"/>
                  </a:moveTo>
                  <a:cubicBezTo>
                    <a:pt x="278" y="0"/>
                    <a:pt x="268" y="1"/>
                    <a:pt x="258" y="2"/>
                  </a:cubicBezTo>
                  <a:cubicBezTo>
                    <a:pt x="1" y="66"/>
                    <a:pt x="22" y="471"/>
                    <a:pt x="322" y="471"/>
                  </a:cubicBezTo>
                  <a:cubicBezTo>
                    <a:pt x="333" y="471"/>
                    <a:pt x="345" y="470"/>
                    <a:pt x="358" y="469"/>
                  </a:cubicBezTo>
                  <a:cubicBezTo>
                    <a:pt x="647" y="437"/>
                    <a:pt x="564" y="0"/>
                    <a:pt x="2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5817500" y="1825625"/>
              <a:ext cx="17675" cy="13525"/>
            </a:xfrm>
            <a:custGeom>
              <a:avLst/>
              <a:gdLst/>
              <a:ahLst/>
              <a:cxnLst/>
              <a:rect l="l" t="t" r="r" b="b"/>
              <a:pathLst>
                <a:path w="707" h="541" extrusionOk="0">
                  <a:moveTo>
                    <a:pt x="346" y="0"/>
                  </a:moveTo>
                  <a:cubicBezTo>
                    <a:pt x="336" y="0"/>
                    <a:pt x="326" y="1"/>
                    <a:pt x="316" y="2"/>
                  </a:cubicBezTo>
                  <a:cubicBezTo>
                    <a:pt x="1" y="33"/>
                    <a:pt x="43" y="541"/>
                    <a:pt x="330" y="541"/>
                  </a:cubicBezTo>
                  <a:cubicBezTo>
                    <a:pt x="347" y="541"/>
                    <a:pt x="364" y="539"/>
                    <a:pt x="383" y="535"/>
                  </a:cubicBezTo>
                  <a:cubicBezTo>
                    <a:pt x="706" y="503"/>
                    <a:pt x="653" y="0"/>
                    <a:pt x="34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5799525" y="18024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3" y="0"/>
                  </a:moveTo>
                  <a:cubicBezTo>
                    <a:pt x="19" y="0"/>
                    <a:pt x="12" y="8"/>
                    <a:pt x="1" y="30"/>
                  </a:cubicBezTo>
                  <a:cubicBezTo>
                    <a:pt x="23" y="30"/>
                    <a:pt x="31" y="0"/>
                    <a:pt x="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5824775" y="1796425"/>
              <a:ext cx="16225" cy="11775"/>
            </a:xfrm>
            <a:custGeom>
              <a:avLst/>
              <a:gdLst/>
              <a:ahLst/>
              <a:cxnLst/>
              <a:rect l="l" t="t" r="r" b="b"/>
              <a:pathLst>
                <a:path w="649" h="471" extrusionOk="0">
                  <a:moveTo>
                    <a:pt x="289" y="1"/>
                  </a:moveTo>
                  <a:cubicBezTo>
                    <a:pt x="279" y="1"/>
                    <a:pt x="269" y="1"/>
                    <a:pt x="259" y="2"/>
                  </a:cubicBezTo>
                  <a:cubicBezTo>
                    <a:pt x="1" y="34"/>
                    <a:pt x="54" y="471"/>
                    <a:pt x="328" y="471"/>
                  </a:cubicBezTo>
                  <a:cubicBezTo>
                    <a:pt x="338" y="471"/>
                    <a:pt x="348" y="470"/>
                    <a:pt x="359" y="469"/>
                  </a:cubicBezTo>
                  <a:cubicBezTo>
                    <a:pt x="648" y="437"/>
                    <a:pt x="565" y="1"/>
                    <a:pt x="2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5813725" y="1768050"/>
              <a:ext cx="12275" cy="8425"/>
            </a:xfrm>
            <a:custGeom>
              <a:avLst/>
              <a:gdLst/>
              <a:ahLst/>
              <a:cxnLst/>
              <a:rect l="l" t="t" r="r" b="b"/>
              <a:pathLst>
                <a:path w="491" h="337" extrusionOk="0">
                  <a:moveTo>
                    <a:pt x="294" y="1"/>
                  </a:moveTo>
                  <a:cubicBezTo>
                    <a:pt x="286" y="1"/>
                    <a:pt x="276" y="1"/>
                    <a:pt x="267" y="3"/>
                  </a:cubicBezTo>
                  <a:cubicBezTo>
                    <a:pt x="0" y="3"/>
                    <a:pt x="33" y="337"/>
                    <a:pt x="300" y="337"/>
                  </a:cubicBezTo>
                  <a:cubicBezTo>
                    <a:pt x="491" y="305"/>
                    <a:pt x="470" y="1"/>
                    <a:pt x="29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792250" y="1783900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60" y="1"/>
                  </a:moveTo>
                  <a:cubicBezTo>
                    <a:pt x="249" y="1"/>
                    <a:pt x="237" y="2"/>
                    <a:pt x="225" y="3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3" y="438"/>
                    <a:pt x="314" y="438"/>
                    <a:pt x="325" y="437"/>
                  </a:cubicBezTo>
                  <a:cubicBezTo>
                    <a:pt x="549" y="372"/>
                    <a:pt x="528" y="1"/>
                    <a:pt x="26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788975" y="1722200"/>
              <a:ext cx="17025" cy="11800"/>
            </a:xfrm>
            <a:custGeom>
              <a:avLst/>
              <a:gdLst/>
              <a:ahLst/>
              <a:cxnLst/>
              <a:rect l="l" t="t" r="r" b="b"/>
              <a:pathLst>
                <a:path w="681" h="472" extrusionOk="0">
                  <a:moveTo>
                    <a:pt x="356" y="1"/>
                  </a:moveTo>
                  <a:cubicBezTo>
                    <a:pt x="346" y="1"/>
                    <a:pt x="334" y="1"/>
                    <a:pt x="323" y="2"/>
                  </a:cubicBezTo>
                  <a:cubicBezTo>
                    <a:pt x="0" y="2"/>
                    <a:pt x="52" y="471"/>
                    <a:pt x="388" y="471"/>
                  </a:cubicBezTo>
                  <a:cubicBezTo>
                    <a:pt x="400" y="471"/>
                    <a:pt x="411" y="471"/>
                    <a:pt x="423" y="469"/>
                  </a:cubicBezTo>
                  <a:cubicBezTo>
                    <a:pt x="681" y="437"/>
                    <a:pt x="658" y="1"/>
                    <a:pt x="35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817300" y="1708875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18" y="0"/>
                  </a:moveTo>
                  <a:cubicBezTo>
                    <a:pt x="309" y="0"/>
                    <a:pt x="300" y="1"/>
                    <a:pt x="291" y="2"/>
                  </a:cubicBezTo>
                  <a:cubicBezTo>
                    <a:pt x="1" y="34"/>
                    <a:pt x="53" y="470"/>
                    <a:pt x="327" y="470"/>
                  </a:cubicBezTo>
                  <a:cubicBezTo>
                    <a:pt x="337" y="470"/>
                    <a:pt x="347" y="470"/>
                    <a:pt x="357" y="469"/>
                  </a:cubicBezTo>
                  <a:cubicBezTo>
                    <a:pt x="647" y="437"/>
                    <a:pt x="564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5829800" y="1735550"/>
              <a:ext cx="17900" cy="14275"/>
            </a:xfrm>
            <a:custGeom>
              <a:avLst/>
              <a:gdLst/>
              <a:ahLst/>
              <a:cxnLst/>
              <a:rect l="l" t="t" r="r" b="b"/>
              <a:pathLst>
                <a:path w="716" h="571" extrusionOk="0">
                  <a:moveTo>
                    <a:pt x="352" y="1"/>
                  </a:moveTo>
                  <a:cubicBezTo>
                    <a:pt x="343" y="1"/>
                    <a:pt x="334" y="1"/>
                    <a:pt x="324" y="2"/>
                  </a:cubicBezTo>
                  <a:cubicBezTo>
                    <a:pt x="1" y="67"/>
                    <a:pt x="54" y="571"/>
                    <a:pt x="362" y="571"/>
                  </a:cubicBezTo>
                  <a:cubicBezTo>
                    <a:pt x="371" y="571"/>
                    <a:pt x="381" y="570"/>
                    <a:pt x="391" y="569"/>
                  </a:cubicBezTo>
                  <a:cubicBezTo>
                    <a:pt x="715" y="537"/>
                    <a:pt x="661" y="1"/>
                    <a:pt x="35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5789825" y="1752225"/>
              <a:ext cx="13650" cy="10125"/>
            </a:xfrm>
            <a:custGeom>
              <a:avLst/>
              <a:gdLst/>
              <a:ahLst/>
              <a:cxnLst/>
              <a:rect l="l" t="t" r="r" b="b"/>
              <a:pathLst>
                <a:path w="546" h="405" extrusionOk="0">
                  <a:moveTo>
                    <a:pt x="283" y="0"/>
                  </a:moveTo>
                  <a:cubicBezTo>
                    <a:pt x="274" y="0"/>
                    <a:pt x="265" y="1"/>
                    <a:pt x="256" y="2"/>
                  </a:cubicBezTo>
                  <a:cubicBezTo>
                    <a:pt x="0" y="66"/>
                    <a:pt x="20" y="405"/>
                    <a:pt x="256" y="405"/>
                  </a:cubicBezTo>
                  <a:cubicBezTo>
                    <a:pt x="266" y="405"/>
                    <a:pt x="277" y="404"/>
                    <a:pt x="289" y="403"/>
                  </a:cubicBezTo>
                  <a:cubicBezTo>
                    <a:pt x="545" y="371"/>
                    <a:pt x="494" y="0"/>
                    <a:pt x="28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5775600" y="1683825"/>
              <a:ext cx="12875" cy="9325"/>
            </a:xfrm>
            <a:custGeom>
              <a:avLst/>
              <a:gdLst/>
              <a:ahLst/>
              <a:cxnLst/>
              <a:rect l="l" t="t" r="r" b="b"/>
              <a:pathLst>
                <a:path w="515" h="373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" y="35"/>
                    <a:pt x="22" y="372"/>
                    <a:pt x="257" y="372"/>
                  </a:cubicBezTo>
                  <a:cubicBezTo>
                    <a:pt x="268" y="372"/>
                    <a:pt x="279" y="371"/>
                    <a:pt x="291" y="370"/>
                  </a:cubicBezTo>
                  <a:cubicBezTo>
                    <a:pt x="514" y="338"/>
                    <a:pt x="463" y="1"/>
                    <a:pt x="2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5804800" y="1658000"/>
              <a:ext cx="17850" cy="12600"/>
            </a:xfrm>
            <a:custGeom>
              <a:avLst/>
              <a:gdLst/>
              <a:ahLst/>
              <a:cxnLst/>
              <a:rect l="l" t="t" r="r" b="b"/>
              <a:pathLst>
                <a:path w="714" h="504" extrusionOk="0">
                  <a:moveTo>
                    <a:pt x="355" y="0"/>
                  </a:moveTo>
                  <a:cubicBezTo>
                    <a:pt x="345" y="0"/>
                    <a:pt x="334" y="1"/>
                    <a:pt x="324" y="2"/>
                  </a:cubicBezTo>
                  <a:cubicBezTo>
                    <a:pt x="1" y="34"/>
                    <a:pt x="53" y="504"/>
                    <a:pt x="359" y="504"/>
                  </a:cubicBezTo>
                  <a:cubicBezTo>
                    <a:pt x="369" y="504"/>
                    <a:pt x="380" y="503"/>
                    <a:pt x="390" y="502"/>
                  </a:cubicBezTo>
                  <a:cubicBezTo>
                    <a:pt x="713" y="470"/>
                    <a:pt x="661" y="0"/>
                    <a:pt x="3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5792325" y="1640350"/>
              <a:ext cx="15875" cy="10250"/>
            </a:xfrm>
            <a:custGeom>
              <a:avLst/>
              <a:gdLst/>
              <a:ahLst/>
              <a:cxnLst/>
              <a:rect l="l" t="t" r="r" b="b"/>
              <a:pathLst>
                <a:path w="635" h="410" extrusionOk="0">
                  <a:moveTo>
                    <a:pt x="343" y="0"/>
                  </a:moveTo>
                  <a:cubicBezTo>
                    <a:pt x="326" y="0"/>
                    <a:pt x="308" y="3"/>
                    <a:pt x="289" y="7"/>
                  </a:cubicBezTo>
                  <a:cubicBezTo>
                    <a:pt x="1" y="39"/>
                    <a:pt x="51" y="410"/>
                    <a:pt x="321" y="410"/>
                  </a:cubicBezTo>
                  <a:cubicBezTo>
                    <a:pt x="332" y="410"/>
                    <a:pt x="344" y="409"/>
                    <a:pt x="356" y="408"/>
                  </a:cubicBezTo>
                  <a:cubicBezTo>
                    <a:pt x="634" y="377"/>
                    <a:pt x="568" y="0"/>
                    <a:pt x="34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5762300" y="1659650"/>
              <a:ext cx="13625" cy="10150"/>
            </a:xfrm>
            <a:custGeom>
              <a:avLst/>
              <a:gdLst/>
              <a:ahLst/>
              <a:cxnLst/>
              <a:rect l="l" t="t" r="r" b="b"/>
              <a:pathLst>
                <a:path w="545" h="406" extrusionOk="0">
                  <a:moveTo>
                    <a:pt x="285" y="0"/>
                  </a:moveTo>
                  <a:cubicBezTo>
                    <a:pt x="276" y="0"/>
                    <a:pt x="266" y="1"/>
                    <a:pt x="256" y="3"/>
                  </a:cubicBezTo>
                  <a:cubicBezTo>
                    <a:pt x="0" y="66"/>
                    <a:pt x="50" y="405"/>
                    <a:pt x="260" y="405"/>
                  </a:cubicBezTo>
                  <a:cubicBezTo>
                    <a:pt x="269" y="405"/>
                    <a:pt x="279" y="404"/>
                    <a:pt x="289" y="403"/>
                  </a:cubicBezTo>
                  <a:cubicBezTo>
                    <a:pt x="544" y="339"/>
                    <a:pt x="494" y="0"/>
                    <a:pt x="28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5762250" y="1617125"/>
              <a:ext cx="13700" cy="10950"/>
            </a:xfrm>
            <a:custGeom>
              <a:avLst/>
              <a:gdLst/>
              <a:ahLst/>
              <a:cxnLst/>
              <a:rect l="l" t="t" r="r" b="b"/>
              <a:pathLst>
                <a:path w="548" h="438" extrusionOk="0">
                  <a:moveTo>
                    <a:pt x="289" y="0"/>
                  </a:moveTo>
                  <a:cubicBezTo>
                    <a:pt x="279" y="0"/>
                    <a:pt x="268" y="1"/>
                    <a:pt x="258" y="2"/>
                  </a:cubicBezTo>
                  <a:cubicBezTo>
                    <a:pt x="1" y="35"/>
                    <a:pt x="53" y="438"/>
                    <a:pt x="266" y="438"/>
                  </a:cubicBezTo>
                  <a:cubicBezTo>
                    <a:pt x="274" y="438"/>
                    <a:pt x="282" y="437"/>
                    <a:pt x="291" y="436"/>
                  </a:cubicBezTo>
                  <a:cubicBezTo>
                    <a:pt x="547" y="372"/>
                    <a:pt x="527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5820375" y="1685325"/>
              <a:ext cx="13875" cy="11425"/>
            </a:xfrm>
            <a:custGeom>
              <a:avLst/>
              <a:gdLst/>
              <a:ahLst/>
              <a:cxnLst/>
              <a:rect l="l" t="t" r="r" b="b"/>
              <a:pathLst>
                <a:path w="555" h="457" extrusionOk="0">
                  <a:moveTo>
                    <a:pt x="304" y="0"/>
                  </a:moveTo>
                  <a:cubicBezTo>
                    <a:pt x="218" y="0"/>
                    <a:pt x="123" y="51"/>
                    <a:pt x="68" y="143"/>
                  </a:cubicBezTo>
                  <a:cubicBezTo>
                    <a:pt x="1" y="277"/>
                    <a:pt x="68" y="410"/>
                    <a:pt x="201" y="443"/>
                  </a:cubicBezTo>
                  <a:cubicBezTo>
                    <a:pt x="228" y="452"/>
                    <a:pt x="254" y="456"/>
                    <a:pt x="279" y="456"/>
                  </a:cubicBezTo>
                  <a:cubicBezTo>
                    <a:pt x="441" y="456"/>
                    <a:pt x="555" y="283"/>
                    <a:pt x="468" y="110"/>
                  </a:cubicBezTo>
                  <a:cubicBezTo>
                    <a:pt x="438" y="35"/>
                    <a:pt x="374" y="0"/>
                    <a:pt x="30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6373275" y="2793850"/>
              <a:ext cx="183500" cy="121775"/>
            </a:xfrm>
            <a:custGeom>
              <a:avLst/>
              <a:gdLst/>
              <a:ahLst/>
              <a:cxnLst/>
              <a:rect l="l" t="t" r="r" b="b"/>
              <a:pathLst>
                <a:path w="7340" h="4871" extrusionOk="0">
                  <a:moveTo>
                    <a:pt x="3970" y="0"/>
                  </a:moveTo>
                  <a:lnTo>
                    <a:pt x="1" y="1502"/>
                  </a:lnTo>
                  <a:lnTo>
                    <a:pt x="167" y="1468"/>
                  </a:lnTo>
                  <a:lnTo>
                    <a:pt x="968" y="4871"/>
                  </a:lnTo>
                  <a:lnTo>
                    <a:pt x="7339" y="3470"/>
                  </a:lnTo>
                  <a:lnTo>
                    <a:pt x="4304" y="2269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5889600" y="2592025"/>
              <a:ext cx="124275" cy="180175"/>
            </a:xfrm>
            <a:custGeom>
              <a:avLst/>
              <a:gdLst/>
              <a:ahLst/>
              <a:cxnLst/>
              <a:rect l="l" t="t" r="r" b="b"/>
              <a:pathLst>
                <a:path w="4971" h="7207" extrusionOk="0">
                  <a:moveTo>
                    <a:pt x="3403" y="1"/>
                  </a:moveTo>
                  <a:lnTo>
                    <a:pt x="1" y="868"/>
                  </a:lnTo>
                  <a:lnTo>
                    <a:pt x="1635" y="7206"/>
                  </a:lnTo>
                  <a:lnTo>
                    <a:pt x="2702" y="4137"/>
                  </a:lnTo>
                  <a:lnTo>
                    <a:pt x="4971" y="3704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5949900" y="2663400"/>
              <a:ext cx="17275" cy="32075"/>
            </a:xfrm>
            <a:custGeom>
              <a:avLst/>
              <a:gdLst/>
              <a:ahLst/>
              <a:cxnLst/>
              <a:rect l="l" t="t" r="r" b="b"/>
              <a:pathLst>
                <a:path w="691" h="1283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315"/>
                    <a:pt x="224" y="515"/>
                    <a:pt x="357" y="715"/>
                  </a:cubicBezTo>
                  <a:cubicBezTo>
                    <a:pt x="391" y="882"/>
                    <a:pt x="491" y="1116"/>
                    <a:pt x="691" y="1282"/>
                  </a:cubicBezTo>
                  <a:cubicBezTo>
                    <a:pt x="657" y="1049"/>
                    <a:pt x="524" y="815"/>
                    <a:pt x="391" y="649"/>
                  </a:cubicBezTo>
                  <a:cubicBezTo>
                    <a:pt x="257" y="448"/>
                    <a:pt x="190" y="215"/>
                    <a:pt x="57" y="15"/>
                  </a:cubicBezTo>
                  <a:cubicBezTo>
                    <a:pt x="47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5952600" y="2654250"/>
              <a:ext cx="24600" cy="42050"/>
            </a:xfrm>
            <a:custGeom>
              <a:avLst/>
              <a:gdLst/>
              <a:ahLst/>
              <a:cxnLst/>
              <a:rect l="l" t="t" r="r" b="b"/>
              <a:pathLst>
                <a:path w="984" h="1682" extrusionOk="0">
                  <a:moveTo>
                    <a:pt x="79" y="1"/>
                  </a:moveTo>
                  <a:cubicBezTo>
                    <a:pt x="41" y="1"/>
                    <a:pt x="0" y="32"/>
                    <a:pt x="49" y="81"/>
                  </a:cubicBezTo>
                  <a:cubicBezTo>
                    <a:pt x="416" y="581"/>
                    <a:pt x="649" y="1148"/>
                    <a:pt x="983" y="1682"/>
                  </a:cubicBezTo>
                  <a:cubicBezTo>
                    <a:pt x="816" y="1081"/>
                    <a:pt x="483" y="548"/>
                    <a:pt x="116" y="14"/>
                  </a:cubicBezTo>
                  <a:cubicBezTo>
                    <a:pt x="107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5974650" y="2658200"/>
              <a:ext cx="14225" cy="38925"/>
            </a:xfrm>
            <a:custGeom>
              <a:avLst/>
              <a:gdLst/>
              <a:ahLst/>
              <a:cxnLst/>
              <a:rect l="l" t="t" r="r" b="b"/>
              <a:pathLst>
                <a:path w="569" h="1557" extrusionOk="0">
                  <a:moveTo>
                    <a:pt x="29" y="1"/>
                  </a:moveTo>
                  <a:cubicBezTo>
                    <a:pt x="12" y="1"/>
                    <a:pt x="1" y="17"/>
                    <a:pt x="1" y="56"/>
                  </a:cubicBezTo>
                  <a:cubicBezTo>
                    <a:pt x="101" y="556"/>
                    <a:pt x="335" y="1057"/>
                    <a:pt x="535" y="1557"/>
                  </a:cubicBezTo>
                  <a:cubicBezTo>
                    <a:pt x="535" y="1557"/>
                    <a:pt x="568" y="1557"/>
                    <a:pt x="568" y="1524"/>
                  </a:cubicBezTo>
                  <a:cubicBezTo>
                    <a:pt x="435" y="1023"/>
                    <a:pt x="268" y="490"/>
                    <a:pt x="68" y="23"/>
                  </a:cubicBezTo>
                  <a:cubicBezTo>
                    <a:pt x="54" y="9"/>
                    <a:pt x="40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5983775" y="2669175"/>
              <a:ext cx="35150" cy="49650"/>
            </a:xfrm>
            <a:custGeom>
              <a:avLst/>
              <a:gdLst/>
              <a:ahLst/>
              <a:cxnLst/>
              <a:rect l="l" t="t" r="r" b="b"/>
              <a:pathLst>
                <a:path w="1406" h="1986" extrusionOk="0">
                  <a:moveTo>
                    <a:pt x="235" y="308"/>
                  </a:moveTo>
                  <a:cubicBezTo>
                    <a:pt x="272" y="477"/>
                    <a:pt x="282" y="647"/>
                    <a:pt x="269" y="822"/>
                  </a:cubicBezTo>
                  <a:lnTo>
                    <a:pt x="269" y="822"/>
                  </a:lnTo>
                  <a:cubicBezTo>
                    <a:pt x="258" y="820"/>
                    <a:pt x="247" y="819"/>
                    <a:pt x="236" y="818"/>
                  </a:cubicBezTo>
                  <a:cubicBezTo>
                    <a:pt x="233" y="818"/>
                    <a:pt x="231" y="818"/>
                    <a:pt x="228" y="818"/>
                  </a:cubicBezTo>
                  <a:lnTo>
                    <a:pt x="228" y="818"/>
                  </a:lnTo>
                  <a:cubicBezTo>
                    <a:pt x="197" y="653"/>
                    <a:pt x="198" y="480"/>
                    <a:pt x="235" y="308"/>
                  </a:cubicBezTo>
                  <a:close/>
                  <a:moveTo>
                    <a:pt x="350" y="967"/>
                  </a:moveTo>
                  <a:cubicBezTo>
                    <a:pt x="638" y="1017"/>
                    <a:pt x="893" y="1149"/>
                    <a:pt x="1070" y="1385"/>
                  </a:cubicBezTo>
                  <a:cubicBezTo>
                    <a:pt x="1205" y="1547"/>
                    <a:pt x="1406" y="1840"/>
                    <a:pt x="1212" y="1840"/>
                  </a:cubicBezTo>
                  <a:cubicBezTo>
                    <a:pt x="1167" y="1840"/>
                    <a:pt x="1099" y="1823"/>
                    <a:pt x="1004" y="1785"/>
                  </a:cubicBezTo>
                  <a:cubicBezTo>
                    <a:pt x="688" y="1643"/>
                    <a:pt x="454" y="1404"/>
                    <a:pt x="324" y="1120"/>
                  </a:cubicBezTo>
                  <a:lnTo>
                    <a:pt x="324" y="1120"/>
                  </a:lnTo>
                  <a:cubicBezTo>
                    <a:pt x="335" y="1068"/>
                    <a:pt x="343" y="1017"/>
                    <a:pt x="350" y="967"/>
                  </a:cubicBezTo>
                  <a:close/>
                  <a:moveTo>
                    <a:pt x="199" y="1"/>
                  </a:moveTo>
                  <a:cubicBezTo>
                    <a:pt x="178" y="1"/>
                    <a:pt x="153" y="17"/>
                    <a:pt x="136" y="51"/>
                  </a:cubicBezTo>
                  <a:cubicBezTo>
                    <a:pt x="0" y="458"/>
                    <a:pt x="35" y="873"/>
                    <a:pt x="204" y="1214"/>
                  </a:cubicBezTo>
                  <a:lnTo>
                    <a:pt x="204" y="1214"/>
                  </a:lnTo>
                  <a:cubicBezTo>
                    <a:pt x="204" y="1215"/>
                    <a:pt x="203" y="1217"/>
                    <a:pt x="203" y="1218"/>
                  </a:cubicBezTo>
                  <a:cubicBezTo>
                    <a:pt x="203" y="1218"/>
                    <a:pt x="205" y="1220"/>
                    <a:pt x="208" y="1222"/>
                  </a:cubicBezTo>
                  <a:lnTo>
                    <a:pt x="208" y="1222"/>
                  </a:lnTo>
                  <a:cubicBezTo>
                    <a:pt x="414" y="1630"/>
                    <a:pt x="811" y="1931"/>
                    <a:pt x="1337" y="1985"/>
                  </a:cubicBezTo>
                  <a:cubicBezTo>
                    <a:pt x="1371" y="1985"/>
                    <a:pt x="1404" y="1952"/>
                    <a:pt x="1404" y="1919"/>
                  </a:cubicBezTo>
                  <a:cubicBezTo>
                    <a:pt x="1342" y="1362"/>
                    <a:pt x="907" y="948"/>
                    <a:pt x="365" y="838"/>
                  </a:cubicBezTo>
                  <a:lnTo>
                    <a:pt x="365" y="838"/>
                  </a:lnTo>
                  <a:cubicBezTo>
                    <a:pt x="385" y="597"/>
                    <a:pt x="361" y="373"/>
                    <a:pt x="278" y="151"/>
                  </a:cubicBezTo>
                  <a:lnTo>
                    <a:pt x="278" y="151"/>
                  </a:lnTo>
                  <a:cubicBezTo>
                    <a:pt x="286" y="129"/>
                    <a:pt x="294" y="106"/>
                    <a:pt x="303" y="84"/>
                  </a:cubicBezTo>
                  <a:lnTo>
                    <a:pt x="251" y="84"/>
                  </a:lnTo>
                  <a:cubicBezTo>
                    <a:pt x="246" y="73"/>
                    <a:pt x="241" y="62"/>
                    <a:pt x="236" y="51"/>
                  </a:cubicBezTo>
                  <a:cubicBezTo>
                    <a:pt x="236" y="17"/>
                    <a:pt x="220" y="1"/>
                    <a:pt x="19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5896275" y="2610475"/>
              <a:ext cx="37550" cy="162350"/>
            </a:xfrm>
            <a:custGeom>
              <a:avLst/>
              <a:gdLst/>
              <a:ahLst/>
              <a:cxnLst/>
              <a:rect l="l" t="t" r="r" b="b"/>
              <a:pathLst>
                <a:path w="1502" h="6494" extrusionOk="0">
                  <a:moveTo>
                    <a:pt x="77" y="0"/>
                  </a:moveTo>
                  <a:cubicBezTo>
                    <a:pt x="41" y="0"/>
                    <a:pt x="0" y="27"/>
                    <a:pt x="0" y="64"/>
                  </a:cubicBezTo>
                  <a:cubicBezTo>
                    <a:pt x="534" y="2165"/>
                    <a:pt x="901" y="4300"/>
                    <a:pt x="1401" y="6468"/>
                  </a:cubicBezTo>
                  <a:cubicBezTo>
                    <a:pt x="1435" y="6485"/>
                    <a:pt x="1460" y="6493"/>
                    <a:pt x="1476" y="6493"/>
                  </a:cubicBezTo>
                  <a:cubicBezTo>
                    <a:pt x="1493" y="6493"/>
                    <a:pt x="1501" y="6485"/>
                    <a:pt x="1501" y="6468"/>
                  </a:cubicBezTo>
                  <a:cubicBezTo>
                    <a:pt x="1235" y="4300"/>
                    <a:pt x="701" y="2165"/>
                    <a:pt x="134" y="64"/>
                  </a:cubicBezTo>
                  <a:cubicBezTo>
                    <a:pt x="134" y="18"/>
                    <a:pt x="107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5906475" y="2618725"/>
              <a:ext cx="86550" cy="20400"/>
            </a:xfrm>
            <a:custGeom>
              <a:avLst/>
              <a:gdLst/>
              <a:ahLst/>
              <a:cxnLst/>
              <a:rect l="l" t="t" r="r" b="b"/>
              <a:pathLst>
                <a:path w="3462" h="816" extrusionOk="0">
                  <a:moveTo>
                    <a:pt x="3395" y="0"/>
                  </a:moveTo>
                  <a:cubicBezTo>
                    <a:pt x="2228" y="100"/>
                    <a:pt x="1060" y="301"/>
                    <a:pt x="59" y="801"/>
                  </a:cubicBezTo>
                  <a:cubicBezTo>
                    <a:pt x="1127" y="467"/>
                    <a:pt x="2228" y="234"/>
                    <a:pt x="3395" y="100"/>
                  </a:cubicBezTo>
                  <a:cubicBezTo>
                    <a:pt x="3462" y="100"/>
                    <a:pt x="3428" y="0"/>
                    <a:pt x="3395" y="0"/>
                  </a:cubicBezTo>
                  <a:close/>
                  <a:moveTo>
                    <a:pt x="59" y="801"/>
                  </a:moveTo>
                  <a:cubicBezTo>
                    <a:pt x="15" y="801"/>
                    <a:pt x="0" y="816"/>
                    <a:pt x="15" y="816"/>
                  </a:cubicBezTo>
                  <a:cubicBezTo>
                    <a:pt x="22" y="816"/>
                    <a:pt x="37" y="812"/>
                    <a:pt x="59" y="80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6386275" y="2829350"/>
              <a:ext cx="26225" cy="79925"/>
            </a:xfrm>
            <a:custGeom>
              <a:avLst/>
              <a:gdLst/>
              <a:ahLst/>
              <a:cxnLst/>
              <a:rect l="l" t="t" r="r" b="b"/>
              <a:pathLst>
                <a:path w="1049" h="3197" extrusionOk="0">
                  <a:moveTo>
                    <a:pt x="100" y="1"/>
                  </a:moveTo>
                  <a:cubicBezTo>
                    <a:pt x="53" y="1"/>
                    <a:pt x="1" y="25"/>
                    <a:pt x="48" y="48"/>
                  </a:cubicBezTo>
                  <a:cubicBezTo>
                    <a:pt x="215" y="1082"/>
                    <a:pt x="481" y="2216"/>
                    <a:pt x="948" y="3184"/>
                  </a:cubicBezTo>
                  <a:cubicBezTo>
                    <a:pt x="957" y="3193"/>
                    <a:pt x="969" y="3197"/>
                    <a:pt x="980" y="3197"/>
                  </a:cubicBezTo>
                  <a:cubicBezTo>
                    <a:pt x="1013" y="3197"/>
                    <a:pt x="1048" y="3166"/>
                    <a:pt x="1048" y="3117"/>
                  </a:cubicBezTo>
                  <a:cubicBezTo>
                    <a:pt x="682" y="2083"/>
                    <a:pt x="381" y="10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6395800" y="2878900"/>
              <a:ext cx="159300" cy="34450"/>
            </a:xfrm>
            <a:custGeom>
              <a:avLst/>
              <a:gdLst/>
              <a:ahLst/>
              <a:cxnLst/>
              <a:rect l="l" t="t" r="r" b="b"/>
              <a:pathLst>
                <a:path w="6372" h="1378" extrusionOk="0">
                  <a:moveTo>
                    <a:pt x="6338" y="1"/>
                  </a:moveTo>
                  <a:cubicBezTo>
                    <a:pt x="4237" y="201"/>
                    <a:pt x="2035" y="668"/>
                    <a:pt x="0" y="1268"/>
                  </a:cubicBezTo>
                  <a:cubicBezTo>
                    <a:pt x="0" y="1323"/>
                    <a:pt x="0" y="1377"/>
                    <a:pt x="18" y="1377"/>
                  </a:cubicBezTo>
                  <a:cubicBezTo>
                    <a:pt x="23" y="1377"/>
                    <a:pt x="28" y="1375"/>
                    <a:pt x="34" y="1369"/>
                  </a:cubicBezTo>
                  <a:cubicBezTo>
                    <a:pt x="2102" y="835"/>
                    <a:pt x="4203" y="401"/>
                    <a:pt x="6338" y="68"/>
                  </a:cubicBezTo>
                  <a:cubicBezTo>
                    <a:pt x="6372" y="68"/>
                    <a:pt x="6372" y="1"/>
                    <a:pt x="63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6464175" y="2847000"/>
              <a:ext cx="18900" cy="11925"/>
            </a:xfrm>
            <a:custGeom>
              <a:avLst/>
              <a:gdLst/>
              <a:ahLst/>
              <a:cxnLst/>
              <a:rect l="l" t="t" r="r" b="b"/>
              <a:pathLst>
                <a:path w="756" h="477" extrusionOk="0">
                  <a:moveTo>
                    <a:pt x="688" y="0"/>
                  </a:moveTo>
                  <a:cubicBezTo>
                    <a:pt x="681" y="0"/>
                    <a:pt x="674" y="3"/>
                    <a:pt x="668" y="9"/>
                  </a:cubicBezTo>
                  <a:cubicBezTo>
                    <a:pt x="468" y="143"/>
                    <a:pt x="267" y="310"/>
                    <a:pt x="34" y="443"/>
                  </a:cubicBezTo>
                  <a:cubicBezTo>
                    <a:pt x="1" y="443"/>
                    <a:pt x="1" y="476"/>
                    <a:pt x="34" y="476"/>
                  </a:cubicBezTo>
                  <a:cubicBezTo>
                    <a:pt x="267" y="343"/>
                    <a:pt x="501" y="243"/>
                    <a:pt x="701" y="109"/>
                  </a:cubicBezTo>
                  <a:cubicBezTo>
                    <a:pt x="756" y="55"/>
                    <a:pt x="721" y="0"/>
                    <a:pt x="6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6460000" y="2838875"/>
              <a:ext cx="21725" cy="9200"/>
            </a:xfrm>
            <a:custGeom>
              <a:avLst/>
              <a:gdLst/>
              <a:ahLst/>
              <a:cxnLst/>
              <a:rect l="l" t="t" r="r" b="b"/>
              <a:pathLst>
                <a:path w="869" h="368" extrusionOk="0">
                  <a:moveTo>
                    <a:pt x="801" y="1"/>
                  </a:moveTo>
                  <a:cubicBezTo>
                    <a:pt x="668" y="1"/>
                    <a:pt x="535" y="101"/>
                    <a:pt x="434" y="134"/>
                  </a:cubicBezTo>
                  <a:cubicBezTo>
                    <a:pt x="301" y="168"/>
                    <a:pt x="168" y="268"/>
                    <a:pt x="1" y="301"/>
                  </a:cubicBezTo>
                  <a:cubicBezTo>
                    <a:pt x="1" y="334"/>
                    <a:pt x="1" y="368"/>
                    <a:pt x="34" y="368"/>
                  </a:cubicBezTo>
                  <a:cubicBezTo>
                    <a:pt x="168" y="334"/>
                    <a:pt x="301" y="301"/>
                    <a:pt x="468" y="234"/>
                  </a:cubicBezTo>
                  <a:cubicBezTo>
                    <a:pt x="601" y="201"/>
                    <a:pt x="768" y="168"/>
                    <a:pt x="835" y="101"/>
                  </a:cubicBezTo>
                  <a:cubicBezTo>
                    <a:pt x="868" y="34"/>
                    <a:pt x="835" y="1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6459175" y="2831375"/>
              <a:ext cx="22550" cy="4200"/>
            </a:xfrm>
            <a:custGeom>
              <a:avLst/>
              <a:gdLst/>
              <a:ahLst/>
              <a:cxnLst/>
              <a:rect l="l" t="t" r="r" b="b"/>
              <a:pathLst>
                <a:path w="902" h="168" extrusionOk="0">
                  <a:moveTo>
                    <a:pt x="834" y="1"/>
                  </a:moveTo>
                  <a:cubicBezTo>
                    <a:pt x="534" y="1"/>
                    <a:pt x="301" y="34"/>
                    <a:pt x="34" y="134"/>
                  </a:cubicBezTo>
                  <a:cubicBezTo>
                    <a:pt x="0" y="134"/>
                    <a:pt x="0" y="167"/>
                    <a:pt x="34" y="167"/>
                  </a:cubicBezTo>
                  <a:cubicBezTo>
                    <a:pt x="301" y="134"/>
                    <a:pt x="568" y="134"/>
                    <a:pt x="834" y="134"/>
                  </a:cubicBezTo>
                  <a:cubicBezTo>
                    <a:pt x="901" y="134"/>
                    <a:pt x="901" y="1"/>
                    <a:pt x="8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6450825" y="2810675"/>
              <a:ext cx="36725" cy="20025"/>
            </a:xfrm>
            <a:custGeom>
              <a:avLst/>
              <a:gdLst/>
              <a:ahLst/>
              <a:cxnLst/>
              <a:rect l="l" t="t" r="r" b="b"/>
              <a:pathLst>
                <a:path w="1469" h="801" extrusionOk="0">
                  <a:moveTo>
                    <a:pt x="501" y="295"/>
                  </a:moveTo>
                  <a:cubicBezTo>
                    <a:pt x="568" y="295"/>
                    <a:pt x="701" y="428"/>
                    <a:pt x="735" y="462"/>
                  </a:cubicBezTo>
                  <a:cubicBezTo>
                    <a:pt x="787" y="514"/>
                    <a:pt x="831" y="557"/>
                    <a:pt x="874" y="606"/>
                  </a:cubicBezTo>
                  <a:lnTo>
                    <a:pt x="874" y="606"/>
                  </a:lnTo>
                  <a:cubicBezTo>
                    <a:pt x="849" y="603"/>
                    <a:pt x="825" y="599"/>
                    <a:pt x="801" y="595"/>
                  </a:cubicBezTo>
                  <a:cubicBezTo>
                    <a:pt x="668" y="562"/>
                    <a:pt x="568" y="495"/>
                    <a:pt x="501" y="462"/>
                  </a:cubicBezTo>
                  <a:cubicBezTo>
                    <a:pt x="468" y="428"/>
                    <a:pt x="234" y="295"/>
                    <a:pt x="501" y="295"/>
                  </a:cubicBezTo>
                  <a:close/>
                  <a:moveTo>
                    <a:pt x="1273" y="121"/>
                  </a:moveTo>
                  <a:cubicBezTo>
                    <a:pt x="1291" y="121"/>
                    <a:pt x="1312" y="133"/>
                    <a:pt x="1335" y="161"/>
                  </a:cubicBezTo>
                  <a:cubicBezTo>
                    <a:pt x="1369" y="228"/>
                    <a:pt x="1335" y="328"/>
                    <a:pt x="1335" y="395"/>
                  </a:cubicBezTo>
                  <a:cubicBezTo>
                    <a:pt x="1319" y="527"/>
                    <a:pt x="1237" y="585"/>
                    <a:pt x="1135" y="607"/>
                  </a:cubicBezTo>
                  <a:lnTo>
                    <a:pt x="1135" y="607"/>
                  </a:lnTo>
                  <a:lnTo>
                    <a:pt x="1135" y="428"/>
                  </a:lnTo>
                  <a:cubicBezTo>
                    <a:pt x="1135" y="401"/>
                    <a:pt x="1181" y="121"/>
                    <a:pt x="1273" y="121"/>
                  </a:cubicBezTo>
                  <a:close/>
                  <a:moveTo>
                    <a:pt x="1262" y="1"/>
                  </a:moveTo>
                  <a:cubicBezTo>
                    <a:pt x="1208" y="1"/>
                    <a:pt x="1154" y="37"/>
                    <a:pt x="1135" y="95"/>
                  </a:cubicBezTo>
                  <a:cubicBezTo>
                    <a:pt x="1028" y="229"/>
                    <a:pt x="985" y="449"/>
                    <a:pt x="990" y="617"/>
                  </a:cubicBezTo>
                  <a:lnTo>
                    <a:pt x="990" y="617"/>
                  </a:lnTo>
                  <a:cubicBezTo>
                    <a:pt x="976" y="616"/>
                    <a:pt x="962" y="615"/>
                    <a:pt x="949" y="614"/>
                  </a:cubicBezTo>
                  <a:lnTo>
                    <a:pt x="949" y="614"/>
                  </a:lnTo>
                  <a:cubicBezTo>
                    <a:pt x="816" y="423"/>
                    <a:pt x="568" y="151"/>
                    <a:pt x="364" y="151"/>
                  </a:cubicBezTo>
                  <a:cubicBezTo>
                    <a:pt x="304" y="151"/>
                    <a:pt x="249" y="174"/>
                    <a:pt x="201" y="228"/>
                  </a:cubicBezTo>
                  <a:cubicBezTo>
                    <a:pt x="1" y="495"/>
                    <a:pt x="835" y="762"/>
                    <a:pt x="1002" y="762"/>
                  </a:cubicBezTo>
                  <a:cubicBezTo>
                    <a:pt x="1002" y="790"/>
                    <a:pt x="1014" y="800"/>
                    <a:pt x="1025" y="800"/>
                  </a:cubicBezTo>
                  <a:cubicBezTo>
                    <a:pt x="1040" y="800"/>
                    <a:pt x="1054" y="781"/>
                    <a:pt x="1035" y="762"/>
                  </a:cubicBezTo>
                  <a:cubicBezTo>
                    <a:pt x="1035" y="762"/>
                    <a:pt x="1035" y="761"/>
                    <a:pt x="1035" y="761"/>
                  </a:cubicBezTo>
                  <a:lnTo>
                    <a:pt x="1035" y="761"/>
                  </a:lnTo>
                  <a:cubicBezTo>
                    <a:pt x="1038" y="761"/>
                    <a:pt x="1041" y="761"/>
                    <a:pt x="1045" y="761"/>
                  </a:cubicBezTo>
                  <a:lnTo>
                    <a:pt x="1045" y="761"/>
                  </a:lnTo>
                  <a:cubicBezTo>
                    <a:pt x="1057" y="765"/>
                    <a:pt x="1071" y="767"/>
                    <a:pt x="1084" y="767"/>
                  </a:cubicBezTo>
                  <a:cubicBezTo>
                    <a:pt x="1100" y="767"/>
                    <a:pt x="1116" y="763"/>
                    <a:pt x="1125" y="754"/>
                  </a:cubicBezTo>
                  <a:lnTo>
                    <a:pt x="1125" y="754"/>
                  </a:lnTo>
                  <a:cubicBezTo>
                    <a:pt x="1244" y="737"/>
                    <a:pt x="1344" y="687"/>
                    <a:pt x="1369" y="562"/>
                  </a:cubicBezTo>
                  <a:cubicBezTo>
                    <a:pt x="1402" y="428"/>
                    <a:pt x="1469" y="161"/>
                    <a:pt x="1369" y="61"/>
                  </a:cubicBezTo>
                  <a:cubicBezTo>
                    <a:pt x="1341" y="19"/>
                    <a:pt x="1301" y="1"/>
                    <a:pt x="126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"/>
          <p:cNvSpPr txBox="1">
            <a:spLocks noGrp="1"/>
          </p:cNvSpPr>
          <p:nvPr>
            <p:ph type="subTitle" idx="1"/>
          </p:nvPr>
        </p:nvSpPr>
        <p:spPr>
          <a:xfrm>
            <a:off x="3227850" y="3170982"/>
            <a:ext cx="26883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584" name="Google Shape;1584;p2"/>
          <p:cNvSpPr txBox="1">
            <a:spLocks noGrp="1"/>
          </p:cNvSpPr>
          <p:nvPr>
            <p:ph type="ctrTitle"/>
          </p:nvPr>
        </p:nvSpPr>
        <p:spPr>
          <a:xfrm>
            <a:off x="2601450" y="1467687"/>
            <a:ext cx="3941100" cy="19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Font typeface="Jua"/>
              <a:buNone/>
              <a:defRPr sz="60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bg>
      <p:bgPr>
        <a:solidFill>
          <a:schemeClr val="dk2"/>
        </a:solidFill>
        <a:effectLst/>
      </p:bgPr>
    </p:bg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Google Shape;4908;p27"/>
          <p:cNvSpPr txBox="1">
            <a:spLocks noGrp="1"/>
          </p:cNvSpPr>
          <p:nvPr>
            <p:ph type="subTitle" idx="1"/>
          </p:nvPr>
        </p:nvSpPr>
        <p:spPr>
          <a:xfrm>
            <a:off x="4949511" y="2587073"/>
            <a:ext cx="2889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4909" name="Google Shape;4909;p27"/>
          <p:cNvSpPr txBox="1">
            <a:spLocks noGrp="1"/>
          </p:cNvSpPr>
          <p:nvPr>
            <p:ph type="title"/>
          </p:nvPr>
        </p:nvSpPr>
        <p:spPr>
          <a:xfrm>
            <a:off x="4771311" y="1860107"/>
            <a:ext cx="3246000" cy="7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9EB50-B2EB-417A-A0B0-3419173A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8466A-26A7-4D52-9B0C-118849D5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DE53B-4FBB-476B-B236-ED39380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92CD-0769-4371-874F-7EA140FCFB05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2B1B0-34FF-48AE-8D22-2EAFEBAB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3735A-1CDC-4A48-9F3F-4E08D2DA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28C4-5444-4D3F-BBED-D40F431D9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4"/>
          <p:cNvGrpSpPr/>
          <p:nvPr/>
        </p:nvGrpSpPr>
        <p:grpSpPr>
          <a:xfrm rot="616907">
            <a:off x="8143110" y="249165"/>
            <a:ext cx="701416" cy="1468762"/>
            <a:chOff x="8694925" y="207725"/>
            <a:chExt cx="701375" cy="1468675"/>
          </a:xfrm>
        </p:grpSpPr>
        <p:sp>
          <p:nvSpPr>
            <p:cNvPr id="1591" name="Google Shape;1591;p4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4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36" name="Google Shape;163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7" name="Google Shape;1637;p4"/>
          <p:cNvSpPr txBox="1">
            <a:spLocks noGrp="1"/>
          </p:cNvSpPr>
          <p:nvPr>
            <p:ph type="subTitle" idx="1"/>
          </p:nvPr>
        </p:nvSpPr>
        <p:spPr>
          <a:xfrm>
            <a:off x="1126350" y="1162200"/>
            <a:ext cx="68913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2">
    <p:bg>
      <p:bgPr>
        <a:solidFill>
          <a:schemeClr val="dk2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5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">
    <p:bg>
      <p:bgPr>
        <a:noFill/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4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21"/>
          <p:cNvSpPr txBox="1">
            <a:spLocks noGrp="1"/>
          </p:cNvSpPr>
          <p:nvPr>
            <p:ph type="title"/>
          </p:nvPr>
        </p:nvSpPr>
        <p:spPr>
          <a:xfrm>
            <a:off x="1591650" y="1618225"/>
            <a:ext cx="5960700" cy="15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17" name="Google Shape;3317;p21"/>
          <p:cNvSpPr txBox="1">
            <a:spLocks noGrp="1"/>
          </p:cNvSpPr>
          <p:nvPr>
            <p:ph type="subTitle" idx="1"/>
          </p:nvPr>
        </p:nvSpPr>
        <p:spPr>
          <a:xfrm>
            <a:off x="3111447" y="3079175"/>
            <a:ext cx="29211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3318" name="Google Shape;3318;p21"/>
          <p:cNvSpPr/>
          <p:nvPr/>
        </p:nvSpPr>
        <p:spPr>
          <a:xfrm rot="-7824743">
            <a:off x="673521" y="391272"/>
            <a:ext cx="649701" cy="118868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319" name="Google Shape;3319;p21"/>
          <p:cNvSpPr/>
          <p:nvPr/>
        </p:nvSpPr>
        <p:spPr>
          <a:xfrm rot="2825555">
            <a:off x="8217959" y="3920636"/>
            <a:ext cx="559910" cy="1024244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2">
    <p:bg>
      <p:bgPr>
        <a:solidFill>
          <a:schemeClr val="lt1"/>
        </a:solidFill>
        <a:effectLst/>
      </p:bgPr>
    </p:bg>
    <p:spTree>
      <p:nvGrpSpPr>
        <p:cNvPr id="1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32"/>
          <p:cNvSpPr/>
          <p:nvPr/>
        </p:nvSpPr>
        <p:spPr>
          <a:xfrm rot="682420">
            <a:off x="742978" y="37856"/>
            <a:ext cx="7370094" cy="4916442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508" name="Google Shape;6508;p32"/>
          <p:cNvSpPr txBox="1">
            <a:spLocks noGrp="1"/>
          </p:cNvSpPr>
          <p:nvPr>
            <p:ph type="ctrTitle"/>
          </p:nvPr>
        </p:nvSpPr>
        <p:spPr>
          <a:xfrm>
            <a:off x="3082200" y="9109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Font typeface="Jua"/>
              <a:buNone/>
              <a:defRPr sz="50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09" name="Google Shape;6509;p32"/>
          <p:cNvSpPr txBox="1">
            <a:spLocks noGrp="1"/>
          </p:cNvSpPr>
          <p:nvPr>
            <p:ph type="subTitle" idx="1"/>
          </p:nvPr>
        </p:nvSpPr>
        <p:spPr>
          <a:xfrm>
            <a:off x="2272350" y="1922550"/>
            <a:ext cx="45993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6510" name="Google Shape;6510;p32"/>
          <p:cNvSpPr txBox="1"/>
          <p:nvPr/>
        </p:nvSpPr>
        <p:spPr>
          <a:xfrm>
            <a:off x="2100450" y="3951100"/>
            <a:ext cx="4943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CREDITS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6511" name="Google Shape;6511;p32"/>
          <p:cNvSpPr/>
          <p:nvPr/>
        </p:nvSpPr>
        <p:spPr>
          <a:xfrm rot="-8393758">
            <a:off x="1426292" y="259169"/>
            <a:ext cx="458065" cy="83815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12" name="Google Shape;6512;p32"/>
          <p:cNvSpPr/>
          <p:nvPr/>
        </p:nvSpPr>
        <p:spPr>
          <a:xfrm rot="2314910">
            <a:off x="7608722" y="41552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2"/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3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01" name="Google Shape;170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2" name="Google Shape;1702;p13"/>
          <p:cNvSpPr txBox="1">
            <a:spLocks noGrp="1"/>
          </p:cNvSpPr>
          <p:nvPr>
            <p:ph type="title" idx="2"/>
          </p:nvPr>
        </p:nvSpPr>
        <p:spPr>
          <a:xfrm>
            <a:off x="376555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3" name="Google Shape;1703;p13"/>
          <p:cNvSpPr txBox="1">
            <a:spLocks noGrp="1"/>
          </p:cNvSpPr>
          <p:nvPr>
            <p:ph type="subTitle" idx="1"/>
          </p:nvPr>
        </p:nvSpPr>
        <p:spPr>
          <a:xfrm>
            <a:off x="1247950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4" name="Google Shape;1704;p13"/>
          <p:cNvSpPr txBox="1">
            <a:spLocks noGrp="1"/>
          </p:cNvSpPr>
          <p:nvPr>
            <p:ph type="title" idx="3"/>
          </p:nvPr>
        </p:nvSpPr>
        <p:spPr>
          <a:xfrm>
            <a:off x="151306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subTitle" idx="4"/>
          </p:nvPr>
        </p:nvSpPr>
        <p:spPr>
          <a:xfrm>
            <a:off x="3499353" y="3094296"/>
            <a:ext cx="21453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subTitle" idx="5"/>
          </p:nvPr>
        </p:nvSpPr>
        <p:spPr>
          <a:xfrm>
            <a:off x="5747777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7" name="Google Shape;1707;p13"/>
          <p:cNvSpPr txBox="1">
            <a:spLocks noGrp="1"/>
          </p:cNvSpPr>
          <p:nvPr>
            <p:ph type="title" idx="6"/>
          </p:nvPr>
        </p:nvSpPr>
        <p:spPr>
          <a:xfrm>
            <a:off x="6012897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4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chemeClr val="dk2"/>
        </a:solidFill>
        <a:effectLst/>
      </p:bgPr>
    </p:bg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6"/>
          <p:cNvSpPr/>
          <p:nvPr/>
        </p:nvSpPr>
        <p:spPr>
          <a:xfrm rot="682357">
            <a:off x="-24222" y="-72353"/>
            <a:ext cx="8664736" cy="54604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42" name="Google Shape;1642;p6"/>
          <p:cNvSpPr txBox="1">
            <a:spLocks noGrp="1"/>
          </p:cNvSpPr>
          <p:nvPr>
            <p:ph type="subTitle" idx="1"/>
          </p:nvPr>
        </p:nvSpPr>
        <p:spPr>
          <a:xfrm>
            <a:off x="2043900" y="1513950"/>
            <a:ext cx="50562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643" name="Google Shape;1643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4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Jua"/>
              <a:buNone/>
              <a:defRPr sz="2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Char char="●"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0" r:id="rId4"/>
    <p:sldLayoutId id="2147483667" r:id="rId5"/>
    <p:sldLayoutId id="2147483675" r:id="rId6"/>
    <p:sldLayoutId id="2147483678" r:id="rId7"/>
    <p:sldLayoutId id="2147483681" r:id="rId8"/>
    <p:sldLayoutId id="2147483683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.wav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9.xml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audio" Target="../media/audio3.wav"/><Relationship Id="rId21" Type="http://schemas.openxmlformats.org/officeDocument/2006/relationships/slide" Target="slide23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slide" Target="slide21.xml"/><Relationship Id="rId25" Type="http://schemas.openxmlformats.org/officeDocument/2006/relationships/slide" Target="slide17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18.xml"/><Relationship Id="rId24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slide" Target="slide20.xml"/><Relationship Id="rId23" Type="http://schemas.openxmlformats.org/officeDocument/2006/relationships/slide" Target="slide24.xml"/><Relationship Id="rId28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slide" Target="slide22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12" Type="http://schemas.openxmlformats.org/officeDocument/2006/relationships/slide" Target="slide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6.wav"/><Relationship Id="rId12" Type="http://schemas.openxmlformats.org/officeDocument/2006/relationships/image" Target="../media/image36.gif"/><Relationship Id="rId2" Type="http://schemas.openxmlformats.org/officeDocument/2006/relationships/audio" Target="../media/media5.mp3"/><Relationship Id="rId16" Type="http://schemas.openxmlformats.org/officeDocument/2006/relationships/audio" Target="../media/audio4.wav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5" Type="http://schemas.openxmlformats.org/officeDocument/2006/relationships/image" Target="../media/image41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6.wav"/><Relationship Id="rId11" Type="http://schemas.openxmlformats.org/officeDocument/2006/relationships/slide" Target="slide16.xml"/><Relationship Id="rId5" Type="http://schemas.openxmlformats.org/officeDocument/2006/relationships/audio" Target="../media/audio5.wav"/><Relationship Id="rId10" Type="http://schemas.openxmlformats.org/officeDocument/2006/relationships/image" Target="../media/image36.gif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12" Type="http://schemas.openxmlformats.org/officeDocument/2006/relationships/image" Target="../media/image36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6.wav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12" Type="http://schemas.openxmlformats.org/officeDocument/2006/relationships/slide" Target="slide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6.wav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audio" Target="../media/audio4.wav"/><Relationship Id="rId5" Type="http://schemas.openxmlformats.org/officeDocument/2006/relationships/image" Target="../media/image16.png"/><Relationship Id="rId10" Type="http://schemas.openxmlformats.org/officeDocument/2006/relationships/image" Target="../media/image36.gif"/><Relationship Id="rId4" Type="http://schemas.openxmlformats.org/officeDocument/2006/relationships/audio" Target="../media/audio6.wav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1" name="Google Shape;6521;p35"/>
          <p:cNvSpPr/>
          <p:nvPr/>
        </p:nvSpPr>
        <p:spPr>
          <a:xfrm>
            <a:off x="2340899" y="1202944"/>
            <a:ext cx="4462184" cy="3004456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22" name="Google Shape;6522;p35"/>
          <p:cNvSpPr txBox="1">
            <a:spLocks noGrp="1"/>
          </p:cNvSpPr>
          <p:nvPr>
            <p:ph type="ctrTitle"/>
          </p:nvPr>
        </p:nvSpPr>
        <p:spPr>
          <a:xfrm>
            <a:off x="2186432" y="1931576"/>
            <a:ext cx="4864608" cy="12803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I have </a:t>
            </a:r>
            <a:b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</a:b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a new friend. </a:t>
            </a:r>
            <a:endParaRPr sz="4800" b="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6523" name="Google Shape;6523;p35"/>
          <p:cNvSpPr txBox="1">
            <a:spLocks noGrp="1"/>
          </p:cNvSpPr>
          <p:nvPr>
            <p:ph type="subTitle" idx="1"/>
          </p:nvPr>
        </p:nvSpPr>
        <p:spPr>
          <a:xfrm>
            <a:off x="2746250" y="3166989"/>
            <a:ext cx="365148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Three </a:t>
            </a:r>
            <a:r>
              <a:rPr lang="en" sz="2400" b="1"/>
              <a:t>- Song</a:t>
            </a:r>
            <a:endParaRPr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05E3D4-4623-F582-83F9-A94B85D87A88}"/>
              </a:ext>
            </a:extLst>
          </p:cNvPr>
          <p:cNvSpPr/>
          <p:nvPr/>
        </p:nvSpPr>
        <p:spPr>
          <a:xfrm>
            <a:off x="3838456" y="1239978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959538" y="62615"/>
            <a:ext cx="405463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Sing.</a:t>
            </a:r>
          </a:p>
        </p:txBody>
      </p:sp>
      <p:pic>
        <p:nvPicPr>
          <p:cNvPr id="2" name="Unit 6_Track 73_My new friend!">
            <a:hlinkClick r:id="" action="ppaction://media"/>
            <a:extLst>
              <a:ext uri="{FF2B5EF4-FFF2-40B4-BE49-F238E27FC236}">
                <a16:creationId xmlns:a16="http://schemas.microsoft.com/office/drawing/2014/main" id="{10CCCF6C-64D5-AF2D-9411-BBCF19041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681" y="908050"/>
            <a:ext cx="7582370" cy="42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943763" y="121881"/>
            <a:ext cx="370518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in groups.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7E9F31-42D3-D06E-9FAF-3D0924F7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42" y="814378"/>
            <a:ext cx="4596515" cy="415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8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19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548622" y="171558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Live on stage</a:t>
            </a:r>
          </a:p>
        </p:txBody>
      </p:sp>
      <p:pic>
        <p:nvPicPr>
          <p:cNvPr id="104" name="Picture 103" descr="Chart&#10;&#10;Description automatically generated">
            <a:extLst>
              <a:ext uri="{FF2B5EF4-FFF2-40B4-BE49-F238E27FC236}">
                <a16:creationId xmlns:a16="http://schemas.microsoft.com/office/drawing/2014/main" id="{5E4D1529-72F7-79BC-E94C-5A901562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30" y="1277616"/>
            <a:ext cx="5585560" cy="325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1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36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2292212" y="379759"/>
            <a:ext cx="45595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Racing Boat Game</a:t>
            </a:r>
          </a:p>
        </p:txBody>
      </p:sp>
      <p:pic>
        <p:nvPicPr>
          <p:cNvPr id="4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71D02A15-0D7E-5FFB-BFFD-0AD10B18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13" y="1301186"/>
            <a:ext cx="5529499" cy="389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9030;p68">
            <a:extLst>
              <a:ext uri="{FF2B5EF4-FFF2-40B4-BE49-F238E27FC236}">
                <a16:creationId xmlns:a16="http://schemas.microsoft.com/office/drawing/2014/main" id="{14300578-710D-BBC5-3DBF-ED135ECD3C1E}"/>
              </a:ext>
            </a:extLst>
          </p:cNvPr>
          <p:cNvGrpSpPr/>
          <p:nvPr/>
        </p:nvGrpSpPr>
        <p:grpSpPr>
          <a:xfrm rot="297753">
            <a:off x="8070517" y="3335738"/>
            <a:ext cx="784709" cy="1674613"/>
            <a:chOff x="5909625" y="3402475"/>
            <a:chExt cx="784750" cy="1674700"/>
          </a:xfrm>
        </p:grpSpPr>
        <p:sp>
          <p:nvSpPr>
            <p:cNvPr id="7" name="Google Shape;9031;p68">
              <a:extLst>
                <a:ext uri="{FF2B5EF4-FFF2-40B4-BE49-F238E27FC236}">
                  <a16:creationId xmlns:a16="http://schemas.microsoft.com/office/drawing/2014/main" id="{A3022670-ED38-A844-E693-E804D8BD332F}"/>
                </a:ext>
              </a:extLst>
            </p:cNvPr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032;p68">
              <a:extLst>
                <a:ext uri="{FF2B5EF4-FFF2-40B4-BE49-F238E27FC236}">
                  <a16:creationId xmlns:a16="http://schemas.microsoft.com/office/drawing/2014/main" id="{C8B35549-7D67-25E2-204B-983BE905D897}"/>
                </a:ext>
              </a:extLst>
            </p:cNvPr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033;p68">
              <a:extLst>
                <a:ext uri="{FF2B5EF4-FFF2-40B4-BE49-F238E27FC236}">
                  <a16:creationId xmlns:a16="http://schemas.microsoft.com/office/drawing/2014/main" id="{215DB45F-5AC6-2C2E-CCE2-BAABBD310FD8}"/>
                </a:ext>
              </a:extLst>
            </p:cNvPr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034;p68">
              <a:extLst>
                <a:ext uri="{FF2B5EF4-FFF2-40B4-BE49-F238E27FC236}">
                  <a16:creationId xmlns:a16="http://schemas.microsoft.com/office/drawing/2014/main" id="{2E3343AE-003C-0F6A-9AC3-261AFEDEA4E8}"/>
                </a:ext>
              </a:extLst>
            </p:cNvPr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35;p68">
              <a:extLst>
                <a:ext uri="{FF2B5EF4-FFF2-40B4-BE49-F238E27FC236}">
                  <a16:creationId xmlns:a16="http://schemas.microsoft.com/office/drawing/2014/main" id="{F70B56FE-EFE2-6391-B0D6-FFEC616674B7}"/>
                </a:ext>
              </a:extLst>
            </p:cNvPr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36;p68">
              <a:extLst>
                <a:ext uri="{FF2B5EF4-FFF2-40B4-BE49-F238E27FC236}">
                  <a16:creationId xmlns:a16="http://schemas.microsoft.com/office/drawing/2014/main" id="{35DAEB2A-5E1C-7E62-B2D6-774023E6016E}"/>
                </a:ext>
              </a:extLst>
            </p:cNvPr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37;p68">
              <a:extLst>
                <a:ext uri="{FF2B5EF4-FFF2-40B4-BE49-F238E27FC236}">
                  <a16:creationId xmlns:a16="http://schemas.microsoft.com/office/drawing/2014/main" id="{0306498C-D1C0-264E-9D56-5FE3A298CC7C}"/>
                </a:ext>
              </a:extLst>
            </p:cNvPr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38;p68">
              <a:extLst>
                <a:ext uri="{FF2B5EF4-FFF2-40B4-BE49-F238E27FC236}">
                  <a16:creationId xmlns:a16="http://schemas.microsoft.com/office/drawing/2014/main" id="{A2962F9D-E612-E2C3-B438-AFCB01BF8A32}"/>
                </a:ext>
              </a:extLst>
            </p:cNvPr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39;p68">
              <a:extLst>
                <a:ext uri="{FF2B5EF4-FFF2-40B4-BE49-F238E27FC236}">
                  <a16:creationId xmlns:a16="http://schemas.microsoft.com/office/drawing/2014/main" id="{9EA8DE99-3522-A6B6-737D-51EF5A21AE50}"/>
                </a:ext>
              </a:extLst>
            </p:cNvPr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40;p68">
              <a:extLst>
                <a:ext uri="{FF2B5EF4-FFF2-40B4-BE49-F238E27FC236}">
                  <a16:creationId xmlns:a16="http://schemas.microsoft.com/office/drawing/2014/main" id="{93BD3E4D-E2FD-50F0-B795-7F1A8C227B9A}"/>
                </a:ext>
              </a:extLst>
            </p:cNvPr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1;p68">
              <a:extLst>
                <a:ext uri="{FF2B5EF4-FFF2-40B4-BE49-F238E27FC236}">
                  <a16:creationId xmlns:a16="http://schemas.microsoft.com/office/drawing/2014/main" id="{80DDEAC2-13B4-D1FA-44DF-AFF706059360}"/>
                </a:ext>
              </a:extLst>
            </p:cNvPr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42;p68">
              <a:extLst>
                <a:ext uri="{FF2B5EF4-FFF2-40B4-BE49-F238E27FC236}">
                  <a16:creationId xmlns:a16="http://schemas.microsoft.com/office/drawing/2014/main" id="{887B1767-A6F6-759E-A701-485538613BCB}"/>
                </a:ext>
              </a:extLst>
            </p:cNvPr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43;p68">
              <a:extLst>
                <a:ext uri="{FF2B5EF4-FFF2-40B4-BE49-F238E27FC236}">
                  <a16:creationId xmlns:a16="http://schemas.microsoft.com/office/drawing/2014/main" id="{5A9B05E6-350F-9D93-1143-B75C38205142}"/>
                </a:ext>
              </a:extLst>
            </p:cNvPr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44;p68">
              <a:extLst>
                <a:ext uri="{FF2B5EF4-FFF2-40B4-BE49-F238E27FC236}">
                  <a16:creationId xmlns:a16="http://schemas.microsoft.com/office/drawing/2014/main" id="{7BF98386-934A-E4B0-C6F0-E427A0A448BE}"/>
                </a:ext>
              </a:extLst>
            </p:cNvPr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45;p68">
              <a:extLst>
                <a:ext uri="{FF2B5EF4-FFF2-40B4-BE49-F238E27FC236}">
                  <a16:creationId xmlns:a16="http://schemas.microsoft.com/office/drawing/2014/main" id="{45AEE62C-42E4-B2DE-EFFA-6193BC291FF9}"/>
                </a:ext>
              </a:extLst>
            </p:cNvPr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6;p68">
              <a:extLst>
                <a:ext uri="{FF2B5EF4-FFF2-40B4-BE49-F238E27FC236}">
                  <a16:creationId xmlns:a16="http://schemas.microsoft.com/office/drawing/2014/main" id="{2E16D431-14DE-2D04-C6BD-E3E09826352F}"/>
                </a:ext>
              </a:extLst>
            </p:cNvPr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47;p68">
              <a:extLst>
                <a:ext uri="{FF2B5EF4-FFF2-40B4-BE49-F238E27FC236}">
                  <a16:creationId xmlns:a16="http://schemas.microsoft.com/office/drawing/2014/main" id="{25F8A955-CC51-2BA9-13C6-4D241995D87D}"/>
                </a:ext>
              </a:extLst>
            </p:cNvPr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48;p68">
              <a:extLst>
                <a:ext uri="{FF2B5EF4-FFF2-40B4-BE49-F238E27FC236}">
                  <a16:creationId xmlns:a16="http://schemas.microsoft.com/office/drawing/2014/main" id="{949CC10B-3D25-5509-860E-B7B2490748DE}"/>
                </a:ext>
              </a:extLst>
            </p:cNvPr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49;p68">
              <a:extLst>
                <a:ext uri="{FF2B5EF4-FFF2-40B4-BE49-F238E27FC236}">
                  <a16:creationId xmlns:a16="http://schemas.microsoft.com/office/drawing/2014/main" id="{B637645C-1D33-898C-83E4-94766533F7D5}"/>
                </a:ext>
              </a:extLst>
            </p:cNvPr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50;p68">
              <a:extLst>
                <a:ext uri="{FF2B5EF4-FFF2-40B4-BE49-F238E27FC236}">
                  <a16:creationId xmlns:a16="http://schemas.microsoft.com/office/drawing/2014/main" id="{B0D2337C-66F0-B7F7-59C3-D3D1682FB7B3}"/>
                </a:ext>
              </a:extLst>
            </p:cNvPr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51;p68">
              <a:extLst>
                <a:ext uri="{FF2B5EF4-FFF2-40B4-BE49-F238E27FC236}">
                  <a16:creationId xmlns:a16="http://schemas.microsoft.com/office/drawing/2014/main" id="{3DDDD9B0-C1E4-440C-42A8-1F0140F6B47B}"/>
                </a:ext>
              </a:extLst>
            </p:cNvPr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52;p68">
              <a:extLst>
                <a:ext uri="{FF2B5EF4-FFF2-40B4-BE49-F238E27FC236}">
                  <a16:creationId xmlns:a16="http://schemas.microsoft.com/office/drawing/2014/main" id="{FC8555B9-FC95-4C40-CF5D-8BCB0B959081}"/>
                </a:ext>
              </a:extLst>
            </p:cNvPr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053;p68">
              <a:extLst>
                <a:ext uri="{FF2B5EF4-FFF2-40B4-BE49-F238E27FC236}">
                  <a16:creationId xmlns:a16="http://schemas.microsoft.com/office/drawing/2014/main" id="{7AC173BC-5117-893F-006C-079826D4C588}"/>
                </a:ext>
              </a:extLst>
            </p:cNvPr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54;p68">
              <a:extLst>
                <a:ext uri="{FF2B5EF4-FFF2-40B4-BE49-F238E27FC236}">
                  <a16:creationId xmlns:a16="http://schemas.microsoft.com/office/drawing/2014/main" id="{2C683950-4E39-E109-0F18-AF30EE06A98A}"/>
                </a:ext>
              </a:extLst>
            </p:cNvPr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55;p68">
              <a:extLst>
                <a:ext uri="{FF2B5EF4-FFF2-40B4-BE49-F238E27FC236}">
                  <a16:creationId xmlns:a16="http://schemas.microsoft.com/office/drawing/2014/main" id="{EAC21B81-3BCB-B2D2-9F9A-D66F8174D504}"/>
                </a:ext>
              </a:extLst>
            </p:cNvPr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56;p68">
              <a:extLst>
                <a:ext uri="{FF2B5EF4-FFF2-40B4-BE49-F238E27FC236}">
                  <a16:creationId xmlns:a16="http://schemas.microsoft.com/office/drawing/2014/main" id="{F7F00924-D6D5-59EA-A062-29DD45DADD4C}"/>
                </a:ext>
              </a:extLst>
            </p:cNvPr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57;p68">
              <a:extLst>
                <a:ext uri="{FF2B5EF4-FFF2-40B4-BE49-F238E27FC236}">
                  <a16:creationId xmlns:a16="http://schemas.microsoft.com/office/drawing/2014/main" id="{5E0DF0B7-D7DF-02A1-D450-09A9F10E51F1}"/>
                </a:ext>
              </a:extLst>
            </p:cNvPr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58;p68">
              <a:extLst>
                <a:ext uri="{FF2B5EF4-FFF2-40B4-BE49-F238E27FC236}">
                  <a16:creationId xmlns:a16="http://schemas.microsoft.com/office/drawing/2014/main" id="{B85D2B19-BB3F-91D9-39A2-24455DC227CE}"/>
                </a:ext>
              </a:extLst>
            </p:cNvPr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9;p68">
              <a:extLst>
                <a:ext uri="{FF2B5EF4-FFF2-40B4-BE49-F238E27FC236}">
                  <a16:creationId xmlns:a16="http://schemas.microsoft.com/office/drawing/2014/main" id="{74091A2D-871A-40C9-DFEE-20E2767C9081}"/>
                </a:ext>
              </a:extLst>
            </p:cNvPr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0;p68">
              <a:extLst>
                <a:ext uri="{FF2B5EF4-FFF2-40B4-BE49-F238E27FC236}">
                  <a16:creationId xmlns:a16="http://schemas.microsoft.com/office/drawing/2014/main" id="{E6B976FD-5F69-364D-215F-5759EE1BBD69}"/>
                </a:ext>
              </a:extLst>
            </p:cNvPr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61;p68">
              <a:extLst>
                <a:ext uri="{FF2B5EF4-FFF2-40B4-BE49-F238E27FC236}">
                  <a16:creationId xmlns:a16="http://schemas.microsoft.com/office/drawing/2014/main" id="{7AFA1853-0C36-CDD9-35D0-8A88FF5A103B}"/>
                </a:ext>
              </a:extLst>
            </p:cNvPr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62;p68">
              <a:extLst>
                <a:ext uri="{FF2B5EF4-FFF2-40B4-BE49-F238E27FC236}">
                  <a16:creationId xmlns:a16="http://schemas.microsoft.com/office/drawing/2014/main" id="{A61ED2DC-B72C-BB33-71DA-2B0E5E152DEF}"/>
                </a:ext>
              </a:extLst>
            </p:cNvPr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63;p68">
              <a:extLst>
                <a:ext uri="{FF2B5EF4-FFF2-40B4-BE49-F238E27FC236}">
                  <a16:creationId xmlns:a16="http://schemas.microsoft.com/office/drawing/2014/main" id="{BD3A44E2-F266-EB2B-1A07-ED1A35F0132A}"/>
                </a:ext>
              </a:extLst>
            </p:cNvPr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064;p68">
              <a:extLst>
                <a:ext uri="{FF2B5EF4-FFF2-40B4-BE49-F238E27FC236}">
                  <a16:creationId xmlns:a16="http://schemas.microsoft.com/office/drawing/2014/main" id="{5B96F64E-F812-C98A-CE99-5A09B175BD6F}"/>
                </a:ext>
              </a:extLst>
            </p:cNvPr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065;p68">
              <a:extLst>
                <a:ext uri="{FF2B5EF4-FFF2-40B4-BE49-F238E27FC236}">
                  <a16:creationId xmlns:a16="http://schemas.microsoft.com/office/drawing/2014/main" id="{0A3E954F-61A0-4ADD-A753-8FBA2752D8B8}"/>
                </a:ext>
              </a:extLst>
            </p:cNvPr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66;p68">
              <a:extLst>
                <a:ext uri="{FF2B5EF4-FFF2-40B4-BE49-F238E27FC236}">
                  <a16:creationId xmlns:a16="http://schemas.microsoft.com/office/drawing/2014/main" id="{8DCCA94B-8CAE-8077-A857-47AF6F4BC09A}"/>
                </a:ext>
              </a:extLst>
            </p:cNvPr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67;p68">
              <a:extLst>
                <a:ext uri="{FF2B5EF4-FFF2-40B4-BE49-F238E27FC236}">
                  <a16:creationId xmlns:a16="http://schemas.microsoft.com/office/drawing/2014/main" id="{8889F2BD-9719-C5DE-D8B0-FFEE0251CD63}"/>
                </a:ext>
              </a:extLst>
            </p:cNvPr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068;p68">
            <a:extLst>
              <a:ext uri="{FF2B5EF4-FFF2-40B4-BE49-F238E27FC236}">
                <a16:creationId xmlns:a16="http://schemas.microsoft.com/office/drawing/2014/main" id="{BE0550DD-75B4-2B3D-CC78-A1C2F8034D99}"/>
              </a:ext>
            </a:extLst>
          </p:cNvPr>
          <p:cNvGrpSpPr/>
          <p:nvPr/>
        </p:nvGrpSpPr>
        <p:grpSpPr>
          <a:xfrm rot="-373388">
            <a:off x="272790" y="3557728"/>
            <a:ext cx="718870" cy="1429490"/>
            <a:chOff x="4814675" y="3717725"/>
            <a:chExt cx="718875" cy="1429500"/>
          </a:xfrm>
        </p:grpSpPr>
        <p:sp>
          <p:nvSpPr>
            <p:cNvPr id="45" name="Google Shape;9069;p68">
              <a:extLst>
                <a:ext uri="{FF2B5EF4-FFF2-40B4-BE49-F238E27FC236}">
                  <a16:creationId xmlns:a16="http://schemas.microsoft.com/office/drawing/2014/main" id="{1C81C879-624C-D11A-E701-A1336ACDE80B}"/>
                </a:ext>
              </a:extLst>
            </p:cNvPr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70;p68">
              <a:extLst>
                <a:ext uri="{FF2B5EF4-FFF2-40B4-BE49-F238E27FC236}">
                  <a16:creationId xmlns:a16="http://schemas.microsoft.com/office/drawing/2014/main" id="{E2164908-237C-512E-2AFB-3D198A359EFE}"/>
                </a:ext>
              </a:extLst>
            </p:cNvPr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71;p68">
              <a:extLst>
                <a:ext uri="{FF2B5EF4-FFF2-40B4-BE49-F238E27FC236}">
                  <a16:creationId xmlns:a16="http://schemas.microsoft.com/office/drawing/2014/main" id="{70B40A75-AD23-E322-D88B-709B5070C845}"/>
                </a:ext>
              </a:extLst>
            </p:cNvPr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72;p68">
              <a:extLst>
                <a:ext uri="{FF2B5EF4-FFF2-40B4-BE49-F238E27FC236}">
                  <a16:creationId xmlns:a16="http://schemas.microsoft.com/office/drawing/2014/main" id="{460DE3B2-5E0A-2CA0-8BDF-25880EF11CD0}"/>
                </a:ext>
              </a:extLst>
            </p:cNvPr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73;p68">
              <a:extLst>
                <a:ext uri="{FF2B5EF4-FFF2-40B4-BE49-F238E27FC236}">
                  <a16:creationId xmlns:a16="http://schemas.microsoft.com/office/drawing/2014/main" id="{664F20A8-C841-6B46-E1AE-13195E3D42B5}"/>
                </a:ext>
              </a:extLst>
            </p:cNvPr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74;p68">
              <a:extLst>
                <a:ext uri="{FF2B5EF4-FFF2-40B4-BE49-F238E27FC236}">
                  <a16:creationId xmlns:a16="http://schemas.microsoft.com/office/drawing/2014/main" id="{849AFF9C-7BB7-9293-747B-8D488A34D272}"/>
                </a:ext>
              </a:extLst>
            </p:cNvPr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75;p68">
              <a:extLst>
                <a:ext uri="{FF2B5EF4-FFF2-40B4-BE49-F238E27FC236}">
                  <a16:creationId xmlns:a16="http://schemas.microsoft.com/office/drawing/2014/main" id="{AE3FF8ED-3DEC-54CC-8EFD-C41B21ABD24A}"/>
                </a:ext>
              </a:extLst>
            </p:cNvPr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76;p68">
              <a:extLst>
                <a:ext uri="{FF2B5EF4-FFF2-40B4-BE49-F238E27FC236}">
                  <a16:creationId xmlns:a16="http://schemas.microsoft.com/office/drawing/2014/main" id="{9EA934D5-123C-9055-EB83-EDD82DD54674}"/>
                </a:ext>
              </a:extLst>
            </p:cNvPr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77;p68">
              <a:extLst>
                <a:ext uri="{FF2B5EF4-FFF2-40B4-BE49-F238E27FC236}">
                  <a16:creationId xmlns:a16="http://schemas.microsoft.com/office/drawing/2014/main" id="{EAA3988F-6EF1-B84B-7292-7A63345FD016}"/>
                </a:ext>
              </a:extLst>
            </p:cNvPr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78;p68">
              <a:extLst>
                <a:ext uri="{FF2B5EF4-FFF2-40B4-BE49-F238E27FC236}">
                  <a16:creationId xmlns:a16="http://schemas.microsoft.com/office/drawing/2014/main" id="{2C83D112-C92B-831C-9842-7B3CAD834E79}"/>
                </a:ext>
              </a:extLst>
            </p:cNvPr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9;p68">
              <a:extLst>
                <a:ext uri="{FF2B5EF4-FFF2-40B4-BE49-F238E27FC236}">
                  <a16:creationId xmlns:a16="http://schemas.microsoft.com/office/drawing/2014/main" id="{43D162A8-B82E-F04B-D89D-ED40E03B66D4}"/>
                </a:ext>
              </a:extLst>
            </p:cNvPr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80;p68">
              <a:extLst>
                <a:ext uri="{FF2B5EF4-FFF2-40B4-BE49-F238E27FC236}">
                  <a16:creationId xmlns:a16="http://schemas.microsoft.com/office/drawing/2014/main" id="{A444A888-08F6-5E25-A458-2F097B909668}"/>
                </a:ext>
              </a:extLst>
            </p:cNvPr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81;p68">
              <a:extLst>
                <a:ext uri="{FF2B5EF4-FFF2-40B4-BE49-F238E27FC236}">
                  <a16:creationId xmlns:a16="http://schemas.microsoft.com/office/drawing/2014/main" id="{DFD7A453-3E41-9F03-8D0F-39CA7AC3D5DE}"/>
                </a:ext>
              </a:extLst>
            </p:cNvPr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082;p68">
              <a:extLst>
                <a:ext uri="{FF2B5EF4-FFF2-40B4-BE49-F238E27FC236}">
                  <a16:creationId xmlns:a16="http://schemas.microsoft.com/office/drawing/2014/main" id="{ED0FC388-1828-82DB-2B29-CC713F483517}"/>
                </a:ext>
              </a:extLst>
            </p:cNvPr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83;p68">
              <a:extLst>
                <a:ext uri="{FF2B5EF4-FFF2-40B4-BE49-F238E27FC236}">
                  <a16:creationId xmlns:a16="http://schemas.microsoft.com/office/drawing/2014/main" id="{9BDAFF0F-CF05-E954-AF17-0DF1F332D857}"/>
                </a:ext>
              </a:extLst>
            </p:cNvPr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84;p68">
              <a:extLst>
                <a:ext uri="{FF2B5EF4-FFF2-40B4-BE49-F238E27FC236}">
                  <a16:creationId xmlns:a16="http://schemas.microsoft.com/office/drawing/2014/main" id="{F2A17E64-4E22-83A6-E340-13668FFEA02C}"/>
                </a:ext>
              </a:extLst>
            </p:cNvPr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85;p68">
              <a:extLst>
                <a:ext uri="{FF2B5EF4-FFF2-40B4-BE49-F238E27FC236}">
                  <a16:creationId xmlns:a16="http://schemas.microsoft.com/office/drawing/2014/main" id="{43E23E33-4CA2-2C86-1C72-358570A0D6B8}"/>
                </a:ext>
              </a:extLst>
            </p:cNvPr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86;p68">
              <a:extLst>
                <a:ext uri="{FF2B5EF4-FFF2-40B4-BE49-F238E27FC236}">
                  <a16:creationId xmlns:a16="http://schemas.microsoft.com/office/drawing/2014/main" id="{6DB3F6EB-DEE4-526B-CBA9-A830FD5D3826}"/>
                </a:ext>
              </a:extLst>
            </p:cNvPr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87;p68">
              <a:extLst>
                <a:ext uri="{FF2B5EF4-FFF2-40B4-BE49-F238E27FC236}">
                  <a16:creationId xmlns:a16="http://schemas.microsoft.com/office/drawing/2014/main" id="{80440833-63F1-BD26-E55B-58076E5A327C}"/>
                </a:ext>
              </a:extLst>
            </p:cNvPr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88;p68">
              <a:extLst>
                <a:ext uri="{FF2B5EF4-FFF2-40B4-BE49-F238E27FC236}">
                  <a16:creationId xmlns:a16="http://schemas.microsoft.com/office/drawing/2014/main" id="{44886ED1-68AC-A164-7A86-8CDA8586F2D5}"/>
                </a:ext>
              </a:extLst>
            </p:cNvPr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89;p68">
              <a:extLst>
                <a:ext uri="{FF2B5EF4-FFF2-40B4-BE49-F238E27FC236}">
                  <a16:creationId xmlns:a16="http://schemas.microsoft.com/office/drawing/2014/main" id="{1C24500D-89A8-8CF0-8143-337B23B2A036}"/>
                </a:ext>
              </a:extLst>
            </p:cNvPr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90;p68">
              <a:extLst>
                <a:ext uri="{FF2B5EF4-FFF2-40B4-BE49-F238E27FC236}">
                  <a16:creationId xmlns:a16="http://schemas.microsoft.com/office/drawing/2014/main" id="{03150D93-5594-756B-834E-51836EA242DB}"/>
                </a:ext>
              </a:extLst>
            </p:cNvPr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91;p68">
              <a:extLst>
                <a:ext uri="{FF2B5EF4-FFF2-40B4-BE49-F238E27FC236}">
                  <a16:creationId xmlns:a16="http://schemas.microsoft.com/office/drawing/2014/main" id="{F212D8D7-E82C-BCAE-4AB9-AC6E621E6544}"/>
                </a:ext>
              </a:extLst>
            </p:cNvPr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92;p68">
              <a:extLst>
                <a:ext uri="{FF2B5EF4-FFF2-40B4-BE49-F238E27FC236}">
                  <a16:creationId xmlns:a16="http://schemas.microsoft.com/office/drawing/2014/main" id="{C1537C39-F338-9C9D-F261-7054907B154C}"/>
                </a:ext>
              </a:extLst>
            </p:cNvPr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3;p68">
              <a:extLst>
                <a:ext uri="{FF2B5EF4-FFF2-40B4-BE49-F238E27FC236}">
                  <a16:creationId xmlns:a16="http://schemas.microsoft.com/office/drawing/2014/main" id="{6478B450-A1D9-F455-4943-5F955682E158}"/>
                </a:ext>
              </a:extLst>
            </p:cNvPr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094;p68">
              <a:extLst>
                <a:ext uri="{FF2B5EF4-FFF2-40B4-BE49-F238E27FC236}">
                  <a16:creationId xmlns:a16="http://schemas.microsoft.com/office/drawing/2014/main" id="{82793414-777E-75A3-4E70-DDC10BDCA9DE}"/>
                </a:ext>
              </a:extLst>
            </p:cNvPr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095;p68">
              <a:extLst>
                <a:ext uri="{FF2B5EF4-FFF2-40B4-BE49-F238E27FC236}">
                  <a16:creationId xmlns:a16="http://schemas.microsoft.com/office/drawing/2014/main" id="{B97ACB8C-30CA-2A05-293E-98B4D79674FB}"/>
                </a:ext>
              </a:extLst>
            </p:cNvPr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96;p68">
              <a:extLst>
                <a:ext uri="{FF2B5EF4-FFF2-40B4-BE49-F238E27FC236}">
                  <a16:creationId xmlns:a16="http://schemas.microsoft.com/office/drawing/2014/main" id="{069CAB6D-9418-20B7-2AB6-21656EB22BD0}"/>
                </a:ext>
              </a:extLst>
            </p:cNvPr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097;p68">
              <a:extLst>
                <a:ext uri="{FF2B5EF4-FFF2-40B4-BE49-F238E27FC236}">
                  <a16:creationId xmlns:a16="http://schemas.microsoft.com/office/drawing/2014/main" id="{5B41245E-601A-51E2-DF5F-51A903917160}"/>
                </a:ext>
              </a:extLst>
            </p:cNvPr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098;p68">
              <a:extLst>
                <a:ext uri="{FF2B5EF4-FFF2-40B4-BE49-F238E27FC236}">
                  <a16:creationId xmlns:a16="http://schemas.microsoft.com/office/drawing/2014/main" id="{205444EF-4147-D479-4687-4A0E7A74EC99}"/>
                </a:ext>
              </a:extLst>
            </p:cNvPr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099;p68">
              <a:extLst>
                <a:ext uri="{FF2B5EF4-FFF2-40B4-BE49-F238E27FC236}">
                  <a16:creationId xmlns:a16="http://schemas.microsoft.com/office/drawing/2014/main" id="{279DCFB4-0D78-AB77-AB77-C7A87D3E8617}"/>
                </a:ext>
              </a:extLst>
            </p:cNvPr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00;p68">
              <a:extLst>
                <a:ext uri="{FF2B5EF4-FFF2-40B4-BE49-F238E27FC236}">
                  <a16:creationId xmlns:a16="http://schemas.microsoft.com/office/drawing/2014/main" id="{DC906FB2-431A-B8B3-5DE2-5EAE843DCF19}"/>
                </a:ext>
              </a:extLst>
            </p:cNvPr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01;p68">
              <a:extLst>
                <a:ext uri="{FF2B5EF4-FFF2-40B4-BE49-F238E27FC236}">
                  <a16:creationId xmlns:a16="http://schemas.microsoft.com/office/drawing/2014/main" id="{7A7F7CA7-9228-65B6-4B30-BD48DC07EC7A}"/>
                </a:ext>
              </a:extLst>
            </p:cNvPr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02;p68">
              <a:extLst>
                <a:ext uri="{FF2B5EF4-FFF2-40B4-BE49-F238E27FC236}">
                  <a16:creationId xmlns:a16="http://schemas.microsoft.com/office/drawing/2014/main" id="{98ABA578-9DEA-0B1D-3DE4-FE9F4367EE51}"/>
                </a:ext>
              </a:extLst>
            </p:cNvPr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03;p68">
              <a:extLst>
                <a:ext uri="{FF2B5EF4-FFF2-40B4-BE49-F238E27FC236}">
                  <a16:creationId xmlns:a16="http://schemas.microsoft.com/office/drawing/2014/main" id="{68009BF0-F290-5A1E-47D8-85B252F69560}"/>
                </a:ext>
              </a:extLst>
            </p:cNvPr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104;p68">
              <a:extLst>
                <a:ext uri="{FF2B5EF4-FFF2-40B4-BE49-F238E27FC236}">
                  <a16:creationId xmlns:a16="http://schemas.microsoft.com/office/drawing/2014/main" id="{B3932CB4-7B30-7C2D-B2EC-841032B63261}"/>
                </a:ext>
              </a:extLst>
            </p:cNvPr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105;p68">
              <a:extLst>
                <a:ext uri="{FF2B5EF4-FFF2-40B4-BE49-F238E27FC236}">
                  <a16:creationId xmlns:a16="http://schemas.microsoft.com/office/drawing/2014/main" id="{18E7058F-8378-439E-EC45-398DCEAE33E6}"/>
                </a:ext>
              </a:extLst>
            </p:cNvPr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106;p68">
              <a:extLst>
                <a:ext uri="{FF2B5EF4-FFF2-40B4-BE49-F238E27FC236}">
                  <a16:creationId xmlns:a16="http://schemas.microsoft.com/office/drawing/2014/main" id="{16881A2E-B57F-F2D4-16CA-20831678CF6B}"/>
                </a:ext>
              </a:extLst>
            </p:cNvPr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107;p68">
              <a:extLst>
                <a:ext uri="{FF2B5EF4-FFF2-40B4-BE49-F238E27FC236}">
                  <a16:creationId xmlns:a16="http://schemas.microsoft.com/office/drawing/2014/main" id="{9737067F-6364-E652-C614-83602EBED45E}"/>
                </a:ext>
              </a:extLst>
            </p:cNvPr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108;p68">
              <a:extLst>
                <a:ext uri="{FF2B5EF4-FFF2-40B4-BE49-F238E27FC236}">
                  <a16:creationId xmlns:a16="http://schemas.microsoft.com/office/drawing/2014/main" id="{6A7F11A8-C45D-D155-CAB1-8A43ED6106DD}"/>
                </a:ext>
              </a:extLst>
            </p:cNvPr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109;p68">
              <a:extLst>
                <a:ext uri="{FF2B5EF4-FFF2-40B4-BE49-F238E27FC236}">
                  <a16:creationId xmlns:a16="http://schemas.microsoft.com/office/drawing/2014/main" id="{8BD01FFB-77DF-C349-DEB5-26E21D637D2C}"/>
                </a:ext>
              </a:extLst>
            </p:cNvPr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110;p68">
              <a:extLst>
                <a:ext uri="{FF2B5EF4-FFF2-40B4-BE49-F238E27FC236}">
                  <a16:creationId xmlns:a16="http://schemas.microsoft.com/office/drawing/2014/main" id="{834742BD-7CA7-0F59-E0C8-AA860306586E}"/>
                </a:ext>
              </a:extLst>
            </p:cNvPr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111;p68">
              <a:extLst>
                <a:ext uri="{FF2B5EF4-FFF2-40B4-BE49-F238E27FC236}">
                  <a16:creationId xmlns:a16="http://schemas.microsoft.com/office/drawing/2014/main" id="{7A4D0AC3-ACBF-EE48-E8DC-57B0C528F1CC}"/>
                </a:ext>
              </a:extLst>
            </p:cNvPr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112;p68">
              <a:extLst>
                <a:ext uri="{FF2B5EF4-FFF2-40B4-BE49-F238E27FC236}">
                  <a16:creationId xmlns:a16="http://schemas.microsoft.com/office/drawing/2014/main" id="{A332B319-09C0-F300-4378-7877D6728B0B}"/>
                </a:ext>
              </a:extLst>
            </p:cNvPr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13;p68">
              <a:extLst>
                <a:ext uri="{FF2B5EF4-FFF2-40B4-BE49-F238E27FC236}">
                  <a16:creationId xmlns:a16="http://schemas.microsoft.com/office/drawing/2014/main" id="{EE042D6B-6FC0-7C5B-59E3-A31EAB3FF767}"/>
                </a:ext>
              </a:extLst>
            </p:cNvPr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14;p68">
              <a:extLst>
                <a:ext uri="{FF2B5EF4-FFF2-40B4-BE49-F238E27FC236}">
                  <a16:creationId xmlns:a16="http://schemas.microsoft.com/office/drawing/2014/main" id="{9160B86A-288D-FCCB-3012-7B992177FFC0}"/>
                </a:ext>
              </a:extLst>
            </p:cNvPr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115;p68">
              <a:extLst>
                <a:ext uri="{FF2B5EF4-FFF2-40B4-BE49-F238E27FC236}">
                  <a16:creationId xmlns:a16="http://schemas.microsoft.com/office/drawing/2014/main" id="{8E9A8B91-CC9C-82AF-2FC7-0A1D033940CA}"/>
                </a:ext>
              </a:extLst>
            </p:cNvPr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116;p68">
              <a:extLst>
                <a:ext uri="{FF2B5EF4-FFF2-40B4-BE49-F238E27FC236}">
                  <a16:creationId xmlns:a16="http://schemas.microsoft.com/office/drawing/2014/main" id="{10B65B41-82CE-60D3-51C4-0612ED556EEC}"/>
                </a:ext>
              </a:extLst>
            </p:cNvPr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117;p68">
              <a:extLst>
                <a:ext uri="{FF2B5EF4-FFF2-40B4-BE49-F238E27FC236}">
                  <a16:creationId xmlns:a16="http://schemas.microsoft.com/office/drawing/2014/main" id="{A7A1F23B-AE01-D938-AEDF-E7D973AA67C9}"/>
                </a:ext>
              </a:extLst>
            </p:cNvPr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118;p68">
              <a:extLst>
                <a:ext uri="{FF2B5EF4-FFF2-40B4-BE49-F238E27FC236}">
                  <a16:creationId xmlns:a16="http://schemas.microsoft.com/office/drawing/2014/main" id="{C7AA7E55-9CAF-77C4-FD97-D79B6E82E092}"/>
                </a:ext>
              </a:extLst>
            </p:cNvPr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119;p68">
              <a:extLst>
                <a:ext uri="{FF2B5EF4-FFF2-40B4-BE49-F238E27FC236}">
                  <a16:creationId xmlns:a16="http://schemas.microsoft.com/office/drawing/2014/main" id="{B00197B2-C9E5-354B-3F14-7A4379EE437B}"/>
                </a:ext>
              </a:extLst>
            </p:cNvPr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120;p68">
              <a:extLst>
                <a:ext uri="{FF2B5EF4-FFF2-40B4-BE49-F238E27FC236}">
                  <a16:creationId xmlns:a16="http://schemas.microsoft.com/office/drawing/2014/main" id="{F3E7A7E2-1915-7F24-A81B-2A9BE688AC04}"/>
                </a:ext>
              </a:extLst>
            </p:cNvPr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121;p68">
              <a:extLst>
                <a:ext uri="{FF2B5EF4-FFF2-40B4-BE49-F238E27FC236}">
                  <a16:creationId xmlns:a16="http://schemas.microsoft.com/office/drawing/2014/main" id="{314514B8-3CFE-1DEF-EFDA-5FDDBAFD8232}"/>
                </a:ext>
              </a:extLst>
            </p:cNvPr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122;p68">
              <a:extLst>
                <a:ext uri="{FF2B5EF4-FFF2-40B4-BE49-F238E27FC236}">
                  <a16:creationId xmlns:a16="http://schemas.microsoft.com/office/drawing/2014/main" id="{6508AB93-8399-6754-E4A6-92B66C4667F9}"/>
                </a:ext>
              </a:extLst>
            </p:cNvPr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123;p68">
              <a:extLst>
                <a:ext uri="{FF2B5EF4-FFF2-40B4-BE49-F238E27FC236}">
                  <a16:creationId xmlns:a16="http://schemas.microsoft.com/office/drawing/2014/main" id="{197DA990-94F5-5B17-BB1F-9E149E6337CF}"/>
                </a:ext>
              </a:extLst>
            </p:cNvPr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124;p68">
              <a:extLst>
                <a:ext uri="{FF2B5EF4-FFF2-40B4-BE49-F238E27FC236}">
                  <a16:creationId xmlns:a16="http://schemas.microsoft.com/office/drawing/2014/main" id="{C93B5DA6-EE25-A930-1AA9-5D773E604458}"/>
                </a:ext>
              </a:extLst>
            </p:cNvPr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125;p68">
              <a:extLst>
                <a:ext uri="{FF2B5EF4-FFF2-40B4-BE49-F238E27FC236}">
                  <a16:creationId xmlns:a16="http://schemas.microsoft.com/office/drawing/2014/main" id="{B09279F2-EFBE-C5BE-7F4D-9FAA0513C3AC}"/>
                </a:ext>
              </a:extLst>
            </p:cNvPr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26;p68">
              <a:extLst>
                <a:ext uri="{FF2B5EF4-FFF2-40B4-BE49-F238E27FC236}">
                  <a16:creationId xmlns:a16="http://schemas.microsoft.com/office/drawing/2014/main" id="{EB9C73EF-00C2-4E2F-98A7-0C043AB8FBB7}"/>
                </a:ext>
              </a:extLst>
            </p:cNvPr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127;p68">
              <a:extLst>
                <a:ext uri="{FF2B5EF4-FFF2-40B4-BE49-F238E27FC236}">
                  <a16:creationId xmlns:a16="http://schemas.microsoft.com/office/drawing/2014/main" id="{7D5E91B1-A781-B44E-B318-1AB22EF13E69}"/>
                </a:ext>
              </a:extLst>
            </p:cNvPr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128;p68">
              <a:extLst>
                <a:ext uri="{FF2B5EF4-FFF2-40B4-BE49-F238E27FC236}">
                  <a16:creationId xmlns:a16="http://schemas.microsoft.com/office/drawing/2014/main" id="{9A50596C-8379-3480-7B9C-87BA925EC853}"/>
                </a:ext>
              </a:extLst>
            </p:cNvPr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129;p68">
              <a:extLst>
                <a:ext uri="{FF2B5EF4-FFF2-40B4-BE49-F238E27FC236}">
                  <a16:creationId xmlns:a16="http://schemas.microsoft.com/office/drawing/2014/main" id="{3FF4F5A6-1B34-2F61-E9CF-AEADE48A82CC}"/>
                </a:ext>
              </a:extLst>
            </p:cNvPr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6" name="happy-logoversion-3-13398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34F281-EDE2-4821-A056-C8E805916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D220D-2E63-49D6-9944-B05F12F56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27444" r="32779" b="24703"/>
          <a:stretch/>
        </p:blipFill>
        <p:spPr>
          <a:xfrm>
            <a:off x="7758069" y="2689429"/>
            <a:ext cx="981888" cy="1244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3E937-81D3-4FB6-BCE3-5A9927B36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33178" r="21944" b="31667"/>
          <a:stretch/>
        </p:blipFill>
        <p:spPr>
          <a:xfrm rot="505657">
            <a:off x="231863" y="-46134"/>
            <a:ext cx="1459937" cy="954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E4110-2F3F-42A4-AF9D-207EC7B548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6420983" y="-99982"/>
            <a:ext cx="1643063" cy="162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81B84-DA02-468C-AFF3-E441D983B6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7567612" y="-99982"/>
            <a:ext cx="1643063" cy="162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4631C5-E7FB-486F-AAED-3B1C80581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5773046" y="240296"/>
            <a:ext cx="1295875" cy="1277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407F0-64F0-4E9C-B28C-D15269C88A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7360" r="30278" b="27980"/>
          <a:stretch/>
        </p:blipFill>
        <p:spPr>
          <a:xfrm>
            <a:off x="7758069" y="1109996"/>
            <a:ext cx="1228912" cy="134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7B7FA-5852-4EFA-BEC4-620DC55547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6" t="58750" r="-972" b="26944"/>
          <a:stretch/>
        </p:blipFill>
        <p:spPr>
          <a:xfrm rot="1405457">
            <a:off x="6350390" y="4084144"/>
            <a:ext cx="1276812" cy="314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A559C-0397-42E4-9BCB-4C13E94183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8055" r="33750" b="30000"/>
          <a:stretch/>
        </p:blipFill>
        <p:spPr>
          <a:xfrm rot="9900000" flipV="1">
            <a:off x="-162504" y="587008"/>
            <a:ext cx="2097707" cy="1675945"/>
          </a:xfrm>
          <a:prstGeom prst="rect">
            <a:avLst/>
          </a:prstGeom>
        </p:spPr>
      </p:pic>
      <p:pic>
        <p:nvPicPr>
          <p:cNvPr id="15" name="GAME ĐƯỢC CHIA SẺ MIỄN PHÍ BỚI NK POWERSKILLS">
            <a:hlinkClick r:id="rId11" action="ppaction://hlinksldjump"/>
            <a:extLst>
              <a:ext uri="{FF2B5EF4-FFF2-40B4-BE49-F238E27FC236}">
                <a16:creationId xmlns:a16="http://schemas.microsoft.com/office/drawing/2014/main" id="{0CC9EAA2-24F8-45E5-9A5C-7906D51778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41" y="34411"/>
            <a:ext cx="662963" cy="655163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090486A3-E1D8-487C-B0CB-273D20A74E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20" y="38204"/>
            <a:ext cx="652715" cy="647576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1756E253-AA9C-4FA9-92CA-8BA78F2371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52" y="47181"/>
            <a:ext cx="639656" cy="629623"/>
          </a:xfrm>
          <a:prstGeom prst="rect">
            <a:avLst/>
          </a:prstGeom>
        </p:spPr>
      </p:pic>
      <p:pic>
        <p:nvPicPr>
          <p:cNvPr id="18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32637042-92F5-401E-9B31-96297A57E3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5" y="48462"/>
            <a:ext cx="637051" cy="627059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21FFED24-96A0-42A3-AF96-4CFCF6697D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2" y="53593"/>
            <a:ext cx="624142" cy="616799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983BA613-D545-4C3F-A505-D80522795C2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0" y="47181"/>
            <a:ext cx="634619" cy="629623"/>
          </a:xfrm>
          <a:prstGeom prst="rect">
            <a:avLst/>
          </a:prstGeom>
        </p:spPr>
      </p:pic>
      <p:pic>
        <p:nvPicPr>
          <p:cNvPr id="21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59B31637-05ED-4454-B143-B8656D3125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85" y="35640"/>
            <a:ext cx="660506" cy="652705"/>
          </a:xfrm>
          <a:prstGeom prst="rect">
            <a:avLst/>
          </a:prstGeom>
        </p:spPr>
      </p:pic>
      <p:pic>
        <p:nvPicPr>
          <p:cNvPr id="13" name="Picture 12">
            <a:hlinkClick r:id="rId25" action="ppaction://hlinksldjump"/>
            <a:extLst>
              <a:ext uri="{FF2B5EF4-FFF2-40B4-BE49-F238E27FC236}">
                <a16:creationId xmlns:a16="http://schemas.microsoft.com/office/drawing/2014/main" id="{D7245377-1729-4077-80F5-870893F5834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51" y="43333"/>
            <a:ext cx="647473" cy="637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A3D60-880C-4A0C-9C81-D64A7A44FBB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2" t="29077" r="35806" b="26594"/>
          <a:stretch/>
        </p:blipFill>
        <p:spPr>
          <a:xfrm rot="21400220">
            <a:off x="24667" y="2168991"/>
            <a:ext cx="1929488" cy="1818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60547-F777-4668-8CAF-AD01DD778B75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947"/>
          <a:stretch/>
        </p:blipFill>
        <p:spPr>
          <a:xfrm>
            <a:off x="1918238" y="3589796"/>
            <a:ext cx="2118999" cy="1337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DB24FE-9963-4560-961A-44F04D91CE5A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6002" y="3485276"/>
            <a:ext cx="1542711" cy="13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1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129 -3.33333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9 -3.33333E-6 L 0.39193 -3.33333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93 -3.33333E-6 L 0.57435 0.008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435 0.00857 L 0.77487 0.0194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1289 3.7037E-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89 3.7037E-7 L 0.39193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93 3.7037E-7 L 0.57435 0.0085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435 0.00856 L 0.77487 0.0194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" t="2532" r="1910" b="13088"/>
          <a:stretch/>
        </p:blipFill>
        <p:spPr>
          <a:xfrm>
            <a:off x="0" y="1789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CF9A41-F134-4642-828E-9C709651CB77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F50DE213-13A1-480E-B648-D9412E320BD2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BCA18BC-332C-4A98-BF88-E1E415559784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F77889D-78F4-4735-A158-9CA991C42CC6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C5321B9-F2C7-4527-A89B-E26254E7ED0C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D932D051-A106-4B91-A872-80A93267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1AB5F16-AF89-49D9-851C-F4394DBD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C1535E9-8FB0-4CD1-BBA9-46E9676B8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D95251D7-F3F5-4F13-A8E2-496A3CEB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C5E39627-B475-4B65-82D3-1CD56E35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0094" y="1129647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9F53D75A-7723-43F4-BC3E-563F88D85F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996415" y="481128"/>
            <a:ext cx="4055957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is ___ 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01206" y="2483845"/>
            <a:ext cx="5183863" cy="1729912"/>
            <a:chOff x="2534941" y="3311793"/>
            <a:chExt cx="6911816" cy="2306549"/>
          </a:xfrm>
        </p:grpSpPr>
        <p:sp>
          <p:nvSpPr>
            <p:cNvPr id="6" name="Rectangle 5"/>
            <p:cNvSpPr/>
            <p:nvPr/>
          </p:nvSpPr>
          <p:spPr>
            <a:xfrm>
              <a:off x="2861956" y="3369080"/>
              <a:ext cx="1069524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tall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34941" y="4695013"/>
              <a:ext cx="1723549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short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6401" y="3311793"/>
              <a:ext cx="1300356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thin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75188" y="4608843"/>
              <a:ext cx="954109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fat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F7481A6-9091-756B-2114-341A99FA4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0678" y="408958"/>
            <a:ext cx="2258315" cy="1487033"/>
          </a:xfrm>
          <a:prstGeom prst="rect">
            <a:avLst/>
          </a:prstGeom>
          <a:ln w="1270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86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" t="2532" r="1910" b="13088"/>
          <a:stretch/>
        </p:blipFill>
        <p:spPr>
          <a:xfrm>
            <a:off x="-33816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46BE71-40CF-46BE-8A54-CAE4426B87B4}"/>
              </a:ext>
            </a:extLst>
          </p:cNvPr>
          <p:cNvSpPr/>
          <p:nvPr/>
        </p:nvSpPr>
        <p:spPr>
          <a:xfrm>
            <a:off x="869650" y="150958"/>
            <a:ext cx="7875638" cy="16376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7D9FBD52-7F10-414F-B1CA-DB0BAAC61973}"/>
              </a:ext>
            </a:extLst>
          </p:cNvPr>
          <p:cNvSpPr/>
          <p:nvPr/>
        </p:nvSpPr>
        <p:spPr>
          <a:xfrm>
            <a:off x="5113430" y="1978017"/>
            <a:ext cx="3619824" cy="9858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C0C48B12-BD0F-47E8-B85C-7D30014E8DED}"/>
              </a:ext>
            </a:extLst>
          </p:cNvPr>
          <p:cNvSpPr/>
          <p:nvPr/>
        </p:nvSpPr>
        <p:spPr>
          <a:xfrm>
            <a:off x="957279" y="3207084"/>
            <a:ext cx="3619824" cy="102353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6CAA487-814B-43EE-9C7E-D42948075533}"/>
              </a:ext>
            </a:extLst>
          </p:cNvPr>
          <p:cNvSpPr/>
          <p:nvPr/>
        </p:nvSpPr>
        <p:spPr>
          <a:xfrm>
            <a:off x="5133018" y="3252370"/>
            <a:ext cx="3619824" cy="10370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1CBD946-AA61-4F74-B3B1-2E8DB118FFDB}"/>
              </a:ext>
            </a:extLst>
          </p:cNvPr>
          <p:cNvSpPr/>
          <p:nvPr/>
        </p:nvSpPr>
        <p:spPr>
          <a:xfrm>
            <a:off x="952176" y="1923217"/>
            <a:ext cx="3619824" cy="10201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C1F0DE93-0C7F-4A75-8A01-12FCE781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06" y="192321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084F053E-09B7-4F74-A15C-7849F680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67" y="353414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A40819E-E37A-41CF-939F-AD71FD97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45" y="18414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FA57D6-2736-49A7-B0A7-05853204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00" y="344721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034396AF-7F01-4303-BA6B-04A60700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1859" y="1352620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998F07C1-0847-42AA-B863-7AB62E9C1A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4" name="Rectangle 23"/>
          <p:cNvSpPr/>
          <p:nvPr/>
        </p:nvSpPr>
        <p:spPr>
          <a:xfrm>
            <a:off x="1283143" y="384173"/>
            <a:ext cx="4055957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___ 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46465" y="2062462"/>
            <a:ext cx="8021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72076" y="2124711"/>
            <a:ext cx="9752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26932" y="3327827"/>
            <a:ext cx="12926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short</a:t>
            </a:r>
            <a:endParaRPr lang="en-US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1918" y="3321648"/>
            <a:ext cx="7155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F43CA5-848D-196F-06D1-7B3F0E42BE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6631" y="315045"/>
            <a:ext cx="1944226" cy="1309485"/>
          </a:xfrm>
          <a:prstGeom prst="rect">
            <a:avLst/>
          </a:prstGeom>
          <a:ln w="1270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4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AI Voice Generator - Realistic Text to Speech (TTS) with AI Voices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0322" y="2593816"/>
            <a:ext cx="498239" cy="49823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99B77C-A993-4649-8053-7CDEE3FD5239}"/>
              </a:ext>
            </a:extLst>
          </p:cNvPr>
          <p:cNvSpPr/>
          <p:nvPr/>
        </p:nvSpPr>
        <p:spPr>
          <a:xfrm>
            <a:off x="729130" y="261804"/>
            <a:ext cx="7875638" cy="17446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821D106-D61A-4882-AA2C-C2D25686E737}"/>
              </a:ext>
            </a:extLst>
          </p:cNvPr>
          <p:cNvSpPr/>
          <p:nvPr/>
        </p:nvSpPr>
        <p:spPr>
          <a:xfrm>
            <a:off x="831442" y="2310000"/>
            <a:ext cx="3618677" cy="9015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33E6604-68AE-4768-9BB8-7CB8DFC6EE01}"/>
              </a:ext>
            </a:extLst>
          </p:cNvPr>
          <p:cNvSpPr/>
          <p:nvPr/>
        </p:nvSpPr>
        <p:spPr>
          <a:xfrm>
            <a:off x="4821467" y="3454055"/>
            <a:ext cx="3619824" cy="9246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endParaRPr lang="en-US" sz="32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251D118-22F7-4AA5-8306-4112D3B47EDA}"/>
              </a:ext>
            </a:extLst>
          </p:cNvPr>
          <p:cNvSpPr/>
          <p:nvPr/>
        </p:nvSpPr>
        <p:spPr>
          <a:xfrm>
            <a:off x="831443" y="3454055"/>
            <a:ext cx="3619824" cy="9393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53A3A007-4C8C-40E8-9F7D-A49C08365D6C}"/>
              </a:ext>
            </a:extLst>
          </p:cNvPr>
          <p:cNvSpPr/>
          <p:nvPr/>
        </p:nvSpPr>
        <p:spPr>
          <a:xfrm>
            <a:off x="4895526" y="2312422"/>
            <a:ext cx="3619824" cy="9245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9D5D797A-6643-4373-A878-9E682E07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18" y="23773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0BC56E4-4906-47EC-975B-0411D9A4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25" y="352210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D8800294-6511-4F2F-8318-DE1412C4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148" y="241736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C5249A47-C7D5-4749-BD4F-495B2BCD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58" y="3500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41CE6E87-76CD-4E30-B520-46DB5FEC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3974" y="1307928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A8485F5D-3060-4604-9AB9-CABFA5996A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" name="Rectangle 21"/>
          <p:cNvSpPr/>
          <p:nvPr/>
        </p:nvSpPr>
        <p:spPr>
          <a:xfrm>
            <a:off x="976022" y="669596"/>
            <a:ext cx="4055957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C00000"/>
                </a:solidFill>
              </a:rPr>
              <a:t>She is ___ 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36066C-2422-CED0-EF2A-E524B2E252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6510" y="390601"/>
            <a:ext cx="2207973" cy="1487034"/>
          </a:xfrm>
          <a:prstGeom prst="rect">
            <a:avLst/>
          </a:prstGeom>
          <a:ln w="1270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3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8" name="Google Shape;6528;p3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 Song</a:t>
            </a:r>
            <a:endParaRPr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26D57253-0326-3DCE-8D40-534C6D88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0bba7a2f-ed76-4927-b1d9-8177e93c045b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0323" y="2658051"/>
            <a:ext cx="434003" cy="43400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1514B7-3117-41B9-8AE5-D1930B80C1A8}"/>
              </a:ext>
            </a:extLst>
          </p:cNvPr>
          <p:cNvSpPr/>
          <p:nvPr/>
        </p:nvSpPr>
        <p:spPr>
          <a:xfrm>
            <a:off x="566092" y="-14356"/>
            <a:ext cx="7875638" cy="17327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6D1FF34-1C29-40C6-A804-44A8B6982749}"/>
              </a:ext>
            </a:extLst>
          </p:cNvPr>
          <p:cNvSpPr/>
          <p:nvPr/>
        </p:nvSpPr>
        <p:spPr>
          <a:xfrm>
            <a:off x="817697" y="3267027"/>
            <a:ext cx="3619824" cy="13359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hair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9D8EA7E8-2E2A-48E2-9227-8031CBECA396}"/>
              </a:ext>
            </a:extLst>
          </p:cNvPr>
          <p:cNvSpPr/>
          <p:nvPr/>
        </p:nvSpPr>
        <p:spPr>
          <a:xfrm>
            <a:off x="4812937" y="1730073"/>
            <a:ext cx="3619824" cy="13111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curly hair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F2F290BC-F5B5-47D8-B4E1-27F9F54B73BD}"/>
              </a:ext>
            </a:extLst>
          </p:cNvPr>
          <p:cNvSpPr/>
          <p:nvPr/>
        </p:nvSpPr>
        <p:spPr>
          <a:xfrm>
            <a:off x="840703" y="1718379"/>
            <a:ext cx="3619824" cy="13140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 hair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1D9DFD1-645F-4ACA-A730-13A323FBCFA9}"/>
              </a:ext>
            </a:extLst>
          </p:cNvPr>
          <p:cNvSpPr/>
          <p:nvPr/>
        </p:nvSpPr>
        <p:spPr>
          <a:xfrm>
            <a:off x="4834320" y="3231945"/>
            <a:ext cx="3619824" cy="128606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black hair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67F770FA-D61B-45D9-8AD0-9066915D2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61" y="385226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C8CCA32F-1FE2-4D85-89AF-967E16D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357" y="220280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9191B497-1A6B-408E-BABB-D012E746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88" y="375872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65D123A9-1743-45D0-9BED-195C4183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61" y="216235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3E4790E6-564C-44CE-8AB1-A3D720E1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5928" y="1434116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F0D01872-05C3-4F0F-8A97-F6B035F62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4" name="Rectangle 23"/>
          <p:cNvSpPr/>
          <p:nvPr/>
        </p:nvSpPr>
        <p:spPr>
          <a:xfrm>
            <a:off x="748405" y="409465"/>
            <a:ext cx="408591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C00000"/>
                </a:solidFill>
              </a:rPr>
              <a:t>She has ___.</a:t>
            </a:r>
          </a:p>
        </p:txBody>
      </p:sp>
      <p:pic>
        <p:nvPicPr>
          <p:cNvPr id="5122" name="Picture 2" descr="Aspiring To Be Taller? Think Again! New Study Says Taller People Are At  Higher Risk Of Cancer">
            <a:extLst>
              <a:ext uri="{FF2B5EF4-FFF2-40B4-BE49-F238E27FC236}">
                <a16:creationId xmlns:a16="http://schemas.microsoft.com/office/drawing/2014/main" id="{15AD56F5-6DB2-497A-C00A-42176AC11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4" t="748" r="46435" b="49923"/>
          <a:stretch/>
        </p:blipFill>
        <p:spPr bwMode="auto">
          <a:xfrm>
            <a:off x="5153991" y="64915"/>
            <a:ext cx="2215573" cy="15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701799-6890-4DEC-836F-DB9CFC62AE67}"/>
              </a:ext>
            </a:extLst>
          </p:cNvPr>
          <p:cNvSpPr/>
          <p:nvPr/>
        </p:nvSpPr>
        <p:spPr>
          <a:xfrm>
            <a:off x="817698" y="207931"/>
            <a:ext cx="7875638" cy="169739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F083B210-675C-4D3E-9C38-6F6D3734C731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0DC2533-55D8-44B2-9EEC-3B1BDD74321A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8E42AAC-F41E-4303-B9B8-9C1240924246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31D5487-CCCE-4914-91F8-4D37D6118FA4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27464CA9-4A1D-4804-827D-CD3755323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5CA8CE73-515E-452B-93D5-2DF356A7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CA48B8D8-7BBB-48FA-804F-B67BC573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296EE95-0A4B-4324-9046-47376D53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6F8EA203-C327-4BCF-B874-6DE898B4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5362" y="1418298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FC155D8A-0D9C-48AE-9292-A67273D052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thin">
            <a:hlinkClick r:id="" action="ppaction://media"/>
            <a:extLst>
              <a:ext uri="{FF2B5EF4-FFF2-40B4-BE49-F238E27FC236}">
                <a16:creationId xmlns:a16="http://schemas.microsoft.com/office/drawing/2014/main" id="{303D00E4-D09F-EFF3-F215-AB1617BF6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65521" y="358220"/>
            <a:ext cx="1149034" cy="11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FA11DD-4216-46F1-A1ED-30674D0276B3}"/>
              </a:ext>
            </a:extLst>
          </p:cNvPr>
          <p:cNvSpPr/>
          <p:nvPr/>
        </p:nvSpPr>
        <p:spPr>
          <a:xfrm>
            <a:off x="824558" y="91199"/>
            <a:ext cx="7875638" cy="13562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A3542D4-7655-4E09-A290-FF8A4F3307E4}"/>
              </a:ext>
            </a:extLst>
          </p:cNvPr>
          <p:cNvSpPr/>
          <p:nvPr/>
        </p:nvSpPr>
        <p:spPr>
          <a:xfrm>
            <a:off x="864917" y="340722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54740079-6E48-4D1A-A1FC-2A9E971856AA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2FED0B4-4D17-4353-9123-61CDB0DBC8B5}"/>
              </a:ext>
            </a:extLst>
          </p:cNvPr>
          <p:cNvSpPr/>
          <p:nvPr/>
        </p:nvSpPr>
        <p:spPr>
          <a:xfrm>
            <a:off x="843399" y="2243691"/>
            <a:ext cx="3619824" cy="9841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5D42948D-71F3-4447-ABEC-2461C48C92EB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CF7F2C43-0A56-45B8-9E5C-E31E1BA2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67946C7-9B4C-4270-A1D6-46454DE5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15C52E1F-1EFC-4CA0-A04B-36AEF34A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E4F1924B-C0A0-4D7C-AF57-92555059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9" y="267149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0A064BEA-EF2C-4152-B373-2C02F5E93D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0F6F5201-0E07-40AD-98DF-CBAD8C47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23642" y="530864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hort">
            <a:hlinkClick r:id="" action="ppaction://media"/>
            <a:extLst>
              <a:ext uri="{FF2B5EF4-FFF2-40B4-BE49-F238E27FC236}">
                <a16:creationId xmlns:a16="http://schemas.microsoft.com/office/drawing/2014/main" id="{D38A3F30-AE64-E997-51DC-C02282D0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31181" y="209439"/>
            <a:ext cx="1062391" cy="10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all">
            <a:hlinkClick r:id="" action="ppaction://media"/>
            <a:extLst>
              <a:ext uri="{FF2B5EF4-FFF2-40B4-BE49-F238E27FC236}">
                <a16:creationId xmlns:a16="http://schemas.microsoft.com/office/drawing/2014/main" id="{84334333-BB63-3310-F1DA-D8FC92C6F8F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616200"/>
            <a:ext cx="487363" cy="4873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F302D2-4655-4B98-ABA2-FF603BFE304A}"/>
              </a:ext>
            </a:extLst>
          </p:cNvPr>
          <p:cNvSpPr/>
          <p:nvPr/>
        </p:nvSpPr>
        <p:spPr>
          <a:xfrm>
            <a:off x="837330" y="117222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E5B5D1B2-705A-4B9F-A507-FFF49BE44576}"/>
              </a:ext>
            </a:extLst>
          </p:cNvPr>
          <p:cNvSpPr/>
          <p:nvPr/>
        </p:nvSpPr>
        <p:spPr>
          <a:xfrm>
            <a:off x="5025760" y="244185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B0EDCB3-CE96-455D-ABB1-DE06CC71C902}"/>
              </a:ext>
            </a:extLst>
          </p:cNvPr>
          <p:cNvSpPr/>
          <p:nvPr/>
        </p:nvSpPr>
        <p:spPr>
          <a:xfrm>
            <a:off x="817697" y="348114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4F9AAB5-C3A2-40DA-90FB-CA7E038C069E}"/>
              </a:ext>
            </a:extLst>
          </p:cNvPr>
          <p:cNvSpPr/>
          <p:nvPr/>
        </p:nvSpPr>
        <p:spPr>
          <a:xfrm>
            <a:off x="5018900" y="349278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FBDA35A-4BF2-47D4-9A48-4E21758FDC33}"/>
              </a:ext>
            </a:extLst>
          </p:cNvPr>
          <p:cNvSpPr/>
          <p:nvPr/>
        </p:nvSpPr>
        <p:spPr>
          <a:xfrm>
            <a:off x="817697" y="243913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F8791282-3311-4055-95C2-C896F1F8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24" y="277264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B2C0F24-B52B-4073-8555-737555E5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65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5C85EE7-8118-490D-8027-68F45F95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47" y="27503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95281C61-D4E3-4796-AD0F-BA5CC924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48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2B3EDBBB-670D-4441-85C6-22C50E69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01246" y="445206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801F9CF0-5376-4B83-ACEE-172A204BD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tall">
            <a:hlinkClick r:id="" action="ppaction://media"/>
            <a:extLst>
              <a:ext uri="{FF2B5EF4-FFF2-40B4-BE49-F238E27FC236}">
                <a16:creationId xmlns:a16="http://schemas.microsoft.com/office/drawing/2014/main" id="{38A73977-0CAF-E643-3F3E-F251C4821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0465" y="378997"/>
            <a:ext cx="1586799" cy="15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A65CD6-CB1A-4C74-BE22-F4EB8C53C23F}"/>
              </a:ext>
            </a:extLst>
          </p:cNvPr>
          <p:cNvSpPr/>
          <p:nvPr/>
        </p:nvSpPr>
        <p:spPr>
          <a:xfrm>
            <a:off x="722885" y="71671"/>
            <a:ext cx="7875638" cy="1697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E74E831F-48FA-4D4A-9743-E70D6B83CA1D}"/>
              </a:ext>
            </a:extLst>
          </p:cNvPr>
          <p:cNvSpPr/>
          <p:nvPr/>
        </p:nvSpPr>
        <p:spPr>
          <a:xfrm>
            <a:off x="864917" y="3407222"/>
            <a:ext cx="3619824" cy="14888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223323DC-B91D-4B0B-828A-FDECC7039499}"/>
              </a:ext>
            </a:extLst>
          </p:cNvPr>
          <p:cNvSpPr/>
          <p:nvPr/>
        </p:nvSpPr>
        <p:spPr>
          <a:xfrm>
            <a:off x="4841181" y="3386175"/>
            <a:ext cx="3619824" cy="150991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AEE96BA-FED7-4682-90FE-E3B27A4090C5}"/>
              </a:ext>
            </a:extLst>
          </p:cNvPr>
          <p:cNvSpPr/>
          <p:nvPr/>
        </p:nvSpPr>
        <p:spPr>
          <a:xfrm>
            <a:off x="813824" y="1856613"/>
            <a:ext cx="3619824" cy="14298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C478A018-B6D4-47A3-8504-9A5861F7B1DF}"/>
              </a:ext>
            </a:extLst>
          </p:cNvPr>
          <p:cNvSpPr/>
          <p:nvPr/>
        </p:nvSpPr>
        <p:spPr>
          <a:xfrm>
            <a:off x="4841181" y="1868076"/>
            <a:ext cx="3619824" cy="13803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5E9452F0-61A7-4C57-BE67-9C7A5A4D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E6D6F270-5D64-486F-8D08-5E139F0D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84" y="375918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EAFB3449-ED0D-4900-B823-51741E7F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51" y="232824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8B65418-AE13-4CFA-815A-03A9AC96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232824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3615E36-6F98-4381-B36D-6823F2F31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1" name="Rectangle 20"/>
          <p:cNvSpPr/>
          <p:nvPr/>
        </p:nvSpPr>
        <p:spPr>
          <a:xfrm>
            <a:off x="848776" y="175391"/>
            <a:ext cx="7623855" cy="15004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u="sng" dirty="0">
                <a:ln w="0"/>
              </a:rPr>
              <a:t>Unscramble </a:t>
            </a:r>
          </a:p>
          <a:p>
            <a:pPr algn="ctr"/>
            <a:r>
              <a:rPr lang="en-US" sz="6000" dirty="0">
                <a:ln w="0"/>
                <a:solidFill>
                  <a:srgbClr val="C00000"/>
                </a:solidFill>
              </a:rPr>
              <a:t>h – s – t – a – r – g - </a:t>
            </a:r>
            <a:r>
              <a:rPr lang="en-US" sz="6000" dirty="0" err="1">
                <a:ln w="0"/>
                <a:solidFill>
                  <a:srgbClr val="C00000"/>
                </a:solidFill>
              </a:rPr>
              <a:t>i</a:t>
            </a:r>
            <a:endParaRPr lang="en-US" sz="6000" dirty="0">
              <a:ln w="0"/>
              <a:solidFill>
                <a:srgbClr val="C00000"/>
              </a:solidFill>
            </a:endParaRP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BF481B22-FDB9-48D6-8E1D-D994B5C0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1848" y="1569517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62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6" name="Google Shape;9016;p68"/>
          <p:cNvSpPr txBox="1">
            <a:spLocks noGrp="1"/>
          </p:cNvSpPr>
          <p:nvPr>
            <p:ph type="ctrTitle"/>
          </p:nvPr>
        </p:nvSpPr>
        <p:spPr>
          <a:xfrm>
            <a:off x="3082200" y="9109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Goodbye!</a:t>
            </a:r>
            <a:endParaRPr dirty="0"/>
          </a:p>
        </p:txBody>
      </p:sp>
      <p:grpSp>
        <p:nvGrpSpPr>
          <p:cNvPr id="9030" name="Google Shape;9030;p68"/>
          <p:cNvGrpSpPr/>
          <p:nvPr/>
        </p:nvGrpSpPr>
        <p:grpSpPr>
          <a:xfrm rot="297753">
            <a:off x="7518300" y="2837481"/>
            <a:ext cx="784709" cy="1674613"/>
            <a:chOff x="5909625" y="3402475"/>
            <a:chExt cx="784750" cy="1674700"/>
          </a:xfrm>
        </p:grpSpPr>
        <p:sp>
          <p:nvSpPr>
            <p:cNvPr id="9031" name="Google Shape;9031;p68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68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68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68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68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68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68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68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68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68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68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68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68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68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68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68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68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68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68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68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68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68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68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68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68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68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68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68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68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68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68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68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68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68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68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68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68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8" name="Google Shape;9068;p68"/>
          <p:cNvGrpSpPr/>
          <p:nvPr/>
        </p:nvGrpSpPr>
        <p:grpSpPr>
          <a:xfrm rot="-373388">
            <a:off x="856692" y="3078668"/>
            <a:ext cx="718870" cy="1429490"/>
            <a:chOff x="4814675" y="3717725"/>
            <a:chExt cx="718875" cy="1429500"/>
          </a:xfrm>
        </p:grpSpPr>
        <p:sp>
          <p:nvSpPr>
            <p:cNvPr id="9069" name="Google Shape;9069;p68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68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68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68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68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68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68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68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68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68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68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68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68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68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68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68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68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68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68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68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68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68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68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68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68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68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68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68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68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68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68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68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68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68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68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68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68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68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68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68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68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68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68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68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68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68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68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68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68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68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68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68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68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68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68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68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68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68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68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68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68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E1F676-49DC-CB71-5860-2FF599FD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52" y="3007063"/>
            <a:ext cx="4694158" cy="1409648"/>
          </a:xfrm>
          <a:prstGeom prst="rect">
            <a:avLst/>
          </a:prstGeom>
        </p:spPr>
      </p:pic>
      <p:pic>
        <p:nvPicPr>
          <p:cNvPr id="120" name="Picture 119">
            <a:hlinkClick r:id="rId4"/>
            <a:extLst>
              <a:ext uri="{FF2B5EF4-FFF2-40B4-BE49-F238E27FC236}">
                <a16:creationId xmlns:a16="http://schemas.microsoft.com/office/drawing/2014/main" id="{BA6C3F0B-EAF0-988D-51E4-800BF938A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5" y="1685298"/>
            <a:ext cx="3131870" cy="2955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7" name="Google Shape;6677;p38"/>
          <p:cNvSpPr/>
          <p:nvPr/>
        </p:nvSpPr>
        <p:spPr>
          <a:xfrm rot="-10537002">
            <a:off x="620823" y="762192"/>
            <a:ext cx="7958323" cy="342655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678" name="Google Shape;6678;p38"/>
          <p:cNvSpPr txBox="1">
            <a:spLocks noGrp="1"/>
          </p:cNvSpPr>
          <p:nvPr>
            <p:ph type="title"/>
          </p:nvPr>
        </p:nvSpPr>
        <p:spPr>
          <a:xfrm>
            <a:off x="1295114" y="76907"/>
            <a:ext cx="5960700" cy="584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Give me FIVE</a:t>
            </a:r>
            <a:endParaRPr sz="4800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6680" name="Google Shape;6680;p38"/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6681" name="Google Shape;6681;p38"/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8"/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8"/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8"/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8"/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8"/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8"/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8"/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8"/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8"/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8"/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8"/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8"/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8"/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8"/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8"/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8"/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8"/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8"/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8"/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8"/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8"/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8"/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8"/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8"/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8"/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8"/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8"/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8"/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8"/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8"/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8"/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8"/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8"/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8"/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8"/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8"/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8"/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8"/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8"/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8"/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8"/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3" name="Google Shape;6723;p38"/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6724" name="Google Shape;6724;p38"/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8"/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8"/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8"/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8"/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8"/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8"/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8"/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8"/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8"/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8"/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8"/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8"/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8"/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8"/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8"/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8"/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8"/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8"/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8"/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8"/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8"/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8"/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8"/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8"/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8"/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8"/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8"/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8"/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8"/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8"/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8"/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8"/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8"/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8"/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8"/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8"/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8"/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8"/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8"/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8"/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8"/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8"/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8"/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8"/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8"/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8"/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8"/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8"/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8"/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38"/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8"/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8"/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8"/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38"/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38"/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8"/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B679C8A4-ECE4-E35F-5391-3D9A1245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33258" y="1938303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28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F771542-EA2A-370C-4A3A-538F45A6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0" y="1165508"/>
            <a:ext cx="1000265" cy="885949"/>
          </a:xfrm>
          <a:prstGeom prst="rect">
            <a:avLst/>
          </a:prstGeom>
        </p:spPr>
      </p:pic>
      <p:pic>
        <p:nvPicPr>
          <p:cNvPr id="282" name="Picture 28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82467C-01C7-36E5-D539-6C6E60B32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99" y="1925788"/>
            <a:ext cx="2493150" cy="3225761"/>
          </a:xfrm>
          <a:prstGeom prst="rect">
            <a:avLst/>
          </a:prstGeom>
        </p:spPr>
      </p:pic>
      <p:pic>
        <p:nvPicPr>
          <p:cNvPr id="283" name="Picture 28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2ED35D-ECBA-7B0D-7BF4-384D98008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41" y="2374217"/>
            <a:ext cx="2210396" cy="2157515"/>
          </a:xfrm>
          <a:prstGeom prst="rect">
            <a:avLst/>
          </a:prstGeom>
        </p:spPr>
      </p:pic>
      <p:pic>
        <p:nvPicPr>
          <p:cNvPr id="284" name="Picture 28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FDE7E62-CC3F-81A4-9108-29AAB88B2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78" y="2836780"/>
            <a:ext cx="1466121" cy="1564189"/>
          </a:xfrm>
          <a:prstGeom prst="rect">
            <a:avLst/>
          </a:prstGeom>
        </p:spPr>
      </p:pic>
      <p:pic>
        <p:nvPicPr>
          <p:cNvPr id="285" name="Picture 284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89BD846A-948A-0F9C-E57E-0A50EC82D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26" y="1550112"/>
            <a:ext cx="1470921" cy="1388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147855" y="3353849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28573" y="3592507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691254" y="301317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DA94F-EA75-9D53-F3B0-3AC013F51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19" y="1293738"/>
            <a:ext cx="6630768" cy="1768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72">
            <a:hlinkClick r:id="" action="ppaction://media"/>
            <a:extLst>
              <a:ext uri="{FF2B5EF4-FFF2-40B4-BE49-F238E27FC236}">
                <a16:creationId xmlns:a16="http://schemas.microsoft.com/office/drawing/2014/main" id="{B3F9D634-8185-4F0A-2C22-E134B9E49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058" y="433426"/>
            <a:ext cx="560388" cy="560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102228" y="3299546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74200" y="358290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461224" y="301317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DA94F-EA75-9D53-F3B0-3AC013F51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19" y="1293738"/>
            <a:ext cx="6630768" cy="1768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FAFSE National 3 SB Track 072">
            <a:hlinkClick r:id="" action="ppaction://media"/>
            <a:extLst>
              <a:ext uri="{FF2B5EF4-FFF2-40B4-BE49-F238E27FC236}">
                <a16:creationId xmlns:a16="http://schemas.microsoft.com/office/drawing/2014/main" id="{305300CB-1FF2-963A-1D0F-DAAFFB3DE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0909" y="367371"/>
            <a:ext cx="560388" cy="5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676063" y="246412"/>
            <a:ext cx="41892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4349D-2C55-EC35-2AC3-8DA91DB6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416" y="1251048"/>
            <a:ext cx="3618369" cy="31917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4AB94A-D6B3-4F5B-8923-E0182A2A66D1}"/>
              </a:ext>
            </a:extLst>
          </p:cNvPr>
          <p:cNvGrpSpPr/>
          <p:nvPr/>
        </p:nvGrpSpPr>
        <p:grpSpPr>
          <a:xfrm>
            <a:off x="5804082" y="2069507"/>
            <a:ext cx="1634078" cy="923330"/>
            <a:chOff x="526318" y="2713022"/>
            <a:chExt cx="1733341" cy="9233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EDA6E8-6CF3-87FC-7C1D-30ADA9B33F48}"/>
                </a:ext>
              </a:extLst>
            </p:cNvPr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B9A1D0-0DE9-7B4C-7DA4-7FA15E07960E}"/>
                </a:ext>
              </a:extLst>
            </p:cNvPr>
            <p:cNvSpPr/>
            <p:nvPr/>
          </p:nvSpPr>
          <p:spPr>
            <a:xfrm>
              <a:off x="833490" y="2713022"/>
              <a:ext cx="10460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4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778660" y="246412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4349D-2C55-EC35-2AC3-8DA91DB6E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471" y="1206485"/>
            <a:ext cx="3778625" cy="33330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73">
            <a:hlinkClick r:id="" action="ppaction://media"/>
            <a:extLst>
              <a:ext uri="{FF2B5EF4-FFF2-40B4-BE49-F238E27FC236}">
                <a16:creationId xmlns:a16="http://schemas.microsoft.com/office/drawing/2014/main" id="{BFC41BDA-6614-8021-B2BE-51377CB12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593" y="416463"/>
            <a:ext cx="446596" cy="4465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C53460-89EA-BAAE-FA64-7DC9A19FF5CF}"/>
              </a:ext>
            </a:extLst>
          </p:cNvPr>
          <p:cNvGrpSpPr/>
          <p:nvPr/>
        </p:nvGrpSpPr>
        <p:grpSpPr>
          <a:xfrm>
            <a:off x="6058183" y="2024025"/>
            <a:ext cx="1634078" cy="923330"/>
            <a:chOff x="526318" y="2713022"/>
            <a:chExt cx="1733341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6900AB-6A54-B6DB-554E-8842289F7687}"/>
                </a:ext>
              </a:extLst>
            </p:cNvPr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F7D7C-9292-17CF-8349-4BFAF8B7BE7D}"/>
                </a:ext>
              </a:extLst>
            </p:cNvPr>
            <p:cNvSpPr/>
            <p:nvPr/>
          </p:nvSpPr>
          <p:spPr>
            <a:xfrm>
              <a:off x="833490" y="2713022"/>
              <a:ext cx="10460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548631" y="246412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4349D-2C55-EC35-2AC3-8DA91DB6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072" y="1029206"/>
            <a:ext cx="4349085" cy="3836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5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877246" y="246412"/>
            <a:ext cx="3786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4349D-2C55-EC35-2AC3-8DA91DB6E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072" y="1029206"/>
            <a:ext cx="4349085" cy="3836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FAFSE National 3 SB Track 073">
            <a:hlinkClick r:id="" action="ppaction://media"/>
            <a:extLst>
              <a:ext uri="{FF2B5EF4-FFF2-40B4-BE49-F238E27FC236}">
                <a16:creationId xmlns:a16="http://schemas.microsoft.com/office/drawing/2014/main" id="{DAEF50A8-8DEA-0E52-FAFD-BEF6AB3F6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2618" y="369362"/>
            <a:ext cx="446596" cy="4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ople Pattern by Slidesgo">
  <a:themeElements>
    <a:clrScheme name="Simple Light">
      <a:dk1>
        <a:srgbClr val="3E4459"/>
      </a:dk1>
      <a:lt1>
        <a:srgbClr val="FFFFFF"/>
      </a:lt1>
      <a:dk2>
        <a:srgbClr val="CDDFEC"/>
      </a:dk2>
      <a:lt2>
        <a:srgbClr val="6C8A9C"/>
      </a:lt2>
      <a:accent1>
        <a:srgbClr val="FFE0A5"/>
      </a:accent1>
      <a:accent2>
        <a:srgbClr val="F77D6B"/>
      </a:accent2>
      <a:accent3>
        <a:srgbClr val="C15755"/>
      </a:accent3>
      <a:accent4>
        <a:srgbClr val="8E7A6E"/>
      </a:accent4>
      <a:accent5>
        <a:srgbClr val="002C68"/>
      </a:accent5>
      <a:accent6>
        <a:srgbClr val="E9C6B3"/>
      </a:accent6>
      <a:hlink>
        <a:srgbClr val="F77D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128</Words>
  <Application>Microsoft Office PowerPoint</Application>
  <PresentationFormat>On-screen Show (16:9)</PresentationFormat>
  <Paragraphs>59</Paragraphs>
  <Slides>26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Nanum Gothic</vt:lpstr>
      <vt:lpstr>Jumble</vt:lpstr>
      <vt:lpstr>Times New Roman</vt:lpstr>
      <vt:lpstr>Aptos Black</vt:lpstr>
      <vt:lpstr>Arial</vt:lpstr>
      <vt:lpstr>.VnVogue</vt:lpstr>
      <vt:lpstr>Jua</vt:lpstr>
      <vt:lpstr>People Pattern by Slidesgo</vt:lpstr>
      <vt:lpstr>I have  a new friend. </vt:lpstr>
      <vt:lpstr>Hello Song</vt:lpstr>
      <vt:lpstr>Give me FIVE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 a new friend.</dc:title>
  <dc:creator>Trang Nguyen</dc:creator>
  <cp:lastModifiedBy>Huu.ngph</cp:lastModifiedBy>
  <cp:revision>13</cp:revision>
  <dcterms:modified xsi:type="dcterms:W3CDTF">2023-12-15T03:44:40Z</dcterms:modified>
</cp:coreProperties>
</file>