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9.xml" ContentType="application/vnd.openxmlformats-officedocument.presentationml.notesSlide+xml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4" r:id="rId4"/>
    <p:sldId id="355" r:id="rId5"/>
    <p:sldId id="267" r:id="rId6"/>
    <p:sldId id="270" r:id="rId7"/>
    <p:sldId id="286" r:id="rId8"/>
    <p:sldId id="271" r:id="rId9"/>
    <p:sldId id="272" r:id="rId10"/>
    <p:sldId id="287" r:id="rId11"/>
    <p:sldId id="288" r:id="rId12"/>
    <p:sldId id="283" r:id="rId13"/>
    <p:sldId id="273" r:id="rId14"/>
    <p:sldId id="379" r:id="rId15"/>
    <p:sldId id="380" r:id="rId16"/>
    <p:sldId id="381" r:id="rId17"/>
    <p:sldId id="382" r:id="rId18"/>
    <p:sldId id="383" r:id="rId19"/>
    <p:sldId id="284" r:id="rId20"/>
    <p:sldId id="274" r:id="rId21"/>
    <p:sldId id="365" r:id="rId22"/>
    <p:sldId id="373" r:id="rId23"/>
    <p:sldId id="366" r:id="rId24"/>
    <p:sldId id="376" r:id="rId25"/>
    <p:sldId id="308" r:id="rId26"/>
    <p:sldId id="378" r:id="rId27"/>
    <p:sldId id="277" r:id="rId28"/>
    <p:sldId id="263" r:id="rId29"/>
  </p:sldIdLst>
  <p:sldSz cx="18288000" cy="10287000"/>
  <p:notesSz cx="6858000" cy="9144000"/>
  <p:embeddedFontLst>
    <p:embeddedFont>
      <p:font typeface=".VnVogue" panose="020B7200000000000000"/>
      <p:regular r:id="rId31"/>
    </p:embeddedFont>
    <p:embeddedFont>
      <p:font typeface="Berlin Sans FB Demi" panose="020E0802020502020306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enty Sans" panose="020B0604020202020204" charset="0"/>
      <p:regular r:id="rId37"/>
    </p:embeddedFont>
    <p:embeddedFont>
      <p:font typeface="Jumble" panose="02000503000000020004" pitchFamily="2" charset="0"/>
      <p:regular r:id="rId38"/>
    </p:embeddedFont>
    <p:embeddedFont>
      <p:font typeface="Modern Love" panose="04090805081005020601" pitchFamily="82" charset="0"/>
      <p:regular r:id="rId39"/>
    </p:embeddedFont>
    <p:embeddedFont>
      <p:font typeface="Twinkl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478" autoAdjust="0"/>
  </p:normalViewPr>
  <p:slideViewPr>
    <p:cSldViewPr>
      <p:cViewPr varScale="1">
        <p:scale>
          <a:sx n="36" d="100"/>
          <a:sy n="36" d="100"/>
        </p:scale>
        <p:origin x="29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4D782-FC1F-4CC7-B489-C0774519A43A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E79D5-7E62-406A-8C17-153F05562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0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940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36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263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36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1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number 1 with the whole class as an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0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do the task individually.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3390" marR="9398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339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sheep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chair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thin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shirt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339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339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sheep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chair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thin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shirt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4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339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3390" marR="9398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sheep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chair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thin    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shirt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79D5-7E62-406A-8C17-153F05562C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8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52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50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5114E7-A575-B214-0E79-8348F64A1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00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408D8-7266-42EB-F53A-3CD2664D4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5"/>
          <p:cNvSpPr/>
          <p:nvPr/>
        </p:nvSpPr>
        <p:spPr>
          <a:xfrm>
            <a:off x="914399" y="657229"/>
            <a:ext cx="16440150" cy="8936830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2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55"/>
          <p:cNvSpPr>
            <a:spLocks noGrp="1"/>
          </p:cNvSpPr>
          <p:nvPr>
            <p:ph type="title"/>
          </p:nvPr>
        </p:nvSpPr>
        <p:spPr>
          <a:xfrm>
            <a:off x="914399" y="718342"/>
            <a:ext cx="16440150" cy="149146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79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p3XPRgf4qG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image" Target="../media/image40.jpg"/><Relationship Id="rId4" Type="http://schemas.openxmlformats.org/officeDocument/2006/relationships/audio" Target="../media/audio1.wav"/><Relationship Id="rId9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6.wav"/><Relationship Id="rId10" Type="http://schemas.openxmlformats.org/officeDocument/2006/relationships/image" Target="../media/image41.jp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5.jp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www.youtube.com/watch?v=E7BRrNU25lE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GIF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44766" y="-2097563"/>
            <a:ext cx="6252525" cy="62525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27505" y="5143500"/>
            <a:ext cx="6252525" cy="62525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489051" y="864540"/>
            <a:ext cx="20369081" cy="7510700"/>
            <a:chOff x="0" y="0"/>
            <a:chExt cx="3728505" cy="1830971"/>
          </a:xfrm>
        </p:grpSpPr>
        <p:sp>
          <p:nvSpPr>
            <p:cNvPr id="5" name="Freeform 5"/>
            <p:cNvSpPr/>
            <p:nvPr/>
          </p:nvSpPr>
          <p:spPr>
            <a:xfrm>
              <a:off x="952852" y="0"/>
              <a:ext cx="1822801" cy="1830971"/>
            </a:xfrm>
            <a:custGeom>
              <a:avLst/>
              <a:gdLst/>
              <a:ahLst/>
              <a:cxnLst/>
              <a:rect l="l" t="t" r="r" b="b"/>
              <a:pathLst>
                <a:path w="1822801" h="1830971">
                  <a:moveTo>
                    <a:pt x="911400" y="0"/>
                  </a:moveTo>
                  <a:cubicBezTo>
                    <a:pt x="1415411" y="2254"/>
                    <a:pt x="1822801" y="411470"/>
                    <a:pt x="1822801" y="915486"/>
                  </a:cubicBezTo>
                  <a:cubicBezTo>
                    <a:pt x="1822801" y="1419501"/>
                    <a:pt x="1415411" y="1828717"/>
                    <a:pt x="911400" y="1830971"/>
                  </a:cubicBezTo>
                  <a:cubicBezTo>
                    <a:pt x="407390" y="1828717"/>
                    <a:pt x="0" y="1419501"/>
                    <a:pt x="0" y="915486"/>
                  </a:cubicBezTo>
                  <a:cubicBezTo>
                    <a:pt x="0" y="411470"/>
                    <a:pt x="407390" y="2254"/>
                    <a:pt x="911400" y="0"/>
                  </a:cubicBezTo>
                  <a:close/>
                </a:path>
              </a:pathLst>
            </a:custGeom>
            <a:solidFill>
              <a:srgbClr val="358C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36511" y="237262"/>
            <a:ext cx="5735253" cy="47341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58038">
            <a:off x="13952893" y="-10437"/>
            <a:ext cx="5556403" cy="3727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93">
            <a:off x="10997051" y="8843275"/>
            <a:ext cx="3260909" cy="8300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220394">
            <a:off x="14848209" y="6880743"/>
            <a:ext cx="3765770" cy="48619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37829" y="6610028"/>
            <a:ext cx="3687335" cy="85571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60903" y="1756920"/>
            <a:ext cx="12322173" cy="5771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9445" dirty="0">
                <a:solidFill>
                  <a:schemeClr val="bg1"/>
                </a:solidFill>
                <a:latin typeface="Genty Sans"/>
              </a:rPr>
              <a:t>Unit 7</a:t>
            </a:r>
            <a:endParaRPr lang="en-US" sz="9445" dirty="0">
              <a:solidFill>
                <a:srgbClr val="000000"/>
              </a:solidFill>
              <a:latin typeface=".VnVogue" panose="020B7200000000000000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445" dirty="0">
                <a:solidFill>
                  <a:srgbClr val="FFFF00"/>
                </a:solidFill>
                <a:latin typeface=".VnVogue" panose="020B7200000000000000" pitchFamily="34" charset="0"/>
              </a:rPr>
              <a:t>I’M WEARING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445" dirty="0">
                <a:solidFill>
                  <a:srgbClr val="FFFF00"/>
                </a:solidFill>
                <a:latin typeface=".VnVogue" panose="020B7200000000000000" pitchFamily="34" charset="0"/>
              </a:rPr>
              <a:t>A BLUE SKIRT.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445" dirty="0">
                <a:solidFill>
                  <a:schemeClr val="accent6">
                    <a:lumMod val="60000"/>
                    <a:lumOff val="40000"/>
                  </a:schemeClr>
                </a:solidFill>
                <a:latin typeface=".VnVogue" panose="020B7200000000000000" pitchFamily="34" charset="0"/>
              </a:rPr>
              <a:t>Lesson 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C7F29-7485-5B18-34D9-9E45B6F2E274}"/>
              </a:ext>
            </a:extLst>
          </p:cNvPr>
          <p:cNvSpPr/>
          <p:nvPr/>
        </p:nvSpPr>
        <p:spPr>
          <a:xfrm>
            <a:off x="4419600" y="8001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4EC95-E599-6D5C-F3F6-244EBA455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76500"/>
            <a:ext cx="15796843" cy="6705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98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C7F29-7485-5B18-34D9-9E45B6F2E274}"/>
              </a:ext>
            </a:extLst>
          </p:cNvPr>
          <p:cNvSpPr/>
          <p:nvPr/>
        </p:nvSpPr>
        <p:spPr>
          <a:xfrm>
            <a:off x="4419600" y="8001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4EC95-E599-6D5C-F3F6-244EBA45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628900"/>
            <a:ext cx="15796843" cy="6705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090">
            <a:hlinkClick r:id="" action="ppaction://media"/>
            <a:extLst>
              <a:ext uri="{FF2B5EF4-FFF2-40B4-BE49-F238E27FC236}">
                <a16:creationId xmlns:a16="http://schemas.microsoft.com/office/drawing/2014/main" id="{BB25A6BA-FD87-8D45-326D-2DBBFCDDA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1800" y="1034528"/>
            <a:ext cx="1189039" cy="11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45;p47">
            <a:extLst>
              <a:ext uri="{FF2B5EF4-FFF2-40B4-BE49-F238E27FC236}">
                <a16:creationId xmlns:a16="http://schemas.microsoft.com/office/drawing/2014/main" id="{12B6E00E-BE31-02B3-D6CB-E178D5784288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A6C5AF-57D2-5E3B-B44E-4089AE36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4" name="Google Shape;3251;p48">
            <a:extLst>
              <a:ext uri="{FF2B5EF4-FFF2-40B4-BE49-F238E27FC236}">
                <a16:creationId xmlns:a16="http://schemas.microsoft.com/office/drawing/2014/main" id="{2BACEBE3-677D-2A24-2073-8C4F37CC43C9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48994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48343" y="667629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Look, Write and Say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88501-DC7F-7389-EC3E-06E65575DA38}"/>
              </a:ext>
            </a:extLst>
          </p:cNvPr>
          <p:cNvGrpSpPr/>
          <p:nvPr/>
        </p:nvGrpSpPr>
        <p:grpSpPr>
          <a:xfrm>
            <a:off x="2743200" y="2324100"/>
            <a:ext cx="13216337" cy="7146335"/>
            <a:chOff x="2743200" y="2324100"/>
            <a:chExt cx="13216337" cy="71463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61F8AB-EAB2-11C7-AD6E-FFC0A62A3F72}"/>
                </a:ext>
              </a:extLst>
            </p:cNvPr>
            <p:cNvGrpSpPr/>
            <p:nvPr/>
          </p:nvGrpSpPr>
          <p:grpSpPr>
            <a:xfrm>
              <a:off x="2743200" y="2324100"/>
              <a:ext cx="13216337" cy="7146335"/>
              <a:chOff x="2819400" y="2324100"/>
              <a:chExt cx="13216337" cy="714633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F87415A-176C-1814-CB0A-C0BCECA83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9400" y="2324100"/>
                <a:ext cx="13216337" cy="7146335"/>
              </a:xfrm>
              <a:prstGeom prst="rect">
                <a:avLst/>
              </a:prstGeom>
              <a:ln w="190500" cap="sq">
                <a:solidFill>
                  <a:schemeClr val="accent1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2029C3C-4BD0-9274-9118-DBFC2180487F}"/>
                  </a:ext>
                </a:extLst>
              </p:cNvPr>
              <p:cNvSpPr/>
              <p:nvPr/>
            </p:nvSpPr>
            <p:spPr>
              <a:xfrm>
                <a:off x="11658600" y="6362700"/>
                <a:ext cx="4038600" cy="175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A29807-F494-0AA3-F29B-2BAA2E0B75BD}"/>
                </a:ext>
              </a:extLst>
            </p:cNvPr>
            <p:cNvCxnSpPr/>
            <p:nvPr/>
          </p:nvCxnSpPr>
          <p:spPr>
            <a:xfrm>
              <a:off x="10896600" y="8115300"/>
              <a:ext cx="4495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5ADCA05-696C-9E48-8E34-066C81C5CDF3}"/>
              </a:ext>
            </a:extLst>
          </p:cNvPr>
          <p:cNvSpPr/>
          <p:nvPr/>
        </p:nvSpPr>
        <p:spPr>
          <a:xfrm>
            <a:off x="10878732" y="6438900"/>
            <a:ext cx="45704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sheep</a:t>
            </a:r>
          </a:p>
        </p:txBody>
      </p:sp>
      <p:pic>
        <p:nvPicPr>
          <p:cNvPr id="15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BE5D47A6-3D8C-AEA2-4ACD-1B10A2266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51" end="42555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6600" y="25527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EC3B45-F99C-075B-8D9F-9D6924F6A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247900"/>
            <a:ext cx="12040887" cy="72952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48343" y="667629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Look, Write and Say</a:t>
            </a:r>
          </a:p>
        </p:txBody>
      </p:sp>
      <p:pic>
        <p:nvPicPr>
          <p:cNvPr id="3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04290180-8593-AFD1-DF80-0AE2EF643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0" y="749659"/>
            <a:ext cx="1341437" cy="13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1E468A-294F-D3E4-B73C-8FA09605E2DF}"/>
              </a:ext>
            </a:extLst>
          </p:cNvPr>
          <p:cNvSpPr/>
          <p:nvPr/>
        </p:nvSpPr>
        <p:spPr>
          <a:xfrm>
            <a:off x="4419600" y="8001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sp>
        <p:nvSpPr>
          <p:cNvPr id="3" name="Google Shape;1860;p45">
            <a:extLst>
              <a:ext uri="{FF2B5EF4-FFF2-40B4-BE49-F238E27FC236}">
                <a16:creationId xmlns:a16="http://schemas.microsoft.com/office/drawing/2014/main" id="{F56DB05B-4A54-FAE9-7E2D-6FB27460F404}"/>
              </a:ext>
            </a:extLst>
          </p:cNvPr>
          <p:cNvSpPr txBox="1">
            <a:spLocks/>
          </p:cNvSpPr>
          <p:nvPr/>
        </p:nvSpPr>
        <p:spPr>
          <a:xfrm rot="-331">
            <a:off x="9982220" y="2781332"/>
            <a:ext cx="6050942" cy="25838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7200" dirty="0"/>
              <a:t>Peer-check your answers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C226FCF-74E1-2B43-D5A4-341B53B1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00300"/>
            <a:ext cx="8353242" cy="5930377"/>
          </a:xfrm>
          <a:prstGeom prst="rect">
            <a:avLst/>
          </a:prstGeom>
        </p:spPr>
      </p:pic>
      <p:pic>
        <p:nvPicPr>
          <p:cNvPr id="6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684FEB01-7FF2-B59D-BC3E-CBBAA3E94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3400" y="56007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1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48343" y="667629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15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BE5D47A6-3D8C-AEA2-4ACD-1B10A2266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1" end="32675.5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6600" y="2552700"/>
            <a:ext cx="144780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4A42E-B726-B82F-30E6-001D2D1B5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324100"/>
            <a:ext cx="11247712" cy="7000250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DCA05-696C-9E48-8E34-066C81C5CDF3}"/>
              </a:ext>
            </a:extLst>
          </p:cNvPr>
          <p:cNvSpPr/>
          <p:nvPr/>
        </p:nvSpPr>
        <p:spPr>
          <a:xfrm>
            <a:off x="10395845" y="6667500"/>
            <a:ext cx="435279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chair</a:t>
            </a:r>
          </a:p>
        </p:txBody>
      </p:sp>
    </p:spTree>
    <p:extLst>
      <p:ext uri="{BB962C8B-B14F-4D97-AF65-F5344CB8AC3E}">
        <p14:creationId xmlns:p14="http://schemas.microsoft.com/office/powerpoint/2010/main" val="126701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48343" y="667629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15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BE5D47A6-3D8C-AEA2-4ACD-1B10A2266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25212.5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6600" y="2552700"/>
            <a:ext cx="1447800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402C7-B610-92D4-A71D-58DDE5976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158" y="2400300"/>
            <a:ext cx="11768242" cy="7086600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DCA05-696C-9E48-8E34-066C81C5CDF3}"/>
              </a:ext>
            </a:extLst>
          </p:cNvPr>
          <p:cNvSpPr/>
          <p:nvPr/>
        </p:nvSpPr>
        <p:spPr>
          <a:xfrm>
            <a:off x="11194863" y="5632609"/>
            <a:ext cx="360387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366556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48343" y="667629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check!</a:t>
            </a:r>
          </a:p>
        </p:txBody>
      </p:sp>
      <p:pic>
        <p:nvPicPr>
          <p:cNvPr id="15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BE5D47A6-3D8C-AEA2-4ACD-1B10A2266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44305.5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6600" y="2552700"/>
            <a:ext cx="144780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CF5F7-345F-BDCD-D246-E3D57D4C8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400300"/>
            <a:ext cx="12590077" cy="7089560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DCA05-696C-9E48-8E34-066C81C5CDF3}"/>
              </a:ext>
            </a:extLst>
          </p:cNvPr>
          <p:cNvSpPr/>
          <p:nvPr/>
        </p:nvSpPr>
        <p:spPr>
          <a:xfrm>
            <a:off x="10464259" y="7403380"/>
            <a:ext cx="40113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shirt</a:t>
            </a:r>
          </a:p>
        </p:txBody>
      </p:sp>
    </p:spTree>
    <p:extLst>
      <p:ext uri="{BB962C8B-B14F-4D97-AF65-F5344CB8AC3E}">
        <p14:creationId xmlns:p14="http://schemas.microsoft.com/office/powerpoint/2010/main" val="3629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45;p47">
            <a:extLst>
              <a:ext uri="{FF2B5EF4-FFF2-40B4-BE49-F238E27FC236}">
                <a16:creationId xmlns:a16="http://schemas.microsoft.com/office/drawing/2014/main" id="{12B6E00E-BE31-02B3-D6CB-E178D5784288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A6C5AF-57D2-5E3B-B44E-4089AE36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4" name="Google Shape;3251;p48">
            <a:extLst>
              <a:ext uri="{FF2B5EF4-FFF2-40B4-BE49-F238E27FC236}">
                <a16:creationId xmlns:a16="http://schemas.microsoft.com/office/drawing/2014/main" id="{2BACEBE3-677D-2A24-2073-8C4F37CC43C9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1671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B83CF054-83F8-3573-DA45-07F8CF683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74EDFE-39C7-BC5D-C174-C72E81A97A8F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B8E15C-DA52-F748-6776-5CE76EA47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7DCF0-6065-A901-3FF5-55D7EBD07769}"/>
              </a:ext>
            </a:extLst>
          </p:cNvPr>
          <p:cNvSpPr/>
          <p:nvPr/>
        </p:nvSpPr>
        <p:spPr>
          <a:xfrm>
            <a:off x="3657600" y="723900"/>
            <a:ext cx="11977172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u="sng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  <a:p>
            <a:pPr algn="ctr"/>
            <a:r>
              <a:rPr lang="en-US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PROBLEM SOLVING!</a:t>
            </a:r>
          </a:p>
        </p:txBody>
      </p:sp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CEC58943-6FC5-9B23-BBBD-E919903F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619500"/>
            <a:ext cx="12573000" cy="885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66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>
      <p:transition spd="slow">
        <p:random/>
        <p:sndAc>
          <p:stSnd>
            <p:snd r:embed="rId2" name="happy-logoversion-3-13398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649C85-9D12-B252-C223-F954AC622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sp>
        <p:nvSpPr>
          <p:cNvPr id="32" name="Click the correct image"/>
          <p:cNvSpPr>
            <a:spLocks noGrp="1"/>
          </p:cNvSpPr>
          <p:nvPr>
            <p:ph type="title"/>
          </p:nvPr>
        </p:nvSpPr>
        <p:spPr>
          <a:xfrm>
            <a:off x="4648200" y="632672"/>
            <a:ext cx="8166939" cy="1182520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vert="horz" wrap="square" lIns="378000" tIns="378000" rIns="378000" bIns="378000" rtlCol="0" anchor="ctr" anchorCtr="1">
            <a:noAutofit/>
          </a:bodyPr>
          <a:lstStyle/>
          <a:p>
            <a:pPr>
              <a:buSzPts val="2400"/>
            </a:pPr>
            <a:r>
              <a:rPr lang="en-US" sz="7200" b="1" dirty="0">
                <a:solidFill>
                  <a:schemeClr val="bg1"/>
                </a:solidFill>
                <a:latin typeface="Twinkl" pitchFamily="2" charset="77"/>
              </a:rPr>
              <a:t>ODD ONE OUT</a:t>
            </a:r>
          </a:p>
        </p:txBody>
      </p:sp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Try again Righ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4" name="Correct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6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sp>
        <p:nvSpPr>
          <p:cNvPr id="25" name="Word">
            <a:extLst>
              <a:ext uri="{FF2B5EF4-FFF2-40B4-BE49-F238E27FC236}">
                <a16:creationId xmlns:a16="http://schemas.microsoft.com/office/drawing/2014/main" id="{42864EC7-9008-BD45-AE98-4A4FCFA40979}"/>
              </a:ext>
            </a:extLst>
          </p:cNvPr>
          <p:cNvSpPr txBox="1">
            <a:spLocks/>
          </p:cNvSpPr>
          <p:nvPr/>
        </p:nvSpPr>
        <p:spPr>
          <a:xfrm>
            <a:off x="7229742" y="1936420"/>
            <a:ext cx="3898408" cy="731388"/>
          </a:xfrm>
          <a:prstGeom prst="roundRect">
            <a:avLst>
              <a:gd name="adj" fmla="val 12403"/>
            </a:avLst>
          </a:prstGeom>
          <a:solidFill>
            <a:srgbClr val="FFFF00"/>
          </a:solidFill>
          <a:ln w="19050">
            <a:solidFill>
              <a:srgbClr val="E07A2C"/>
            </a:solidFill>
          </a:ln>
        </p:spPr>
        <p:txBody>
          <a:bodyPr spcFirstLastPara="1" wrap="square" lIns="378000" tIns="378000" rIns="378000" bIns="378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371600">
              <a:buSzPts val="2400"/>
            </a:pPr>
            <a:r>
              <a:rPr lang="en-US" sz="6600" dirty="0" err="1">
                <a:solidFill>
                  <a:srgbClr val="FF0000"/>
                </a:solidFill>
                <a:latin typeface="KG Primary Penmanship Bold"/>
              </a:rPr>
              <a:t>ch</a:t>
            </a:r>
            <a:endParaRPr lang="en-GB" sz="6600" dirty="0">
              <a:solidFill>
                <a:srgbClr val="FF0000"/>
              </a:solidFill>
              <a:latin typeface="Twinkl" pitchFamily="2" charset="77"/>
            </a:endParaRP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165517" y="3138277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797532-FC51-9040-9988-EF54EA2E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7" b="6777"/>
            <a:stretch/>
          </p:blipFill>
          <p:spPr>
            <a:xfrm>
              <a:off x="3650335" y="2674336"/>
              <a:ext cx="1790129" cy="1345215"/>
            </a:xfrm>
            <a:prstGeom prst="rect">
              <a:avLst/>
            </a:prstGeom>
          </p:spPr>
        </p:pic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0359903" y="3246652"/>
            <a:ext cx="4050154" cy="4548840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18E88A-D904-A44B-9A13-63EB75E0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rot="21259949">
              <a:off x="5855749" y="2622685"/>
              <a:ext cx="1648439" cy="1648439"/>
            </a:xfrm>
            <a:prstGeom prst="rect">
              <a:avLst/>
            </a:prstGeom>
          </p:spPr>
        </p:pic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600637" y="3235064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39C9B7-0481-5D4B-A9E5-C27BAAC3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r="6419"/>
            <a:stretch/>
          </p:blipFill>
          <p:spPr>
            <a:xfrm rot="198261">
              <a:off x="1359392" y="2585319"/>
              <a:ext cx="1633616" cy="1874220"/>
            </a:xfrm>
            <a:prstGeom prst="rect">
              <a:avLst/>
            </a:prstGeom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4DCF1CF4-A2AA-1AE5-2E9D-35B968496406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FD9D6A2-BFEE-308B-A9BD-BED862E60B0E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26BB1A00-1408-161E-F2F3-AD49C20B24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5F55A29-8F08-806A-F32D-997A285563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grpSp>
        <p:nvGrpSpPr>
          <p:cNvPr id="48" name="Next Slide"/>
          <p:cNvGrpSpPr/>
          <p:nvPr/>
        </p:nvGrpSpPr>
        <p:grpSpPr>
          <a:xfrm>
            <a:off x="15240507" y="8293232"/>
            <a:ext cx="2568342" cy="1813342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4800" b="1" dirty="0">
                  <a:solidFill>
                    <a:srgbClr val="FFFFFF"/>
                  </a:solidFill>
                  <a:latin typeface="Twinkl" pitchFamily="2" charset="77"/>
                </a:rPr>
                <a:t>Next</a:t>
              </a:r>
              <a:endParaRPr sz="3200" b="1" dirty="0">
                <a:latin typeface="Twinkl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29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/>
      <p:bldP spid="23" grpId="1"/>
      <p:bldP spid="24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FDCAEB-5ECE-669E-F1B9-C306C12BC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9E40490F-BA73-40B3-35AC-78A36F7EA2D0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5664C25-0442-61D1-79F5-700A32F46861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1218643F-2520-AAA9-20FC-649F7231B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02345A91-D0D5-F7E3-B75D-B24AABDE3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Correc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92D050"/>
                </a:solidFill>
                <a:latin typeface="Twinkl" pitchFamily="2" charset="77"/>
              </a:rPr>
              <a:t> </a:t>
            </a:r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sp>
        <p:nvSpPr>
          <p:cNvPr id="24" name="Try again middle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128887" y="3062911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797532-FC51-9040-9988-EF54EA2E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717" y="2738999"/>
              <a:ext cx="2026761" cy="1761824"/>
            </a:xfrm>
            <a:prstGeom prst="rect">
              <a:avLst/>
            </a:prstGeom>
          </p:spPr>
        </p:pic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0356209" y="3235502"/>
            <a:ext cx="4050154" cy="4548840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18E88A-D904-A44B-9A13-63EB75E0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28058">
              <a:off x="5894219" y="2629437"/>
              <a:ext cx="1828658" cy="1828659"/>
            </a:xfrm>
            <a:prstGeom prst="rect">
              <a:avLst/>
            </a:prstGeom>
          </p:spPr>
        </p:pic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350895" y="3381960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39C9B7-0481-5D4B-A9E5-C27BAAC3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0" r="10660"/>
            <a:stretch/>
          </p:blipFill>
          <p:spPr>
            <a:xfrm rot="159545">
              <a:off x="1203719" y="2559793"/>
              <a:ext cx="2082425" cy="2100555"/>
            </a:xfrm>
            <a:prstGeom prst="rect">
              <a:avLst/>
            </a:prstGeom>
          </p:spPr>
        </p:pic>
      </p:grpSp>
      <p:sp>
        <p:nvSpPr>
          <p:cNvPr id="22" name="Word">
            <a:extLst>
              <a:ext uri="{FF2B5EF4-FFF2-40B4-BE49-F238E27FC236}">
                <a16:creationId xmlns:a16="http://schemas.microsoft.com/office/drawing/2014/main" id="{979773A1-22BD-664C-BABC-425119EACCA3}"/>
              </a:ext>
            </a:extLst>
          </p:cNvPr>
          <p:cNvSpPr txBox="1">
            <a:spLocks/>
          </p:cNvSpPr>
          <p:nvPr/>
        </p:nvSpPr>
        <p:spPr>
          <a:xfrm>
            <a:off x="7252208" y="2151674"/>
            <a:ext cx="3621680" cy="731388"/>
          </a:xfrm>
          <a:prstGeom prst="roundRect">
            <a:avLst>
              <a:gd name="adj" fmla="val 12403"/>
            </a:avLst>
          </a:prstGeom>
          <a:solidFill>
            <a:srgbClr val="FFFF00"/>
          </a:solidFill>
          <a:ln w="19050">
            <a:solidFill>
              <a:srgbClr val="E07A2C"/>
            </a:solidFill>
          </a:ln>
        </p:spPr>
        <p:txBody>
          <a:bodyPr spcFirstLastPara="1" wrap="square" lIns="378000" tIns="378000" rIns="378000" bIns="378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371600">
              <a:buSzPts val="2400"/>
            </a:pPr>
            <a:r>
              <a:rPr lang="en-US" sz="6000" dirty="0" err="1">
                <a:solidFill>
                  <a:srgbClr val="FF0000"/>
                </a:solidFill>
                <a:latin typeface="KG Primary Penmanship Bold"/>
              </a:rPr>
              <a:t>sh</a:t>
            </a:r>
            <a:endParaRPr lang="en-GB" sz="6000" dirty="0">
              <a:solidFill>
                <a:srgbClr val="FF0000"/>
              </a:solidFill>
              <a:latin typeface="Twinkl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5BD323-C16A-4E94-A2FD-ADC7709F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Click the correct image">
            <a:extLst>
              <a:ext uri="{FF2B5EF4-FFF2-40B4-BE49-F238E27FC236}">
                <a16:creationId xmlns:a16="http://schemas.microsoft.com/office/drawing/2014/main" id="{8CECA099-0993-4EF4-A5EA-AEF63FB5848D}"/>
              </a:ext>
            </a:extLst>
          </p:cNvPr>
          <p:cNvSpPr txBox="1">
            <a:spLocks/>
          </p:cNvSpPr>
          <p:nvPr/>
        </p:nvSpPr>
        <p:spPr>
          <a:xfrm>
            <a:off x="5580321" y="632672"/>
            <a:ext cx="7234818" cy="1182520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wrap="square" lIns="378000" tIns="378000" rIns="378000" bIns="378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6600" dirty="0">
                <a:solidFill>
                  <a:schemeClr val="bg1"/>
                </a:solidFill>
                <a:latin typeface="Twinkl" pitchFamily="2" charset="77"/>
              </a:rPr>
              <a:t>ODD ONE OUT</a:t>
            </a:r>
          </a:p>
        </p:txBody>
      </p:sp>
      <p:grpSp>
        <p:nvGrpSpPr>
          <p:cNvPr id="48" name="Next Slide"/>
          <p:cNvGrpSpPr/>
          <p:nvPr/>
        </p:nvGrpSpPr>
        <p:grpSpPr>
          <a:xfrm>
            <a:off x="15489987" y="8178278"/>
            <a:ext cx="2568342" cy="1928295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4800" b="1" dirty="0">
                  <a:solidFill>
                    <a:srgbClr val="FFFFFF"/>
                  </a:solidFill>
                  <a:latin typeface="Twinkl" pitchFamily="2" charset="77"/>
                </a:rPr>
                <a:t>Next</a:t>
              </a:r>
              <a:endParaRPr sz="3200" b="1" dirty="0">
                <a:latin typeface="Twinkl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31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/>
      <p:bldP spid="24" grpId="0"/>
      <p:bldP spid="24" grpId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06F087-DD95-A67E-1E32-F43D16AD3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0DFB765C-4433-8AEC-0FD5-7F06217E2370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2116760-8A14-EFCB-E7A9-E3C9F54D3AFF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355A560E-9A73-3CA5-8281-363D5259C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A236E8F9-E6DF-F92E-84DA-6F810D3CC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Try again Righ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4" name="Correct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6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sp>
        <p:nvSpPr>
          <p:cNvPr id="25" name="Word">
            <a:extLst>
              <a:ext uri="{FF2B5EF4-FFF2-40B4-BE49-F238E27FC236}">
                <a16:creationId xmlns:a16="http://schemas.microsoft.com/office/drawing/2014/main" id="{42864EC7-9008-BD45-AE98-4A4FCFA40979}"/>
              </a:ext>
            </a:extLst>
          </p:cNvPr>
          <p:cNvSpPr txBox="1">
            <a:spLocks/>
          </p:cNvSpPr>
          <p:nvPr/>
        </p:nvSpPr>
        <p:spPr>
          <a:xfrm>
            <a:off x="6807506" y="1992171"/>
            <a:ext cx="4621398" cy="731388"/>
          </a:xfrm>
          <a:prstGeom prst="roundRect">
            <a:avLst>
              <a:gd name="adj" fmla="val 12403"/>
            </a:avLst>
          </a:prstGeom>
          <a:solidFill>
            <a:srgbClr val="FFFF00"/>
          </a:solidFill>
          <a:ln w="19050">
            <a:solidFill>
              <a:srgbClr val="E07A2C"/>
            </a:solidFill>
          </a:ln>
        </p:spPr>
        <p:txBody>
          <a:bodyPr spcFirstLastPara="1" wrap="square" lIns="378000" tIns="378000" rIns="378000" bIns="378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371600">
              <a:buSzPts val="2400"/>
            </a:pPr>
            <a:r>
              <a:rPr lang="en-GB" sz="6000" dirty="0" err="1">
                <a:solidFill>
                  <a:srgbClr val="FF0000"/>
                </a:solidFill>
                <a:latin typeface="Twinkl" pitchFamily="2" charset="77"/>
              </a:rPr>
              <a:t>th</a:t>
            </a:r>
            <a:endParaRPr lang="en-GB" sz="6000" dirty="0">
              <a:solidFill>
                <a:srgbClr val="FF0000"/>
              </a:solidFill>
              <a:latin typeface="Twinkl" pitchFamily="2" charset="77"/>
            </a:endParaRP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095689" y="3137269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797532-FC51-9040-9988-EF54EA2E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60" b="18360"/>
            <a:stretch/>
          </p:blipFill>
          <p:spPr>
            <a:xfrm>
              <a:off x="3668115" y="2497839"/>
              <a:ext cx="1945880" cy="1863664"/>
            </a:xfrm>
            <a:prstGeom prst="rect">
              <a:avLst/>
            </a:prstGeom>
          </p:spPr>
        </p:pic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0477111" y="3535169"/>
            <a:ext cx="4026862" cy="4435734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18E88A-D904-A44B-9A13-63EB75E0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35" b="17835"/>
            <a:stretch/>
          </p:blipFill>
          <p:spPr>
            <a:xfrm rot="21326585">
              <a:off x="5705887" y="2516618"/>
              <a:ext cx="2010637" cy="1822847"/>
            </a:xfrm>
            <a:prstGeom prst="rect">
              <a:avLst/>
            </a:prstGeom>
          </p:spPr>
        </p:pic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413601" y="3334732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39C9B7-0481-5D4B-A9E5-C27BAAC3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756">
              <a:off x="1268742" y="2704335"/>
              <a:ext cx="2001855" cy="1842011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974152F-20E6-4FA7-B89D-1B6FA106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718341"/>
            <a:ext cx="16440150" cy="1078989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Click the correct image">
            <a:extLst>
              <a:ext uri="{FF2B5EF4-FFF2-40B4-BE49-F238E27FC236}">
                <a16:creationId xmlns:a16="http://schemas.microsoft.com/office/drawing/2014/main" id="{ACFF6B84-4599-4EBC-BB6B-91634BBD4D89}"/>
              </a:ext>
            </a:extLst>
          </p:cNvPr>
          <p:cNvSpPr txBox="1">
            <a:spLocks/>
          </p:cNvSpPr>
          <p:nvPr/>
        </p:nvSpPr>
        <p:spPr>
          <a:xfrm>
            <a:off x="5580321" y="632672"/>
            <a:ext cx="7234818" cy="1182520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wrap="square" lIns="378000" tIns="378000" rIns="378000" bIns="378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6600" dirty="0">
                <a:solidFill>
                  <a:schemeClr val="bg1"/>
                </a:solidFill>
                <a:latin typeface="Twinkl" pitchFamily="2" charset="77"/>
              </a:rPr>
              <a:t>ODD ONE OUT</a:t>
            </a:r>
          </a:p>
        </p:txBody>
      </p:sp>
      <p:grpSp>
        <p:nvGrpSpPr>
          <p:cNvPr id="48" name="Next Slide"/>
          <p:cNvGrpSpPr/>
          <p:nvPr/>
        </p:nvGrpSpPr>
        <p:grpSpPr>
          <a:xfrm>
            <a:off x="15453576" y="8427179"/>
            <a:ext cx="2568342" cy="1758156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5400" b="1" dirty="0">
                  <a:solidFill>
                    <a:srgbClr val="FFFFFF"/>
                  </a:solidFill>
                  <a:latin typeface="Twinkl" pitchFamily="2" charset="77"/>
                </a:rPr>
                <a:t>Next</a:t>
              </a:r>
              <a:endParaRPr sz="3600" b="1" dirty="0">
                <a:latin typeface="Twinkl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84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/>
      <p:bldP spid="23" grpId="1"/>
      <p:bldP spid="24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309D6-2D15-84AC-9F20-8E707852E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B0FCB616-E0E5-DA4C-3D71-8E8E1EF49D39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2C0DB91-BF4E-2A8E-4733-33731DE0060A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D7AE582B-9D77-BBB9-9255-A83584EE0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5567F7D-F5ED-D92E-1DD9-C208EB80B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32" name="Click the correct image"/>
          <p:cNvSpPr>
            <a:spLocks noGrp="1"/>
          </p:cNvSpPr>
          <p:nvPr>
            <p:ph type="title"/>
          </p:nvPr>
        </p:nvSpPr>
        <p:spPr>
          <a:xfrm>
            <a:off x="4343399" y="1007853"/>
            <a:ext cx="9475637" cy="1875458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vert="horz" wrap="square" lIns="378000" tIns="378000" rIns="378000" bIns="378000" rtlCol="0" anchor="ctr" anchorCtr="1">
            <a:noAutofit/>
          </a:bodyPr>
          <a:lstStyle/>
          <a:p>
            <a:pPr algn="ctr">
              <a:buSzPts val="2400"/>
            </a:pPr>
            <a:r>
              <a:rPr lang="en-GB" sz="6000" b="1" dirty="0">
                <a:solidFill>
                  <a:schemeClr val="bg1"/>
                </a:solidFill>
                <a:latin typeface="Twinkl" pitchFamily="2" charset="77"/>
              </a:rPr>
              <a:t>READ AND CHOOSE</a:t>
            </a:r>
            <a:br>
              <a:rPr lang="en-GB" sz="4800" dirty="0">
                <a:solidFill>
                  <a:schemeClr val="bg1"/>
                </a:solidFill>
                <a:latin typeface="Twinkl" pitchFamily="2" charset="77"/>
              </a:rPr>
            </a:br>
            <a:r>
              <a:rPr lang="en-GB" sz="6600" b="1" dirty="0">
                <a:solidFill>
                  <a:srgbClr val="FFFF00"/>
                </a:solidFill>
                <a:latin typeface="Twinkl" pitchFamily="2" charset="77"/>
              </a:rPr>
              <a:t>shoes</a:t>
            </a:r>
            <a:endParaRPr sz="9600" b="1" dirty="0">
              <a:solidFill>
                <a:srgbClr val="FFFF00"/>
              </a:solidFill>
              <a:latin typeface="Twinkl" pitchFamily="2" charset="77"/>
            </a:endParaRPr>
          </a:p>
        </p:txBody>
      </p:sp>
      <p:grpSp>
        <p:nvGrpSpPr>
          <p:cNvPr id="48" name="Next Slide"/>
          <p:cNvGrpSpPr/>
          <p:nvPr/>
        </p:nvGrpSpPr>
        <p:grpSpPr>
          <a:xfrm>
            <a:off x="15068758" y="8308922"/>
            <a:ext cx="2873142" cy="1793320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4800" b="1" dirty="0">
                  <a:solidFill>
                    <a:srgbClr val="FFFFFF"/>
                  </a:solidFill>
                  <a:latin typeface="Twinkl" pitchFamily="2" charset="77"/>
                </a:rPr>
                <a:t>Next</a:t>
              </a:r>
              <a:endParaRPr sz="3200" b="1" dirty="0">
                <a:latin typeface="Twinkl" pitchFamily="2" charset="77"/>
              </a:endParaRPr>
            </a:p>
          </p:txBody>
        </p:sp>
      </p:grpSp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Try again Righ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4" name="Correct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6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223175" y="3254223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797532-FC51-9040-9988-EF54EA2E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2601" y="2812527"/>
              <a:ext cx="1696661" cy="13465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1224905" y="3167362"/>
            <a:ext cx="4166514" cy="4563276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18E88A-D904-A44B-9A13-63EB75E0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52442" flipH="1">
              <a:off x="5962040" y="2519814"/>
              <a:ext cx="1576260" cy="23583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311983" y="3154528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39C9B7-0481-5D4B-A9E5-C27BAAC3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8792">
              <a:off x="1101355" y="2705909"/>
              <a:ext cx="2186829" cy="18094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6064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/>
      <p:bldP spid="23" grpId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075DB3-17B6-D8A8-88D9-E96DAE95D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D2874FE6-9073-8D5C-332E-3AB7C0625FA4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5213C44-A03F-57E0-51CC-D81FF40973AE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E8109986-8761-51BD-9678-E684899A0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819A1BFB-37F0-B239-A466-A6F015BC07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32" name="Click the correct image"/>
          <p:cNvSpPr>
            <a:spLocks noGrp="1"/>
          </p:cNvSpPr>
          <p:nvPr>
            <p:ph type="title"/>
          </p:nvPr>
        </p:nvSpPr>
        <p:spPr>
          <a:xfrm>
            <a:off x="4720408" y="1011044"/>
            <a:ext cx="9018050" cy="1182520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vert="horz" wrap="square" lIns="378000" tIns="378000" rIns="378000" bIns="378000" rtlCol="0" anchor="ctr" anchorCtr="1">
            <a:noAutofit/>
          </a:bodyPr>
          <a:lstStyle/>
          <a:p>
            <a:pPr>
              <a:buSzPts val="2400"/>
            </a:pPr>
            <a:r>
              <a:rPr lang="en-GB" sz="6000" b="1" dirty="0">
                <a:solidFill>
                  <a:schemeClr val="bg1"/>
                </a:solidFill>
                <a:latin typeface="Twinkl" pitchFamily="2" charset="77"/>
              </a:rPr>
              <a:t>LISTEN AND CHOOSE</a:t>
            </a:r>
            <a:endParaRPr lang="en-GB" sz="13800" b="1" dirty="0">
              <a:solidFill>
                <a:schemeClr val="bg1"/>
              </a:solidFill>
              <a:latin typeface="Twinkl" pitchFamily="2" charset="77"/>
            </a:endParaRPr>
          </a:p>
        </p:txBody>
      </p:sp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Try again Righ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4" name="Correct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6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032475" y="3025329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1094149" y="3105898"/>
            <a:ext cx="4050154" cy="4548840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095415" y="3288730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</p:grpSp>
      <p:pic>
        <p:nvPicPr>
          <p:cNvPr id="4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36EA62F5-2721-D7E1-FF70-CBC36E526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99" end="42865.5312"/>
                </p14:media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1325" y="801405"/>
            <a:ext cx="1844444" cy="1844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6AAD1D-0B47-F160-844C-27A1011BEC65}"/>
              </a:ext>
            </a:extLst>
          </p:cNvPr>
          <p:cNvSpPr/>
          <p:nvPr/>
        </p:nvSpPr>
        <p:spPr>
          <a:xfrm>
            <a:off x="4095319" y="4595488"/>
            <a:ext cx="197271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ch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6B38DF-B180-4B9F-FAE0-7EFEDA30621F}"/>
              </a:ext>
            </a:extLst>
          </p:cNvPr>
          <p:cNvSpPr/>
          <p:nvPr/>
        </p:nvSpPr>
        <p:spPr>
          <a:xfrm>
            <a:off x="8226082" y="4440995"/>
            <a:ext cx="1972715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sh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1F1AD-2097-8A4B-217F-D93AA8E4A600}"/>
              </a:ext>
            </a:extLst>
          </p:cNvPr>
          <p:cNvSpPr/>
          <p:nvPr/>
        </p:nvSpPr>
        <p:spPr>
          <a:xfrm>
            <a:off x="12215359" y="4305689"/>
            <a:ext cx="1972715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th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pSp>
        <p:nvGrpSpPr>
          <p:cNvPr id="48" name="Next Slide"/>
          <p:cNvGrpSpPr/>
          <p:nvPr/>
        </p:nvGrpSpPr>
        <p:grpSpPr>
          <a:xfrm>
            <a:off x="15405575" y="8529006"/>
            <a:ext cx="2492142" cy="1615689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4800" b="1" dirty="0">
                  <a:solidFill>
                    <a:schemeClr val="bg1"/>
                  </a:solidFill>
                  <a:latin typeface="Twinkl" pitchFamily="2" charset="77"/>
                  <a:hlinkClick r:id="" action="ppaction://hlinkshowjump?jump=nextslid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Next</a:t>
              </a:r>
              <a:endParaRPr sz="3200" b="1" dirty="0">
                <a:solidFill>
                  <a:schemeClr val="bg1"/>
                </a:solidFill>
                <a:latin typeface="Twinkl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72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3" grpId="0"/>
      <p:bldP spid="23" grpId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1FDEA0-4081-BDD9-0459-F3A8C3F82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13" y="-10942"/>
            <a:ext cx="18293113" cy="10353338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36FB44E0-BCB8-D124-564E-1987E71EC90F}"/>
              </a:ext>
            </a:extLst>
          </p:cNvPr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2C83F40-5280-3E7A-6D32-6DBFA2599744}"/>
                </a:ext>
              </a:extLst>
            </p:cNvPr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46A0EA2D-8D1A-70BF-7AC4-45E33B89E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57D57DEE-9B84-7824-FFAD-2F931CD57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32" name="Click the correct image"/>
          <p:cNvSpPr>
            <a:spLocks noGrp="1"/>
          </p:cNvSpPr>
          <p:nvPr>
            <p:ph type="title"/>
          </p:nvPr>
        </p:nvSpPr>
        <p:spPr>
          <a:xfrm>
            <a:off x="4342493" y="926242"/>
            <a:ext cx="9546478" cy="1182520"/>
          </a:xfrm>
          <a:prstGeom prst="roundRect">
            <a:avLst>
              <a:gd name="adj" fmla="val 12403"/>
            </a:avLst>
          </a:prstGeom>
          <a:solidFill>
            <a:srgbClr val="EE6C77"/>
          </a:solidFill>
          <a:ln w="19050">
            <a:solidFill>
              <a:schemeClr val="bg1"/>
            </a:solidFill>
          </a:ln>
        </p:spPr>
        <p:txBody>
          <a:bodyPr spcFirstLastPara="1" vert="horz" wrap="square" lIns="378000" tIns="378000" rIns="378000" bIns="378000" rtlCol="0" anchor="ctr" anchorCtr="1">
            <a:noAutofit/>
          </a:bodyPr>
          <a:lstStyle/>
          <a:p>
            <a:pPr>
              <a:buSzPts val="2400"/>
            </a:pPr>
            <a:r>
              <a:rPr lang="en-GB" sz="6000" b="1" dirty="0">
                <a:solidFill>
                  <a:schemeClr val="bg1"/>
                </a:solidFill>
                <a:latin typeface="Twinkl" pitchFamily="2" charset="77"/>
              </a:rPr>
              <a:t>LISTEN AND CHOOSE</a:t>
            </a:r>
            <a:endParaRPr lang="en-GB" sz="13800" b="1" dirty="0">
              <a:solidFill>
                <a:schemeClr val="bg1"/>
              </a:solidFill>
              <a:latin typeface="Twinkl" pitchFamily="2" charset="77"/>
            </a:endParaRPr>
          </a:p>
        </p:txBody>
      </p:sp>
      <p:grpSp>
        <p:nvGrpSpPr>
          <p:cNvPr id="48" name="Next Slide"/>
          <p:cNvGrpSpPr/>
          <p:nvPr/>
        </p:nvGrpSpPr>
        <p:grpSpPr>
          <a:xfrm>
            <a:off x="15346631" y="8320025"/>
            <a:ext cx="2644542" cy="1801067"/>
            <a:chOff x="7159628" y="5503497"/>
            <a:chExt cx="1229629" cy="788348"/>
          </a:xfrm>
        </p:grpSpPr>
        <p:sp>
          <p:nvSpPr>
            <p:cNvPr id="49" name="Google Shape;49;p2"/>
            <p:cNvSpPr/>
            <p:nvPr/>
          </p:nvSpPr>
          <p:spPr>
            <a:xfrm>
              <a:off x="7213347" y="5503498"/>
              <a:ext cx="1168653" cy="788347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E6C77"/>
            </a:solidFill>
            <a:ln w="12700">
              <a:solidFill>
                <a:schemeClr val="bg1"/>
              </a:solidFill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/>
              <a:endParaRPr sz="2700"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>
              <a:hlinkClick r:id="" action="ppaction://hlinkshowjump?jump=nextslide"/>
            </p:cNvPr>
            <p:cNvSpPr/>
            <p:nvPr/>
          </p:nvSpPr>
          <p:spPr>
            <a:xfrm>
              <a:off x="7159628" y="5503497"/>
              <a:ext cx="1229629" cy="788347"/>
            </a:xfrm>
            <a:prstGeom prst="roundRect">
              <a:avLst>
                <a:gd name="adj" fmla="val 9641"/>
              </a:avLst>
            </a:prstGeom>
            <a:noFill/>
            <a:ln>
              <a:noFill/>
            </a:ln>
          </p:spPr>
          <p:txBody>
            <a:bodyPr spcFirstLastPara="1" wrap="square" lIns="378000" tIns="378000" rIns="378000" bIns="378000" anchor="ctr" anchorCtr="1">
              <a:noAutofit/>
            </a:bodyPr>
            <a:lstStyle/>
            <a:p>
              <a:pPr defTabSz="1371600">
                <a:lnSpc>
                  <a:spcPct val="90000"/>
                </a:lnSpc>
                <a:buClr>
                  <a:srgbClr val="FFFFFF"/>
                </a:buClr>
                <a:buSzPts val="2400"/>
              </a:pPr>
              <a:r>
                <a:rPr lang="en-GB" sz="5400" b="1" dirty="0">
                  <a:solidFill>
                    <a:srgbClr val="FFFFFF"/>
                  </a:solidFill>
                  <a:latin typeface="Twinkl" pitchFamily="2" charset="77"/>
                </a:rPr>
                <a:t>Next</a:t>
              </a:r>
              <a:endParaRPr sz="3600" b="1" dirty="0">
                <a:latin typeface="Twinkl" pitchFamily="2" charset="77"/>
              </a:endParaRPr>
            </a:p>
          </p:txBody>
        </p:sp>
      </p:grpSp>
      <p:sp>
        <p:nvSpPr>
          <p:cNvPr id="2" name="Try again Left">
            <a:extLst>
              <a:ext uri="{FF2B5EF4-FFF2-40B4-BE49-F238E27FC236}">
                <a16:creationId xmlns:a16="http://schemas.microsoft.com/office/drawing/2014/main" id="{F87CFC9F-64BC-F242-A03D-8E16DF010185}"/>
              </a:ext>
            </a:extLst>
          </p:cNvPr>
          <p:cNvSpPr txBox="1"/>
          <p:nvPr/>
        </p:nvSpPr>
        <p:spPr>
          <a:xfrm>
            <a:off x="3566891" y="797090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3" name="Try again Right">
            <a:extLst>
              <a:ext uri="{FF2B5EF4-FFF2-40B4-BE49-F238E27FC236}">
                <a16:creationId xmlns:a16="http://schemas.microsoft.com/office/drawing/2014/main" id="{EEAD9D11-DCC5-EF41-82EE-D29C4E79B0A5}"/>
              </a:ext>
            </a:extLst>
          </p:cNvPr>
          <p:cNvSpPr txBox="1"/>
          <p:nvPr/>
        </p:nvSpPr>
        <p:spPr>
          <a:xfrm rot="21307359">
            <a:off x="10725343" y="7847257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B7545E"/>
                </a:solidFill>
                <a:latin typeface="Twinkl" pitchFamily="2" charset="77"/>
              </a:rPr>
              <a:t>Try again!</a:t>
            </a:r>
          </a:p>
        </p:txBody>
      </p:sp>
      <p:sp>
        <p:nvSpPr>
          <p:cNvPr id="24" name="Correct">
            <a:extLst>
              <a:ext uri="{FF2B5EF4-FFF2-40B4-BE49-F238E27FC236}">
                <a16:creationId xmlns:a16="http://schemas.microsoft.com/office/drawing/2014/main" id="{87696FFA-DEF7-E749-B40A-404702D31221}"/>
              </a:ext>
            </a:extLst>
          </p:cNvPr>
          <p:cNvSpPr txBox="1"/>
          <p:nvPr/>
        </p:nvSpPr>
        <p:spPr>
          <a:xfrm>
            <a:off x="7165515" y="7970906"/>
            <a:ext cx="402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FFF00"/>
                </a:solidFill>
                <a:latin typeface="Twinkl" pitchFamily="2" charset="77"/>
              </a:rPr>
              <a:t>Correct!</a:t>
            </a:r>
          </a:p>
        </p:txBody>
      </p:sp>
      <p:grpSp>
        <p:nvGrpSpPr>
          <p:cNvPr id="11" name="Middle Image">
            <a:extLst>
              <a:ext uri="{FF2B5EF4-FFF2-40B4-BE49-F238E27FC236}">
                <a16:creationId xmlns:a16="http://schemas.microsoft.com/office/drawing/2014/main" id="{2184707C-0D6E-2249-9552-E740FF3A7ECF}"/>
              </a:ext>
            </a:extLst>
          </p:cNvPr>
          <p:cNvGrpSpPr/>
          <p:nvPr/>
        </p:nvGrpSpPr>
        <p:grpSpPr>
          <a:xfrm>
            <a:off x="7032475" y="3025329"/>
            <a:ext cx="4166514" cy="4538834"/>
            <a:chOff x="3253010" y="2092184"/>
            <a:chExt cx="2777676" cy="30258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275139-EAA6-1F4B-A1E1-D2A0D637743D}"/>
                </a:ext>
              </a:extLst>
            </p:cNvPr>
            <p:cNvSpPr/>
            <p:nvPr/>
          </p:nvSpPr>
          <p:spPr>
            <a:xfrm>
              <a:off x="3253010" y="2092184"/>
              <a:ext cx="2777676" cy="30258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CAB0E1-F138-9749-89B2-013387E35765}"/>
                </a:ext>
              </a:extLst>
            </p:cNvPr>
            <p:cNvSpPr/>
            <p:nvPr/>
          </p:nvSpPr>
          <p:spPr>
            <a:xfrm>
              <a:off x="3430578" y="2244085"/>
              <a:ext cx="2434766" cy="2405641"/>
            </a:xfrm>
            <a:prstGeom prst="rect">
              <a:avLst/>
            </a:prstGeom>
            <a:solidFill>
              <a:srgbClr val="EE6C77">
                <a:alpha val="80784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1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" name="Right Image">
            <a:extLst>
              <a:ext uri="{FF2B5EF4-FFF2-40B4-BE49-F238E27FC236}">
                <a16:creationId xmlns:a16="http://schemas.microsoft.com/office/drawing/2014/main" id="{180657BD-0D84-FE40-AD5D-9055E2E99FAA}"/>
              </a:ext>
            </a:extLst>
          </p:cNvPr>
          <p:cNvGrpSpPr/>
          <p:nvPr/>
        </p:nvGrpSpPr>
        <p:grpSpPr>
          <a:xfrm>
            <a:off x="11094149" y="3105898"/>
            <a:ext cx="4050154" cy="4548840"/>
            <a:chOff x="5382600" y="2164434"/>
            <a:chExt cx="2700103" cy="30325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8DE7-573D-834A-A6C1-D97459A6E1C2}"/>
                </a:ext>
              </a:extLst>
            </p:cNvPr>
            <p:cNvSpPr/>
            <p:nvPr/>
          </p:nvSpPr>
          <p:spPr>
            <a:xfrm rot="21349719">
              <a:off x="5382600" y="2164434"/>
              <a:ext cx="2700103" cy="3032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284A66-3AB6-3B4B-94F4-000A9A69BA12}"/>
                </a:ext>
              </a:extLst>
            </p:cNvPr>
            <p:cNvSpPr/>
            <p:nvPr/>
          </p:nvSpPr>
          <p:spPr>
            <a:xfrm rot="21344111">
              <a:off x="5483495" y="2320936"/>
              <a:ext cx="2481813" cy="23331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</p:grpSp>
      <p:grpSp>
        <p:nvGrpSpPr>
          <p:cNvPr id="18" name="Left Image">
            <a:extLst>
              <a:ext uri="{FF2B5EF4-FFF2-40B4-BE49-F238E27FC236}">
                <a16:creationId xmlns:a16="http://schemas.microsoft.com/office/drawing/2014/main" id="{BFD1EB8E-5277-3946-A019-D8085B0F7A6C}"/>
              </a:ext>
            </a:extLst>
          </p:cNvPr>
          <p:cNvGrpSpPr/>
          <p:nvPr/>
        </p:nvGrpSpPr>
        <p:grpSpPr>
          <a:xfrm>
            <a:off x="3095415" y="3288730"/>
            <a:ext cx="4063870" cy="4588944"/>
            <a:chOff x="909004" y="2201534"/>
            <a:chExt cx="2709246" cy="30592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964DF-627A-764F-B75C-0802CE45A55C}"/>
                </a:ext>
              </a:extLst>
            </p:cNvPr>
            <p:cNvSpPr/>
            <p:nvPr/>
          </p:nvSpPr>
          <p:spPr>
            <a:xfrm rot="162354">
              <a:off x="909004" y="2201534"/>
              <a:ext cx="2709246" cy="3059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DA8E8A-2111-744F-AD9D-DBAC858E8BB2}"/>
                </a:ext>
              </a:extLst>
            </p:cNvPr>
            <p:cNvSpPr/>
            <p:nvPr/>
          </p:nvSpPr>
          <p:spPr>
            <a:xfrm rot="162354">
              <a:off x="1029132" y="2391990"/>
              <a:ext cx="2462951" cy="23457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endParaRPr lang="en-US" sz="2100">
                <a:solidFill>
                  <a:srgbClr val="1C1C1C"/>
                </a:solidFill>
                <a:latin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6AAD1D-0B47-F160-844C-27A1011BEC65}"/>
              </a:ext>
            </a:extLst>
          </p:cNvPr>
          <p:cNvSpPr/>
          <p:nvPr/>
        </p:nvSpPr>
        <p:spPr>
          <a:xfrm>
            <a:off x="4095319" y="4595488"/>
            <a:ext cx="197271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th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6B38DF-B180-4B9F-FAE0-7EFEDA30621F}"/>
              </a:ext>
            </a:extLst>
          </p:cNvPr>
          <p:cNvSpPr/>
          <p:nvPr/>
        </p:nvSpPr>
        <p:spPr>
          <a:xfrm>
            <a:off x="8226082" y="4440995"/>
            <a:ext cx="1972715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ch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1F1AD-2097-8A4B-217F-D93AA8E4A600}"/>
              </a:ext>
            </a:extLst>
          </p:cNvPr>
          <p:cNvSpPr/>
          <p:nvPr/>
        </p:nvSpPr>
        <p:spPr>
          <a:xfrm>
            <a:off x="12215359" y="4305689"/>
            <a:ext cx="1972715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4"/>
                </a:solidFill>
                <a:effectLst/>
              </a:rPr>
              <a:t>sh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39E7DBB6-5A4D-B99D-0660-B96D46E87B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6" end="32842.5312"/>
                </p14:media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97345" y="696660"/>
            <a:ext cx="1592791" cy="15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2" grpId="1"/>
      <p:bldP spid="23" grpId="0"/>
      <p:bldP spid="23" grpId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45;p47">
            <a:extLst>
              <a:ext uri="{FF2B5EF4-FFF2-40B4-BE49-F238E27FC236}">
                <a16:creationId xmlns:a16="http://schemas.microsoft.com/office/drawing/2014/main" id="{12B6E00E-BE31-02B3-D6CB-E178D5784288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A6C5AF-57D2-5E3B-B44E-4089AE36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4" name="Google Shape;3251;p48">
            <a:extLst>
              <a:ext uri="{FF2B5EF4-FFF2-40B4-BE49-F238E27FC236}">
                <a16:creationId xmlns:a16="http://schemas.microsoft.com/office/drawing/2014/main" id="{2BACEBE3-677D-2A24-2073-8C4F37CC43C9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22920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cess-fanfare-trumpets-61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754" y="534215"/>
            <a:ext cx="17420906" cy="9336536"/>
            <a:chOff x="0" y="0"/>
            <a:chExt cx="6355194" cy="3405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93" cy="3405994"/>
            </a:xfrm>
            <a:custGeom>
              <a:avLst/>
              <a:gdLst/>
              <a:ahLst/>
              <a:cxnLst/>
              <a:rect l="l" t="t" r="r" b="b"/>
              <a:pathLst>
                <a:path w="6355193" h="3405994">
                  <a:moveTo>
                    <a:pt x="0" y="0"/>
                  </a:moveTo>
                  <a:lnTo>
                    <a:pt x="0" y="3405994"/>
                  </a:lnTo>
                  <a:lnTo>
                    <a:pt x="6355193" y="3405994"/>
                  </a:lnTo>
                  <a:lnTo>
                    <a:pt x="6355193" y="0"/>
                  </a:lnTo>
                  <a:lnTo>
                    <a:pt x="0" y="0"/>
                  </a:lnTo>
                  <a:close/>
                  <a:moveTo>
                    <a:pt x="6294234" y="3345033"/>
                  </a:moveTo>
                  <a:lnTo>
                    <a:pt x="59690" y="3345033"/>
                  </a:lnTo>
                  <a:lnTo>
                    <a:pt x="59690" y="59690"/>
                  </a:lnTo>
                  <a:lnTo>
                    <a:pt x="6294234" y="59690"/>
                  </a:lnTo>
                  <a:lnTo>
                    <a:pt x="6294234" y="3345033"/>
                  </a:lnTo>
                  <a:close/>
                </a:path>
              </a:pathLst>
            </a:custGeom>
            <a:solidFill>
              <a:srgbClr val="5DAD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354988" y="1028598"/>
            <a:ext cx="10218011" cy="3124304"/>
            <a:chOff x="76200" y="38100"/>
            <a:chExt cx="2290653" cy="822862"/>
          </a:xfrm>
        </p:grpSpPr>
        <p:sp>
          <p:nvSpPr>
            <p:cNvPr id="5" name="Freeform 5"/>
            <p:cNvSpPr/>
            <p:nvPr/>
          </p:nvSpPr>
          <p:spPr>
            <a:xfrm>
              <a:off x="931935" y="78265"/>
              <a:ext cx="1434918" cy="782697"/>
            </a:xfrm>
            <a:custGeom>
              <a:avLst/>
              <a:gdLst/>
              <a:ahLst/>
              <a:cxnLst/>
              <a:rect l="l" t="t" r="r" b="b"/>
              <a:pathLst>
                <a:path w="1005199" h="1009705">
                  <a:moveTo>
                    <a:pt x="502599" y="0"/>
                  </a:moveTo>
                  <a:cubicBezTo>
                    <a:pt x="780540" y="1243"/>
                    <a:pt x="1005199" y="226909"/>
                    <a:pt x="1005199" y="504852"/>
                  </a:cubicBezTo>
                  <a:cubicBezTo>
                    <a:pt x="1005199" y="782796"/>
                    <a:pt x="780540" y="1008462"/>
                    <a:pt x="502599" y="1009705"/>
                  </a:cubicBezTo>
                  <a:cubicBezTo>
                    <a:pt x="224658" y="1008462"/>
                    <a:pt x="0" y="782796"/>
                    <a:pt x="0" y="504852"/>
                  </a:cubicBezTo>
                  <a:cubicBezTo>
                    <a:pt x="0" y="226909"/>
                    <a:pt x="224658" y="1243"/>
                    <a:pt x="502599" y="0"/>
                  </a:cubicBezTo>
                  <a:close/>
                </a:path>
              </a:pathLst>
            </a:custGeom>
            <a:solidFill>
              <a:srgbClr val="358C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1323" y="-1413855"/>
            <a:ext cx="4812147" cy="48121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53227" y="6888708"/>
            <a:ext cx="4812147" cy="48121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94568" y="1973740"/>
            <a:ext cx="12152403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Genty Sans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6B5F76-158C-2E33-D340-FC4DBE61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60EE729D-8A7F-AB51-1AAA-CCB83DE99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1" y="3589995"/>
            <a:ext cx="6832695" cy="644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C7EE8C-6019-9085-9920-FDBB37EB4758}"/>
              </a:ext>
            </a:extLst>
          </p:cNvPr>
          <p:cNvSpPr/>
          <p:nvPr/>
        </p:nvSpPr>
        <p:spPr>
          <a:xfrm>
            <a:off x="11963400" y="744877"/>
            <a:ext cx="556626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1BBBAE-2C01-5BA1-0097-7892C4F23A33}"/>
              </a:ext>
            </a:extLst>
          </p:cNvPr>
          <p:cNvGrpSpPr/>
          <p:nvPr/>
        </p:nvGrpSpPr>
        <p:grpSpPr>
          <a:xfrm>
            <a:off x="4191000" y="1333500"/>
            <a:ext cx="10820400" cy="8379235"/>
            <a:chOff x="1901426" y="726665"/>
            <a:chExt cx="5776453" cy="4416835"/>
          </a:xfrm>
        </p:grpSpPr>
        <p:pic>
          <p:nvPicPr>
            <p:cNvPr id="4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459F9902-703B-80A4-D103-4C81EE267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D1B3E233-9BE8-281F-C7FB-1A540B73A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6" name="Picture 5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23E14AC-9969-D51D-339C-A3B29E24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7" name="Picture 6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BF7D747C-DC6F-01C0-27BA-0B7371E48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8" name="Picture 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49A4699-2EFE-B488-7BBC-2B6BD32A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9" name="Picture 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B820D19C-5DB0-1C47-DE9A-6DB5DD3D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78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391260-44F0-446E-FB7C-3ACC4CC1FB03}"/>
              </a:ext>
            </a:extLst>
          </p:cNvPr>
          <p:cNvSpPr/>
          <p:nvPr/>
        </p:nvSpPr>
        <p:spPr>
          <a:xfrm>
            <a:off x="4267200" y="7239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Sing.</a:t>
            </a:r>
          </a:p>
        </p:txBody>
      </p:sp>
      <p:pic>
        <p:nvPicPr>
          <p:cNvPr id="5" name="Unit 7_Track 88_I'm wearing a hat!">
            <a:hlinkClick r:id="" action="ppaction://media"/>
            <a:extLst>
              <a:ext uri="{FF2B5EF4-FFF2-40B4-BE49-F238E27FC236}">
                <a16:creationId xmlns:a16="http://schemas.microsoft.com/office/drawing/2014/main" id="{812352B5-4A21-1E4C-1313-12E94571D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545773"/>
            <a:ext cx="1246293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45;p47">
            <a:extLst>
              <a:ext uri="{FF2B5EF4-FFF2-40B4-BE49-F238E27FC236}">
                <a16:creationId xmlns:a16="http://schemas.microsoft.com/office/drawing/2014/main" id="{12B6E00E-BE31-02B3-D6CB-E178D5784288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2A6C5AF-57D2-5E3B-B44E-4089AE36A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26" y="69003"/>
            <a:ext cx="9609050" cy="9609050"/>
          </a:xfrm>
          <a:prstGeom prst="rect">
            <a:avLst/>
          </a:prstGeom>
        </p:spPr>
      </p:pic>
      <p:sp>
        <p:nvSpPr>
          <p:cNvPr id="4" name="Google Shape;3251;p48">
            <a:extLst>
              <a:ext uri="{FF2B5EF4-FFF2-40B4-BE49-F238E27FC236}">
                <a16:creationId xmlns:a16="http://schemas.microsoft.com/office/drawing/2014/main" id="{2BACEBE3-677D-2A24-2073-8C4F37CC43C9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54450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1ABBD0-DAB8-09C5-182F-857B0D858DE7}"/>
              </a:ext>
            </a:extLst>
          </p:cNvPr>
          <p:cNvSpPr/>
          <p:nvPr/>
        </p:nvSpPr>
        <p:spPr>
          <a:xfrm>
            <a:off x="4724400" y="723900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CBED4-082F-49B3-5641-1082B8A60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295400" y="2212278"/>
            <a:ext cx="822960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7A4048CF-CE69-AB3A-DF4F-6E0791DD6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00" y="573978"/>
            <a:ext cx="16002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2FADC-1DD3-8D13-FC45-194935716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/>
          <a:stretch/>
        </p:blipFill>
        <p:spPr>
          <a:xfrm>
            <a:off x="8991600" y="5905500"/>
            <a:ext cx="838200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8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1ABBD0-DAB8-09C5-182F-857B0D858DE7}"/>
              </a:ext>
            </a:extLst>
          </p:cNvPr>
          <p:cNvSpPr/>
          <p:nvPr/>
        </p:nvSpPr>
        <p:spPr>
          <a:xfrm>
            <a:off x="5111334" y="633570"/>
            <a:ext cx="864723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FAFSE National 3 SB Track 089 02">
            <a:hlinkClick r:id="" action="ppaction://media"/>
            <a:extLst>
              <a:ext uri="{FF2B5EF4-FFF2-40B4-BE49-F238E27FC236}">
                <a16:creationId xmlns:a16="http://schemas.microsoft.com/office/drawing/2014/main" id="{CD02A869-3B23-2B8C-E24A-63D241541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5600" y="559848"/>
            <a:ext cx="144780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29F9E-31F4-39F7-CED5-2693EC0760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295400" y="2212278"/>
            <a:ext cx="822960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3FA26-74E8-82D8-3BD5-D069B3C38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74"/>
          <a:stretch/>
        </p:blipFill>
        <p:spPr>
          <a:xfrm>
            <a:off x="8991600" y="5905500"/>
            <a:ext cx="838200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89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1E468A-294F-D3E4-B73C-8FA09605E2DF}"/>
              </a:ext>
            </a:extLst>
          </p:cNvPr>
          <p:cNvSpPr/>
          <p:nvPr/>
        </p:nvSpPr>
        <p:spPr>
          <a:xfrm>
            <a:off x="4419600" y="8001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sp>
        <p:nvSpPr>
          <p:cNvPr id="3" name="Google Shape;1860;p45">
            <a:extLst>
              <a:ext uri="{FF2B5EF4-FFF2-40B4-BE49-F238E27FC236}">
                <a16:creationId xmlns:a16="http://schemas.microsoft.com/office/drawing/2014/main" id="{F56DB05B-4A54-FAE9-7E2D-6FB27460F404}"/>
              </a:ext>
            </a:extLst>
          </p:cNvPr>
          <p:cNvSpPr txBox="1">
            <a:spLocks/>
          </p:cNvSpPr>
          <p:nvPr/>
        </p:nvSpPr>
        <p:spPr>
          <a:xfrm rot="-331">
            <a:off x="9982272" y="3873534"/>
            <a:ext cx="6050942" cy="14916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7200" b="1" dirty="0"/>
              <a:t>Point and Say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C226FCF-74E1-2B43-D5A4-341B53B1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00300"/>
            <a:ext cx="8353242" cy="5930377"/>
          </a:xfrm>
          <a:prstGeom prst="rect">
            <a:avLst/>
          </a:prstGeom>
        </p:spPr>
      </p:pic>
      <p:pic>
        <p:nvPicPr>
          <p:cNvPr id="6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684FEB01-7FF2-B59D-BC3E-CBBAA3E94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3400" y="5905500"/>
            <a:ext cx="1853989" cy="18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6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C7F29-7485-5B18-34D9-9E45B6F2E274}"/>
              </a:ext>
            </a:extLst>
          </p:cNvPr>
          <p:cNvSpPr/>
          <p:nvPr/>
        </p:nvSpPr>
        <p:spPr>
          <a:xfrm>
            <a:off x="4419600" y="800100"/>
            <a:ext cx="1075797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4EC95-E599-6D5C-F3F6-244EBA45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5" y="2628900"/>
            <a:ext cx="17053410" cy="7239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090">
            <a:hlinkClick r:id="" action="ppaction://media"/>
            <a:extLst>
              <a:ext uri="{FF2B5EF4-FFF2-40B4-BE49-F238E27FC236}">
                <a16:creationId xmlns:a16="http://schemas.microsoft.com/office/drawing/2014/main" id="{8A323FA8-56C3-4FE4-198A-AFC3673B6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779318"/>
            <a:ext cx="1652067" cy="1652067"/>
          </a:xfrm>
          <a:prstGeom prst="rect">
            <a:avLst/>
          </a:prstGeom>
        </p:spPr>
      </p:pic>
      <p:pic>
        <p:nvPicPr>
          <p:cNvPr id="5" name="Picture 4" descr="1607050659_288351">
            <a:extLst>
              <a:ext uri="{FF2B5EF4-FFF2-40B4-BE49-F238E27FC236}">
                <a16:creationId xmlns:a16="http://schemas.microsoft.com/office/drawing/2014/main" id="{77571C8B-955B-5B75-4728-A1D822A02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314700"/>
            <a:ext cx="1135380" cy="1135380"/>
          </a:xfrm>
          <a:prstGeom prst="rect">
            <a:avLst/>
          </a:prstGeom>
        </p:spPr>
      </p:pic>
      <p:pic>
        <p:nvPicPr>
          <p:cNvPr id="6" name="Picture 5" descr="1607050659_288351">
            <a:extLst>
              <a:ext uri="{FF2B5EF4-FFF2-40B4-BE49-F238E27FC236}">
                <a16:creationId xmlns:a16="http://schemas.microsoft.com/office/drawing/2014/main" id="{56D3571C-A6A2-62AC-3315-3D9B0C9DC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890" y="3958936"/>
            <a:ext cx="1135380" cy="1135380"/>
          </a:xfrm>
          <a:prstGeom prst="rect">
            <a:avLst/>
          </a:prstGeom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170AF629-640F-75AC-C822-1DD3EEEA5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745" y="4672445"/>
            <a:ext cx="1135380" cy="1135380"/>
          </a:xfrm>
          <a:prstGeom prst="rect">
            <a:avLst/>
          </a:prstGeom>
        </p:spPr>
      </p:pic>
      <p:pic>
        <p:nvPicPr>
          <p:cNvPr id="8" name="Picture 7" descr="1607050659_288351">
            <a:extLst>
              <a:ext uri="{FF2B5EF4-FFF2-40B4-BE49-F238E27FC236}">
                <a16:creationId xmlns:a16="http://schemas.microsoft.com/office/drawing/2014/main" id="{E0F188E9-DBE4-0875-634A-821EE6CE3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5219353"/>
            <a:ext cx="1135380" cy="1135380"/>
          </a:xfrm>
          <a:prstGeom prst="rect">
            <a:avLst/>
          </a:prstGeom>
        </p:spPr>
      </p:pic>
      <p:pic>
        <p:nvPicPr>
          <p:cNvPr id="9" name="Picture 8" descr="1607050659_288351">
            <a:extLst>
              <a:ext uri="{FF2B5EF4-FFF2-40B4-BE49-F238E27FC236}">
                <a16:creationId xmlns:a16="http://schemas.microsoft.com/office/drawing/2014/main" id="{512D5CE4-3CF9-10D3-0CFC-D8018C303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208" y="6134792"/>
            <a:ext cx="1135380" cy="1135380"/>
          </a:xfrm>
          <a:prstGeom prst="rect">
            <a:avLst/>
          </a:prstGeom>
        </p:spPr>
      </p:pic>
      <p:pic>
        <p:nvPicPr>
          <p:cNvPr id="10" name="Picture 9" descr="1607050659_288351">
            <a:extLst>
              <a:ext uri="{FF2B5EF4-FFF2-40B4-BE49-F238E27FC236}">
                <a16:creationId xmlns:a16="http://schemas.microsoft.com/office/drawing/2014/main" id="{56888C21-3B2F-84D1-0488-52DFFE3D4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6715990"/>
            <a:ext cx="1135380" cy="1135380"/>
          </a:xfrm>
          <a:prstGeom prst="rect">
            <a:avLst/>
          </a:prstGeom>
        </p:spPr>
      </p:pic>
      <p:pic>
        <p:nvPicPr>
          <p:cNvPr id="11" name="Picture 10" descr="1607050659_288351">
            <a:extLst>
              <a:ext uri="{FF2B5EF4-FFF2-40B4-BE49-F238E27FC236}">
                <a16:creationId xmlns:a16="http://schemas.microsoft.com/office/drawing/2014/main" id="{306563B2-1F2E-7778-B95E-EA7B2A09A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7394863"/>
            <a:ext cx="1135380" cy="1135380"/>
          </a:xfrm>
          <a:prstGeom prst="rect">
            <a:avLst/>
          </a:prstGeom>
        </p:spPr>
      </p:pic>
      <p:pic>
        <p:nvPicPr>
          <p:cNvPr id="12" name="Picture 11" descr="1607050659_288351">
            <a:extLst>
              <a:ext uri="{FF2B5EF4-FFF2-40B4-BE49-F238E27FC236}">
                <a16:creationId xmlns:a16="http://schemas.microsoft.com/office/drawing/2014/main" id="{595D3C19-14FF-54A1-4E62-DC96A0192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665" y="8185611"/>
            <a:ext cx="113538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240</Words>
  <Application>Microsoft Office PowerPoint</Application>
  <PresentationFormat>Custom</PresentationFormat>
  <Paragraphs>87</Paragraphs>
  <Slides>28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Jumble</vt:lpstr>
      <vt:lpstr>Calibri</vt:lpstr>
      <vt:lpstr>Arial</vt:lpstr>
      <vt:lpstr>Genty Sans</vt:lpstr>
      <vt:lpstr>Berlin Sans FB Demi</vt:lpstr>
      <vt:lpstr>KG Primary Penmanship Bold</vt:lpstr>
      <vt:lpstr>Twinkl</vt:lpstr>
      <vt:lpstr>Modern Love</vt:lpstr>
      <vt:lpstr>.VnVogue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ODD ONE OUT</vt:lpstr>
      <vt:lpstr>PowerPoint Presentation</vt:lpstr>
      <vt:lpstr>PowerPoint Presentation</vt:lpstr>
      <vt:lpstr>READ AND CHOOSE shoes</vt:lpstr>
      <vt:lpstr>LISTEN AND CHOOSE</vt:lpstr>
      <vt:lpstr>LISTEN AND CHOOSE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Minimalist Clothes We Wear on Different Weather Early Grade Lesson Presentation</dc:title>
  <dc:creator>Trang Nguyen</dc:creator>
  <cp:lastModifiedBy>Huu.ngph</cp:lastModifiedBy>
  <cp:revision>15</cp:revision>
  <dcterms:created xsi:type="dcterms:W3CDTF">2006-08-16T00:00:00Z</dcterms:created>
  <dcterms:modified xsi:type="dcterms:W3CDTF">2023-12-15T06:43:39Z</dcterms:modified>
  <dc:identifier>DAFKab6ofG4</dc:identifier>
</cp:coreProperties>
</file>