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57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70921-7B50-4DAC-8A7F-438768626CD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EFF71-E552-4F60-9C84-2753E97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7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7955-0E66-4B00-8E1B-CFBCBBAAD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2B011-EE0A-47B4-B2D1-56A13251D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FD173-258B-48C7-9726-DE481836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A108-847B-44F2-B6C8-1BC94E9B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EC7B2-4FE9-4E12-8E7A-B56FA5D5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7F22-6548-4615-8690-E4A8C71F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FDCA9-EFAD-46C8-98E2-C805B8D9A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D2D67-470C-481A-AC26-A0B03043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81EC6-B38B-44ED-922E-ACB750FC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263EF-C5F4-4849-AE0D-3270345D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2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62DEAA-F225-4EFA-B3AC-6EEADEAD5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9204F-8451-4B32-89E3-F12BD35EE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92A00-55A0-4550-BB02-3F82B9A3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88206-024E-4A86-9A36-3E87A4C4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9E502-7E1C-466D-9D09-361A1C3A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5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D773-9112-4BA3-A0C2-144C25A0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CE45-F0A6-4F50-856D-CFA34F426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B65AB-7F7E-4D04-AB6F-C380FA9D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E581E-BDDE-469E-80B5-918CDB48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5D5E7-E839-44EC-858B-24CA559C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8067-66FD-4A70-BF63-885F2031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C242D-F7AC-4C25-9F31-3075D6377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BEBD4-23DF-40C7-9438-1262E6F2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A543-259A-4F6F-9523-ED1936E3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5F454-D733-407E-BC7E-9BD01591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3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34A7-2154-4304-A5FE-F6D60098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B264-99E7-498F-AD49-29DC697B9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057EA-10B3-4BC9-B8C7-D70AF474B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58D62-E3D8-411F-B5AA-86FE7275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AE4DD-4C5D-4FA1-94F1-309B28F2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274A7-287B-4D71-8DF0-94224043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0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1F43-A67B-4AB8-B52F-687AFE91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0964C-433A-4271-9F6C-B6096730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39B06-7448-4069-9A43-D35604DC8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7307D-0523-403C-8B7D-7DB477D02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F89F1B-E18F-44FD-B44B-26572D277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CC720-1B43-4A98-94CC-AC9E1A5B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30E4C-67E6-42D5-AF55-B320FC3B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823B1-53F9-46A9-99E1-3CB626EE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6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4192-B744-499E-B283-F2D8072B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553BB-666B-4D22-9F4B-617AFBA0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E85D9-8CB7-4D50-A814-5EAC9A8E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20BD6-AA6F-478E-8CF1-DEB279FF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1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F18C5-9A8A-492C-B925-63BF029F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FA083-97CB-4514-A360-C1763E4E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B5422-1912-4A61-9564-95934114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7375-4E5A-4B48-A2A4-3B582024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046CD-BE26-401F-8D48-18267226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32835-ED17-408C-8656-002EBE3F1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B2B1E-6998-4107-ADE3-4D03181A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6915-48A8-4269-A357-AE48537C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8F38D-6B13-4C2A-A277-DB991776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6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A2EAD-7B4A-4CCB-8F1E-726186CD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4C3EA-984B-4559-914A-565C77BFE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EA173-55BD-497F-8C34-B6BC7550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847D2-23D2-4939-BA01-4422AA26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8659D-EA98-4EA6-9F83-DE13A517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31384-F830-4776-BA03-E5C35B5E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5B190-32B8-48D3-B7C3-5B7D7EDD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AC898-E8A6-47C1-8649-156BB7356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0EC7B-2624-4357-BE7B-42A8032A8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6D67-CC0C-43E9-8BB9-A7A1FA1C36D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1E49F-B2F2-420B-8B24-4E5CAD76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566F0-C3C5-4039-AC49-01FF57309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7336-F37E-4B78-81C1-6E945974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8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2234-D467-4743-A0F2-2A3EC021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915DBB-8301-4F25-9B5D-4DCCB917F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121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25E641-0F78-4072-9DF0-560813B7B751}"/>
              </a:ext>
            </a:extLst>
          </p:cNvPr>
          <p:cNvSpPr/>
          <p:nvPr/>
        </p:nvSpPr>
        <p:spPr>
          <a:xfrm>
            <a:off x="2038829" y="2538763"/>
            <a:ext cx="77052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CHIẾC ĐỒNG HỒ CỦA EM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7F4F99-B5FE-451A-819E-676E5313B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17401"/>
            <a:ext cx="1781424" cy="1838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9FBC73-99A1-4CE5-908A-012563BBC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459" y="3266918"/>
            <a:ext cx="1781424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09A838-382F-41DD-8BFA-DC47587E3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3766-457E-48E4-A970-A7DFEFB7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C18C-BD93-4E04-84CF-2B9FB859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44A12-61A2-437A-843F-A3CF84BE5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00" y="0"/>
            <a:ext cx="11045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63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3766-457E-48E4-A970-A7DFEFB7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C18C-BD93-4E04-84CF-2B9FB859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44A12-61A2-437A-843F-A3CF84BE5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37" y="365125"/>
            <a:ext cx="1104592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F5EFAC-6123-464D-8522-9C329D5B4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"/>
            <a:ext cx="5991225" cy="379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1009A-5887-4561-9458-B5ED26F65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325" y="3689352"/>
            <a:ext cx="12093675" cy="36687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8136B5-5C32-414C-8037-AF9F25A246C2}"/>
              </a:ext>
            </a:extLst>
          </p:cNvPr>
          <p:cNvSpPr/>
          <p:nvPr/>
        </p:nvSpPr>
        <p:spPr>
          <a:xfrm>
            <a:off x="6138863" y="1132682"/>
            <a:ext cx="5214937" cy="2162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MẪU:</a:t>
            </a:r>
            <a:r>
              <a:rPr lang="en-US" sz="32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Lúc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8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giờ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22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3766-457E-48E4-A970-A7DFEFB7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C18C-BD93-4E04-84CF-2B9FB859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44A12-61A2-437A-843F-A3CF84BE5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00" y="0"/>
            <a:ext cx="1104592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247E2-0808-4608-BD9A-4B30BA76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125"/>
            <a:ext cx="5991225" cy="37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8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26EC-2019-4AD9-8F44-7061C4AB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B3894-A30B-4014-9418-C9BA0956D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297482A-7C26-411F-893F-21E1857D6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12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7364AC-F9F1-477A-9645-5EDD4B43BA69}"/>
              </a:ext>
            </a:extLst>
          </p:cNvPr>
          <p:cNvSpPr/>
          <p:nvPr/>
        </p:nvSpPr>
        <p:spPr>
          <a:xfrm>
            <a:off x="2038829" y="2538763"/>
            <a:ext cx="77052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963361-E4F3-4DAA-9E65-4709BD6AC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17401"/>
            <a:ext cx="1781424" cy="1838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EAFDA3-82A9-44A3-95AB-DA56ED74E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459" y="3266918"/>
            <a:ext cx="1781424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2023-02-13T15:11:00Z</dcterms:created>
  <dcterms:modified xsi:type="dcterms:W3CDTF">2023-02-13T15:34:13Z</dcterms:modified>
</cp:coreProperties>
</file>