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7"/>
  </p:notesMasterIdLst>
  <p:sldIdLst>
    <p:sldId id="256" r:id="rId3"/>
    <p:sldId id="3758" r:id="rId4"/>
    <p:sldId id="3759" r:id="rId5"/>
    <p:sldId id="305" r:id="rId6"/>
    <p:sldId id="3762" r:id="rId7"/>
    <p:sldId id="3763" r:id="rId8"/>
    <p:sldId id="3761" r:id="rId9"/>
    <p:sldId id="3800" r:id="rId10"/>
    <p:sldId id="261" r:id="rId11"/>
    <p:sldId id="3765" r:id="rId12"/>
    <p:sldId id="3766" r:id="rId13"/>
    <p:sldId id="3803" r:id="rId14"/>
    <p:sldId id="3767" r:id="rId15"/>
    <p:sldId id="3772" r:id="rId16"/>
    <p:sldId id="3804" r:id="rId17"/>
    <p:sldId id="3806" r:id="rId18"/>
    <p:sldId id="3805" r:id="rId19"/>
    <p:sldId id="3807" r:id="rId20"/>
    <p:sldId id="3770" r:id="rId21"/>
    <p:sldId id="3777" r:id="rId22"/>
    <p:sldId id="3771" r:id="rId23"/>
    <p:sldId id="3778" r:id="rId24"/>
    <p:sldId id="3782" r:id="rId25"/>
    <p:sldId id="3783" r:id="rId26"/>
    <p:sldId id="3784" r:id="rId27"/>
    <p:sldId id="3785" r:id="rId28"/>
    <p:sldId id="3786" r:id="rId29"/>
    <p:sldId id="3787" r:id="rId30"/>
    <p:sldId id="3788" r:id="rId31"/>
    <p:sldId id="3808" r:id="rId32"/>
    <p:sldId id="3790" r:id="rId33"/>
    <p:sldId id="3809" r:id="rId34"/>
    <p:sldId id="3810" r:id="rId35"/>
    <p:sldId id="3811" r:id="rId36"/>
    <p:sldId id="3812" r:id="rId37"/>
    <p:sldId id="3791" r:id="rId38"/>
    <p:sldId id="3780" r:id="rId39"/>
    <p:sldId id="3792" r:id="rId40"/>
    <p:sldId id="3794" r:id="rId41"/>
    <p:sldId id="3795" r:id="rId42"/>
    <p:sldId id="3797" r:id="rId43"/>
    <p:sldId id="3796" r:id="rId44"/>
    <p:sldId id="3798" r:id="rId45"/>
    <p:sldId id="3799" r:id="rId46"/>
  </p:sldIdLst>
  <p:sldSz cx="12192000" cy="6858000"/>
  <p:notesSz cx="6858000" cy="9144000"/>
  <p:custDataLst>
    <p:tags r:id="rId4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B6A22"/>
    <a:srgbClr val="41B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93" autoAdjust="0"/>
    <p:restoredTop sz="83955" autoAdjust="0"/>
  </p:normalViewPr>
  <p:slideViewPr>
    <p:cSldViewPr snapToGrid="0">
      <p:cViewPr varScale="1">
        <p:scale>
          <a:sx n="66" d="100"/>
          <a:sy n="66" d="100"/>
        </p:scale>
        <p:origin x="121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gs" Target="tags/tag1.xml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9D56BC-494D-47EF-B49E-71532724D4F7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DE3404-3BDB-499C-A7C2-2C682285ED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3172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E3404-3BDB-499C-A7C2-2C682285ED0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91888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E3404-3BDB-499C-A7C2-2C682285ED0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6581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E3404-3BDB-499C-A7C2-2C682285ED0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1242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DE3404-3BDB-499C-A7C2-2C682285ED0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60706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altLang="zh-CN"/>
              <a:t>Nhấn vào đồ vật để chuyển slide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E3404-3BDB-499C-A7C2-2C682285ED0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02763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E3404-3BDB-499C-A7C2-2C682285ED0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50484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DE3404-3BDB-499C-A7C2-2C682285ED0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82659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DE3404-3BDB-499C-A7C2-2C682285ED0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38111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DE3404-3BDB-499C-A7C2-2C682285ED0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27579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DE3404-3BDB-499C-A7C2-2C682285ED0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4467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E3404-3BDB-499C-A7C2-2C682285ED0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7754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DE3404-3BDB-499C-A7C2-2C682285ED0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08687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DE3404-3BDB-499C-A7C2-2C682285ED0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7348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E3404-3BDB-499C-A7C2-2C682285ED0B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2088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E3404-3BDB-499C-A7C2-2C682285ED0B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41668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E3404-3BDB-499C-A7C2-2C682285ED0B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41696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E3404-3BDB-499C-A7C2-2C682285ED0B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32626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E3404-3BDB-499C-A7C2-2C682285ED0B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53583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E3404-3BDB-499C-A7C2-2C682285ED0B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68439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DE3404-3BDB-499C-A7C2-2C682285ED0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1918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DE3404-3BDB-499C-A7C2-2C682285ED0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25807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altLang="zh-CN"/>
              <a:t>B1: Nhấn chuột</a:t>
            </a:r>
          </a:p>
          <a:p>
            <a:r>
              <a:rPr lang="vi-VN" altLang="zh-CN"/>
              <a:t>B2: Nhấn vào chữ bắt đầu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DE3404-3BDB-499C-A7C2-2C682285ED0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06922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B1 : Nhấn ch</a:t>
            </a:r>
            <a:r>
              <a:rPr lang="vi-VN" altLang="zh-CN"/>
              <a:t>uột để hổ chạy đến nhà</a:t>
            </a:r>
            <a:endParaRPr lang="en-US" altLang="zh-CN"/>
          </a:p>
          <a:p>
            <a:r>
              <a:rPr lang="vi-VN" altLang="zh-CN"/>
              <a:t>B2 : </a:t>
            </a:r>
            <a:r>
              <a:rPr lang="en-US" altLang="zh-CN"/>
              <a:t>Nhấn vào các hình con vật ở mỗi nhà để sang slide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DE3404-3BDB-499C-A7C2-2C682285ED0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460855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DE3404-3BDB-499C-A7C2-2C682285ED0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087685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DE3404-3BDB-499C-A7C2-2C682285ED0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113439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E3404-3BDB-499C-A7C2-2C682285ED0B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495917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DE3404-3BDB-499C-A7C2-2C682285ED0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34762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E3404-3BDB-499C-A7C2-2C682285ED0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29045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E3404-3BDB-499C-A7C2-2C682285ED0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90881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E3404-3BDB-499C-A7C2-2C682285ED0B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90927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E3404-3BDB-499C-A7C2-2C682285ED0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14520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E3404-3BDB-499C-A7C2-2C682285ED0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74815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E3404-3BDB-499C-A7C2-2C682285ED0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9606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4E226E-2DF7-4814-9942-29E9C1C230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56F09DB-35EA-4382-B27C-F773D5B0AB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2B31A0-92EF-49F4-BEDB-66CDFD81A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CB327-CB55-41DD-B402-E4E5B4189CE5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EE58F2E-3605-4EC8-A0CA-F4F13960B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00517F9-59DC-4325-B982-94D228563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E3260-F1BA-4AFC-88B5-B166127685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8302397"/>
      </p:ext>
    </p:extLst>
  </p:cSld>
  <p:clrMapOvr>
    <a:masterClrMapping/>
  </p:clrMapOvr>
  <p:transition spd="med">
    <p:blinds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F9A7D7-274F-42B3-93DB-BF38811A5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353A6F8-F6F1-4D6C-AE74-2EF146A0F9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0A8DE9C-71E0-4049-81ED-E27C000C4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CB327-CB55-41DD-B402-E4E5B4189CE5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342A1F-6A82-4341-89DB-55849734B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D3B0BE-A9B8-43E5-98F7-042468925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E3260-F1BA-4AFC-88B5-B166127685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7177409"/>
      </p:ext>
    </p:extLst>
  </p:cSld>
  <p:clrMapOvr>
    <a:masterClrMapping/>
  </p:clrMapOvr>
  <p:transition spd="med">
    <p:blinds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146303F-CAB0-4E92-9935-48879DB482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05AECDC-49B7-479D-88DD-862A33B28B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8348D3D-0E0B-471B-824E-3EC6E1953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CB327-CB55-41DD-B402-E4E5B4189CE5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211ED61-0BE4-4720-B923-930145BE0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8F67B84-CD7A-42E5-A3A3-F0C1A6C08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E3260-F1BA-4AFC-88B5-B166127685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947277"/>
      </p:ext>
    </p:extLst>
  </p:cSld>
  <p:clrMapOvr>
    <a:masterClrMapping/>
  </p:clrMapOvr>
  <p:transition spd="med">
    <p:blinds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DF273-24E7-4BEA-B94C-F8CE7F0C0E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A20A41-C152-4FF6-9987-4C5E53415B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CDD707-3125-472C-8CBE-5802B9C80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91E4B-90DD-4E8B-9640-C1A950B05B35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3D9A89-C821-4EE5-BBE4-832981134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3329BF-F65D-4CFA-B8C0-C5827CCD9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37AFC-15BB-40F5-9338-22380B671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6024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7CDFC-510E-49C5-9EEA-779D47783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4B7F71-DBB2-4B99-87D7-C86DF0404C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005185-A8A0-4306-960E-05D02BEF3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91E4B-90DD-4E8B-9640-C1A950B05B35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763066-F858-44E8-958E-F27DC0FA7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A74645-B6D4-409F-B723-6EBB12CA9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37AFC-15BB-40F5-9338-22380B671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9175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1EE6C-4CDC-4C81-8D99-618766B17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1C7A51-754F-4B54-90A8-1E5C689FD0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F075F3-08D3-4B59-8267-667D86CE1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91E4B-90DD-4E8B-9640-C1A950B05B35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A7323E-1DE6-4A6E-87EF-ED2A579A3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2364DA-ABF5-494F-95AB-B86209005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37AFC-15BB-40F5-9338-22380B671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3661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5C2FF-C1BC-463D-9C29-EF15A7B7D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A25EC6-35ED-425C-9B4D-028AE066F5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392944-E8A1-4130-8A44-F60F71D2CD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535A13-1035-4ED7-B44A-528B158BA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91E4B-90DD-4E8B-9640-C1A950B05B35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75576E-2A7B-478C-BEBA-123C68AE2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C10C5A-55FA-421C-A767-A41E6B7E0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37AFC-15BB-40F5-9338-22380B671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9448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4566B-D38A-4552-9FE1-0AA760693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F6F0D8-C43F-41FD-9BEE-9C22BBFA8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7AAD2D-9B22-4B70-A17C-05DC363E79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0A00D2-F860-4EE1-BA54-3FBEF208C7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97F457-E468-4B3F-ADA8-D4A4EB5A67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B91FEA-E0B4-49EF-A49A-C2B7C69C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91E4B-90DD-4E8B-9640-C1A950B05B35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43059A-3044-4C78-B19A-84C89FC46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830F18-3ECF-49D7-9725-E6BAF9D95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37AFC-15BB-40F5-9338-22380B671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6426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68D83-D65A-4398-83A0-CE2BC9A7B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FF2668-7759-445C-9602-777DEA638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91E4B-90DD-4E8B-9640-C1A950B05B35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AFFA7F-E4B7-44DD-B18C-8EED2FEC3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2AF55A-A11D-4AEA-8843-BA20D20FB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37AFC-15BB-40F5-9338-22380B671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5645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B85A08-E50C-48A7-AE4F-F82AF2B45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91E4B-90DD-4E8B-9640-C1A950B05B35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475BDE-8811-4E1E-8DFF-983455A15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82D455-DCEF-498D-9F43-AE3330C0D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37AFC-15BB-40F5-9338-22380B671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9868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BCD1C-D8AA-41E4-8208-9D7A04B4F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5C00D8-DE52-4BFC-BE05-119296FFA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A4DFB-ED61-4D7D-A061-FE119EE4A8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E7DBAC-F78A-4DCE-A45D-0403366AF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91E4B-90DD-4E8B-9640-C1A950B05B35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AB10D9-9F99-4DFE-AD33-9EC3013C6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FB36BE-3BD6-40A9-9211-C7B23B73B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37AFC-15BB-40F5-9338-22380B671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333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6694360"/>
      </p:ext>
    </p:extLst>
  </p:cSld>
  <p:clrMapOvr>
    <a:masterClrMapping/>
  </p:clrMapOvr>
  <p:transition spd="med">
    <p:blinds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9A5E6-0EA1-4BB5-BFE5-91F3E77F4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9B2ECC-A569-4FB8-A1BB-68905574C9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3BD436-9E04-4454-92D7-7707C0C7AB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7F83D8-1163-438A-937C-D3807772B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91E4B-90DD-4E8B-9640-C1A950B05B35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2C1DF8-A718-4AEF-86CB-02181917F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85A905-0FEF-4806-B94D-76E12994E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37AFC-15BB-40F5-9338-22380B671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7980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0BCAB-BE3D-4755-9D46-3BB3A4FCF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7956BE-38AF-44BC-B2E6-CBE433384F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A08B27-5D26-430E-9328-E29D8A683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91E4B-90DD-4E8B-9640-C1A950B05B35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F6235-A1ED-4B4C-8DD0-92A5F78C3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FFB4A9-8C77-4FAA-82DD-7CBD7B0E7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37AFC-15BB-40F5-9338-22380B671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0791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B34221-0C5B-4B10-89B5-85E5CA7F5D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36353B-E4A5-44BE-9C75-09AA06C29E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D357B7-A3FE-44F6-95A1-141C9C44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91E4B-90DD-4E8B-9640-C1A950B05B35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BB2843-09E1-4FE7-AB32-746B0B9DC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A1781E-28BA-4B73-88F9-85E1D38B1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37AFC-15BB-40F5-9338-22380B671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270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458360-90B0-4471-828B-B988CB5A3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72B8666-5D99-4D3D-8788-A2D1076787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171A0D-4447-43D9-B295-306EB8037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CB327-CB55-41DD-B402-E4E5B4189CE5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8600CEF-9711-42E6-AFE8-D6D0B22B2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DD8C3A0-F6E0-4C9E-9A5A-629B69A7D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E3260-F1BA-4AFC-88B5-B166127685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082949"/>
      </p:ext>
    </p:extLst>
  </p:cSld>
  <p:clrMapOvr>
    <a:masterClrMapping/>
  </p:clrMapOvr>
  <p:transition spd="med">
    <p:blinds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6B1010-76E7-4A69-8BCB-086B49BC0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D948366-B3CE-4311-B0C1-CCF18188F2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50628E-C922-48DA-A5F4-15080EDADD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7FF2B3C-9EDB-4019-9355-039F46665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CB327-CB55-41DD-B402-E4E5B4189CE5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7A9816B-0ED3-46FE-96B2-F2A543220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2640DBF-58D9-45C6-BF17-51CA0B967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E3260-F1BA-4AFC-88B5-B166127685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8760531"/>
      </p:ext>
    </p:extLst>
  </p:cSld>
  <p:clrMapOvr>
    <a:masterClrMapping/>
  </p:clrMapOvr>
  <p:transition spd="med">
    <p:blinds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3777DA-F195-41EA-90F0-0F49B555D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19BCA18-F43D-4B8F-A7D1-EE4F252DD8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689DA3D-C344-4291-8D9E-D3AC6C4B4D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B632B9B-2372-4C4B-9840-F88A5C6BEB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FE9537A-1B4A-4316-A8DD-9F4CA00B70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55A12F2-88E6-4C22-BC1E-984258E3A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CB327-CB55-41DD-B402-E4E5B4189CE5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A37F862-2DD4-4DC9-8F90-58F49C1AF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FA3AAF8-286A-48AE-9C0C-469897CB9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E3260-F1BA-4AFC-88B5-B166127685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6179752"/>
      </p:ext>
    </p:extLst>
  </p:cSld>
  <p:clrMapOvr>
    <a:masterClrMapping/>
  </p:clrMapOvr>
  <p:transition spd="med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099228-4C1A-4C1B-A3B3-2CA507F59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37CE94C-9837-4755-B5CC-F68161E39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CB327-CB55-41DD-B402-E4E5B4189CE5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5018245-A419-4385-88FC-8E1A0D32E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22F3DBE-4C7B-40CC-9A1D-296089130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E3260-F1BA-4AFC-88B5-B166127685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2130232"/>
      </p:ext>
    </p:extLst>
  </p:cSld>
  <p:clrMapOvr>
    <a:masterClrMapping/>
  </p:clrMapOvr>
  <p:transition spd="med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812ACE4-F6DF-49AB-AA25-8D551B081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CB327-CB55-41DD-B402-E4E5B4189CE5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5F0E454-4D17-4D53-8C54-C545C1028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EF99711-F1B1-4F2B-AE3C-B22512145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E3260-F1BA-4AFC-88B5-B166127685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6228034"/>
      </p:ext>
    </p:extLst>
  </p:cSld>
  <p:clrMapOvr>
    <a:masterClrMapping/>
  </p:clrMapOvr>
  <p:transition spd="med">
    <p:blinds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01F389-974B-4E0E-A8E9-29C4E3555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322AC0E-CC28-4613-9596-CB6792D05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7E6C164-9EF4-46EB-8F56-3E0A447CB7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F1D023-21B8-44EF-BD07-05B1C3B82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CB327-CB55-41DD-B402-E4E5B4189CE5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EA2C0B7-02C1-4A7E-9903-3C2CF686D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3BD3268-DFC1-4963-A919-15B003EF9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E3260-F1BA-4AFC-88B5-B166127685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9718736"/>
      </p:ext>
    </p:extLst>
  </p:cSld>
  <p:clrMapOvr>
    <a:masterClrMapping/>
  </p:clrMapOvr>
  <p:transition spd="med">
    <p:blinds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BAF88B-061C-46F8-BF67-26E5DA6D7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B099EA-0081-41F5-86A0-AAE822128E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3F18E96-A05E-4846-8512-A448516671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66CF727-104C-4753-A5BF-A5B2B17ED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CB327-CB55-41DD-B402-E4E5B4189CE5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AA3EB0C-8339-4EDD-9BDE-D0FFECADA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697DA67-959F-4D5C-87DA-1F99DD0CB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E3260-F1BA-4AFC-88B5-B166127685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9114392"/>
      </p:ext>
    </p:extLst>
  </p:cSld>
  <p:clrMapOvr>
    <a:masterClrMapping/>
  </p:clrMapOvr>
  <p:transition spd="med">
    <p:blinds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9Slide.vn - 2019">
            <a:extLst>
              <a:ext uri="{FF2B5EF4-FFF2-40B4-BE49-F238E27FC236}">
                <a16:creationId xmlns:a16="http://schemas.microsoft.com/office/drawing/2014/main" id="{A39A357A-4AF7-414E-B645-30E687E6852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0EC5A0C-9ACB-4F32-A6F3-2A287A858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4ADB6F4-5451-407A-BD58-01BA496EA8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37C09E-B5CF-47DD-928C-681B273A16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9CB327-CB55-41DD-B402-E4E5B4189CE5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72498F8-60F4-4835-9789-E89432E048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62E0B0A-2E04-4148-BE30-E8930475B0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6E3260-F1BA-4AFC-88B5-B166127685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1514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blinds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9Slide.vn - 2019">
            <a:extLst>
              <a:ext uri="{FF2B5EF4-FFF2-40B4-BE49-F238E27FC236}">
                <a16:creationId xmlns:a16="http://schemas.microsoft.com/office/drawing/2014/main" id="{3E706EA6-1F60-4D18-B367-49D85439C73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050638-8A05-45BF-AFD0-21531EEAF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FBDF97-CE35-4CA1-8279-A267D3CE42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ABEB30-6AD7-4E5A-BAFF-6ACCDD84F5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91E4B-90DD-4E8B-9640-C1A950B05B35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52B6FF-4578-4FE3-AE1D-7388BEFA3A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3FC55A-DDD4-4953-9373-B828D69677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C37AFC-15BB-40F5-9338-22380B671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218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microsoft.com/office/2007/relationships/hdphoto" Target="../media/hdphoto1.wdp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microsoft.com/office/2007/relationships/hdphoto" Target="../media/hdphoto22.wdp"/><Relationship Id="rId3" Type="http://schemas.openxmlformats.org/officeDocument/2006/relationships/image" Target="../media/image1.png"/><Relationship Id="rId7" Type="http://schemas.microsoft.com/office/2007/relationships/hdphoto" Target="../media/hdphoto18.wdp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microsoft.com/office/2007/relationships/hdphoto" Target="../media/hdphoto21.wdp"/><Relationship Id="rId5" Type="http://schemas.openxmlformats.org/officeDocument/2006/relationships/image" Target="../media/image7.png"/><Relationship Id="rId10" Type="http://schemas.openxmlformats.org/officeDocument/2006/relationships/image" Target="../media/image42.png"/><Relationship Id="rId4" Type="http://schemas.openxmlformats.org/officeDocument/2006/relationships/image" Target="../media/image10.png"/><Relationship Id="rId9" Type="http://schemas.microsoft.com/office/2007/relationships/hdphoto" Target="../media/hdphoto20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13" Type="http://schemas.microsoft.com/office/2007/relationships/hdphoto" Target="../media/hdphoto22.wdp"/><Relationship Id="rId3" Type="http://schemas.openxmlformats.org/officeDocument/2006/relationships/image" Target="../media/image1.png"/><Relationship Id="rId7" Type="http://schemas.openxmlformats.org/officeDocument/2006/relationships/image" Target="../media/image46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11" Type="http://schemas.microsoft.com/office/2007/relationships/hdphoto" Target="../media/hdphoto24.wdp"/><Relationship Id="rId5" Type="http://schemas.openxmlformats.org/officeDocument/2006/relationships/image" Target="../media/image7.png"/><Relationship Id="rId10" Type="http://schemas.openxmlformats.org/officeDocument/2006/relationships/image" Target="../media/image47.png"/><Relationship Id="rId4" Type="http://schemas.openxmlformats.org/officeDocument/2006/relationships/image" Target="../media/image10.png"/><Relationship Id="rId9" Type="http://schemas.openxmlformats.org/officeDocument/2006/relationships/slide" Target="slide16.xml"/><Relationship Id="rId1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48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3.wdp"/><Relationship Id="rId11" Type="http://schemas.openxmlformats.org/officeDocument/2006/relationships/image" Target="../media/image49.png"/><Relationship Id="rId5" Type="http://schemas.openxmlformats.org/officeDocument/2006/relationships/image" Target="../media/image46.png"/><Relationship Id="rId15" Type="http://schemas.microsoft.com/office/2007/relationships/hdphoto" Target="../media/hdphoto25.wdp"/><Relationship Id="rId10" Type="http://schemas.microsoft.com/office/2007/relationships/hdphoto" Target="../media/hdphoto21.wdp"/><Relationship Id="rId4" Type="http://schemas.openxmlformats.org/officeDocument/2006/relationships/image" Target="../media/image7.png"/><Relationship Id="rId9" Type="http://schemas.openxmlformats.org/officeDocument/2006/relationships/image" Target="../media/image42.png"/><Relationship Id="rId1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image" Target="../media/image1.png"/><Relationship Id="rId7" Type="http://schemas.openxmlformats.org/officeDocument/2006/relationships/image" Target="../media/image42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11" Type="http://schemas.microsoft.com/office/2007/relationships/hdphoto" Target="../media/hdphoto24.wdp"/><Relationship Id="rId5" Type="http://schemas.openxmlformats.org/officeDocument/2006/relationships/image" Target="../media/image48.png"/><Relationship Id="rId10" Type="http://schemas.openxmlformats.org/officeDocument/2006/relationships/image" Target="../media/image47.png"/><Relationship Id="rId4" Type="http://schemas.openxmlformats.org/officeDocument/2006/relationships/image" Target="../media/image7.png"/><Relationship Id="rId9" Type="http://schemas.openxmlformats.org/officeDocument/2006/relationships/slide" Target="slide1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1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.png"/><Relationship Id="rId7" Type="http://schemas.microsoft.com/office/2007/relationships/hdphoto" Target="../media/hdphoto26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7.png"/><Relationship Id="rId10" Type="http://schemas.openxmlformats.org/officeDocument/2006/relationships/image" Target="../media/image58.png"/><Relationship Id="rId4" Type="http://schemas.openxmlformats.org/officeDocument/2006/relationships/image" Target="../media/image10.png"/><Relationship Id="rId9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6.png"/><Relationship Id="rId18" Type="http://schemas.microsoft.com/office/2007/relationships/hdphoto" Target="../media/hdphoto9.wdp"/><Relationship Id="rId3" Type="http://schemas.openxmlformats.org/officeDocument/2006/relationships/image" Target="../media/image1.png"/><Relationship Id="rId21" Type="http://schemas.microsoft.com/office/2007/relationships/hdphoto" Target="../media/hdphoto27.wdp"/><Relationship Id="rId7" Type="http://schemas.microsoft.com/office/2007/relationships/hdphoto" Target="../media/hdphoto24.wdp"/><Relationship Id="rId12" Type="http://schemas.microsoft.com/office/2007/relationships/hdphoto" Target="../media/hdphoto20.wdp"/><Relationship Id="rId17" Type="http://schemas.openxmlformats.org/officeDocument/2006/relationships/image" Target="../media/image59.png"/><Relationship Id="rId2" Type="http://schemas.openxmlformats.org/officeDocument/2006/relationships/notesSlide" Target="../notesSlides/notesSlide20.xml"/><Relationship Id="rId16" Type="http://schemas.microsoft.com/office/2007/relationships/hdphoto" Target="../media/hdphoto18.wdp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41.png"/><Relationship Id="rId5" Type="http://schemas.openxmlformats.org/officeDocument/2006/relationships/image" Target="../media/image7.png"/><Relationship Id="rId15" Type="http://schemas.openxmlformats.org/officeDocument/2006/relationships/image" Target="../media/image38.png"/><Relationship Id="rId23" Type="http://schemas.openxmlformats.org/officeDocument/2006/relationships/image" Target="../media/image62.png"/><Relationship Id="rId10" Type="http://schemas.openxmlformats.org/officeDocument/2006/relationships/image" Target="../media/image44.png"/><Relationship Id="rId19" Type="http://schemas.openxmlformats.org/officeDocument/2006/relationships/image" Target="../media/image58.png"/><Relationship Id="rId4" Type="http://schemas.openxmlformats.org/officeDocument/2006/relationships/image" Target="../media/image10.png"/><Relationship Id="rId9" Type="http://schemas.microsoft.com/office/2007/relationships/hdphoto" Target="../media/hdphoto22.wdp"/><Relationship Id="rId14" Type="http://schemas.microsoft.com/office/2007/relationships/hdphoto" Target="../media/hdphoto23.wdp"/><Relationship Id="rId22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6.png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12" Type="http://schemas.microsoft.com/office/2007/relationships/hdphoto" Target="../media/hdphoto29.wd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65.png"/><Relationship Id="rId5" Type="http://schemas.openxmlformats.org/officeDocument/2006/relationships/image" Target="../media/image7.png"/><Relationship Id="rId10" Type="http://schemas.openxmlformats.org/officeDocument/2006/relationships/image" Target="../media/image44.png"/><Relationship Id="rId4" Type="http://schemas.openxmlformats.org/officeDocument/2006/relationships/image" Target="../media/image10.png"/><Relationship Id="rId9" Type="http://schemas.microsoft.com/office/2007/relationships/hdphoto" Target="../media/hdphoto28.wdp"/><Relationship Id="rId1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1.png"/><Relationship Id="rId7" Type="http://schemas.microsoft.com/office/2007/relationships/hdphoto" Target="../media/hdphoto30.wd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11" Type="http://schemas.microsoft.com/office/2007/relationships/hdphoto" Target="../media/hdphoto32.wdp"/><Relationship Id="rId5" Type="http://schemas.openxmlformats.org/officeDocument/2006/relationships/image" Target="../media/image68.png"/><Relationship Id="rId10" Type="http://schemas.openxmlformats.org/officeDocument/2006/relationships/image" Target="../media/image71.png"/><Relationship Id="rId4" Type="http://schemas.openxmlformats.org/officeDocument/2006/relationships/image" Target="../media/image7.png"/><Relationship Id="rId9" Type="http://schemas.microsoft.com/office/2007/relationships/hdphoto" Target="../media/hdphoto31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33.png"/><Relationship Id="rId18" Type="http://schemas.microsoft.com/office/2007/relationships/hdphoto" Target="../media/hdphoto36.wdp"/><Relationship Id="rId3" Type="http://schemas.openxmlformats.org/officeDocument/2006/relationships/image" Target="../media/image1.png"/><Relationship Id="rId7" Type="http://schemas.microsoft.com/office/2007/relationships/hdphoto" Target="../media/hdphoto33.wdp"/><Relationship Id="rId12" Type="http://schemas.openxmlformats.org/officeDocument/2006/relationships/image" Target="../media/image76.png"/><Relationship Id="rId17" Type="http://schemas.openxmlformats.org/officeDocument/2006/relationships/image" Target="../media/image78.png"/><Relationship Id="rId2" Type="http://schemas.openxmlformats.org/officeDocument/2006/relationships/notesSlide" Target="../notesSlides/notesSlide23.xml"/><Relationship Id="rId16" Type="http://schemas.microsoft.com/office/2007/relationships/hdphoto" Target="../media/hdphoto35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openxmlformats.org/officeDocument/2006/relationships/image" Target="../media/image75.png"/><Relationship Id="rId5" Type="http://schemas.openxmlformats.org/officeDocument/2006/relationships/image" Target="../media/image7.png"/><Relationship Id="rId15" Type="http://schemas.openxmlformats.org/officeDocument/2006/relationships/image" Target="../media/image77.png"/><Relationship Id="rId10" Type="http://schemas.openxmlformats.org/officeDocument/2006/relationships/image" Target="../media/image74.png"/><Relationship Id="rId4" Type="http://schemas.openxmlformats.org/officeDocument/2006/relationships/image" Target="../media/image10.png"/><Relationship Id="rId9" Type="http://schemas.microsoft.com/office/2007/relationships/hdphoto" Target="../media/hdphoto34.wdp"/><Relationship Id="rId14" Type="http://schemas.microsoft.com/office/2007/relationships/hdphoto" Target="../media/hdphoto16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75.png"/><Relationship Id="rId18" Type="http://schemas.microsoft.com/office/2007/relationships/hdphoto" Target="../media/hdphoto21.wdp"/><Relationship Id="rId3" Type="http://schemas.microsoft.com/office/2007/relationships/media" Target="../media/media1.mp3"/><Relationship Id="rId21" Type="http://schemas.microsoft.com/office/2007/relationships/hdphoto" Target="../media/hdphoto37.wdp"/><Relationship Id="rId7" Type="http://schemas.openxmlformats.org/officeDocument/2006/relationships/image" Target="../media/image1.png"/><Relationship Id="rId12" Type="http://schemas.openxmlformats.org/officeDocument/2006/relationships/image" Target="../media/image74.png"/><Relationship Id="rId17" Type="http://schemas.openxmlformats.org/officeDocument/2006/relationships/image" Target="../media/image79.png"/><Relationship Id="rId2" Type="http://schemas.openxmlformats.org/officeDocument/2006/relationships/audio" Target="../media/media2.mp3"/><Relationship Id="rId16" Type="http://schemas.microsoft.com/office/2007/relationships/hdphoto" Target="../media/hdphoto16.wdp"/><Relationship Id="rId20" Type="http://schemas.openxmlformats.org/officeDocument/2006/relationships/image" Target="../media/image80.png"/><Relationship Id="rId1" Type="http://schemas.microsoft.com/office/2007/relationships/media" Target="../media/media2.mp3"/><Relationship Id="rId6" Type="http://schemas.openxmlformats.org/officeDocument/2006/relationships/notesSlide" Target="../notesSlides/notesSlide24.xml"/><Relationship Id="rId11" Type="http://schemas.microsoft.com/office/2007/relationships/hdphoto" Target="../media/hdphoto34.wdp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3.png"/><Relationship Id="rId23" Type="http://schemas.microsoft.com/office/2007/relationships/hdphoto" Target="../media/hdphoto38.wdp"/><Relationship Id="rId10" Type="http://schemas.openxmlformats.org/officeDocument/2006/relationships/image" Target="../media/image73.png"/><Relationship Id="rId19" Type="http://schemas.openxmlformats.org/officeDocument/2006/relationships/image" Target="../media/image25.png"/><Relationship Id="rId4" Type="http://schemas.openxmlformats.org/officeDocument/2006/relationships/audio" Target="../media/media1.mp3"/><Relationship Id="rId9" Type="http://schemas.openxmlformats.org/officeDocument/2006/relationships/image" Target="../media/image7.png"/><Relationship Id="rId14" Type="http://schemas.openxmlformats.org/officeDocument/2006/relationships/image" Target="../media/image76.png"/><Relationship Id="rId22" Type="http://schemas.openxmlformats.org/officeDocument/2006/relationships/image" Target="../media/image8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75.png"/><Relationship Id="rId18" Type="http://schemas.microsoft.com/office/2007/relationships/hdphoto" Target="../media/hdphoto21.wdp"/><Relationship Id="rId3" Type="http://schemas.microsoft.com/office/2007/relationships/media" Target="../media/media1.mp3"/><Relationship Id="rId21" Type="http://schemas.microsoft.com/office/2007/relationships/hdphoto" Target="../media/hdphoto37.wdp"/><Relationship Id="rId7" Type="http://schemas.openxmlformats.org/officeDocument/2006/relationships/image" Target="../media/image1.png"/><Relationship Id="rId12" Type="http://schemas.openxmlformats.org/officeDocument/2006/relationships/image" Target="../media/image74.png"/><Relationship Id="rId17" Type="http://schemas.openxmlformats.org/officeDocument/2006/relationships/image" Target="../media/image79.png"/><Relationship Id="rId2" Type="http://schemas.openxmlformats.org/officeDocument/2006/relationships/audio" Target="../media/media2.mp3"/><Relationship Id="rId16" Type="http://schemas.microsoft.com/office/2007/relationships/hdphoto" Target="../media/hdphoto16.wdp"/><Relationship Id="rId20" Type="http://schemas.openxmlformats.org/officeDocument/2006/relationships/image" Target="../media/image80.png"/><Relationship Id="rId1" Type="http://schemas.microsoft.com/office/2007/relationships/media" Target="../media/media2.mp3"/><Relationship Id="rId6" Type="http://schemas.openxmlformats.org/officeDocument/2006/relationships/notesSlide" Target="../notesSlides/notesSlide25.xml"/><Relationship Id="rId11" Type="http://schemas.microsoft.com/office/2007/relationships/hdphoto" Target="../media/hdphoto34.wdp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3.png"/><Relationship Id="rId23" Type="http://schemas.microsoft.com/office/2007/relationships/hdphoto" Target="../media/hdphoto38.wdp"/><Relationship Id="rId10" Type="http://schemas.openxmlformats.org/officeDocument/2006/relationships/image" Target="../media/image73.png"/><Relationship Id="rId19" Type="http://schemas.openxmlformats.org/officeDocument/2006/relationships/image" Target="../media/image25.png"/><Relationship Id="rId4" Type="http://schemas.openxmlformats.org/officeDocument/2006/relationships/audio" Target="../media/media1.mp3"/><Relationship Id="rId9" Type="http://schemas.openxmlformats.org/officeDocument/2006/relationships/image" Target="../media/image7.png"/><Relationship Id="rId14" Type="http://schemas.openxmlformats.org/officeDocument/2006/relationships/image" Target="../media/image76.png"/><Relationship Id="rId22" Type="http://schemas.openxmlformats.org/officeDocument/2006/relationships/image" Target="../media/image8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75.png"/><Relationship Id="rId18" Type="http://schemas.microsoft.com/office/2007/relationships/hdphoto" Target="../media/hdphoto21.wdp"/><Relationship Id="rId3" Type="http://schemas.microsoft.com/office/2007/relationships/media" Target="../media/media1.mp3"/><Relationship Id="rId21" Type="http://schemas.microsoft.com/office/2007/relationships/hdphoto" Target="../media/hdphoto37.wdp"/><Relationship Id="rId7" Type="http://schemas.openxmlformats.org/officeDocument/2006/relationships/image" Target="../media/image1.png"/><Relationship Id="rId12" Type="http://schemas.openxmlformats.org/officeDocument/2006/relationships/image" Target="../media/image74.png"/><Relationship Id="rId17" Type="http://schemas.openxmlformats.org/officeDocument/2006/relationships/image" Target="../media/image79.png"/><Relationship Id="rId2" Type="http://schemas.openxmlformats.org/officeDocument/2006/relationships/audio" Target="../media/media2.mp3"/><Relationship Id="rId16" Type="http://schemas.microsoft.com/office/2007/relationships/hdphoto" Target="../media/hdphoto16.wdp"/><Relationship Id="rId20" Type="http://schemas.openxmlformats.org/officeDocument/2006/relationships/image" Target="../media/image80.png"/><Relationship Id="rId1" Type="http://schemas.microsoft.com/office/2007/relationships/media" Target="../media/media2.mp3"/><Relationship Id="rId6" Type="http://schemas.openxmlformats.org/officeDocument/2006/relationships/notesSlide" Target="../notesSlides/notesSlide26.xml"/><Relationship Id="rId11" Type="http://schemas.microsoft.com/office/2007/relationships/hdphoto" Target="../media/hdphoto34.wdp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3.png"/><Relationship Id="rId23" Type="http://schemas.microsoft.com/office/2007/relationships/hdphoto" Target="../media/hdphoto38.wdp"/><Relationship Id="rId10" Type="http://schemas.openxmlformats.org/officeDocument/2006/relationships/image" Target="../media/image73.png"/><Relationship Id="rId19" Type="http://schemas.openxmlformats.org/officeDocument/2006/relationships/image" Target="../media/image25.png"/><Relationship Id="rId4" Type="http://schemas.openxmlformats.org/officeDocument/2006/relationships/audio" Target="../media/media1.mp3"/><Relationship Id="rId9" Type="http://schemas.openxmlformats.org/officeDocument/2006/relationships/image" Target="../media/image7.png"/><Relationship Id="rId14" Type="http://schemas.openxmlformats.org/officeDocument/2006/relationships/image" Target="../media/image76.png"/><Relationship Id="rId22" Type="http://schemas.openxmlformats.org/officeDocument/2006/relationships/image" Target="../media/image8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33.png"/><Relationship Id="rId3" Type="http://schemas.openxmlformats.org/officeDocument/2006/relationships/image" Target="../media/image1.png"/><Relationship Id="rId7" Type="http://schemas.microsoft.com/office/2007/relationships/hdphoto" Target="../media/hdphoto33.wdp"/><Relationship Id="rId12" Type="http://schemas.openxmlformats.org/officeDocument/2006/relationships/image" Target="../media/image76.png"/><Relationship Id="rId2" Type="http://schemas.openxmlformats.org/officeDocument/2006/relationships/notesSlide" Target="../notesSlides/notesSlide27.xml"/><Relationship Id="rId16" Type="http://schemas.microsoft.com/office/2007/relationships/hdphoto" Target="../media/hdphoto35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openxmlformats.org/officeDocument/2006/relationships/image" Target="../media/image75.png"/><Relationship Id="rId5" Type="http://schemas.openxmlformats.org/officeDocument/2006/relationships/image" Target="../media/image7.png"/><Relationship Id="rId15" Type="http://schemas.openxmlformats.org/officeDocument/2006/relationships/image" Target="../media/image77.png"/><Relationship Id="rId10" Type="http://schemas.openxmlformats.org/officeDocument/2006/relationships/image" Target="../media/image74.png"/><Relationship Id="rId4" Type="http://schemas.openxmlformats.org/officeDocument/2006/relationships/image" Target="../media/image10.png"/><Relationship Id="rId9" Type="http://schemas.microsoft.com/office/2007/relationships/hdphoto" Target="../media/hdphoto34.wdp"/><Relationship Id="rId14" Type="http://schemas.microsoft.com/office/2007/relationships/hdphoto" Target="../media/hdphoto16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microsoft.com/office/2007/relationships/hdphoto" Target="../media/hdphoto39.wdp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microsoft.com/office/2007/relationships/hdphoto" Target="../media/hdphoto1.wdp"/><Relationship Id="rId4" Type="http://schemas.openxmlformats.org/officeDocument/2006/relationships/image" Target="../media/image8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microsoft.com/office/2007/relationships/hdphoto" Target="../media/hdphoto18.wdp"/><Relationship Id="rId12" Type="http://schemas.microsoft.com/office/2007/relationships/hdphoto" Target="../media/hdphoto41.wdp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86.png"/><Relationship Id="rId5" Type="http://schemas.microsoft.com/office/2007/relationships/hdphoto" Target="../media/hdphoto39.wdp"/><Relationship Id="rId10" Type="http://schemas.openxmlformats.org/officeDocument/2006/relationships/slide" Target="slide31.xml"/><Relationship Id="rId4" Type="http://schemas.openxmlformats.org/officeDocument/2006/relationships/image" Target="../media/image84.png"/><Relationship Id="rId9" Type="http://schemas.microsoft.com/office/2007/relationships/hdphoto" Target="../media/hdphoto40.wdp"/><Relationship Id="rId14" Type="http://schemas.microsoft.com/office/2007/relationships/hdphoto" Target="../media/hdphoto1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slide" Target="slide6.xml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21" Type="http://schemas.microsoft.com/office/2007/relationships/hdphoto" Target="../media/hdphoto7.wdp"/><Relationship Id="rId7" Type="http://schemas.openxmlformats.org/officeDocument/2006/relationships/slide" Target="slide4.xml"/><Relationship Id="rId12" Type="http://schemas.microsoft.com/office/2007/relationships/hdphoto" Target="../media/hdphoto4.wdp"/><Relationship Id="rId17" Type="http://schemas.microsoft.com/office/2007/relationships/hdphoto" Target="../media/hdphoto6.wdp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5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microsoft.com/office/2007/relationships/hdphoto" Target="../media/hdphoto5.wdp"/><Relationship Id="rId10" Type="http://schemas.openxmlformats.org/officeDocument/2006/relationships/slide" Target="slide5.xml"/><Relationship Id="rId19" Type="http://schemas.openxmlformats.org/officeDocument/2006/relationships/image" Target="../media/image17.png"/><Relationship Id="rId4" Type="http://schemas.openxmlformats.org/officeDocument/2006/relationships/image" Target="../media/image10.png"/><Relationship Id="rId9" Type="http://schemas.microsoft.com/office/2007/relationships/hdphoto" Target="../media/hdphoto3.wdp"/><Relationship Id="rId1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2.png"/><Relationship Id="rId3" Type="http://schemas.openxmlformats.org/officeDocument/2006/relationships/slideLayout" Target="../slideLayouts/slideLayout2.xml"/><Relationship Id="rId7" Type="http://schemas.microsoft.com/office/2007/relationships/hdphoto" Target="../media/hdphoto42.wdp"/><Relationship Id="rId12" Type="http://schemas.openxmlformats.org/officeDocument/2006/relationships/image" Target="../media/image25.png"/><Relationship Id="rId17" Type="http://schemas.microsoft.com/office/2007/relationships/hdphoto" Target="../media/hdphoto41.wdp"/><Relationship Id="rId2" Type="http://schemas.openxmlformats.org/officeDocument/2006/relationships/audio" Target="../media/media2.mp3"/><Relationship Id="rId16" Type="http://schemas.openxmlformats.org/officeDocument/2006/relationships/image" Target="../media/image86.png"/><Relationship Id="rId1" Type="http://schemas.microsoft.com/office/2007/relationships/media" Target="../media/media2.mp3"/><Relationship Id="rId6" Type="http://schemas.openxmlformats.org/officeDocument/2006/relationships/image" Target="../media/image88.png"/><Relationship Id="rId11" Type="http://schemas.openxmlformats.org/officeDocument/2006/relationships/image" Target="../media/image91.png"/><Relationship Id="rId5" Type="http://schemas.openxmlformats.org/officeDocument/2006/relationships/image" Target="../media/image82.png"/><Relationship Id="rId15" Type="http://schemas.microsoft.com/office/2007/relationships/hdphoto" Target="../media/hdphoto11.wdp"/><Relationship Id="rId10" Type="http://schemas.openxmlformats.org/officeDocument/2006/relationships/image" Target="../media/image90.png"/><Relationship Id="rId4" Type="http://schemas.openxmlformats.org/officeDocument/2006/relationships/notesSlide" Target="../notesSlides/notesSlide30.xml"/><Relationship Id="rId9" Type="http://schemas.microsoft.com/office/2007/relationships/hdphoto" Target="../media/hdphoto43.wdp"/><Relationship Id="rId14" Type="http://schemas.openxmlformats.org/officeDocument/2006/relationships/image" Target="../media/image8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2.png"/><Relationship Id="rId7" Type="http://schemas.microsoft.com/office/2007/relationships/hdphoto" Target="../media/hdphoto18.wdp"/><Relationship Id="rId12" Type="http://schemas.openxmlformats.org/officeDocument/2006/relationships/image" Target="../media/image9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microsoft.com/office/2007/relationships/hdphoto" Target="../media/hdphoto11.wdp"/><Relationship Id="rId5" Type="http://schemas.microsoft.com/office/2007/relationships/hdphoto" Target="../media/hdphoto39.wdp"/><Relationship Id="rId10" Type="http://schemas.openxmlformats.org/officeDocument/2006/relationships/image" Target="../media/image87.png"/><Relationship Id="rId4" Type="http://schemas.openxmlformats.org/officeDocument/2006/relationships/image" Target="../media/image84.png"/><Relationship Id="rId9" Type="http://schemas.microsoft.com/office/2007/relationships/hdphoto" Target="../media/hdphoto41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45.wdp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microsoft.com/office/2007/relationships/hdphoto" Target="../media/hdphoto44.wdp"/><Relationship Id="rId4" Type="http://schemas.openxmlformats.org/officeDocument/2006/relationships/image" Target="../media/image95.png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47.wdp"/><Relationship Id="rId3" Type="http://schemas.microsoft.com/office/2007/relationships/hdphoto" Target="../media/hdphoto46.wdp"/><Relationship Id="rId7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8.wdp"/><Relationship Id="rId5" Type="http://schemas.openxmlformats.org/officeDocument/2006/relationships/image" Target="../media/image38.png"/><Relationship Id="rId4" Type="http://schemas.openxmlformats.org/officeDocument/2006/relationships/image" Target="../media/image74.png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hdphoto" Target="../media/hdphoto49.wdp"/><Relationship Id="rId3" Type="http://schemas.microsoft.com/office/2007/relationships/hdphoto" Target="../media/hdphoto46.wdp"/><Relationship Id="rId7" Type="http://schemas.openxmlformats.org/officeDocument/2006/relationships/image" Target="../media/image100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8.wdp"/><Relationship Id="rId5" Type="http://schemas.openxmlformats.org/officeDocument/2006/relationships/image" Target="../media/image99.png"/><Relationship Id="rId4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9.wdp"/><Relationship Id="rId18" Type="http://schemas.microsoft.com/office/2007/relationships/hdphoto" Target="../media/hdphoto11.wdp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26.png"/><Relationship Id="rId7" Type="http://schemas.openxmlformats.org/officeDocument/2006/relationships/image" Target="../media/image7.png"/><Relationship Id="rId12" Type="http://schemas.openxmlformats.org/officeDocument/2006/relationships/image" Target="../media/image21.png"/><Relationship Id="rId17" Type="http://schemas.openxmlformats.org/officeDocument/2006/relationships/image" Target="../media/image24.png"/><Relationship Id="rId2" Type="http://schemas.openxmlformats.org/officeDocument/2006/relationships/audio" Target="../media/media1.mp3"/><Relationship Id="rId16" Type="http://schemas.openxmlformats.org/officeDocument/2006/relationships/image" Target="../media/image23.png"/><Relationship Id="rId20" Type="http://schemas.openxmlformats.org/officeDocument/2006/relationships/slide" Target="slide3.xml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microsoft.com/office/2007/relationships/hdphoto" Target="../media/hdphoto3.wdp"/><Relationship Id="rId5" Type="http://schemas.openxmlformats.org/officeDocument/2006/relationships/image" Target="../media/image1.png"/><Relationship Id="rId15" Type="http://schemas.microsoft.com/office/2007/relationships/hdphoto" Target="../media/hdphoto10.wdp"/><Relationship Id="rId10" Type="http://schemas.openxmlformats.org/officeDocument/2006/relationships/image" Target="../media/image20.png"/><Relationship Id="rId19" Type="http://schemas.openxmlformats.org/officeDocument/2006/relationships/image" Target="../media/image25.png"/><Relationship Id="rId4" Type="http://schemas.openxmlformats.org/officeDocument/2006/relationships/notesSlide" Target="../notesSlides/notesSlide4.xml"/><Relationship Id="rId9" Type="http://schemas.microsoft.com/office/2007/relationships/hdphoto" Target="../media/hdphoto8.wdp"/><Relationship Id="rId14" Type="http://schemas.openxmlformats.org/officeDocument/2006/relationships/image" Target="../media/image22.png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hdphoto" Target="../media/hdphoto47.wdp"/><Relationship Id="rId3" Type="http://schemas.microsoft.com/office/2007/relationships/hdphoto" Target="../media/hdphoto46.wdp"/><Relationship Id="rId7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8.wdp"/><Relationship Id="rId5" Type="http://schemas.openxmlformats.org/officeDocument/2006/relationships/image" Target="../media/image38.png"/><Relationship Id="rId4" Type="http://schemas.openxmlformats.org/officeDocument/2006/relationships/image" Target="../media/image74.png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hdphoto" Target="../media/hdphoto47.wdp"/><Relationship Id="rId13" Type="http://schemas.microsoft.com/office/2007/relationships/hdphoto" Target="../media/hdphoto50.wdp"/><Relationship Id="rId18" Type="http://schemas.openxmlformats.org/officeDocument/2006/relationships/image" Target="../media/image5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8.png"/><Relationship Id="rId12" Type="http://schemas.openxmlformats.org/officeDocument/2006/relationships/image" Target="../media/image102.png"/><Relationship Id="rId17" Type="http://schemas.microsoft.com/office/2007/relationships/hdphoto" Target="../media/hdphoto52.wdp"/><Relationship Id="rId2" Type="http://schemas.openxmlformats.org/officeDocument/2006/relationships/audio" Target="../media/media3.mp3"/><Relationship Id="rId16" Type="http://schemas.openxmlformats.org/officeDocument/2006/relationships/image" Target="../media/image104.png"/><Relationship Id="rId20" Type="http://schemas.openxmlformats.org/officeDocument/2006/relationships/image" Target="../media/image25.png"/><Relationship Id="rId1" Type="http://schemas.microsoft.com/office/2007/relationships/media" Target="../media/media3.mp3"/><Relationship Id="rId6" Type="http://schemas.openxmlformats.org/officeDocument/2006/relationships/image" Target="../media/image74.png"/><Relationship Id="rId11" Type="http://schemas.openxmlformats.org/officeDocument/2006/relationships/image" Target="../media/image101.png"/><Relationship Id="rId5" Type="http://schemas.microsoft.com/office/2007/relationships/hdphoto" Target="../media/hdphoto46.wdp"/><Relationship Id="rId15" Type="http://schemas.microsoft.com/office/2007/relationships/hdphoto" Target="../media/hdphoto51.wdp"/><Relationship Id="rId10" Type="http://schemas.openxmlformats.org/officeDocument/2006/relationships/image" Target="../media/image76.png"/><Relationship Id="rId19" Type="http://schemas.microsoft.com/office/2007/relationships/hdphoto" Target="../media/hdphoto25.wdp"/><Relationship Id="rId4" Type="http://schemas.openxmlformats.org/officeDocument/2006/relationships/image" Target="../media/image97.png"/><Relationship Id="rId9" Type="http://schemas.openxmlformats.org/officeDocument/2006/relationships/image" Target="../media/image92.png"/><Relationship Id="rId14" Type="http://schemas.openxmlformats.org/officeDocument/2006/relationships/image" Target="../media/image10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4.png"/><Relationship Id="rId18" Type="http://schemas.openxmlformats.org/officeDocument/2006/relationships/image" Target="../media/image10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2.png"/><Relationship Id="rId12" Type="http://schemas.microsoft.com/office/2007/relationships/hdphoto" Target="../media/hdphoto47.wdp"/><Relationship Id="rId17" Type="http://schemas.openxmlformats.org/officeDocument/2006/relationships/image" Target="../media/image25.png"/><Relationship Id="rId2" Type="http://schemas.openxmlformats.org/officeDocument/2006/relationships/audio" Target="../media/media3.mp3"/><Relationship Id="rId16" Type="http://schemas.microsoft.com/office/2007/relationships/hdphoto" Target="../media/hdphoto25.wdp"/><Relationship Id="rId1" Type="http://schemas.microsoft.com/office/2007/relationships/media" Target="../media/media3.mp3"/><Relationship Id="rId6" Type="http://schemas.openxmlformats.org/officeDocument/2006/relationships/image" Target="../media/image74.png"/><Relationship Id="rId11" Type="http://schemas.openxmlformats.org/officeDocument/2006/relationships/image" Target="../media/image98.png"/><Relationship Id="rId5" Type="http://schemas.microsoft.com/office/2007/relationships/hdphoto" Target="../media/hdphoto46.wdp"/><Relationship Id="rId15" Type="http://schemas.openxmlformats.org/officeDocument/2006/relationships/image" Target="../media/image51.png"/><Relationship Id="rId10" Type="http://schemas.microsoft.com/office/2007/relationships/hdphoto" Target="../media/hdphoto50.wdp"/><Relationship Id="rId19" Type="http://schemas.microsoft.com/office/2007/relationships/hdphoto" Target="../media/hdphoto51.wdp"/><Relationship Id="rId4" Type="http://schemas.openxmlformats.org/officeDocument/2006/relationships/image" Target="../media/image97.png"/><Relationship Id="rId9" Type="http://schemas.openxmlformats.org/officeDocument/2006/relationships/image" Target="../media/image102.png"/><Relationship Id="rId14" Type="http://schemas.microsoft.com/office/2007/relationships/hdphoto" Target="../media/hdphoto52.wdp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53.wdp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7.wdp"/><Relationship Id="rId5" Type="http://schemas.openxmlformats.org/officeDocument/2006/relationships/image" Target="../media/image98.png"/><Relationship Id="rId4" Type="http://schemas.openxmlformats.org/officeDocument/2006/relationships/image" Target="../media/image7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.png"/><Relationship Id="rId7" Type="http://schemas.microsoft.com/office/2007/relationships/hdphoto" Target="../media/hdphoto16.wdp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7.png"/><Relationship Id="rId10" Type="http://schemas.openxmlformats.org/officeDocument/2006/relationships/image" Target="../media/image35.png"/><Relationship Id="rId4" Type="http://schemas.openxmlformats.org/officeDocument/2006/relationships/image" Target="../media/image10.png"/><Relationship Id="rId9" Type="http://schemas.microsoft.com/office/2007/relationships/hdphoto" Target="../media/hdphoto17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1.png"/><Relationship Id="rId18" Type="http://schemas.microsoft.com/office/2007/relationships/hdphoto" Target="../media/hdphoto11.wdp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26.png"/><Relationship Id="rId7" Type="http://schemas.openxmlformats.org/officeDocument/2006/relationships/image" Target="../media/image7.png"/><Relationship Id="rId12" Type="http://schemas.microsoft.com/office/2007/relationships/hdphoto" Target="../media/hdphoto4.wdp"/><Relationship Id="rId17" Type="http://schemas.openxmlformats.org/officeDocument/2006/relationships/image" Target="../media/image24.png"/><Relationship Id="rId2" Type="http://schemas.openxmlformats.org/officeDocument/2006/relationships/audio" Target="../media/media1.mp3"/><Relationship Id="rId16" Type="http://schemas.microsoft.com/office/2007/relationships/hdphoto" Target="../media/hdphoto10.wdp"/><Relationship Id="rId20" Type="http://schemas.openxmlformats.org/officeDocument/2006/relationships/slide" Target="slide3.xml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28.png"/><Relationship Id="rId5" Type="http://schemas.openxmlformats.org/officeDocument/2006/relationships/image" Target="../media/image1.png"/><Relationship Id="rId15" Type="http://schemas.openxmlformats.org/officeDocument/2006/relationships/image" Target="../media/image22.png"/><Relationship Id="rId10" Type="http://schemas.microsoft.com/office/2007/relationships/hdphoto" Target="../media/hdphoto12.wdp"/><Relationship Id="rId19" Type="http://schemas.openxmlformats.org/officeDocument/2006/relationships/image" Target="../media/image29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7.png"/><Relationship Id="rId14" Type="http://schemas.microsoft.com/office/2007/relationships/hdphoto" Target="../media/hdphoto9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1.png"/><Relationship Id="rId18" Type="http://schemas.microsoft.com/office/2007/relationships/hdphoto" Target="../media/hdphoto15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12" Type="http://schemas.microsoft.com/office/2007/relationships/hdphoto" Target="../media/hdphoto13.wdp"/><Relationship Id="rId17" Type="http://schemas.openxmlformats.org/officeDocument/2006/relationships/image" Target="../media/image32.png"/><Relationship Id="rId2" Type="http://schemas.openxmlformats.org/officeDocument/2006/relationships/audio" Target="../media/media1.mp3"/><Relationship Id="rId16" Type="http://schemas.microsoft.com/office/2007/relationships/hdphoto" Target="../media/hdphoto9.wdp"/><Relationship Id="rId20" Type="http://schemas.microsoft.com/office/2007/relationships/hdphoto" Target="../media/hdphoto11.wdp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30.png"/><Relationship Id="rId5" Type="http://schemas.openxmlformats.org/officeDocument/2006/relationships/image" Target="../media/image1.png"/><Relationship Id="rId15" Type="http://schemas.openxmlformats.org/officeDocument/2006/relationships/image" Target="../media/image21.png"/><Relationship Id="rId10" Type="http://schemas.microsoft.com/office/2007/relationships/hdphoto" Target="../media/hdphoto10.wdp"/><Relationship Id="rId19" Type="http://schemas.openxmlformats.org/officeDocument/2006/relationships/image" Target="../media/image24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2.png"/><Relationship Id="rId14" Type="http://schemas.microsoft.com/office/2007/relationships/hdphoto" Target="../media/hdphoto14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.png"/><Relationship Id="rId7" Type="http://schemas.microsoft.com/office/2007/relationships/hdphoto" Target="../media/hdphoto16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7.png"/><Relationship Id="rId10" Type="http://schemas.openxmlformats.org/officeDocument/2006/relationships/image" Target="../media/image35.png"/><Relationship Id="rId4" Type="http://schemas.openxmlformats.org/officeDocument/2006/relationships/image" Target="../media/image10.png"/><Relationship Id="rId9" Type="http://schemas.microsoft.com/office/2007/relationships/hdphoto" Target="../media/hdphoto17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36.png"/><Relationship Id="rId5" Type="http://schemas.openxmlformats.org/officeDocument/2006/relationships/image" Target="../media/image3.png"/><Relationship Id="rId10" Type="http://schemas.openxmlformats.org/officeDocument/2006/relationships/image" Target="../media/image35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.png"/><Relationship Id="rId7" Type="http://schemas.microsoft.com/office/2007/relationships/hdphoto" Target="../media/hdphoto18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7.png"/><Relationship Id="rId9" Type="http://schemas.microsoft.com/office/2007/relationships/hdphoto" Target="../media/hdphoto1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18A4FD0-8BC0-40E6-8B27-47E8A6E131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D6EE716-4C32-48E0-A002-7565F78718D6}"/>
              </a:ext>
            </a:extLst>
          </p:cNvPr>
          <p:cNvSpPr/>
          <p:nvPr/>
        </p:nvSpPr>
        <p:spPr>
          <a:xfrm>
            <a:off x="313736" y="1009458"/>
            <a:ext cx="11110477" cy="390429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E7E740FF-8FEF-4A4F-9AC3-535168C4EE62}"/>
              </a:ext>
            </a:extLst>
          </p:cNvPr>
          <p:cNvGrpSpPr/>
          <p:nvPr/>
        </p:nvGrpSpPr>
        <p:grpSpPr>
          <a:xfrm>
            <a:off x="0" y="4131674"/>
            <a:ext cx="12191999" cy="3225796"/>
            <a:chOff x="0" y="4119048"/>
            <a:chExt cx="10174922" cy="371684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C3503717-EF73-4D20-9582-CF6D68684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119048"/>
              <a:ext cx="5562600" cy="3236478"/>
            </a:xfrm>
            <a:prstGeom prst="rect">
              <a:avLst/>
            </a:prstGeom>
          </p:spPr>
        </p:pic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D5646330-F132-41A2-B26C-2FA0804A9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5152316"/>
              <a:ext cx="4612322" cy="2683580"/>
            </a:xfrm>
            <a:prstGeom prst="rect">
              <a:avLst/>
            </a:prstGeom>
          </p:spPr>
        </p:pic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E5E2DAAC-1163-4AE8-9DB2-274B0D597962}"/>
              </a:ext>
            </a:extLst>
          </p:cNvPr>
          <p:cNvGrpSpPr/>
          <p:nvPr/>
        </p:nvGrpSpPr>
        <p:grpSpPr>
          <a:xfrm>
            <a:off x="36131" y="93172"/>
            <a:ext cx="11978640" cy="2087004"/>
            <a:chOff x="0" y="0"/>
            <a:chExt cx="12192000" cy="252646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BE8BC59F-F0E2-48BC-BE6E-9D9359E022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9204" y="0"/>
              <a:ext cx="5332796" cy="190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9195ACB-4AA4-4E5E-820B-78D139295A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7072516" cy="2526469"/>
            </a:xfrm>
            <a:prstGeom prst="rect">
              <a:avLst/>
            </a:prstGeom>
          </p:spPr>
        </p:pic>
      </p:grpSp>
      <p:pic>
        <p:nvPicPr>
          <p:cNvPr id="34" name="图片 33">
            <a:extLst>
              <a:ext uri="{FF2B5EF4-FFF2-40B4-BE49-F238E27FC236}">
                <a16:creationId xmlns:a16="http://schemas.microsoft.com/office/drawing/2014/main" id="{A3C9C915-8785-45EC-AB17-DA6383F172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5284"/>
            <a:ext cx="2277384" cy="2227943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297D4E88-3958-4A9C-9959-963A323F9E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4386" y="4953001"/>
            <a:ext cx="1427614" cy="2227943"/>
          </a:xfrm>
          <a:prstGeom prst="rect">
            <a:avLst/>
          </a:prstGeom>
        </p:spPr>
      </p:pic>
      <p:sp>
        <p:nvSpPr>
          <p:cNvPr id="36" name="标题 1">
            <a:extLst>
              <a:ext uri="{FF2B5EF4-FFF2-40B4-BE49-F238E27FC236}">
                <a16:creationId xmlns:a16="http://schemas.microsoft.com/office/drawing/2014/main" id="{C2420CB9-2BC1-4D8E-A30C-58586C6AB160}"/>
              </a:ext>
            </a:extLst>
          </p:cNvPr>
          <p:cNvSpPr txBox="1">
            <a:spLocks/>
          </p:cNvSpPr>
          <p:nvPr/>
        </p:nvSpPr>
        <p:spPr>
          <a:xfrm>
            <a:off x="928332" y="1009458"/>
            <a:ext cx="8430572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7200">
                <a:solidFill>
                  <a:srgbClr val="1B6A22"/>
                </a:solidFill>
                <a:latin typeface="UVN Nhan Nang" panose="020B0805050508020204" pitchFamily="34" charset="0"/>
                <a:ea typeface="字魂27号-布丁体" panose="00000500000000000000" pitchFamily="2" charset="-122"/>
              </a:rPr>
              <a:t>Toán</a:t>
            </a:r>
            <a:endParaRPr lang="zh-CN" altLang="en-US" sz="7200" dirty="0">
              <a:solidFill>
                <a:srgbClr val="1B6A22"/>
              </a:solidFill>
              <a:latin typeface="UVN Nhan Nang" panose="020B0805050508020204" pitchFamily="34" charset="0"/>
              <a:ea typeface="字魂27号-布丁体" panose="00000500000000000000" pitchFamily="2" charset="-122"/>
            </a:endParaRPr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id="{7F12923B-3525-46BB-9BA9-6E10C50B9A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5765" y="1307953"/>
            <a:ext cx="1526424" cy="1355359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D0F910DF-2743-4F46-886F-98DC8BFC5E14}"/>
              </a:ext>
            </a:extLst>
          </p:cNvPr>
          <p:cNvGrpSpPr/>
          <p:nvPr/>
        </p:nvGrpSpPr>
        <p:grpSpPr>
          <a:xfrm>
            <a:off x="1" y="5744572"/>
            <a:ext cx="12191999" cy="1113427"/>
            <a:chOff x="1" y="5605056"/>
            <a:chExt cx="13719705" cy="1252944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E5D40A39-2A6B-4B44-A708-A113D230052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5605056"/>
              <a:ext cx="6859204" cy="1252943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4345AEB6-F897-4971-8A28-731BF634F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0502" y="5605057"/>
              <a:ext cx="6859204" cy="1252943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34CC322F-E723-486C-82A6-47BA553E5529}"/>
              </a:ext>
            </a:extLst>
          </p:cNvPr>
          <p:cNvSpPr txBox="1"/>
          <p:nvPr/>
        </p:nvSpPr>
        <p:spPr>
          <a:xfrm>
            <a:off x="1919546" y="2051056"/>
            <a:ext cx="8211810" cy="2215991"/>
          </a:xfrm>
          <a:prstGeom prst="rect">
            <a:avLst/>
          </a:prstGeom>
          <a:noFill/>
          <a:effectLst>
            <a:outerShdw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7200" dirty="0">
                <a:solidFill>
                  <a:srgbClr val="ED5565"/>
                </a:solidFill>
                <a:latin typeface="UVN Chim Bien Nang" panose="0209080305050A020404" pitchFamily="18" charset="0"/>
              </a:rPr>
              <a:t>So </a:t>
            </a:r>
            <a:r>
              <a:rPr lang="en-US" sz="7200" dirty="0" err="1">
                <a:solidFill>
                  <a:srgbClr val="ED5565"/>
                </a:solidFill>
                <a:latin typeface="UVN Chim Bien Nang" panose="0209080305050A020404" pitchFamily="18" charset="0"/>
              </a:rPr>
              <a:t>sánh</a:t>
            </a:r>
            <a:r>
              <a:rPr lang="en-US" sz="7200" dirty="0">
                <a:solidFill>
                  <a:srgbClr val="ED5565"/>
                </a:solidFill>
                <a:latin typeface="UVN Chim Bien Nang" panose="0209080305050A020404" pitchFamily="18" charset="0"/>
              </a:rPr>
              <a:t> </a:t>
            </a:r>
            <a:r>
              <a:rPr lang="en-US" sz="7200" dirty="0" err="1">
                <a:solidFill>
                  <a:srgbClr val="ED5565"/>
                </a:solidFill>
                <a:latin typeface="UVN Chim Bien Nang" panose="0209080305050A020404" pitchFamily="18" charset="0"/>
              </a:rPr>
              <a:t>các</a:t>
            </a:r>
            <a:r>
              <a:rPr lang="en-US" sz="7200" dirty="0">
                <a:solidFill>
                  <a:srgbClr val="ED5565"/>
                </a:solidFill>
                <a:latin typeface="UVN Chim Bien Nang" panose="0209080305050A020404" pitchFamily="18" charset="0"/>
              </a:rPr>
              <a:t> </a:t>
            </a:r>
            <a:r>
              <a:rPr lang="en-US" sz="7200" dirty="0" err="1">
                <a:solidFill>
                  <a:srgbClr val="ED5565"/>
                </a:solidFill>
                <a:latin typeface="UVN Chim Bien Nang" panose="0209080305050A020404" pitchFamily="18" charset="0"/>
              </a:rPr>
              <a:t>số</a:t>
            </a:r>
            <a:r>
              <a:rPr lang="en-US" sz="7200" dirty="0">
                <a:solidFill>
                  <a:srgbClr val="ED5565"/>
                </a:solidFill>
                <a:latin typeface="UVN Chim Bien Nang" panose="0209080305050A020404" pitchFamily="18" charset="0"/>
              </a:rPr>
              <a:t> </a:t>
            </a:r>
          </a:p>
          <a:p>
            <a:pPr algn="ctr"/>
            <a:r>
              <a:rPr lang="en-US" sz="7200" dirty="0" err="1">
                <a:solidFill>
                  <a:srgbClr val="ED5565"/>
                </a:solidFill>
                <a:latin typeface="UVN Chim Bien Nang" panose="0209080305050A020404" pitchFamily="18" charset="0"/>
              </a:rPr>
              <a:t>có</a:t>
            </a:r>
            <a:r>
              <a:rPr lang="en-US" sz="7200" dirty="0">
                <a:solidFill>
                  <a:srgbClr val="ED5565"/>
                </a:solidFill>
                <a:latin typeface="UVN Chim Bien Nang" panose="0209080305050A020404" pitchFamily="18" charset="0"/>
              </a:rPr>
              <a:t> </a:t>
            </a:r>
            <a:r>
              <a:rPr lang="en-US" sz="7200" dirty="0" err="1">
                <a:solidFill>
                  <a:srgbClr val="ED5565"/>
                </a:solidFill>
                <a:latin typeface="UVN Chim Bien Nang" panose="0209080305050A020404" pitchFamily="18" charset="0"/>
              </a:rPr>
              <a:t>bốn</a:t>
            </a:r>
            <a:r>
              <a:rPr lang="en-US" sz="7200" dirty="0">
                <a:solidFill>
                  <a:srgbClr val="ED5565"/>
                </a:solidFill>
                <a:latin typeface="UVN Chim Bien Nang" panose="0209080305050A020404" pitchFamily="18" charset="0"/>
              </a:rPr>
              <a:t> </a:t>
            </a:r>
            <a:r>
              <a:rPr lang="en-US" sz="7200" dirty="0" err="1">
                <a:solidFill>
                  <a:srgbClr val="ED5565"/>
                </a:solidFill>
                <a:latin typeface="UVN Chim Bien Nang" panose="0209080305050A020404" pitchFamily="18" charset="0"/>
              </a:rPr>
              <a:t>chữ</a:t>
            </a:r>
            <a:r>
              <a:rPr lang="en-US" sz="7200" dirty="0">
                <a:solidFill>
                  <a:srgbClr val="ED5565"/>
                </a:solidFill>
                <a:latin typeface="UVN Chim Bien Nang" panose="0209080305050A020404" pitchFamily="18" charset="0"/>
              </a:rPr>
              <a:t> </a:t>
            </a:r>
            <a:r>
              <a:rPr lang="en-US" sz="7200" dirty="0" err="1">
                <a:solidFill>
                  <a:srgbClr val="ED5565"/>
                </a:solidFill>
                <a:latin typeface="UVN Chim Bien Nang" panose="0209080305050A020404" pitchFamily="18" charset="0"/>
              </a:rPr>
              <a:t>số</a:t>
            </a:r>
            <a:endParaRPr lang="en-US" sz="7200" dirty="0">
              <a:solidFill>
                <a:srgbClr val="ED5565"/>
              </a:solidFill>
              <a:latin typeface="UVN Chim Bien Nang" panose="0209080305050A0204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7508F6-FEE5-40DB-985A-0659BE725A76}"/>
              </a:ext>
            </a:extLst>
          </p:cNvPr>
          <p:cNvSpPr txBox="1"/>
          <p:nvPr/>
        </p:nvSpPr>
        <p:spPr>
          <a:xfrm>
            <a:off x="4571475" y="4122004"/>
            <a:ext cx="2453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latin typeface="UVN La Xanh" panose="03020702040502020203" pitchFamily="66" charset="0"/>
              </a:rPr>
              <a:t>Tiết 1 </a:t>
            </a:r>
          </a:p>
        </p:txBody>
      </p:sp>
      <p:pic>
        <p:nvPicPr>
          <p:cNvPr id="8" name="Picture 7" descr="A picture containing toy&#10;&#10;Description automatically generated">
            <a:extLst>
              <a:ext uri="{FF2B5EF4-FFF2-40B4-BE49-F238E27FC236}">
                <a16:creationId xmlns:a16="http://schemas.microsoft.com/office/drawing/2014/main" id="{887B158D-F0D4-4FEB-BABC-FE3FD38070B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911" b="94409" l="9585" r="89617">
                        <a14:foregroundMark x1="26518" y1="10383" x2="33706" y2="20927"/>
                        <a14:foregroundMark x1="33706" y1="20927" x2="33706" y2="21086"/>
                        <a14:foregroundMark x1="25399" y1="22843" x2="33067" y2="26518"/>
                        <a14:foregroundMark x1="75240" y1="30351" x2="75240" y2="30351"/>
                        <a14:foregroundMark x1="31150" y1="50479" x2="43291" y2="50479"/>
                        <a14:foregroundMark x1="28594" y1="61502" x2="44089" y2="63738"/>
                        <a14:foregroundMark x1="31629" y1="42332" x2="31629" y2="42332"/>
                        <a14:foregroundMark x1="77157" y1="30032" x2="77157" y2="30032"/>
                        <a14:foregroundMark x1="40575" y1="71725" x2="40575" y2="71725"/>
                        <a14:foregroundMark x1="62460" y1="70927" x2="62460" y2="70927"/>
                        <a14:foregroundMark x1="53834" y1="83227" x2="53834" y2="83227"/>
                        <a14:foregroundMark x1="33866" y1="88019" x2="33866" y2="88019"/>
                        <a14:foregroundMark x1="69489" y1="87859" x2="69489" y2="87859"/>
                        <a14:foregroundMark x1="70128" y1="83706" x2="66134" y2="91693"/>
                        <a14:foregroundMark x1="30032" y1="83227" x2="31789" y2="90575"/>
                        <a14:foregroundMark x1="68211" y1="66134" x2="68211" y2="66134"/>
                        <a14:foregroundMark x1="32907" y1="6070" x2="32907" y2="6070"/>
                        <a14:foregroundMark x1="74281" y1="30511" x2="74281" y2="30511"/>
                        <a14:foregroundMark x1="77796" y1="29233" x2="77796" y2="29233"/>
                        <a14:foregroundMark x1="78435" y1="27955" x2="78435" y2="27955"/>
                        <a14:foregroundMark x1="34185" y1="52875" x2="29553" y2="53355"/>
                        <a14:foregroundMark x1="31150" y1="60543" x2="31150" y2="60543"/>
                        <a14:foregroundMark x1="28594" y1="59904" x2="28594" y2="59904"/>
                        <a14:foregroundMark x1="27316" y1="61022" x2="27316" y2="61022"/>
                        <a14:foregroundMark x1="27316" y1="58946" x2="27316" y2="58946"/>
                        <a14:foregroundMark x1="26997" y1="58946" x2="26997" y2="58946"/>
                        <a14:foregroundMark x1="27316" y1="59744" x2="27316" y2="59744"/>
                        <a14:foregroundMark x1="27316" y1="59744" x2="27316" y2="59744"/>
                        <a14:foregroundMark x1="26198" y1="59744" x2="26198" y2="59744"/>
                        <a14:foregroundMark x1="26038" y1="61022" x2="26038" y2="61022"/>
                        <a14:foregroundMark x1="26038" y1="58946" x2="26038" y2="58946"/>
                        <a14:foregroundMark x1="26038" y1="59904" x2="25240" y2="59904"/>
                        <a14:foregroundMark x1="24441" y1="59904" x2="24441" y2="59904"/>
                        <a14:foregroundMark x1="26997" y1="59265" x2="26997" y2="59265"/>
                        <a14:foregroundMark x1="26198" y1="58466" x2="26198" y2="58466"/>
                        <a14:foregroundMark x1="25719" y1="58147" x2="25719" y2="58147"/>
                        <a14:foregroundMark x1="24920" y1="58147" x2="24121" y2="58147"/>
                        <a14:foregroundMark x1="24121" y1="58147" x2="24121" y2="58147"/>
                        <a14:foregroundMark x1="24121" y1="58147" x2="22684" y2="58466"/>
                        <a14:foregroundMark x1="22684" y1="59425" x2="22684" y2="59425"/>
                        <a14:foregroundMark x1="22843" y1="59904" x2="22843" y2="59904"/>
                        <a14:foregroundMark x1="23482" y1="60224" x2="23482" y2="60224"/>
                        <a14:foregroundMark x1="24760" y1="60224" x2="24760" y2="60224"/>
                        <a14:foregroundMark x1="25719" y1="60703" x2="25719" y2="60703"/>
                        <a14:foregroundMark x1="27476" y1="61182" x2="27476" y2="61182"/>
                        <a14:foregroundMark x1="29872" y1="61981" x2="29872" y2="61981"/>
                        <a14:foregroundMark x1="31310" y1="62460" x2="31310" y2="62460"/>
                        <a14:foregroundMark x1="32907" y1="63099" x2="32907" y2="63099"/>
                        <a14:foregroundMark x1="34345" y1="63578" x2="34345" y2="63578"/>
                        <a14:foregroundMark x1="51278" y1="84185" x2="51278" y2="84185"/>
                        <a14:foregroundMark x1="47444" y1="84026" x2="47444" y2="84026"/>
                        <a14:foregroundMark x1="47444" y1="84026" x2="53035" y2="84026"/>
                        <a14:foregroundMark x1="30831" y1="93131" x2="30831" y2="93131"/>
                        <a14:foregroundMark x1="67412" y1="94409" x2="67412" y2="94409"/>
                        <a14:foregroundMark x1="52556" y1="83706" x2="47764" y2="83706"/>
                        <a14:foregroundMark x1="53514" y1="84026" x2="45847" y2="83706"/>
                        <a14:foregroundMark x1="32588" y1="31150" x2="32588" y2="31150"/>
                        <a14:backgroundMark x1="77636" y1="69649" x2="85783" y2="746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778" y="960980"/>
            <a:ext cx="4887562" cy="488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5823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33333E-6 L 0.27813 -0.0025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06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75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250"/>
                            </p:stCondLst>
                            <p:childTnLst>
                              <p:par>
                                <p:cTn id="3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75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6" grpId="0"/>
      <p:bldP spid="22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B4B36BE-BBAE-4234-B355-84B837D1D4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561F5081-E712-42CD-9793-3E2CD3B15BDE}"/>
              </a:ext>
            </a:extLst>
          </p:cNvPr>
          <p:cNvGrpSpPr/>
          <p:nvPr/>
        </p:nvGrpSpPr>
        <p:grpSpPr>
          <a:xfrm>
            <a:off x="-248135" y="-121512"/>
            <a:ext cx="1067931" cy="945425"/>
            <a:chOff x="-248135" y="-121512"/>
            <a:chExt cx="1067931" cy="945425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339DBE74-03A1-4830-BE38-7A57A32F1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8135" y="0"/>
              <a:ext cx="695325" cy="823913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DBC50EA-AC80-4515-A44C-A5164BEDD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85570">
              <a:off x="124471" y="-121512"/>
              <a:ext cx="695325" cy="823913"/>
            </a:xfrm>
            <a:prstGeom prst="rect">
              <a:avLst/>
            </a:prstGeom>
          </p:spPr>
        </p:pic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5E6DD25B-B844-4A10-BC7B-0E84E414F4BF}"/>
              </a:ext>
            </a:extLst>
          </p:cNvPr>
          <p:cNvGrpSpPr/>
          <p:nvPr/>
        </p:nvGrpSpPr>
        <p:grpSpPr>
          <a:xfrm>
            <a:off x="1" y="5744572"/>
            <a:ext cx="12191999" cy="1113427"/>
            <a:chOff x="1" y="5605056"/>
            <a:chExt cx="13719705" cy="1252944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9FC1967C-3F5E-422D-AD05-567654434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5605056"/>
              <a:ext cx="6859204" cy="125294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577F578-31EF-468B-A00D-4EDFA1802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0502" y="5605057"/>
              <a:ext cx="6859204" cy="1252943"/>
            </a:xfrm>
            <a:prstGeom prst="rect">
              <a:avLst/>
            </a:prstGeom>
          </p:spPr>
        </p:pic>
      </p:grpSp>
      <p:pic>
        <p:nvPicPr>
          <p:cNvPr id="28" name="Picture 27" descr="A picture containing toy&#10;&#10;Description automatically generated">
            <a:extLst>
              <a:ext uri="{FF2B5EF4-FFF2-40B4-BE49-F238E27FC236}">
                <a16:creationId xmlns:a16="http://schemas.microsoft.com/office/drawing/2014/main" id="{745ED414-0755-4773-B669-D1549C8BA3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11" b="94409" l="9585" r="89617">
                        <a14:foregroundMark x1="26518" y1="10383" x2="33706" y2="20927"/>
                        <a14:foregroundMark x1="33706" y1="20927" x2="33706" y2="21086"/>
                        <a14:foregroundMark x1="25399" y1="22843" x2="33067" y2="26518"/>
                        <a14:foregroundMark x1="75240" y1="30351" x2="75240" y2="30351"/>
                        <a14:foregroundMark x1="31150" y1="50479" x2="43291" y2="50479"/>
                        <a14:foregroundMark x1="28594" y1="61502" x2="44089" y2="63738"/>
                        <a14:foregroundMark x1="31629" y1="42332" x2="31629" y2="42332"/>
                        <a14:foregroundMark x1="77157" y1="30032" x2="77157" y2="30032"/>
                        <a14:foregroundMark x1="40575" y1="71725" x2="40575" y2="71725"/>
                        <a14:foregroundMark x1="62460" y1="70927" x2="62460" y2="70927"/>
                        <a14:foregroundMark x1="53834" y1="83227" x2="53834" y2="83227"/>
                        <a14:foregroundMark x1="33866" y1="88019" x2="33866" y2="88019"/>
                        <a14:foregroundMark x1="69489" y1="87859" x2="69489" y2="87859"/>
                        <a14:foregroundMark x1="70128" y1="83706" x2="66134" y2="91693"/>
                        <a14:foregroundMark x1="30032" y1="83227" x2="31789" y2="90575"/>
                        <a14:foregroundMark x1="68211" y1="66134" x2="68211" y2="66134"/>
                        <a14:foregroundMark x1="32907" y1="6070" x2="32907" y2="6070"/>
                        <a14:foregroundMark x1="74281" y1="30511" x2="74281" y2="30511"/>
                        <a14:foregroundMark x1="77796" y1="29233" x2="77796" y2="29233"/>
                        <a14:foregroundMark x1="78435" y1="27955" x2="78435" y2="27955"/>
                        <a14:foregroundMark x1="34185" y1="52875" x2="29553" y2="53355"/>
                        <a14:foregroundMark x1="31150" y1="60543" x2="31150" y2="60543"/>
                        <a14:foregroundMark x1="28594" y1="59904" x2="28594" y2="59904"/>
                        <a14:foregroundMark x1="27316" y1="61022" x2="27316" y2="61022"/>
                        <a14:foregroundMark x1="27316" y1="58946" x2="27316" y2="58946"/>
                        <a14:foregroundMark x1="26997" y1="58946" x2="26997" y2="58946"/>
                        <a14:foregroundMark x1="27316" y1="59744" x2="27316" y2="59744"/>
                        <a14:foregroundMark x1="27316" y1="59744" x2="27316" y2="59744"/>
                        <a14:foregroundMark x1="26198" y1="59744" x2="26198" y2="59744"/>
                        <a14:foregroundMark x1="26038" y1="61022" x2="26038" y2="61022"/>
                        <a14:foregroundMark x1="26038" y1="58946" x2="26038" y2="58946"/>
                        <a14:foregroundMark x1="26038" y1="59904" x2="25240" y2="59904"/>
                        <a14:foregroundMark x1="24441" y1="59904" x2="24441" y2="59904"/>
                        <a14:foregroundMark x1="26997" y1="59265" x2="26997" y2="59265"/>
                        <a14:foregroundMark x1="26198" y1="58466" x2="26198" y2="58466"/>
                        <a14:foregroundMark x1="25719" y1="58147" x2="25719" y2="58147"/>
                        <a14:foregroundMark x1="24920" y1="58147" x2="24121" y2="58147"/>
                        <a14:foregroundMark x1="24121" y1="58147" x2="24121" y2="58147"/>
                        <a14:foregroundMark x1="24121" y1="58147" x2="22684" y2="58466"/>
                        <a14:foregroundMark x1="22684" y1="59425" x2="22684" y2="59425"/>
                        <a14:foregroundMark x1="22843" y1="59904" x2="22843" y2="59904"/>
                        <a14:foregroundMark x1="23482" y1="60224" x2="23482" y2="60224"/>
                        <a14:foregroundMark x1="24760" y1="60224" x2="24760" y2="60224"/>
                        <a14:foregroundMark x1="25719" y1="60703" x2="25719" y2="60703"/>
                        <a14:foregroundMark x1="27476" y1="61182" x2="27476" y2="61182"/>
                        <a14:foregroundMark x1="29872" y1="61981" x2="29872" y2="61981"/>
                        <a14:foregroundMark x1="31310" y1="62460" x2="31310" y2="62460"/>
                        <a14:foregroundMark x1="32907" y1="63099" x2="32907" y2="63099"/>
                        <a14:foregroundMark x1="34345" y1="63578" x2="34345" y2="63578"/>
                        <a14:foregroundMark x1="51278" y1="84185" x2="51278" y2="84185"/>
                        <a14:foregroundMark x1="47444" y1="84026" x2="47444" y2="84026"/>
                        <a14:foregroundMark x1="47444" y1="84026" x2="53035" y2="84026"/>
                        <a14:foregroundMark x1="30831" y1="93131" x2="30831" y2="93131"/>
                        <a14:foregroundMark x1="67412" y1="94409" x2="67412" y2="94409"/>
                        <a14:foregroundMark x1="52556" y1="83706" x2="47764" y2="83706"/>
                        <a14:foregroundMark x1="53514" y1="84026" x2="45847" y2="83706"/>
                        <a14:foregroundMark x1="32588" y1="31150" x2="32588" y2="31150"/>
                        <a14:backgroundMark x1="77636" y1="69649" x2="85783" y2="746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912" y="823912"/>
            <a:ext cx="5839323" cy="5839323"/>
          </a:xfrm>
          <a:prstGeom prst="rect">
            <a:avLst/>
          </a:prstGeom>
        </p:spPr>
      </p:pic>
      <p:sp>
        <p:nvSpPr>
          <p:cNvPr id="29" name="Google Shape;1533;p42">
            <a:extLst>
              <a:ext uri="{FF2B5EF4-FFF2-40B4-BE49-F238E27FC236}">
                <a16:creationId xmlns:a16="http://schemas.microsoft.com/office/drawing/2014/main" id="{C8B690F2-A136-4391-837A-DEFE3CA54D25}"/>
              </a:ext>
            </a:extLst>
          </p:cNvPr>
          <p:cNvSpPr txBox="1">
            <a:spLocks/>
          </p:cNvSpPr>
          <p:nvPr/>
        </p:nvSpPr>
        <p:spPr>
          <a:xfrm>
            <a:off x="634230" y="3083120"/>
            <a:ext cx="7252470" cy="12243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9600" b="1">
                <a:latin typeface="UVN Anh Hai" panose="02040603050506020403" pitchFamily="18" charset="0"/>
              </a:rPr>
              <a:t>CÙNG HỌC</a:t>
            </a:r>
            <a:endParaRPr lang="en-US" sz="9600" b="1" dirty="0">
              <a:latin typeface="UVN Anh Hai" panose="02040603050506020403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0A060B-2F8B-4E27-9B13-1794438614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66340" y="-20841"/>
            <a:ext cx="2571422" cy="257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63685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B4B36BE-BBAE-4234-B355-84B837D1D4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561F5081-E712-42CD-9793-3E2CD3B15BDE}"/>
              </a:ext>
            </a:extLst>
          </p:cNvPr>
          <p:cNvGrpSpPr/>
          <p:nvPr/>
        </p:nvGrpSpPr>
        <p:grpSpPr>
          <a:xfrm>
            <a:off x="-248135" y="-121512"/>
            <a:ext cx="1067931" cy="945425"/>
            <a:chOff x="-248135" y="-121512"/>
            <a:chExt cx="1067931" cy="945425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339DBE74-03A1-4830-BE38-7A57A32F1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8135" y="0"/>
              <a:ext cx="695325" cy="823913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DBC50EA-AC80-4515-A44C-A5164BEDD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85570">
              <a:off x="124471" y="-121512"/>
              <a:ext cx="695325" cy="823913"/>
            </a:xfrm>
            <a:prstGeom prst="rect">
              <a:avLst/>
            </a:prstGeom>
          </p:spPr>
        </p:pic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5E6DD25B-B844-4A10-BC7B-0E84E414F4BF}"/>
              </a:ext>
            </a:extLst>
          </p:cNvPr>
          <p:cNvGrpSpPr/>
          <p:nvPr/>
        </p:nvGrpSpPr>
        <p:grpSpPr>
          <a:xfrm>
            <a:off x="1" y="5744572"/>
            <a:ext cx="12191999" cy="1113427"/>
            <a:chOff x="1" y="5605056"/>
            <a:chExt cx="13719705" cy="1252944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9FC1967C-3F5E-422D-AD05-567654434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5605056"/>
              <a:ext cx="6859204" cy="125294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577F578-31EF-468B-A00D-4EDFA1802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0502" y="5605057"/>
              <a:ext cx="6859204" cy="1252943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F8CF126-C957-43B3-BB74-65ED739DFF7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35" b="37579" l="26643" r="97691">
                        <a14:foregroundMark x1="41385" y1="33291" x2="53286" y2="33039"/>
                        <a14:foregroundMark x1="53286" y1="33039" x2="75311" y2="33544"/>
                        <a14:foregroundMark x1="66607" y1="37579" x2="78863" y2="36822"/>
                        <a14:foregroundMark x1="29130" y1="25221" x2="29130" y2="25221"/>
                        <a14:foregroundMark x1="51332" y1="3405" x2="51332" y2="3405"/>
                        <a14:foregroundMark x1="53819" y1="1261" x2="53819" y2="1261"/>
                        <a14:foregroundMark x1="94494" y1="14754" x2="94494" y2="14754"/>
                        <a14:foregroundMark x1="96270" y1="8827" x2="96270" y2="8827"/>
                        <a14:foregroundMark x1="97691" y1="17528" x2="97691" y2="17528"/>
                        <a14:foregroundMark x1="90764" y1="21438" x2="90764" y2="21438"/>
                        <a14:foregroundMark x1="27709" y1="16267" x2="27709" y2="16267"/>
                        <a14:foregroundMark x1="26643" y1="24464" x2="26643" y2="24464"/>
                        <a14:foregroundMark x1="90764" y1="23707" x2="90764" y2="23707"/>
                        <a14:foregroundMark x1="90409" y1="18789" x2="90409" y2="18789"/>
                        <a14:foregroundMark x1="90409" y1="23960" x2="90409" y2="23960"/>
                      </a14:backgroundRemoval>
                    </a14:imgEffect>
                  </a14:imgLayer>
                </a14:imgProps>
              </a:ext>
            </a:extLst>
          </a:blip>
          <a:srcRect l="25075" t="-766" r="-22985" b="60366"/>
          <a:stretch/>
        </p:blipFill>
        <p:spPr>
          <a:xfrm>
            <a:off x="149450" y="2475962"/>
            <a:ext cx="4579490" cy="26615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EB3D4E5-B077-4EAA-9E01-ECB10F535E22}"/>
              </a:ext>
            </a:extLst>
          </p:cNvPr>
          <p:cNvSpPr txBox="1"/>
          <p:nvPr/>
        </p:nvSpPr>
        <p:spPr>
          <a:xfrm>
            <a:off x="646604" y="3806743"/>
            <a:ext cx="25144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đồ 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endParaRPr lang="en-US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24">
            <a:extLst>
              <a:ext uri="{FF2B5EF4-FFF2-40B4-BE49-F238E27FC236}">
                <a16:creationId xmlns:a16="http://schemas.microsoft.com/office/drawing/2014/main" id="{B442DB84-BFCB-4C75-8517-9A1680416CB0}"/>
              </a:ext>
            </a:extLst>
          </p:cNvPr>
          <p:cNvSpPr txBox="1"/>
          <p:nvPr/>
        </p:nvSpPr>
        <p:spPr>
          <a:xfrm>
            <a:off x="1609717" y="3344390"/>
            <a:ext cx="12116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N La Xanh" panose="03020702040502020203" pitchFamily="66" charset="0"/>
                <a:ea typeface="字魂27号-布丁体" panose="00000500000000000000" pitchFamily="2" charset="-122"/>
              </a:rPr>
              <a:t>01</a:t>
            </a:r>
            <a:endParaRPr kumimoji="0" lang="zh-CN" altLang="en-US" sz="4000" b="1" i="0" u="none" strike="noStrike" kern="1200" cap="none" spc="-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VN La Xanh" panose="03020702040502020203" pitchFamily="66" charset="0"/>
              <a:ea typeface="字魂27号-布丁体" panose="00000500000000000000" pitchFamily="2" charset="-122"/>
            </a:endParaRPr>
          </a:p>
        </p:txBody>
      </p:sp>
      <p:pic>
        <p:nvPicPr>
          <p:cNvPr id="12" name="Picture 11" descr="A picture containing shape&#10;&#10;Description automatically generated">
            <a:extLst>
              <a:ext uri="{FF2B5EF4-FFF2-40B4-BE49-F238E27FC236}">
                <a16:creationId xmlns:a16="http://schemas.microsoft.com/office/drawing/2014/main" id="{A8CC0F00-548D-49F9-8820-45DFFA34EB8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911" b="46326" l="35144" r="64537">
                        <a14:foregroundMark x1="36102" y1="26837" x2="36102" y2="26837"/>
                        <a14:foregroundMark x1="35144" y1="25879" x2="35144" y2="25879"/>
                        <a14:foregroundMark x1="52716" y1="45687" x2="52716" y2="45687"/>
                        <a14:foregroundMark x1="42812" y1="46326" x2="42812" y2="46326"/>
                        <a14:foregroundMark x1="53035" y1="46326" x2="53035" y2="46326"/>
                        <a14:foregroundMark x1="64537" y1="26518" x2="64537" y2="26518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926" t="1528" r="33149" b="50868"/>
          <a:stretch/>
        </p:blipFill>
        <p:spPr>
          <a:xfrm>
            <a:off x="3161053" y="1376687"/>
            <a:ext cx="3813527" cy="5351177"/>
          </a:xfrm>
          <a:prstGeom prst="rect">
            <a:avLst/>
          </a:prstGeom>
        </p:spPr>
      </p:pic>
      <p:pic>
        <p:nvPicPr>
          <p:cNvPr id="17" name="Picture 16" descr="Diagram, shape&#10;&#10;Description automatically generated">
            <a:extLst>
              <a:ext uri="{FF2B5EF4-FFF2-40B4-BE49-F238E27FC236}">
                <a16:creationId xmlns:a16="http://schemas.microsoft.com/office/drawing/2014/main" id="{E7D1B960-93DF-43E4-A76F-5D3CE11C53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094" y="-1019713"/>
            <a:ext cx="6501026" cy="650102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96D4758-7C57-462B-B29A-AFC2DB644C1A}"/>
              </a:ext>
            </a:extLst>
          </p:cNvPr>
          <p:cNvSpPr txBox="1"/>
          <p:nvPr/>
        </p:nvSpPr>
        <p:spPr>
          <a:xfrm>
            <a:off x="6978863" y="1382746"/>
            <a:ext cx="381352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Để có một chuyến đi vui vẻ chúng ta phải chuẩn bị đầy đủ đồ dùng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9F3565-6E13-4B38-9697-43B3509DDAB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13983" y="3344390"/>
            <a:ext cx="3480867" cy="348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268555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B4B36BE-BBAE-4234-B355-84B837D1D4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65" y="-9243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31C86F3-161E-4466-8FC4-C63826055BD2}"/>
              </a:ext>
            </a:extLst>
          </p:cNvPr>
          <p:cNvSpPr/>
          <p:nvPr/>
        </p:nvSpPr>
        <p:spPr>
          <a:xfrm>
            <a:off x="447190" y="571500"/>
            <a:ext cx="11275241" cy="5562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561F5081-E712-42CD-9793-3E2CD3B15BDE}"/>
              </a:ext>
            </a:extLst>
          </p:cNvPr>
          <p:cNvGrpSpPr/>
          <p:nvPr/>
        </p:nvGrpSpPr>
        <p:grpSpPr>
          <a:xfrm>
            <a:off x="-248135" y="-121512"/>
            <a:ext cx="1067931" cy="945425"/>
            <a:chOff x="-248135" y="-121512"/>
            <a:chExt cx="1067931" cy="945425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339DBE74-03A1-4830-BE38-7A57A32F1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8135" y="0"/>
              <a:ext cx="695325" cy="823913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DBC50EA-AC80-4515-A44C-A5164BEDD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85570">
              <a:off x="124471" y="-121512"/>
              <a:ext cx="695325" cy="823913"/>
            </a:xfrm>
            <a:prstGeom prst="rect">
              <a:avLst/>
            </a:prstGeom>
          </p:spPr>
        </p:pic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5E6DD25B-B844-4A10-BC7B-0E84E414F4BF}"/>
              </a:ext>
            </a:extLst>
          </p:cNvPr>
          <p:cNvGrpSpPr/>
          <p:nvPr/>
        </p:nvGrpSpPr>
        <p:grpSpPr>
          <a:xfrm>
            <a:off x="1" y="5744572"/>
            <a:ext cx="12191999" cy="1113427"/>
            <a:chOff x="1" y="5605056"/>
            <a:chExt cx="13719705" cy="1252944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9FC1967C-3F5E-422D-AD05-567654434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5605056"/>
              <a:ext cx="6859204" cy="125294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577F578-31EF-468B-A00D-4EDFA1802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0502" y="5605057"/>
              <a:ext cx="6859204" cy="1252943"/>
            </a:xfrm>
            <a:prstGeom prst="rect">
              <a:avLst/>
            </a:prstGeom>
          </p:spPr>
        </p:pic>
      </p:grpSp>
      <p:pic>
        <p:nvPicPr>
          <p:cNvPr id="32" name="图片 2">
            <a:extLst>
              <a:ext uri="{FF2B5EF4-FFF2-40B4-BE49-F238E27FC236}">
                <a16:creationId xmlns:a16="http://schemas.microsoft.com/office/drawing/2014/main" id="{E7BABFA0-4215-4304-98AA-DC9AF40B2E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92008" y="-9243"/>
            <a:ext cx="4107961" cy="29054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5D0AD18-A57A-4633-91A3-05E7AE6004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24" y="1561971"/>
            <a:ext cx="11335478" cy="211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348267"/>
      </p:ext>
    </p:extLst>
  </p:cSld>
  <p:clrMapOvr>
    <a:masterClrMapping/>
  </p:clrMapOvr>
  <p:transition spd="med">
    <p:blinds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B4B36BE-BBAE-4234-B355-84B837D1D4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561F5081-E712-42CD-9793-3E2CD3B15BDE}"/>
              </a:ext>
            </a:extLst>
          </p:cNvPr>
          <p:cNvGrpSpPr/>
          <p:nvPr/>
        </p:nvGrpSpPr>
        <p:grpSpPr>
          <a:xfrm>
            <a:off x="-248135" y="-121512"/>
            <a:ext cx="1067931" cy="945425"/>
            <a:chOff x="-248135" y="-121512"/>
            <a:chExt cx="1067931" cy="945425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339DBE74-03A1-4830-BE38-7A57A32F1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8135" y="0"/>
              <a:ext cx="695325" cy="823913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DBC50EA-AC80-4515-A44C-A5164BEDD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85570">
              <a:off x="124471" y="-121512"/>
              <a:ext cx="695325" cy="823913"/>
            </a:xfrm>
            <a:prstGeom prst="rect">
              <a:avLst/>
            </a:prstGeom>
          </p:spPr>
        </p:pic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5E6DD25B-B844-4A10-BC7B-0E84E414F4BF}"/>
              </a:ext>
            </a:extLst>
          </p:cNvPr>
          <p:cNvGrpSpPr/>
          <p:nvPr/>
        </p:nvGrpSpPr>
        <p:grpSpPr>
          <a:xfrm>
            <a:off x="1" y="5744572"/>
            <a:ext cx="12191999" cy="1113427"/>
            <a:chOff x="1" y="5605056"/>
            <a:chExt cx="13719705" cy="1252944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9FC1967C-3F5E-422D-AD05-567654434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5605056"/>
              <a:ext cx="6859204" cy="125294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577F578-31EF-468B-A00D-4EDFA1802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0502" y="5605057"/>
              <a:ext cx="6859204" cy="1252943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F19CBA8-AA21-422C-93EF-B593DAC48122}"/>
              </a:ext>
            </a:extLst>
          </p:cNvPr>
          <p:cNvGrpSpPr/>
          <p:nvPr/>
        </p:nvGrpSpPr>
        <p:grpSpPr>
          <a:xfrm>
            <a:off x="3260568" y="642545"/>
            <a:ext cx="5717148" cy="1976235"/>
            <a:chOff x="3123801" y="73388"/>
            <a:chExt cx="5717148" cy="197623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C4644A4-C012-4788-AEB1-2FE53608906B}"/>
                </a:ext>
              </a:extLst>
            </p:cNvPr>
            <p:cNvGrpSpPr/>
            <p:nvPr/>
          </p:nvGrpSpPr>
          <p:grpSpPr>
            <a:xfrm>
              <a:off x="4142326" y="209550"/>
              <a:ext cx="4698623" cy="1840073"/>
              <a:chOff x="1049038" y="2472425"/>
              <a:chExt cx="5490160" cy="1646544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4698D52F-4758-4122-97E2-099BDC8C5E45}"/>
                  </a:ext>
                </a:extLst>
              </p:cNvPr>
              <p:cNvGrpSpPr/>
              <p:nvPr/>
            </p:nvGrpSpPr>
            <p:grpSpPr>
              <a:xfrm>
                <a:off x="1049038" y="2472425"/>
                <a:ext cx="5343654" cy="1646544"/>
                <a:chOff x="1027384" y="404137"/>
                <a:chExt cx="11336428" cy="5935878"/>
              </a:xfrm>
            </p:grpSpPr>
            <p:sp>
              <p:nvSpPr>
                <p:cNvPr id="17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A26A1DC-B539-4DB3-96E4-AFE97C5360A7}"/>
                    </a:ext>
                  </a:extLst>
                </p:cNvPr>
                <p:cNvSpPr/>
                <p:nvPr/>
              </p:nvSpPr>
              <p:spPr>
                <a:xfrm>
                  <a:off x="1153351" y="404137"/>
                  <a:ext cx="10516380" cy="5789740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pattFill prst="pct5">
                  <a:fgClr>
                    <a:sysClr val="window" lastClr="FFFFFF"/>
                  </a:fgClr>
                  <a:bgClr>
                    <a:srgbClr val="FFC000">
                      <a:lumMod val="60000"/>
                      <a:lumOff val="40000"/>
                    </a:srgbClr>
                  </a:bgClr>
                </a:pattFill>
                <a:ln w="12700" cap="flat" cmpd="sng" algn="ctr">
                  <a:solidFill>
                    <a:srgbClr val="FFC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D682DC67-A55D-4202-BD40-37536359422F}"/>
                    </a:ext>
                  </a:extLst>
                </p:cNvPr>
                <p:cNvSpPr/>
                <p:nvPr/>
              </p:nvSpPr>
              <p:spPr>
                <a:xfrm>
                  <a:off x="1027384" y="684748"/>
                  <a:ext cx="11336428" cy="5655267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solidFill>
                    <a:srgbClr val="FFC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2" name="Rectangle 33">
                <a:extLst>
                  <a:ext uri="{FF2B5EF4-FFF2-40B4-BE49-F238E27FC236}">
                    <a16:creationId xmlns:a16="http://schemas.microsoft.com/office/drawing/2014/main" id="{6AF89990-316C-4557-ACD1-19854970AA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2090" y="2969788"/>
                <a:ext cx="4957108" cy="6334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4000" b="1" kern="0">
                    <a:solidFill>
                      <a:sysClr val="windowText" lastClr="000000"/>
                    </a:solidFill>
                    <a:latin typeface="UTM Avo" panose="02040603050506020204" pitchFamily="18" charset="0"/>
                  </a:rPr>
                  <a:t>a.986 và 1 444</a:t>
                </a:r>
                <a:endPara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5" name="Picture 4">
              <a:hlinkClick r:id="rId6" action="ppaction://hlinksldjump"/>
              <a:extLst>
                <a:ext uri="{FF2B5EF4-FFF2-40B4-BE49-F238E27FC236}">
                  <a16:creationId xmlns:a16="http://schemas.microsoft.com/office/drawing/2014/main" id="{B093A9A4-89D1-460A-A9FC-F1E02A9CC8C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123801" y="73388"/>
              <a:ext cx="1943100" cy="1943100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38B0FD0-D528-4945-8B60-B41A02A488D4}"/>
              </a:ext>
            </a:extLst>
          </p:cNvPr>
          <p:cNvGrpSpPr/>
          <p:nvPr/>
        </p:nvGrpSpPr>
        <p:grpSpPr>
          <a:xfrm>
            <a:off x="3235514" y="3529918"/>
            <a:ext cx="6157677" cy="2135010"/>
            <a:chOff x="3387421" y="1995296"/>
            <a:chExt cx="6157677" cy="213501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D87D64B5-FE84-4FA6-A28E-313AF92D650F}"/>
                </a:ext>
              </a:extLst>
            </p:cNvPr>
            <p:cNvGrpSpPr/>
            <p:nvPr/>
          </p:nvGrpSpPr>
          <p:grpSpPr>
            <a:xfrm>
              <a:off x="4332826" y="2264121"/>
              <a:ext cx="5212272" cy="1646544"/>
              <a:chOff x="1049038" y="4554145"/>
              <a:chExt cx="6200516" cy="1646544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F73DD1D9-EDC3-4987-9E8A-5CBFFFB61502}"/>
                  </a:ext>
                </a:extLst>
              </p:cNvPr>
              <p:cNvGrpSpPr/>
              <p:nvPr/>
            </p:nvGrpSpPr>
            <p:grpSpPr>
              <a:xfrm>
                <a:off x="1049038" y="4554145"/>
                <a:ext cx="6200516" cy="1646544"/>
                <a:chOff x="1027384" y="404137"/>
                <a:chExt cx="13154239" cy="5935878"/>
              </a:xfrm>
            </p:grpSpPr>
            <p:sp>
              <p:nvSpPr>
                <p:cNvPr id="23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B01BF56F-1311-4581-B5E7-282AD20B66E5}"/>
                    </a:ext>
                  </a:extLst>
                </p:cNvPr>
                <p:cNvSpPr/>
                <p:nvPr/>
              </p:nvSpPr>
              <p:spPr>
                <a:xfrm>
                  <a:off x="1153352" y="404137"/>
                  <a:ext cx="13028271" cy="5789740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pattFill prst="pct5">
                  <a:fgClr>
                    <a:sysClr val="window" lastClr="FFFFFF"/>
                  </a:fgClr>
                  <a:bgClr>
                    <a:srgbClr val="87E7FF"/>
                  </a:bgClr>
                </a:pattFill>
                <a:ln w="12700" cap="flat" cmpd="sng" algn="ctr">
                  <a:solidFill>
                    <a:srgbClr val="00B0F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5CA4FDD4-1696-4D22-BD94-AC00E573CCEB}"/>
                    </a:ext>
                  </a:extLst>
                </p:cNvPr>
                <p:cNvSpPr/>
                <p:nvPr/>
              </p:nvSpPr>
              <p:spPr>
                <a:xfrm>
                  <a:off x="1027384" y="684747"/>
                  <a:ext cx="13154239" cy="565526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solidFill>
                    <a:srgbClr val="00B0F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2" name="Rectangle 6">
                <a:extLst>
                  <a:ext uri="{FF2B5EF4-FFF2-40B4-BE49-F238E27FC236}">
                    <a16:creationId xmlns:a16="http://schemas.microsoft.com/office/drawing/2014/main" id="{51BE5487-56E5-4F74-9D20-F23151743D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213" y="4998882"/>
                <a:ext cx="5761341" cy="7078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4000" b="1" kern="0">
                    <a:solidFill>
                      <a:srgbClr val="0586E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b. 3 143 và 3 096</a:t>
                </a:r>
                <a:endPara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586E1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6" name="Picture 5">
              <a:hlinkClick r:id="rId9" action="ppaction://hlinksldjump"/>
              <a:extLst>
                <a:ext uri="{FF2B5EF4-FFF2-40B4-BE49-F238E27FC236}">
                  <a16:creationId xmlns:a16="http://schemas.microsoft.com/office/drawing/2014/main" id="{EA9F834A-BD4D-4CA4-86EC-4CEE82354D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>
              <a:off x="3290278" y="2092439"/>
              <a:ext cx="2135010" cy="1940724"/>
            </a:xfrm>
            <a:prstGeom prst="rect">
              <a:avLst/>
            </a:prstGeom>
          </p:spPr>
        </p:pic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FE25B5DE-C216-4D79-9E5E-872DC5BFED9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12191" y="3015384"/>
            <a:ext cx="3842614" cy="3842614"/>
          </a:xfrm>
          <a:prstGeom prst="rect">
            <a:avLst/>
          </a:prstGeom>
        </p:spPr>
      </p:pic>
      <p:pic>
        <p:nvPicPr>
          <p:cNvPr id="32" name="图片 2">
            <a:extLst>
              <a:ext uri="{FF2B5EF4-FFF2-40B4-BE49-F238E27FC236}">
                <a16:creationId xmlns:a16="http://schemas.microsoft.com/office/drawing/2014/main" id="{E7BABFA0-4215-4304-98AA-DC9AF40B2EF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92008" y="-9243"/>
            <a:ext cx="4107961" cy="290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123339"/>
      </p:ext>
    </p:extLst>
  </p:cSld>
  <p:clrMapOvr>
    <a:masterClrMapping/>
  </p:clrMapOvr>
  <p:transition spd="med">
    <p:blinds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B4B36BE-BBAE-4234-B355-84B837D1D4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1B219C19-5549-4D90-B6A0-5AAA1B2899EA}"/>
              </a:ext>
            </a:extLst>
          </p:cNvPr>
          <p:cNvSpPr/>
          <p:nvPr/>
        </p:nvSpPr>
        <p:spPr>
          <a:xfrm>
            <a:off x="447190" y="304660"/>
            <a:ext cx="11744809" cy="58294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5E6DD25B-B844-4A10-BC7B-0E84E414F4BF}"/>
              </a:ext>
            </a:extLst>
          </p:cNvPr>
          <p:cNvGrpSpPr/>
          <p:nvPr/>
        </p:nvGrpSpPr>
        <p:grpSpPr>
          <a:xfrm>
            <a:off x="1" y="5744572"/>
            <a:ext cx="12191999" cy="1113427"/>
            <a:chOff x="1" y="5605056"/>
            <a:chExt cx="13719705" cy="1252944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9FC1967C-3F5E-422D-AD05-567654434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5605056"/>
              <a:ext cx="6859204" cy="125294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577F578-31EF-468B-A00D-4EDFA1802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0502" y="5605057"/>
              <a:ext cx="6859204" cy="1252943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A17140D-1535-49F3-9A45-C966FD2EAB4F}"/>
              </a:ext>
            </a:extLst>
          </p:cNvPr>
          <p:cNvGrpSpPr/>
          <p:nvPr/>
        </p:nvGrpSpPr>
        <p:grpSpPr>
          <a:xfrm>
            <a:off x="5813987" y="334079"/>
            <a:ext cx="6460242" cy="1976235"/>
            <a:chOff x="3123801" y="73388"/>
            <a:chExt cx="6460242" cy="1976235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4DE8B0E-B112-4A90-8DE0-4228FFD0FC7A}"/>
                </a:ext>
              </a:extLst>
            </p:cNvPr>
            <p:cNvGrpSpPr/>
            <p:nvPr/>
          </p:nvGrpSpPr>
          <p:grpSpPr>
            <a:xfrm>
              <a:off x="4142326" y="209550"/>
              <a:ext cx="5441717" cy="1840073"/>
              <a:chOff x="1049038" y="2472425"/>
              <a:chExt cx="6358437" cy="1646544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DA5B29A0-E334-4397-8C8A-1E0BCAB82F51}"/>
                  </a:ext>
                </a:extLst>
              </p:cNvPr>
              <p:cNvGrpSpPr/>
              <p:nvPr/>
            </p:nvGrpSpPr>
            <p:grpSpPr>
              <a:xfrm>
                <a:off x="1049038" y="2472425"/>
                <a:ext cx="5825385" cy="1646544"/>
                <a:chOff x="1027384" y="404137"/>
                <a:chExt cx="12358409" cy="5935878"/>
              </a:xfrm>
            </p:grpSpPr>
            <p:sp>
              <p:nvSpPr>
                <p:cNvPr id="18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CA18CAA-03C0-4EF0-A0A5-B306895D8773}"/>
                    </a:ext>
                  </a:extLst>
                </p:cNvPr>
                <p:cNvSpPr/>
                <p:nvPr/>
              </p:nvSpPr>
              <p:spPr>
                <a:xfrm>
                  <a:off x="1153351" y="404137"/>
                  <a:ext cx="10516380" cy="5789740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pattFill prst="pct5">
                  <a:fgClr>
                    <a:sysClr val="window" lastClr="FFFFFF"/>
                  </a:fgClr>
                  <a:bgClr>
                    <a:srgbClr val="FFC000">
                      <a:lumMod val="60000"/>
                      <a:lumOff val="40000"/>
                    </a:srgbClr>
                  </a:bgClr>
                </a:pattFill>
                <a:ln w="12700" cap="flat" cmpd="sng" algn="ctr">
                  <a:solidFill>
                    <a:srgbClr val="FFC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93A527FC-9306-4209-9233-6E3DB4A9F8AA}"/>
                    </a:ext>
                  </a:extLst>
                </p:cNvPr>
                <p:cNvSpPr/>
                <p:nvPr/>
              </p:nvSpPr>
              <p:spPr>
                <a:xfrm>
                  <a:off x="1027384" y="684748"/>
                  <a:ext cx="12358409" cy="5655267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solidFill>
                    <a:srgbClr val="FFC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7" name="Rectangle 33">
                <a:extLst>
                  <a:ext uri="{FF2B5EF4-FFF2-40B4-BE49-F238E27FC236}">
                    <a16:creationId xmlns:a16="http://schemas.microsoft.com/office/drawing/2014/main" id="{A01FC340-D342-4EDF-A139-B9CA2C33E3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2090" y="2969788"/>
                <a:ext cx="5825385" cy="6334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000" b="1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a.986 và 1 444</a:t>
                </a:r>
                <a:endPara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C50C02D-8D3D-4FF3-8A0A-7538A304D6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123801" y="73388"/>
              <a:ext cx="1943100" cy="1943100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BEE365B-5685-4551-9D1E-7D07FAAD0DA7}"/>
              </a:ext>
            </a:extLst>
          </p:cNvPr>
          <p:cNvGrpSpPr/>
          <p:nvPr/>
        </p:nvGrpSpPr>
        <p:grpSpPr>
          <a:xfrm>
            <a:off x="642003" y="980981"/>
            <a:ext cx="4572000" cy="4572000"/>
            <a:chOff x="4009002" y="6430179"/>
            <a:chExt cx="4572000" cy="4572000"/>
          </a:xfrm>
        </p:grpSpPr>
        <p:pic>
          <p:nvPicPr>
            <p:cNvPr id="9" name="Picture 8" descr="Chart, bubble chart&#10;&#10;Description automatically generated">
              <a:extLst>
                <a:ext uri="{FF2B5EF4-FFF2-40B4-BE49-F238E27FC236}">
                  <a16:creationId xmlns:a16="http://schemas.microsoft.com/office/drawing/2014/main" id="{BD7F5B95-5D51-4A9F-9E53-98C6C3638F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3056" r="93889">
                          <a14:foregroundMark x1="8056" y1="45000" x2="8056" y2="45000"/>
                          <a14:foregroundMark x1="3333" y1="52222" x2="3333" y2="52222"/>
                          <a14:foregroundMark x1="85000" y1="71667" x2="85000" y2="71667"/>
                          <a14:foregroundMark x1="93889" y1="78056" x2="93889" y2="780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09002" y="6430179"/>
              <a:ext cx="4572000" cy="457200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70CA164-BEC9-4669-8697-AC16E3244888}"/>
                </a:ext>
              </a:extLst>
            </p:cNvPr>
            <p:cNvSpPr txBox="1"/>
            <p:nvPr/>
          </p:nvSpPr>
          <p:spPr>
            <a:xfrm>
              <a:off x="5112741" y="7571709"/>
              <a:ext cx="3468261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 bạn hãy sử dụng các khối lập phương để thể hiện số </a:t>
              </a:r>
              <a:r>
                <a:rPr lang="en-US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986 </a:t>
              </a:r>
              <a:r>
                <a: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 </a:t>
              </a:r>
              <a:r>
                <a:rPr lang="en-US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1 444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C1FE34C-8806-4A94-814A-DA30D7103B33}"/>
              </a:ext>
            </a:extLst>
          </p:cNvPr>
          <p:cNvGrpSpPr/>
          <p:nvPr/>
        </p:nvGrpSpPr>
        <p:grpSpPr>
          <a:xfrm>
            <a:off x="629683" y="954472"/>
            <a:ext cx="4985420" cy="4602718"/>
            <a:chOff x="-1609962" y="6684672"/>
            <a:chExt cx="4572000" cy="4572000"/>
          </a:xfrm>
        </p:grpSpPr>
        <p:pic>
          <p:nvPicPr>
            <p:cNvPr id="26" name="Picture 25" descr="Chart, bubble chart&#10;&#10;Description automatically generated">
              <a:extLst>
                <a:ext uri="{FF2B5EF4-FFF2-40B4-BE49-F238E27FC236}">
                  <a16:creationId xmlns:a16="http://schemas.microsoft.com/office/drawing/2014/main" id="{CEB75749-9B00-4D20-B44E-7D684C8B54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3056" r="93889">
                          <a14:foregroundMark x1="8056" y1="45000" x2="8056" y2="45000"/>
                          <a14:foregroundMark x1="3333" y1="52222" x2="3333" y2="52222"/>
                          <a14:foregroundMark x1="85000" y1="71667" x2="85000" y2="71667"/>
                          <a14:foregroundMark x1="93889" y1="78056" x2="93889" y2="780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609962" y="6684672"/>
              <a:ext cx="4572000" cy="457200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62629DF-C796-4117-A789-63FC5BE6416E}"/>
                </a:ext>
              </a:extLst>
            </p:cNvPr>
            <p:cNvSpPr txBox="1"/>
            <p:nvPr/>
          </p:nvSpPr>
          <p:spPr>
            <a:xfrm>
              <a:off x="-487375" y="7842838"/>
              <a:ext cx="2971623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 bạn hãy quan sát số các khối lập phương để so sánh hai số</a:t>
              </a:r>
              <a:endPara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6258F5A-7BE0-4313-908F-F2C921E3014F}"/>
              </a:ext>
            </a:extLst>
          </p:cNvPr>
          <p:cNvGrpSpPr/>
          <p:nvPr/>
        </p:nvGrpSpPr>
        <p:grpSpPr>
          <a:xfrm>
            <a:off x="-135536" y="-674174"/>
            <a:ext cx="7141063" cy="7141063"/>
            <a:chOff x="11363620" y="-1072666"/>
            <a:chExt cx="7141063" cy="7141063"/>
          </a:xfrm>
        </p:grpSpPr>
        <p:pic>
          <p:nvPicPr>
            <p:cNvPr id="43" name="Picture 42" descr="Diagram, shape&#10;&#10;Description automatically generated">
              <a:extLst>
                <a:ext uri="{FF2B5EF4-FFF2-40B4-BE49-F238E27FC236}">
                  <a16:creationId xmlns:a16="http://schemas.microsoft.com/office/drawing/2014/main" id="{015D04F8-9FC0-4833-B08D-689D7D8AA3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63620" y="-1072666"/>
              <a:ext cx="7141063" cy="7141063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686A70C-E3AD-4830-867A-BCCD55D6D593}"/>
                </a:ext>
              </a:extLst>
            </p:cNvPr>
            <p:cNvSpPr txBox="1"/>
            <p:nvPr/>
          </p:nvSpPr>
          <p:spPr>
            <a:xfrm>
              <a:off x="13049643" y="1670637"/>
              <a:ext cx="3900158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900 khối lập phương ít hơn 1 nghìn khối lập phương(10 trăm khối)</a:t>
              </a:r>
              <a:endParaRPr 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1E3E1021-8B6B-4F5E-81D2-9F04AC93C5D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365" y="2706872"/>
            <a:ext cx="5470257" cy="157266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021BE69-5ACD-4A4E-A41B-48BEBAB0D3D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365" y="4364073"/>
            <a:ext cx="4444845" cy="1495741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6C60FFFA-6C6D-4338-977B-0041884C6378}"/>
              </a:ext>
            </a:extLst>
          </p:cNvPr>
          <p:cNvGrpSpPr/>
          <p:nvPr/>
        </p:nvGrpSpPr>
        <p:grpSpPr>
          <a:xfrm>
            <a:off x="-135537" y="-624304"/>
            <a:ext cx="7141063" cy="7141063"/>
            <a:chOff x="11363620" y="-1072666"/>
            <a:chExt cx="7141063" cy="7141063"/>
          </a:xfrm>
        </p:grpSpPr>
        <p:pic>
          <p:nvPicPr>
            <p:cNvPr id="48" name="Picture 47" descr="Diagram, shape&#10;&#10;Description automatically generated">
              <a:extLst>
                <a:ext uri="{FF2B5EF4-FFF2-40B4-BE49-F238E27FC236}">
                  <a16:creationId xmlns:a16="http://schemas.microsoft.com/office/drawing/2014/main" id="{C25C2FD9-9009-40DF-A0C8-CF0D2C6E6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63620" y="-1072666"/>
              <a:ext cx="7141063" cy="7141063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BF0A0144-9D16-4C8B-A60B-4C0A636F6B9C}"/>
                </a:ext>
              </a:extLst>
            </p:cNvPr>
            <p:cNvSpPr txBox="1"/>
            <p:nvPr/>
          </p:nvSpPr>
          <p:spPr>
            <a:xfrm>
              <a:off x="13049643" y="1670637"/>
              <a:ext cx="390015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86 khối ít hơn 444 khối.</a:t>
              </a:r>
              <a:endParaRPr lang="en-US" sz="6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C0B87D8-E42F-4214-AF57-F06C0B666944}"/>
              </a:ext>
            </a:extLst>
          </p:cNvPr>
          <p:cNvGrpSpPr/>
          <p:nvPr/>
        </p:nvGrpSpPr>
        <p:grpSpPr>
          <a:xfrm>
            <a:off x="-199352" y="-563905"/>
            <a:ext cx="7141063" cy="7141063"/>
            <a:chOff x="11363620" y="-1072666"/>
            <a:chExt cx="7141063" cy="7141063"/>
          </a:xfrm>
        </p:grpSpPr>
        <p:pic>
          <p:nvPicPr>
            <p:cNvPr id="51" name="Picture 50" descr="Diagram, shape&#10;&#10;Description automatically generated">
              <a:extLst>
                <a:ext uri="{FF2B5EF4-FFF2-40B4-BE49-F238E27FC236}">
                  <a16:creationId xmlns:a16="http://schemas.microsoft.com/office/drawing/2014/main" id="{88809436-67C9-4379-B199-956B525582D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63620" y="-1072666"/>
              <a:ext cx="7141063" cy="7141063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135B44ED-8F3F-4BFD-813D-0A92A7E8E21F}"/>
                </a:ext>
              </a:extLst>
            </p:cNvPr>
            <p:cNvSpPr txBox="1"/>
            <p:nvPr/>
          </p:nvSpPr>
          <p:spPr>
            <a:xfrm>
              <a:off x="13049643" y="1670637"/>
              <a:ext cx="3900158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 khối ở hình trên ít hơn số khối ở hình dưới</a:t>
              </a:r>
              <a:endParaRPr lang="en-US" sz="6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24F940C-FDFA-41FD-9392-B027AB6CC351}"/>
              </a:ext>
            </a:extLst>
          </p:cNvPr>
          <p:cNvGrpSpPr/>
          <p:nvPr/>
        </p:nvGrpSpPr>
        <p:grpSpPr>
          <a:xfrm>
            <a:off x="-991695" y="-628587"/>
            <a:ext cx="8435460" cy="7768835"/>
            <a:chOff x="-4447986" y="-2078357"/>
            <a:chExt cx="6075778" cy="6075778"/>
          </a:xfrm>
        </p:grpSpPr>
        <p:grpSp>
          <p:nvGrpSpPr>
            <p:cNvPr id="2" name="组合 1">
              <a:extLst>
                <a:ext uri="{FF2B5EF4-FFF2-40B4-BE49-F238E27FC236}">
                  <a16:creationId xmlns:a16="http://schemas.microsoft.com/office/drawing/2014/main" id="{561F5081-E712-42CD-9793-3E2CD3B15BDE}"/>
                </a:ext>
              </a:extLst>
            </p:cNvPr>
            <p:cNvGrpSpPr/>
            <p:nvPr/>
          </p:nvGrpSpPr>
          <p:grpSpPr>
            <a:xfrm>
              <a:off x="-248135" y="-121512"/>
              <a:ext cx="1067931" cy="945425"/>
              <a:chOff x="-248135" y="-121512"/>
              <a:chExt cx="1067931" cy="945425"/>
            </a:xfrm>
          </p:grpSpPr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339DBE74-03A1-4830-BE38-7A57A32F18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48135" y="0"/>
                <a:ext cx="695325" cy="823913"/>
              </a:xfrm>
              <a:prstGeom prst="rect">
                <a:avLst/>
              </a:prstGeom>
            </p:spPr>
          </p:pic>
          <p:pic>
            <p:nvPicPr>
              <p:cNvPr id="8" name="图片 7">
                <a:extLst>
                  <a:ext uri="{FF2B5EF4-FFF2-40B4-BE49-F238E27FC236}">
                    <a16:creationId xmlns:a16="http://schemas.microsoft.com/office/drawing/2014/main" id="{5DBC50EA-AC80-4515-A44C-A5164BEDD8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85570">
                <a:off x="124471" y="-121512"/>
                <a:ext cx="695325" cy="823913"/>
              </a:xfrm>
              <a:prstGeom prst="rect">
                <a:avLst/>
              </a:prstGeom>
            </p:spPr>
          </p:pic>
        </p:grpSp>
        <p:pic>
          <p:nvPicPr>
            <p:cNvPr id="6" name="Picture 5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4278468A-18F8-47E0-BF63-EF2941C2B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4447986" y="-2078357"/>
              <a:ext cx="6075778" cy="6075778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BC9387B-1642-4F7D-8578-EB9E186301AC}"/>
                </a:ext>
              </a:extLst>
            </p:cNvPr>
            <p:cNvSpPr txBox="1"/>
            <p:nvPr/>
          </p:nvSpPr>
          <p:spPr>
            <a:xfrm>
              <a:off x="-2895200" y="153843"/>
              <a:ext cx="316958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 luận :</a:t>
              </a:r>
            </a:p>
            <a:p>
              <a:pPr algn="ctr"/>
              <a:r>
                <a:rPr lang="en-US" sz="4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986</a:t>
              </a:r>
              <a:r>
                <a:rPr lang="en-US" sz="4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&lt; </a:t>
              </a:r>
              <a:r>
                <a:rPr lang="en-US" sz="4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1 444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EB8730B-1559-48A7-BFC0-CDA945B2ECB0}"/>
              </a:ext>
            </a:extLst>
          </p:cNvPr>
          <p:cNvGrpSpPr/>
          <p:nvPr/>
        </p:nvGrpSpPr>
        <p:grpSpPr>
          <a:xfrm>
            <a:off x="-874054" y="-563905"/>
            <a:ext cx="8435460" cy="7768835"/>
            <a:chOff x="-4447986" y="-2078357"/>
            <a:chExt cx="6075778" cy="6075778"/>
          </a:xfrm>
        </p:grpSpPr>
        <p:grpSp>
          <p:nvGrpSpPr>
            <p:cNvPr id="54" name="组合 1">
              <a:extLst>
                <a:ext uri="{FF2B5EF4-FFF2-40B4-BE49-F238E27FC236}">
                  <a16:creationId xmlns:a16="http://schemas.microsoft.com/office/drawing/2014/main" id="{AD6BC94A-31B0-42F2-9E64-B2F07BD95867}"/>
                </a:ext>
              </a:extLst>
            </p:cNvPr>
            <p:cNvGrpSpPr/>
            <p:nvPr/>
          </p:nvGrpSpPr>
          <p:grpSpPr>
            <a:xfrm>
              <a:off x="-248135" y="-121512"/>
              <a:ext cx="1067931" cy="945425"/>
              <a:chOff x="-248135" y="-121512"/>
              <a:chExt cx="1067931" cy="945425"/>
            </a:xfrm>
          </p:grpSpPr>
          <p:pic>
            <p:nvPicPr>
              <p:cNvPr id="57" name="图片 6">
                <a:extLst>
                  <a:ext uri="{FF2B5EF4-FFF2-40B4-BE49-F238E27FC236}">
                    <a16:creationId xmlns:a16="http://schemas.microsoft.com/office/drawing/2014/main" id="{D8CD3494-9340-4623-9DFD-84989A718A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48135" y="0"/>
                <a:ext cx="695325" cy="823913"/>
              </a:xfrm>
              <a:prstGeom prst="rect">
                <a:avLst/>
              </a:prstGeom>
            </p:spPr>
          </p:pic>
          <p:pic>
            <p:nvPicPr>
              <p:cNvPr id="58" name="图片 7">
                <a:extLst>
                  <a:ext uri="{FF2B5EF4-FFF2-40B4-BE49-F238E27FC236}">
                    <a16:creationId xmlns:a16="http://schemas.microsoft.com/office/drawing/2014/main" id="{57CFB7ED-1568-42B6-AC77-BB3097B1C9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85570">
                <a:off x="124471" y="-121512"/>
                <a:ext cx="695325" cy="823913"/>
              </a:xfrm>
              <a:prstGeom prst="rect">
                <a:avLst/>
              </a:prstGeom>
            </p:spPr>
          </p:pic>
        </p:grpSp>
        <p:pic>
          <p:nvPicPr>
            <p:cNvPr id="55" name="Picture 54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BA1B5462-85AC-4274-B57A-AE56674411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4447986" y="-2078357"/>
              <a:ext cx="6075778" cy="6075778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C9550A6D-F07A-465B-8933-861784928842}"/>
                </a:ext>
              </a:extLst>
            </p:cNvPr>
            <p:cNvSpPr txBox="1"/>
            <p:nvPr/>
          </p:nvSpPr>
          <p:spPr>
            <a:xfrm>
              <a:off x="-2895200" y="153843"/>
              <a:ext cx="3169582" cy="11313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 luận :</a:t>
              </a:r>
            </a:p>
            <a:p>
              <a:pPr algn="ctr"/>
              <a:r>
                <a:rPr lang="en-US" sz="4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1 444</a:t>
              </a:r>
              <a:r>
                <a:rPr lang="en-US" sz="4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&gt; </a:t>
              </a:r>
              <a:r>
                <a:rPr lang="en-US" sz="4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986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41296006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B4B36BE-BBAE-4234-B355-84B837D1D4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65" y="-9243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31C86F3-161E-4466-8FC4-C63826055BD2}"/>
              </a:ext>
            </a:extLst>
          </p:cNvPr>
          <p:cNvSpPr/>
          <p:nvPr/>
        </p:nvSpPr>
        <p:spPr>
          <a:xfrm>
            <a:off x="447190" y="571500"/>
            <a:ext cx="11275241" cy="5562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561F5081-E712-42CD-9793-3E2CD3B15BDE}"/>
              </a:ext>
            </a:extLst>
          </p:cNvPr>
          <p:cNvGrpSpPr/>
          <p:nvPr/>
        </p:nvGrpSpPr>
        <p:grpSpPr>
          <a:xfrm>
            <a:off x="-248135" y="-121512"/>
            <a:ext cx="1067931" cy="945425"/>
            <a:chOff x="-248135" y="-121512"/>
            <a:chExt cx="1067931" cy="945425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339DBE74-03A1-4830-BE38-7A57A32F1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8135" y="0"/>
              <a:ext cx="695325" cy="823913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DBC50EA-AC80-4515-A44C-A5164BEDD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85570">
              <a:off x="124471" y="-121512"/>
              <a:ext cx="695325" cy="823913"/>
            </a:xfrm>
            <a:prstGeom prst="rect">
              <a:avLst/>
            </a:prstGeom>
          </p:spPr>
        </p:pic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5E6DD25B-B844-4A10-BC7B-0E84E414F4BF}"/>
              </a:ext>
            </a:extLst>
          </p:cNvPr>
          <p:cNvGrpSpPr/>
          <p:nvPr/>
        </p:nvGrpSpPr>
        <p:grpSpPr>
          <a:xfrm>
            <a:off x="1" y="5744572"/>
            <a:ext cx="12191999" cy="1113427"/>
            <a:chOff x="1" y="5605056"/>
            <a:chExt cx="13719705" cy="1252944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9FC1967C-3F5E-422D-AD05-567654434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5605056"/>
              <a:ext cx="6859204" cy="125294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577F578-31EF-468B-A00D-4EDFA1802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0502" y="5605057"/>
              <a:ext cx="6859204" cy="1252943"/>
            </a:xfrm>
            <a:prstGeom prst="rect">
              <a:avLst/>
            </a:prstGeom>
          </p:spPr>
        </p:pic>
      </p:grpSp>
      <p:pic>
        <p:nvPicPr>
          <p:cNvPr id="32" name="图片 2">
            <a:extLst>
              <a:ext uri="{FF2B5EF4-FFF2-40B4-BE49-F238E27FC236}">
                <a16:creationId xmlns:a16="http://schemas.microsoft.com/office/drawing/2014/main" id="{E7BABFA0-4215-4304-98AA-DC9AF40B2E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92008" y="-9243"/>
            <a:ext cx="4107961" cy="29054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5D0AD18-A57A-4633-91A3-05E7AE60040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41205" b="-10010"/>
          <a:stretch/>
        </p:blipFill>
        <p:spPr>
          <a:xfrm>
            <a:off x="677760" y="697689"/>
            <a:ext cx="10302671" cy="36043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164057-9314-40EB-89EB-76696C628AE9}"/>
              </a:ext>
            </a:extLst>
          </p:cNvPr>
          <p:cNvSpPr txBox="1"/>
          <p:nvPr/>
        </p:nvSpPr>
        <p:spPr>
          <a:xfrm>
            <a:off x="1504336" y="4458006"/>
            <a:ext cx="9764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 Bạch Mã cao hơn núi Bà Đen</a:t>
            </a:r>
          </a:p>
        </p:txBody>
      </p:sp>
    </p:spTree>
    <p:extLst>
      <p:ext uri="{BB962C8B-B14F-4D97-AF65-F5344CB8AC3E}">
        <p14:creationId xmlns:p14="http://schemas.microsoft.com/office/powerpoint/2010/main" val="2705843266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B4B36BE-BBAE-4234-B355-84B837D1D4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65" y="-9243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31C86F3-161E-4466-8FC4-C63826055BD2}"/>
              </a:ext>
            </a:extLst>
          </p:cNvPr>
          <p:cNvSpPr/>
          <p:nvPr/>
        </p:nvSpPr>
        <p:spPr>
          <a:xfrm>
            <a:off x="447190" y="571500"/>
            <a:ext cx="11275241" cy="5562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561F5081-E712-42CD-9793-3E2CD3B15BDE}"/>
              </a:ext>
            </a:extLst>
          </p:cNvPr>
          <p:cNvGrpSpPr/>
          <p:nvPr/>
        </p:nvGrpSpPr>
        <p:grpSpPr>
          <a:xfrm>
            <a:off x="-248135" y="-121512"/>
            <a:ext cx="1067931" cy="945425"/>
            <a:chOff x="-248135" y="-121512"/>
            <a:chExt cx="1067931" cy="945425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339DBE74-03A1-4830-BE38-7A57A32F1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8135" y="0"/>
              <a:ext cx="695325" cy="823913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DBC50EA-AC80-4515-A44C-A5164BEDD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85570">
              <a:off x="124471" y="-121512"/>
              <a:ext cx="695325" cy="823913"/>
            </a:xfrm>
            <a:prstGeom prst="rect">
              <a:avLst/>
            </a:prstGeom>
          </p:spPr>
        </p:pic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5E6DD25B-B844-4A10-BC7B-0E84E414F4BF}"/>
              </a:ext>
            </a:extLst>
          </p:cNvPr>
          <p:cNvGrpSpPr/>
          <p:nvPr/>
        </p:nvGrpSpPr>
        <p:grpSpPr>
          <a:xfrm>
            <a:off x="1" y="5744572"/>
            <a:ext cx="12191999" cy="1113427"/>
            <a:chOff x="1" y="5605056"/>
            <a:chExt cx="13719705" cy="1252944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9FC1967C-3F5E-422D-AD05-567654434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5605056"/>
              <a:ext cx="6859204" cy="125294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577F578-31EF-468B-A00D-4EDFA1802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0502" y="5605057"/>
              <a:ext cx="6859204" cy="1252943"/>
            </a:xfrm>
            <a:prstGeom prst="rect">
              <a:avLst/>
            </a:prstGeom>
          </p:spPr>
        </p:pic>
      </p:grpSp>
      <p:pic>
        <p:nvPicPr>
          <p:cNvPr id="32" name="图片 2">
            <a:extLst>
              <a:ext uri="{FF2B5EF4-FFF2-40B4-BE49-F238E27FC236}">
                <a16:creationId xmlns:a16="http://schemas.microsoft.com/office/drawing/2014/main" id="{E7BABFA0-4215-4304-98AA-DC9AF40B2E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92008" y="-9243"/>
            <a:ext cx="4107961" cy="29054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164057-9314-40EB-89EB-76696C628AE9}"/>
              </a:ext>
            </a:extLst>
          </p:cNvPr>
          <p:cNvSpPr txBox="1"/>
          <p:nvPr/>
        </p:nvSpPr>
        <p:spPr>
          <a:xfrm>
            <a:off x="985004" y="4607426"/>
            <a:ext cx="104486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48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có nhiều chữ số hơn thì lớn hơn.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DC63B6F-87B9-4A92-A152-267AA89E93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001" y="547789"/>
            <a:ext cx="6542456" cy="3682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099010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B4B36BE-BBAE-4234-B355-84B837D1D4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1B219C19-5549-4D90-B6A0-5AAA1B2899EA}"/>
              </a:ext>
            </a:extLst>
          </p:cNvPr>
          <p:cNvSpPr/>
          <p:nvPr/>
        </p:nvSpPr>
        <p:spPr>
          <a:xfrm>
            <a:off x="447190" y="304660"/>
            <a:ext cx="11744809" cy="58294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5E6DD25B-B844-4A10-BC7B-0E84E414F4BF}"/>
              </a:ext>
            </a:extLst>
          </p:cNvPr>
          <p:cNvGrpSpPr/>
          <p:nvPr/>
        </p:nvGrpSpPr>
        <p:grpSpPr>
          <a:xfrm>
            <a:off x="1" y="5744572"/>
            <a:ext cx="12191999" cy="1113427"/>
            <a:chOff x="1" y="5605056"/>
            <a:chExt cx="13719705" cy="1252944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9FC1967C-3F5E-422D-AD05-567654434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5605056"/>
              <a:ext cx="6859204" cy="125294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577F578-31EF-468B-A00D-4EDFA1802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0502" y="5605057"/>
              <a:ext cx="6859204" cy="1252943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BEE365B-5685-4551-9D1E-7D07FAAD0DA7}"/>
              </a:ext>
            </a:extLst>
          </p:cNvPr>
          <p:cNvGrpSpPr/>
          <p:nvPr/>
        </p:nvGrpSpPr>
        <p:grpSpPr>
          <a:xfrm>
            <a:off x="642003" y="980981"/>
            <a:ext cx="4572000" cy="4572000"/>
            <a:chOff x="4009002" y="6430179"/>
            <a:chExt cx="4572000" cy="4572000"/>
          </a:xfrm>
        </p:grpSpPr>
        <p:pic>
          <p:nvPicPr>
            <p:cNvPr id="9" name="Picture 8" descr="Chart, bubble chart&#10;&#10;Description automatically generated">
              <a:extLst>
                <a:ext uri="{FF2B5EF4-FFF2-40B4-BE49-F238E27FC236}">
                  <a16:creationId xmlns:a16="http://schemas.microsoft.com/office/drawing/2014/main" id="{BD7F5B95-5D51-4A9F-9E53-98C6C3638F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3056" r="93889">
                          <a14:foregroundMark x1="8056" y1="45000" x2="8056" y2="45000"/>
                          <a14:foregroundMark x1="3333" y1="52222" x2="3333" y2="52222"/>
                          <a14:foregroundMark x1="85000" y1="71667" x2="85000" y2="71667"/>
                          <a14:foregroundMark x1="93889" y1="78056" x2="93889" y2="780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09002" y="6430179"/>
              <a:ext cx="4572000" cy="457200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70CA164-BEC9-4669-8697-AC16E3244888}"/>
                </a:ext>
              </a:extLst>
            </p:cNvPr>
            <p:cNvSpPr txBox="1"/>
            <p:nvPr/>
          </p:nvSpPr>
          <p:spPr>
            <a:xfrm>
              <a:off x="5112741" y="7571709"/>
              <a:ext cx="3468261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Các bạn hãy sử dụng các khối lập phương để thể hiện số </a:t>
              </a: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3 143 </a:t>
              </a: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và </a:t>
              </a: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3 096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C1FE34C-8806-4A94-814A-DA30D7103B33}"/>
              </a:ext>
            </a:extLst>
          </p:cNvPr>
          <p:cNvGrpSpPr/>
          <p:nvPr/>
        </p:nvGrpSpPr>
        <p:grpSpPr>
          <a:xfrm>
            <a:off x="590029" y="924107"/>
            <a:ext cx="4985420" cy="4602718"/>
            <a:chOff x="-1609962" y="6684672"/>
            <a:chExt cx="4572000" cy="4572000"/>
          </a:xfrm>
        </p:grpSpPr>
        <p:pic>
          <p:nvPicPr>
            <p:cNvPr id="26" name="Picture 25" descr="Chart, bubble chart&#10;&#10;Description automatically generated">
              <a:extLst>
                <a:ext uri="{FF2B5EF4-FFF2-40B4-BE49-F238E27FC236}">
                  <a16:creationId xmlns:a16="http://schemas.microsoft.com/office/drawing/2014/main" id="{CEB75749-9B00-4D20-B44E-7D684C8B54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3056" r="93889">
                          <a14:foregroundMark x1="8056" y1="45000" x2="8056" y2="45000"/>
                          <a14:foregroundMark x1="3333" y1="52222" x2="3333" y2="52222"/>
                          <a14:foregroundMark x1="85000" y1="71667" x2="85000" y2="71667"/>
                          <a14:foregroundMark x1="93889" y1="78056" x2="93889" y2="780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609962" y="6684672"/>
              <a:ext cx="4572000" cy="457200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62629DF-C796-4117-A789-63FC5BE6416E}"/>
                </a:ext>
              </a:extLst>
            </p:cNvPr>
            <p:cNvSpPr txBox="1"/>
            <p:nvPr/>
          </p:nvSpPr>
          <p:spPr>
            <a:xfrm>
              <a:off x="-487375" y="7842838"/>
              <a:ext cx="2971623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Các bạn hãy quan sát số các khối lập phương để so sánh hai số</a:t>
              </a: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6258F5A-7BE0-4313-908F-F2C921E3014F}"/>
              </a:ext>
            </a:extLst>
          </p:cNvPr>
          <p:cNvGrpSpPr/>
          <p:nvPr/>
        </p:nvGrpSpPr>
        <p:grpSpPr>
          <a:xfrm>
            <a:off x="-492914" y="-540080"/>
            <a:ext cx="7141063" cy="7141063"/>
            <a:chOff x="11363620" y="-1072666"/>
            <a:chExt cx="7141063" cy="7141063"/>
          </a:xfrm>
        </p:grpSpPr>
        <p:pic>
          <p:nvPicPr>
            <p:cNvPr id="43" name="Picture 42" descr="Diagram, shape&#10;&#10;Description automatically generated">
              <a:extLst>
                <a:ext uri="{FF2B5EF4-FFF2-40B4-BE49-F238E27FC236}">
                  <a16:creationId xmlns:a16="http://schemas.microsoft.com/office/drawing/2014/main" id="{015D04F8-9FC0-4833-B08D-689D7D8AA3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63620" y="-1072666"/>
              <a:ext cx="7141063" cy="7141063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686A70C-E3AD-4830-867A-BCCD55D6D593}"/>
                </a:ext>
              </a:extLst>
            </p:cNvPr>
            <p:cNvSpPr txBox="1"/>
            <p:nvPr/>
          </p:nvSpPr>
          <p:spPr>
            <a:xfrm>
              <a:off x="13049643" y="1670637"/>
              <a:ext cx="390015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Hình trên và hình dưới có cùng 300 khối lập phương</a:t>
              </a: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C60FFFA-6C6D-4338-977B-0041884C6378}"/>
              </a:ext>
            </a:extLst>
          </p:cNvPr>
          <p:cNvGrpSpPr/>
          <p:nvPr/>
        </p:nvGrpSpPr>
        <p:grpSpPr>
          <a:xfrm>
            <a:off x="-627906" y="-492110"/>
            <a:ext cx="7141063" cy="7141063"/>
            <a:chOff x="11363620" y="-1072666"/>
            <a:chExt cx="7141063" cy="7141063"/>
          </a:xfrm>
        </p:grpSpPr>
        <p:pic>
          <p:nvPicPr>
            <p:cNvPr id="48" name="Picture 47" descr="Diagram, shape&#10;&#10;Description automatically generated">
              <a:extLst>
                <a:ext uri="{FF2B5EF4-FFF2-40B4-BE49-F238E27FC236}">
                  <a16:creationId xmlns:a16="http://schemas.microsoft.com/office/drawing/2014/main" id="{C25C2FD9-9009-40DF-A0C8-CF0D2C6E6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63620" y="-1072666"/>
              <a:ext cx="7141063" cy="7141063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BF0A0144-9D16-4C8B-A60B-4C0A636F6B9C}"/>
                </a:ext>
              </a:extLst>
            </p:cNvPr>
            <p:cNvSpPr txBox="1"/>
            <p:nvPr/>
          </p:nvSpPr>
          <p:spPr>
            <a:xfrm>
              <a:off x="13049643" y="1670637"/>
              <a:ext cx="390015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143 khối nhiều hơn 96 khối</a:t>
              </a:r>
              <a:endPara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C0B87D8-E42F-4214-AF57-F06C0B666944}"/>
              </a:ext>
            </a:extLst>
          </p:cNvPr>
          <p:cNvGrpSpPr/>
          <p:nvPr/>
        </p:nvGrpSpPr>
        <p:grpSpPr>
          <a:xfrm>
            <a:off x="-687359" y="-444140"/>
            <a:ext cx="7141063" cy="7141063"/>
            <a:chOff x="11363620" y="-1072666"/>
            <a:chExt cx="7141063" cy="7141063"/>
          </a:xfrm>
        </p:grpSpPr>
        <p:pic>
          <p:nvPicPr>
            <p:cNvPr id="51" name="Picture 50" descr="Diagram, shape&#10;&#10;Description automatically generated">
              <a:extLst>
                <a:ext uri="{FF2B5EF4-FFF2-40B4-BE49-F238E27FC236}">
                  <a16:creationId xmlns:a16="http://schemas.microsoft.com/office/drawing/2014/main" id="{88809436-67C9-4379-B199-956B525582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63620" y="-1072666"/>
              <a:ext cx="7141063" cy="7141063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135B44ED-8F3F-4BFD-813D-0A92A7E8E21F}"/>
                </a:ext>
              </a:extLst>
            </p:cNvPr>
            <p:cNvSpPr txBox="1"/>
            <p:nvPr/>
          </p:nvSpPr>
          <p:spPr>
            <a:xfrm>
              <a:off x="13049642" y="1670637"/>
              <a:ext cx="461023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Số khối ở hình trên nhiều hơn số khối ở hình dưới</a:t>
              </a:r>
              <a:endPara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6937ECD-382B-443A-AF86-B906F4A234CC}"/>
              </a:ext>
            </a:extLst>
          </p:cNvPr>
          <p:cNvGrpSpPr/>
          <p:nvPr/>
        </p:nvGrpSpPr>
        <p:grpSpPr>
          <a:xfrm>
            <a:off x="5649891" y="209047"/>
            <a:ext cx="6157677" cy="2135010"/>
            <a:chOff x="3387421" y="1995296"/>
            <a:chExt cx="6157677" cy="2135010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07C08DAB-48E0-48E1-847E-7C330718FA01}"/>
                </a:ext>
              </a:extLst>
            </p:cNvPr>
            <p:cNvGrpSpPr/>
            <p:nvPr/>
          </p:nvGrpSpPr>
          <p:grpSpPr>
            <a:xfrm>
              <a:off x="4332826" y="2264121"/>
              <a:ext cx="5212272" cy="1646544"/>
              <a:chOff x="1049038" y="4554145"/>
              <a:chExt cx="6200516" cy="1646544"/>
            </a:xfrm>
          </p:grpSpPr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C605A0F9-C089-4C1D-9B42-8674D9D8DFEA}"/>
                  </a:ext>
                </a:extLst>
              </p:cNvPr>
              <p:cNvGrpSpPr/>
              <p:nvPr/>
            </p:nvGrpSpPr>
            <p:grpSpPr>
              <a:xfrm>
                <a:off x="1049038" y="4554145"/>
                <a:ext cx="6200516" cy="1646544"/>
                <a:chOff x="1027384" y="404137"/>
                <a:chExt cx="13154239" cy="5935878"/>
              </a:xfrm>
            </p:grpSpPr>
            <p:sp>
              <p:nvSpPr>
                <p:cNvPr id="63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11E213C4-6A92-48F1-9B36-517B377FF072}"/>
                    </a:ext>
                  </a:extLst>
                </p:cNvPr>
                <p:cNvSpPr/>
                <p:nvPr/>
              </p:nvSpPr>
              <p:spPr>
                <a:xfrm>
                  <a:off x="1153352" y="404137"/>
                  <a:ext cx="13028271" cy="5789740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pattFill prst="pct5">
                  <a:fgClr>
                    <a:sysClr val="window" lastClr="FFFFFF"/>
                  </a:fgClr>
                  <a:bgClr>
                    <a:srgbClr val="87E7FF"/>
                  </a:bgClr>
                </a:pattFill>
                <a:ln w="12700" cap="flat" cmpd="sng" algn="ctr">
                  <a:solidFill>
                    <a:srgbClr val="00B0F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6D0F08D4-0969-4E9B-A200-ADEB616A5894}"/>
                    </a:ext>
                  </a:extLst>
                </p:cNvPr>
                <p:cNvSpPr/>
                <p:nvPr/>
              </p:nvSpPr>
              <p:spPr>
                <a:xfrm>
                  <a:off x="1027384" y="684747"/>
                  <a:ext cx="13154239" cy="565526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solidFill>
                    <a:srgbClr val="00B0F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2" name="Rectangle 6">
                <a:extLst>
                  <a:ext uri="{FF2B5EF4-FFF2-40B4-BE49-F238E27FC236}">
                    <a16:creationId xmlns:a16="http://schemas.microsoft.com/office/drawing/2014/main" id="{8A81978A-B1FD-4597-9DEF-4BC27D03B6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213" y="4998882"/>
                <a:ext cx="5761341" cy="7078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4000" b="1" kern="0">
                    <a:solidFill>
                      <a:srgbClr val="0586E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b. 3 143 và 3 096</a:t>
                </a:r>
                <a:endPara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586E1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60" name="Picture 59">
              <a:hlinkClick r:id="rId9" action="ppaction://hlinksldjump"/>
              <a:extLst>
                <a:ext uri="{FF2B5EF4-FFF2-40B4-BE49-F238E27FC236}">
                  <a16:creationId xmlns:a16="http://schemas.microsoft.com/office/drawing/2014/main" id="{3EF61500-13F7-4545-9EDB-48A0FC95F9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>
              <a:off x="3290278" y="2092439"/>
              <a:ext cx="2135010" cy="1940724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FC65AC0-744D-4954-ADC4-E777AFC25EA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844" y="2588571"/>
            <a:ext cx="5676966" cy="293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561054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B4B36BE-BBAE-4234-B355-84B837D1D4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65" y="-9243"/>
            <a:ext cx="12192000" cy="6858000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5E6DD25B-B844-4A10-BC7B-0E84E414F4BF}"/>
              </a:ext>
            </a:extLst>
          </p:cNvPr>
          <p:cNvGrpSpPr/>
          <p:nvPr/>
        </p:nvGrpSpPr>
        <p:grpSpPr>
          <a:xfrm>
            <a:off x="-248135" y="5675670"/>
            <a:ext cx="12191999" cy="1113427"/>
            <a:chOff x="1" y="5605056"/>
            <a:chExt cx="13719705" cy="1252944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9FC1967C-3F5E-422D-AD05-567654434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5605056"/>
              <a:ext cx="6859204" cy="125294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577F578-31EF-468B-A00D-4EDFA1802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0502" y="5605057"/>
              <a:ext cx="6859204" cy="1252943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561F5081-E712-42CD-9793-3E2CD3B15BDE}"/>
              </a:ext>
            </a:extLst>
          </p:cNvPr>
          <p:cNvGrpSpPr/>
          <p:nvPr/>
        </p:nvGrpSpPr>
        <p:grpSpPr>
          <a:xfrm>
            <a:off x="-248135" y="-121512"/>
            <a:ext cx="1067931" cy="945425"/>
            <a:chOff x="-248135" y="-121512"/>
            <a:chExt cx="1067931" cy="945425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339DBE74-03A1-4830-BE38-7A57A32F1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8135" y="0"/>
              <a:ext cx="695325" cy="823913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DBC50EA-AC80-4515-A44C-A5164BEDD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85570">
              <a:off x="124471" y="-121512"/>
              <a:ext cx="695325" cy="823913"/>
            </a:xfrm>
            <a:prstGeom prst="rect">
              <a:avLst/>
            </a:prstGeom>
          </p:spPr>
        </p:pic>
      </p:grpSp>
      <p:pic>
        <p:nvPicPr>
          <p:cNvPr id="32" name="图片 2">
            <a:extLst>
              <a:ext uri="{FF2B5EF4-FFF2-40B4-BE49-F238E27FC236}">
                <a16:creationId xmlns:a16="http://schemas.microsoft.com/office/drawing/2014/main" id="{E7BABFA0-4215-4304-98AA-DC9AF40B2E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64552" y="117323"/>
            <a:ext cx="4107961" cy="2905407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31C86F3-161E-4466-8FC4-C63826055BD2}"/>
              </a:ext>
            </a:extLst>
          </p:cNvPr>
          <p:cNvSpPr/>
          <p:nvPr/>
        </p:nvSpPr>
        <p:spPr>
          <a:xfrm>
            <a:off x="-530942" y="265470"/>
            <a:ext cx="13244052" cy="6274594"/>
          </a:xfrm>
          <a:prstGeom prst="roundRect">
            <a:avLst>
              <a:gd name="adj" fmla="val 1290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164057-9314-40EB-89EB-76696C628AE9}"/>
              </a:ext>
            </a:extLst>
          </p:cNvPr>
          <p:cNvSpPr txBox="1"/>
          <p:nvPr/>
        </p:nvSpPr>
        <p:spPr>
          <a:xfrm>
            <a:off x="142989" y="539177"/>
            <a:ext cx="756139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 so sánh</a:t>
            </a:r>
            <a:r>
              <a:rPr kumimoji="0" lang="en-US" sz="4400" b="0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hai số có bốn chữ số, ta thực hiện như sau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6B1B65-BB35-4A94-AB4B-64D6215D8B89}"/>
              </a:ext>
            </a:extLst>
          </p:cNvPr>
          <p:cNvSpPr txBox="1"/>
          <p:nvPr/>
        </p:nvSpPr>
        <p:spPr>
          <a:xfrm>
            <a:off x="7660351" y="755011"/>
            <a:ext cx="29380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3 143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04606B-C0A9-42D1-93DA-4DA6466E7132}"/>
              </a:ext>
            </a:extLst>
          </p:cNvPr>
          <p:cNvSpPr txBox="1"/>
          <p:nvPr/>
        </p:nvSpPr>
        <p:spPr>
          <a:xfrm>
            <a:off x="7660351" y="1838383"/>
            <a:ext cx="29380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3 096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B434EC3-F006-4116-BFEE-45818F735D44}"/>
              </a:ext>
            </a:extLst>
          </p:cNvPr>
          <p:cNvSpPr txBox="1"/>
          <p:nvPr/>
        </p:nvSpPr>
        <p:spPr>
          <a:xfrm>
            <a:off x="286522" y="1876869"/>
            <a:ext cx="666684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400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So sánh từng cặp chữ số ở cùng một hàng, kể từ trái sang phải.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CA7D940-C443-4FDF-BC47-20B5ADDD6419}"/>
              </a:ext>
            </a:extLst>
          </p:cNvPr>
          <p:cNvSpPr txBox="1"/>
          <p:nvPr/>
        </p:nvSpPr>
        <p:spPr>
          <a:xfrm>
            <a:off x="8080662" y="755011"/>
            <a:ext cx="7796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0379502-246D-4DD9-BBC9-F7E63AA27C26}"/>
              </a:ext>
            </a:extLst>
          </p:cNvPr>
          <p:cNvSpPr txBox="1"/>
          <p:nvPr/>
        </p:nvSpPr>
        <p:spPr>
          <a:xfrm>
            <a:off x="8080662" y="1818678"/>
            <a:ext cx="7796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507E826-8F16-40E2-9AFE-D18267D5D0A1}"/>
              </a:ext>
            </a:extLst>
          </p:cNvPr>
          <p:cNvSpPr txBox="1"/>
          <p:nvPr/>
        </p:nvSpPr>
        <p:spPr>
          <a:xfrm>
            <a:off x="4703476" y="3298097"/>
            <a:ext cx="16855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400" i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= 3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1F27F5D-B1BD-40F4-813F-713DC65EE34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3269" r="50946"/>
          <a:stretch/>
        </p:blipFill>
        <p:spPr>
          <a:xfrm>
            <a:off x="6365384" y="2835695"/>
            <a:ext cx="2653219" cy="111342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8318C75-5DDD-4A27-BB76-2038A3B6B458}"/>
              </a:ext>
            </a:extLst>
          </p:cNvPr>
          <p:cNvSpPr txBox="1"/>
          <p:nvPr/>
        </p:nvSpPr>
        <p:spPr>
          <a:xfrm>
            <a:off x="142989" y="4108726"/>
            <a:ext cx="666684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400" i="1">
                <a:solidFill>
                  <a:srgbClr val="7030A0"/>
                </a:solidFill>
                <a:cs typeface="Arial" panose="020B0604020202020204" pitchFamily="34" charset="0"/>
              </a:rPr>
              <a:t>- </a:t>
            </a:r>
            <a:r>
              <a:rPr lang="vi-VN" sz="4400" i="1">
                <a:solidFill>
                  <a:srgbClr val="7030A0"/>
                </a:solidFill>
                <a:cs typeface="Arial" panose="020B0604020202020204" pitchFamily="34" charset="0"/>
              </a:rPr>
              <a:t>Cặp chữ số đầu tiên khác nhau: Số có chữ số lớn hơn thì lớn hơn.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A5E1517-E709-4BF2-8DF9-DFB2A0968A0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7007"/>
          <a:stretch/>
        </p:blipFill>
        <p:spPr>
          <a:xfrm>
            <a:off x="8773771" y="2921755"/>
            <a:ext cx="3170093" cy="104005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8DEA7F5-6E7B-4E51-AAC3-D353B20C9B89}"/>
              </a:ext>
            </a:extLst>
          </p:cNvPr>
          <p:cNvSpPr txBox="1"/>
          <p:nvPr/>
        </p:nvSpPr>
        <p:spPr>
          <a:xfrm>
            <a:off x="8634028" y="755011"/>
            <a:ext cx="7796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53C48F9-97FE-4470-A7E5-0020C85484E0}"/>
              </a:ext>
            </a:extLst>
          </p:cNvPr>
          <p:cNvSpPr txBox="1"/>
          <p:nvPr/>
        </p:nvSpPr>
        <p:spPr>
          <a:xfrm>
            <a:off x="8653033" y="1848175"/>
            <a:ext cx="7796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7889CF8-DEA8-41B8-926A-750203CEB4B1}"/>
              </a:ext>
            </a:extLst>
          </p:cNvPr>
          <p:cNvSpPr txBox="1"/>
          <p:nvPr/>
        </p:nvSpPr>
        <p:spPr>
          <a:xfrm>
            <a:off x="8860272" y="4182901"/>
            <a:ext cx="1798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5400" b="1">
                <a:solidFill>
                  <a:srgbClr val="FF0000"/>
                </a:solidFill>
                <a:cs typeface="Arial" panose="020B0604020202020204" pitchFamily="34" charset="0"/>
              </a:rPr>
              <a:t>1&gt;0</a:t>
            </a:r>
            <a:endParaRPr lang="vi-VN" sz="5400" b="1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99B4FF8-9A20-4777-A1EA-699ADDE99856}"/>
              </a:ext>
            </a:extLst>
          </p:cNvPr>
          <p:cNvCxnSpPr/>
          <p:nvPr/>
        </p:nvCxnSpPr>
        <p:spPr>
          <a:xfrm>
            <a:off x="7394682" y="5174223"/>
            <a:ext cx="572371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CA766E36-0C63-44B5-9A29-240C3BFE2847}"/>
              </a:ext>
            </a:extLst>
          </p:cNvPr>
          <p:cNvSpPr txBox="1"/>
          <p:nvPr/>
        </p:nvSpPr>
        <p:spPr>
          <a:xfrm>
            <a:off x="7427527" y="5371701"/>
            <a:ext cx="48268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5400" b="1">
                <a:solidFill>
                  <a:srgbClr val="FF0000"/>
                </a:solidFill>
                <a:cs typeface="Arial" panose="020B0604020202020204" pitchFamily="34" charset="0"/>
              </a:rPr>
              <a:t>3 143 &gt; 3 096</a:t>
            </a:r>
          </a:p>
        </p:txBody>
      </p:sp>
    </p:spTree>
    <p:extLst>
      <p:ext uri="{BB962C8B-B14F-4D97-AF65-F5344CB8AC3E}">
        <p14:creationId xmlns:p14="http://schemas.microsoft.com/office/powerpoint/2010/main" val="2022440833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5" grpId="0"/>
      <p:bldP spid="26" grpId="0"/>
      <p:bldP spid="27" grpId="0"/>
      <p:bldP spid="3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B4B36BE-BBAE-4234-B355-84B837D1D4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561F5081-E712-42CD-9793-3E2CD3B15BDE}"/>
              </a:ext>
            </a:extLst>
          </p:cNvPr>
          <p:cNvGrpSpPr/>
          <p:nvPr/>
        </p:nvGrpSpPr>
        <p:grpSpPr>
          <a:xfrm>
            <a:off x="-248135" y="-121512"/>
            <a:ext cx="1067931" cy="945425"/>
            <a:chOff x="-248135" y="-121512"/>
            <a:chExt cx="1067931" cy="945425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339DBE74-03A1-4830-BE38-7A57A32F1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8135" y="0"/>
              <a:ext cx="695325" cy="823913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DBC50EA-AC80-4515-A44C-A5164BEDD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85570">
              <a:off x="124471" y="-121512"/>
              <a:ext cx="695325" cy="823913"/>
            </a:xfrm>
            <a:prstGeom prst="rect">
              <a:avLst/>
            </a:prstGeom>
          </p:spPr>
        </p:pic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5E6DD25B-B844-4A10-BC7B-0E84E414F4BF}"/>
              </a:ext>
            </a:extLst>
          </p:cNvPr>
          <p:cNvGrpSpPr/>
          <p:nvPr/>
        </p:nvGrpSpPr>
        <p:grpSpPr>
          <a:xfrm>
            <a:off x="1" y="5744572"/>
            <a:ext cx="12191999" cy="1113427"/>
            <a:chOff x="1" y="5605056"/>
            <a:chExt cx="13719705" cy="1252944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9FC1967C-3F5E-422D-AD05-567654434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5605056"/>
              <a:ext cx="6859204" cy="125294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577F578-31EF-468B-A00D-4EDFA1802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0502" y="5605057"/>
              <a:ext cx="6859204" cy="1252943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16F8445-F2FF-4201-8F5F-9DD0ECBA1DF2}"/>
              </a:ext>
            </a:extLst>
          </p:cNvPr>
          <p:cNvGrpSpPr/>
          <p:nvPr/>
        </p:nvGrpSpPr>
        <p:grpSpPr>
          <a:xfrm>
            <a:off x="3121890" y="-586061"/>
            <a:ext cx="5508328" cy="1956512"/>
            <a:chOff x="3121890" y="-586061"/>
            <a:chExt cx="5508328" cy="1956512"/>
          </a:xfrm>
        </p:grpSpPr>
        <p:pic>
          <p:nvPicPr>
            <p:cNvPr id="9" name="Picture 8" descr="Shape&#10;&#10;Description automatically generated">
              <a:extLst>
                <a:ext uri="{FF2B5EF4-FFF2-40B4-BE49-F238E27FC236}">
                  <a16:creationId xmlns:a16="http://schemas.microsoft.com/office/drawing/2014/main" id="{A756F572-93E7-44CE-92C7-7A6EFD2F76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056" b="27778" l="15000" r="85556">
                          <a14:foregroundMark x1="82500" y1="18333" x2="82500" y2="18333"/>
                          <a14:foregroundMark x1="85833" y1="15000" x2="85833" y2="15000"/>
                          <a14:foregroundMark x1="80000" y1="27778" x2="80000" y2="27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16" t="-238" r="6441" b="69286"/>
            <a:stretch/>
          </p:blipFill>
          <p:spPr>
            <a:xfrm>
              <a:off x="3121890" y="-586061"/>
              <a:ext cx="5508328" cy="1956512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6E8AB85-6606-4F80-A073-A97FAE065191}"/>
                </a:ext>
              </a:extLst>
            </p:cNvPr>
            <p:cNvSpPr txBox="1"/>
            <p:nvPr/>
          </p:nvSpPr>
          <p:spPr>
            <a:xfrm>
              <a:off x="4563103" y="247360"/>
              <a:ext cx="274305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 luận</a:t>
              </a:r>
            </a:p>
          </p:txBody>
        </p:sp>
      </p:grpSp>
      <p:pic>
        <p:nvPicPr>
          <p:cNvPr id="16" name="图片 2">
            <a:extLst>
              <a:ext uri="{FF2B5EF4-FFF2-40B4-BE49-F238E27FC236}">
                <a16:creationId xmlns:a16="http://schemas.microsoft.com/office/drawing/2014/main" id="{52A5A08B-0163-4E72-BA8B-DEC60D00F6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92008" y="-9243"/>
            <a:ext cx="4107961" cy="2905407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EB4CD475-F0CC-46F0-A9D1-63DA94D01E74}"/>
              </a:ext>
            </a:extLst>
          </p:cNvPr>
          <p:cNvGrpSpPr/>
          <p:nvPr/>
        </p:nvGrpSpPr>
        <p:grpSpPr>
          <a:xfrm>
            <a:off x="754743" y="1118065"/>
            <a:ext cx="4635567" cy="5415141"/>
            <a:chOff x="148481" y="2317807"/>
            <a:chExt cx="3662016" cy="4277865"/>
          </a:xfrm>
        </p:grpSpPr>
        <p:pic>
          <p:nvPicPr>
            <p:cNvPr id="25" name="图片 17">
              <a:extLst>
                <a:ext uri="{FF2B5EF4-FFF2-40B4-BE49-F238E27FC236}">
                  <a16:creationId xmlns:a16="http://schemas.microsoft.com/office/drawing/2014/main" id="{E9CECA8E-40F9-477B-BFE0-255FAA26F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481" y="2580240"/>
              <a:ext cx="3662016" cy="4015432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B66E1C8-EF2D-4DA3-840F-211AC7B59BF6}"/>
                </a:ext>
              </a:extLst>
            </p:cNvPr>
            <p:cNvSpPr/>
            <p:nvPr/>
          </p:nvSpPr>
          <p:spPr>
            <a:xfrm rot="167010">
              <a:off x="746287" y="3131134"/>
              <a:ext cx="2523830" cy="288399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R="0" lv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tabLst>
                  <a:tab pos="156845" algn="l"/>
                  <a:tab pos="540385" algn="l"/>
                  <a:tab pos="3960495" algn="l"/>
                </a:tabLst>
              </a:pPr>
              <a:r>
                <a:rPr lang="pt-BR" sz="3200" b="1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Số có bốn chữ số lớn hơn số có ba chữ số</a:t>
              </a:r>
            </a:p>
            <a:p>
              <a:pPr marR="0" lv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tabLst>
                  <a:tab pos="156845" algn="l"/>
                  <a:tab pos="540385" algn="l"/>
                  <a:tab pos="3960495" algn="l"/>
                </a:tabLst>
              </a:pPr>
              <a:r>
                <a:rPr lang="pt-BR" sz="3200" b="1">
                  <a:solidFill>
                    <a:srgbClr val="C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</a:t>
              </a:r>
              <a:r>
                <a:rPr lang="pt-BR" sz="3200" b="1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í dụ:</a:t>
              </a:r>
            </a:p>
            <a:p>
              <a:pPr marR="0" lv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tabLst>
                  <a:tab pos="156845" algn="l"/>
                  <a:tab pos="540385" algn="l"/>
                  <a:tab pos="3960495" algn="l"/>
                </a:tabLst>
              </a:pPr>
              <a:r>
                <a:rPr lang="pt-BR" sz="3200" b="1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1000 &gt; 999</a:t>
              </a:r>
              <a:endParaRPr lang="en-US" sz="3200" b="1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6167BF49-213D-4DCD-8D74-78C8DE0713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6576720">
              <a:off x="-157478" y="2787240"/>
              <a:ext cx="1670449" cy="731583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A441F3B-25A7-4F96-AE90-07362FCC8E9A}"/>
              </a:ext>
            </a:extLst>
          </p:cNvPr>
          <p:cNvGrpSpPr/>
          <p:nvPr/>
        </p:nvGrpSpPr>
        <p:grpSpPr>
          <a:xfrm>
            <a:off x="5960240" y="925187"/>
            <a:ext cx="4989955" cy="5789287"/>
            <a:chOff x="148481" y="2347045"/>
            <a:chExt cx="3662016" cy="4248627"/>
          </a:xfrm>
        </p:grpSpPr>
        <p:pic>
          <p:nvPicPr>
            <p:cNvPr id="30" name="图片 17">
              <a:extLst>
                <a:ext uri="{FF2B5EF4-FFF2-40B4-BE49-F238E27FC236}">
                  <a16:creationId xmlns:a16="http://schemas.microsoft.com/office/drawing/2014/main" id="{F7390A8C-E43C-49E7-9A07-657B6AD11E7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481" y="2580240"/>
              <a:ext cx="3662016" cy="4015432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C5D3320-FAD5-4287-B61C-3B3E9D1A95FF}"/>
                </a:ext>
              </a:extLst>
            </p:cNvPr>
            <p:cNvSpPr/>
            <p:nvPr/>
          </p:nvSpPr>
          <p:spPr>
            <a:xfrm rot="167010">
              <a:off x="811815" y="3135227"/>
              <a:ext cx="2523830" cy="288399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R="0" lv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tabLst>
                  <a:tab pos="156845" algn="l"/>
                  <a:tab pos="540385" algn="l"/>
                  <a:tab pos="3960495" algn="l"/>
                </a:tabLst>
              </a:pPr>
              <a:r>
                <a:rPr lang="pt-BR" sz="2800" b="1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So sánh hai số có bốn chữ số ta so sánh từ trái sang.</a:t>
              </a:r>
              <a:r>
                <a:rPr lang="vi-VN" sz="2800" b="1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Cặp chữ số đầu tiên khác nhau: Số có chữ số lớn hơn thì lớn hơn.</a:t>
              </a:r>
              <a:endParaRPr lang="en-US" sz="2800" b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marR="0" lv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tabLst>
                  <a:tab pos="156845" algn="l"/>
                  <a:tab pos="540385" algn="l"/>
                  <a:tab pos="3960495" algn="l"/>
                </a:tabLst>
              </a:pPr>
              <a:r>
                <a:rPr lang="en-US" sz="2800" b="1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Ví dụ:</a:t>
              </a:r>
            </a:p>
            <a:p>
              <a:pPr marR="0" lv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tabLst>
                  <a:tab pos="156845" algn="l"/>
                  <a:tab pos="540385" algn="l"/>
                  <a:tab pos="3960495" algn="l"/>
                </a:tabLst>
              </a:pPr>
              <a:r>
                <a:rPr lang="en-US" sz="2800" b="1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8 523 &gt; 8513</a:t>
              </a:r>
              <a:endParaRPr lang="vi-VN" sz="2800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marR="0" lv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tabLst>
                  <a:tab pos="156845" algn="l"/>
                  <a:tab pos="540385" algn="l"/>
                  <a:tab pos="3960495" algn="l"/>
                </a:tabLst>
              </a:pPr>
              <a:r>
                <a:rPr lang="pt-BR" sz="2800" b="1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en-US" sz="2800" b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26CD113-0157-4729-9FDE-382300535C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6576720">
              <a:off x="-127270" y="2816478"/>
              <a:ext cx="1670449" cy="7315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417119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18A4FD0-8BC0-40E6-8B27-47E8A6E131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3" y="0"/>
            <a:ext cx="12192000" cy="6858000"/>
          </a:xfrm>
          <a:prstGeom prst="rect">
            <a:avLst/>
          </a:prstGeom>
        </p:spPr>
      </p:pic>
      <p:grpSp>
        <p:nvGrpSpPr>
          <p:cNvPr id="33" name="组合 32">
            <a:extLst>
              <a:ext uri="{FF2B5EF4-FFF2-40B4-BE49-F238E27FC236}">
                <a16:creationId xmlns:a16="http://schemas.microsoft.com/office/drawing/2014/main" id="{E7E740FF-8FEF-4A4F-9AC3-535168C4EE62}"/>
              </a:ext>
            </a:extLst>
          </p:cNvPr>
          <p:cNvGrpSpPr/>
          <p:nvPr/>
        </p:nvGrpSpPr>
        <p:grpSpPr>
          <a:xfrm>
            <a:off x="0" y="4131674"/>
            <a:ext cx="12191999" cy="3225796"/>
            <a:chOff x="0" y="4119048"/>
            <a:chExt cx="10174922" cy="371684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C3503717-EF73-4D20-9582-CF6D68684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119048"/>
              <a:ext cx="5562600" cy="3236478"/>
            </a:xfrm>
            <a:prstGeom prst="rect">
              <a:avLst/>
            </a:prstGeom>
          </p:spPr>
        </p:pic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D5646330-F132-41A2-B26C-2FA0804A9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5152316"/>
              <a:ext cx="4612322" cy="2683580"/>
            </a:xfrm>
            <a:prstGeom prst="rect">
              <a:avLst/>
            </a:prstGeom>
          </p:spPr>
        </p:pic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E5E2DAAC-1163-4AE8-9DB2-274B0D597962}"/>
              </a:ext>
            </a:extLst>
          </p:cNvPr>
          <p:cNvGrpSpPr/>
          <p:nvPr/>
        </p:nvGrpSpPr>
        <p:grpSpPr>
          <a:xfrm>
            <a:off x="0" y="0"/>
            <a:ext cx="12192000" cy="2526469"/>
            <a:chOff x="0" y="0"/>
            <a:chExt cx="12192000" cy="252646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BE8BC59F-F0E2-48BC-BE6E-9D9359E022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9204" y="0"/>
              <a:ext cx="5332796" cy="190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9195ACB-4AA4-4E5E-820B-78D139295A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7072516" cy="2526469"/>
            </a:xfrm>
            <a:prstGeom prst="rect">
              <a:avLst/>
            </a:prstGeom>
          </p:spPr>
        </p:pic>
      </p:grpSp>
      <p:pic>
        <p:nvPicPr>
          <p:cNvPr id="34" name="图片 33">
            <a:extLst>
              <a:ext uri="{FF2B5EF4-FFF2-40B4-BE49-F238E27FC236}">
                <a16:creationId xmlns:a16="http://schemas.microsoft.com/office/drawing/2014/main" id="{A3C9C915-8785-45EC-AB17-DA6383F172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5284"/>
            <a:ext cx="2277384" cy="2227943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297D4E88-3958-4A9C-9959-963A323F9E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4386" y="4953001"/>
            <a:ext cx="1427614" cy="2227943"/>
          </a:xfrm>
          <a:prstGeom prst="rect">
            <a:avLst/>
          </a:prstGeom>
        </p:spPr>
      </p:pic>
      <p:sp>
        <p:nvSpPr>
          <p:cNvPr id="36" name="标题 1">
            <a:extLst>
              <a:ext uri="{FF2B5EF4-FFF2-40B4-BE49-F238E27FC236}">
                <a16:creationId xmlns:a16="http://schemas.microsoft.com/office/drawing/2014/main" id="{C2420CB9-2BC1-4D8E-A30C-58586C6AB160}"/>
              </a:ext>
            </a:extLst>
          </p:cNvPr>
          <p:cNvSpPr txBox="1">
            <a:spLocks/>
          </p:cNvSpPr>
          <p:nvPr/>
        </p:nvSpPr>
        <p:spPr>
          <a:xfrm>
            <a:off x="1149963" y="2535444"/>
            <a:ext cx="8430572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600" b="1" noProof="0">
                <a:solidFill>
                  <a:srgbClr val="1B6A22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Khởi động</a:t>
            </a:r>
            <a:endParaRPr kumimoji="0" lang="zh-CN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1B6A22"/>
              </a:solidFill>
              <a:effectLst/>
              <a:uLnTx/>
              <a:uFillTx/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id="{7F12923B-3525-46BB-9BA9-6E10C50B9A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9833" y="1592220"/>
            <a:ext cx="1526424" cy="1355359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D0F910DF-2743-4F46-886F-98DC8BFC5E14}"/>
              </a:ext>
            </a:extLst>
          </p:cNvPr>
          <p:cNvGrpSpPr/>
          <p:nvPr/>
        </p:nvGrpSpPr>
        <p:grpSpPr>
          <a:xfrm>
            <a:off x="1" y="5744572"/>
            <a:ext cx="12191999" cy="1113427"/>
            <a:chOff x="1" y="5605056"/>
            <a:chExt cx="13719705" cy="1252944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E5D40A39-2A6B-4B44-A708-A113D230052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5605056"/>
              <a:ext cx="6859204" cy="1252943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4345AEB6-F897-4971-8A28-731BF634F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0502" y="5605057"/>
              <a:ext cx="6859204" cy="1252943"/>
            </a:xfrm>
            <a:prstGeom prst="rect">
              <a:avLst/>
            </a:prstGeom>
          </p:spPr>
        </p:pic>
      </p:grpSp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2639D602-6EF4-446C-8128-2DDBEAA241D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867" b="93333" l="9585" r="89617">
                        <a14:foregroundMark x1="35144" y1="34933" x2="35144" y2="34933"/>
                        <a14:foregroundMark x1="34026" y1="31733" x2="34026" y2="31733"/>
                        <a14:foregroundMark x1="47125" y1="6133" x2="47125" y2="6133"/>
                        <a14:foregroundMark x1="40895" y1="89867" x2="40895" y2="89867"/>
                        <a14:foregroundMark x1="41214" y1="91733" x2="41214" y2="91733"/>
                        <a14:foregroundMark x1="49681" y1="48267" x2="49681" y2="48267"/>
                        <a14:foregroundMark x1="55591" y1="48267" x2="55591" y2="48267"/>
                        <a14:foregroundMark x1="51278" y1="93333" x2="51278" y2="93333"/>
                        <a14:foregroundMark x1="57348" y1="89867" x2="57348" y2="89867"/>
                        <a14:foregroundMark x1="58946" y1="20267" x2="58946" y2="20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87946" y="3368689"/>
            <a:ext cx="5962650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120586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48148E-6 L 0.79362 -0.0138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674" y="-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25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8" presetClass="path" presetSubtype="0" accel="50000" decel="3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0.0294 L 0.05625 0.09907 L 0.10872 -0.0294 L 0.16484 0.09907 L 0.22096 -0.0294 L 0.27343 0.09907 L 0.32968 -0.0294 L 0.38216 0.09907 L 0.43841 -0.0294 L 0.49453 0.09907 L 0.547 -0.0294 L 0.60325 0.09907 L 0.65572 -0.0294 L 0.71184 0.09907 L 0.76809 -0.0294 L 0.82057 0.09907 L 0.87682 -0.0294 " pathEditMode="relative" rAng="0" ptsTypes="AAAAAAAAAAAAAAAAA">
                                      <p:cBhvr>
                                        <p:cTn id="3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841" y="6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B4B36BE-BBAE-4234-B355-84B837D1D4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561F5081-E712-42CD-9793-3E2CD3B15BDE}"/>
              </a:ext>
            </a:extLst>
          </p:cNvPr>
          <p:cNvGrpSpPr/>
          <p:nvPr/>
        </p:nvGrpSpPr>
        <p:grpSpPr>
          <a:xfrm>
            <a:off x="-248135" y="-121512"/>
            <a:ext cx="1067931" cy="945425"/>
            <a:chOff x="-248135" y="-121512"/>
            <a:chExt cx="1067931" cy="945425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339DBE74-03A1-4830-BE38-7A57A32F1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8135" y="0"/>
              <a:ext cx="695325" cy="823913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DBC50EA-AC80-4515-A44C-A5164BEDD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85570">
              <a:off x="124471" y="-121512"/>
              <a:ext cx="695325" cy="823913"/>
            </a:xfrm>
            <a:prstGeom prst="rect">
              <a:avLst/>
            </a:prstGeom>
          </p:spPr>
        </p:pic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5E6DD25B-B844-4A10-BC7B-0E84E414F4BF}"/>
              </a:ext>
            </a:extLst>
          </p:cNvPr>
          <p:cNvGrpSpPr/>
          <p:nvPr/>
        </p:nvGrpSpPr>
        <p:grpSpPr>
          <a:xfrm>
            <a:off x="1" y="5744572"/>
            <a:ext cx="12191999" cy="1113427"/>
            <a:chOff x="1" y="5605056"/>
            <a:chExt cx="13719705" cy="1252944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9FC1967C-3F5E-422D-AD05-567654434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5605056"/>
              <a:ext cx="6859204" cy="125294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577F578-31EF-468B-A00D-4EDFA1802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0502" y="5605057"/>
              <a:ext cx="6859204" cy="1252943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A9F834A-BD4D-4CA4-86EC-4CEE82354D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6324252" y="2808750"/>
            <a:ext cx="2135010" cy="194072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E25B5DE-C216-4D79-9E5E-872DC5BFED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07245" y="3438245"/>
            <a:ext cx="3428998" cy="3428998"/>
          </a:xfrm>
          <a:prstGeom prst="rect">
            <a:avLst/>
          </a:prstGeom>
        </p:spPr>
      </p:pic>
      <p:pic>
        <p:nvPicPr>
          <p:cNvPr id="32" name="图片 2">
            <a:extLst>
              <a:ext uri="{FF2B5EF4-FFF2-40B4-BE49-F238E27FC236}">
                <a16:creationId xmlns:a16="http://schemas.microsoft.com/office/drawing/2014/main" id="{E7BABFA0-4215-4304-98AA-DC9AF40B2EF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92008" y="-9243"/>
            <a:ext cx="4107961" cy="2905407"/>
          </a:xfrm>
          <a:prstGeom prst="rect">
            <a:avLst/>
          </a:prstGeom>
        </p:spPr>
      </p:pic>
      <p:pic>
        <p:nvPicPr>
          <p:cNvPr id="36" name="Picture 35" descr="A picture containing shape&#10;&#10;Description automatically generated">
            <a:extLst>
              <a:ext uri="{FF2B5EF4-FFF2-40B4-BE49-F238E27FC236}">
                <a16:creationId xmlns:a16="http://schemas.microsoft.com/office/drawing/2014/main" id="{87B50608-3C18-4777-BE31-B9FB7BBD53D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911" b="46326" l="35144" r="64537">
                        <a14:foregroundMark x1="36102" y1="26837" x2="36102" y2="26837"/>
                        <a14:foregroundMark x1="35144" y1="25879" x2="35144" y2="25879"/>
                        <a14:foregroundMark x1="52716" y1="45687" x2="52716" y2="45687"/>
                        <a14:foregroundMark x1="42812" y1="46326" x2="42812" y2="46326"/>
                        <a14:foregroundMark x1="53035" y1="46326" x2="53035" y2="46326"/>
                        <a14:foregroundMark x1="64537" y1="26518" x2="64537" y2="26518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926" t="1528" r="33149" b="50868"/>
          <a:stretch/>
        </p:blipFill>
        <p:spPr>
          <a:xfrm>
            <a:off x="7504251" y="1443460"/>
            <a:ext cx="3813527" cy="53511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93A9A4-89D1-460A-A9FC-F1E02A9CC8C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68446" y="4768402"/>
            <a:ext cx="1943100" cy="19431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E60FEC2-BFC3-4232-B407-881298111E17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135" b="37579" l="26643" r="97691">
                        <a14:foregroundMark x1="41385" y1="33291" x2="53286" y2="33039"/>
                        <a14:foregroundMark x1="53286" y1="33039" x2="75311" y2="33544"/>
                        <a14:foregroundMark x1="66607" y1="37579" x2="78863" y2="36822"/>
                        <a14:foregroundMark x1="29130" y1="25221" x2="29130" y2="25221"/>
                        <a14:foregroundMark x1="51332" y1="3405" x2="51332" y2="3405"/>
                        <a14:foregroundMark x1="53819" y1="1261" x2="53819" y2="1261"/>
                        <a14:foregroundMark x1="94494" y1="14754" x2="94494" y2="14754"/>
                        <a14:foregroundMark x1="96270" y1="8827" x2="96270" y2="8827"/>
                        <a14:foregroundMark x1="97691" y1="17528" x2="97691" y2="17528"/>
                        <a14:foregroundMark x1="90764" y1="21438" x2="90764" y2="21438"/>
                        <a14:foregroundMark x1="27709" y1="16267" x2="27709" y2="16267"/>
                        <a14:foregroundMark x1="26643" y1="24464" x2="26643" y2="24464"/>
                        <a14:foregroundMark x1="90764" y1="23707" x2="90764" y2="23707"/>
                        <a14:foregroundMark x1="90409" y1="18789" x2="90409" y2="18789"/>
                        <a14:foregroundMark x1="90409" y1="23960" x2="90409" y2="23960"/>
                      </a14:backgroundRemoval>
                    </a14:imgEffect>
                  </a14:imgLayer>
                </a14:imgProps>
              </a:ext>
            </a:extLst>
          </a:blip>
          <a:srcRect l="25075" t="-766" r="-22985" b="60366"/>
          <a:stretch/>
        </p:blipFill>
        <p:spPr>
          <a:xfrm>
            <a:off x="969151" y="76069"/>
            <a:ext cx="4579490" cy="2661562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7E1481B7-09A0-48E8-A22B-9476F595B1F1}"/>
              </a:ext>
            </a:extLst>
          </p:cNvPr>
          <p:cNvSpPr txBox="1"/>
          <p:nvPr/>
        </p:nvSpPr>
        <p:spPr>
          <a:xfrm>
            <a:off x="1466305" y="1406850"/>
            <a:ext cx="25144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đồ 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endParaRPr lang="en-US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文本框 24">
            <a:extLst>
              <a:ext uri="{FF2B5EF4-FFF2-40B4-BE49-F238E27FC236}">
                <a16:creationId xmlns:a16="http://schemas.microsoft.com/office/drawing/2014/main" id="{A1C4D23D-1684-42A9-9F63-1CC3C0DEFD61}"/>
              </a:ext>
            </a:extLst>
          </p:cNvPr>
          <p:cNvSpPr txBox="1"/>
          <p:nvPr/>
        </p:nvSpPr>
        <p:spPr>
          <a:xfrm>
            <a:off x="2429418" y="944497"/>
            <a:ext cx="12116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N La Xanh" panose="03020702040502020203" pitchFamily="66" charset="0"/>
                <a:ea typeface="字魂27号-布丁体" panose="00000500000000000000" pitchFamily="2" charset="-122"/>
              </a:rPr>
              <a:t>01</a:t>
            </a:r>
            <a:endParaRPr kumimoji="0" lang="zh-CN" altLang="en-US" sz="4000" b="1" i="0" u="none" strike="noStrike" kern="1200" cap="none" spc="-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VN La Xanh" panose="03020702040502020203" pitchFamily="66" charset="0"/>
              <a:ea typeface="字魂27号-布丁体" panose="00000500000000000000" pitchFamily="2" charset="-122"/>
            </a:endParaRPr>
          </a:p>
        </p:txBody>
      </p:sp>
      <p:pic>
        <p:nvPicPr>
          <p:cNvPr id="16" name="Picture 15" descr="Chart, bubble chart&#10;&#10;Description automatically generated">
            <a:extLst>
              <a:ext uri="{FF2B5EF4-FFF2-40B4-BE49-F238E27FC236}">
                <a16:creationId xmlns:a16="http://schemas.microsoft.com/office/drawing/2014/main" id="{E6399DA2-38F8-4697-A224-F236DBB3629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4444" r="94722">
                        <a14:foregroundMark x1="8611" y1="46944" x2="8611" y2="46944"/>
                        <a14:foregroundMark x1="4722" y1="49167" x2="4722" y2="49167"/>
                        <a14:foregroundMark x1="88056" y1="71667" x2="88056" y2="71667"/>
                        <a14:foregroundMark x1="94722" y1="77778" x2="94722" y2="7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082" y="-666844"/>
            <a:ext cx="5125659" cy="512565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6182EE4-86D5-4DBC-B353-206FC59CA8A1}"/>
              </a:ext>
            </a:extLst>
          </p:cNvPr>
          <p:cNvSpPr txBox="1"/>
          <p:nvPr/>
        </p:nvSpPr>
        <p:spPr>
          <a:xfrm>
            <a:off x="4248190" y="617928"/>
            <a:ext cx="387597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Chúng ta đã có đủ các đồ dùng rồi. Bây giờ chúng ta tiếp tục hành trình nào.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0C5921AD-221E-489A-9FF7-4684330E4B4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10800000">
            <a:off x="2265632" y="3816912"/>
            <a:ext cx="1670449" cy="73158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279515F-B2DA-46D7-AB30-CF6E0EEB485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7500" b="94375" l="1667" r="97667">
                        <a14:foregroundMark x1="27333" y1="7083" x2="45667" y2="8125"/>
                        <a14:foregroundMark x1="45667" y1="8125" x2="59111" y2="7500"/>
                        <a14:foregroundMark x1="7556" y1="81875" x2="7556" y2="81875"/>
                        <a14:foregroundMark x1="1667" y1="80625" x2="1667" y2="80625"/>
                        <a14:foregroundMark x1="4444" y1="78958" x2="4444" y2="78958"/>
                        <a14:foregroundMark x1="61444" y1="94583" x2="61444" y2="94583"/>
                        <a14:foregroundMark x1="97667" y1="81250" x2="97667" y2="81250"/>
                        <a14:foregroundMark x1="2000" y1="77917" x2="2000" y2="77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57700" y="3647750"/>
            <a:ext cx="5587167" cy="297982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B1123D3-36FA-40D1-B1C9-5A80848F45B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 rot="942283">
            <a:off x="2264272" y="4344074"/>
            <a:ext cx="1353429" cy="134733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18ACCEC-6E06-4BEE-8D79-07E51DF53E8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145539" y="5359676"/>
            <a:ext cx="1054699" cy="111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332324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B4B36BE-BBAE-4234-B355-84B837D1D4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561F5081-E712-42CD-9793-3E2CD3B15BDE}"/>
              </a:ext>
            </a:extLst>
          </p:cNvPr>
          <p:cNvGrpSpPr/>
          <p:nvPr/>
        </p:nvGrpSpPr>
        <p:grpSpPr>
          <a:xfrm>
            <a:off x="-248135" y="-121512"/>
            <a:ext cx="1067931" cy="945425"/>
            <a:chOff x="-248135" y="-121512"/>
            <a:chExt cx="1067931" cy="945425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339DBE74-03A1-4830-BE38-7A57A32F1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8135" y="0"/>
              <a:ext cx="695325" cy="823913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DBC50EA-AC80-4515-A44C-A5164BEDD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85570">
              <a:off x="124471" y="-121512"/>
              <a:ext cx="695325" cy="823913"/>
            </a:xfrm>
            <a:prstGeom prst="rect">
              <a:avLst/>
            </a:prstGeom>
          </p:spPr>
        </p:pic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5E6DD25B-B844-4A10-BC7B-0E84E414F4BF}"/>
              </a:ext>
            </a:extLst>
          </p:cNvPr>
          <p:cNvGrpSpPr/>
          <p:nvPr/>
        </p:nvGrpSpPr>
        <p:grpSpPr>
          <a:xfrm>
            <a:off x="1" y="5744572"/>
            <a:ext cx="12191999" cy="1113427"/>
            <a:chOff x="1" y="5605056"/>
            <a:chExt cx="13719705" cy="1252944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9FC1967C-3F5E-422D-AD05-567654434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5605056"/>
              <a:ext cx="6859204" cy="125294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577F578-31EF-468B-A00D-4EDFA1802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0502" y="5605057"/>
              <a:ext cx="6859204" cy="1252943"/>
            </a:xfrm>
            <a:prstGeom prst="rect">
              <a:avLst/>
            </a:prstGeom>
          </p:spPr>
        </p:pic>
      </p:grpSp>
      <p:pic>
        <p:nvPicPr>
          <p:cNvPr id="5" name="Picture 4" descr="A picture containing toy&#10;&#10;Description automatically generated">
            <a:extLst>
              <a:ext uri="{FF2B5EF4-FFF2-40B4-BE49-F238E27FC236}">
                <a16:creationId xmlns:a16="http://schemas.microsoft.com/office/drawing/2014/main" id="{4BBD04D2-DC6E-4208-84DB-A325BB25C9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307" b="91693" l="9585" r="89617">
                        <a14:foregroundMark x1="24441" y1="8307" x2="36901" y2="21725"/>
                        <a14:foregroundMark x1="25399" y1="23163" x2="35304" y2="26997"/>
                        <a14:foregroundMark x1="31629" y1="41853" x2="31629" y2="41853"/>
                        <a14:foregroundMark x1="32109" y1="42332" x2="32109" y2="42332"/>
                        <a14:foregroundMark x1="32109" y1="60383" x2="32109" y2="60383"/>
                        <a14:foregroundMark x1="34345" y1="61981" x2="27636" y2="59904"/>
                        <a14:foregroundMark x1="28167" y1="59904" x2="27913" y2="59809"/>
                        <a14:foregroundMark x1="32428" y1="61502" x2="28167" y2="59904"/>
                        <a14:foregroundMark x1="30990" y1="61022" x2="27316" y2="61022"/>
                        <a14:foregroundMark x1="28095" y1="59904" x2="27963" y2="59753"/>
                        <a14:foregroundMark x1="28654" y1="60543" x2="28095" y2="59904"/>
                        <a14:foregroundMark x1="29073" y1="61022" x2="28654" y2="60543"/>
                        <a14:foregroundMark x1="54153" y1="83546" x2="48403" y2="83866"/>
                        <a14:foregroundMark x1="62620" y1="71406" x2="62620" y2="71406"/>
                        <a14:foregroundMark x1="26229" y1="60133" x2="25975" y2="60059"/>
                        <a14:foregroundMark x1="27636" y1="60543" x2="27330" y2="60454"/>
                        <a14:foregroundMark x1="26305" y1="59904" x2="26152" y2="59766"/>
                        <a14:foregroundMark x1="26358" y1="60064" x2="26131" y2="59801"/>
                        <a14:foregroundMark x1="25879" y1="59904" x2="25879" y2="59904"/>
                        <a14:foregroundMark x1="26358" y1="59904" x2="26358" y2="59904"/>
                        <a14:foregroundMark x1="26677" y1="59425" x2="26677" y2="59425"/>
                        <a14:foregroundMark x1="26677" y1="59425" x2="26677" y2="59425"/>
                        <a14:foregroundMark x1="26837" y1="59425" x2="26837" y2="59425"/>
                        <a14:foregroundMark x1="33866" y1="87220" x2="33866" y2="87220"/>
                        <a14:foregroundMark x1="34345" y1="90735" x2="31470" y2="86901"/>
                        <a14:foregroundMark x1="34984" y1="48403" x2="47444" y2="69968"/>
                        <a14:foregroundMark x1="44409" y1="72364" x2="61182" y2="75240"/>
                        <a14:foregroundMark x1="40096" y1="71885" x2="34665" y2="86741"/>
                        <a14:foregroundMark x1="34665" y1="86741" x2="32588" y2="88658"/>
                        <a14:foregroundMark x1="30990" y1="83387" x2="32428" y2="91693"/>
                        <a14:foregroundMark x1="32428" y1="91693" x2="32428" y2="91693"/>
                        <a14:foregroundMark x1="68850" y1="83866" x2="70927" y2="91534"/>
                        <a14:foregroundMark x1="63738" y1="85463" x2="39617" y2="85942"/>
                        <a14:foregroundMark x1="56070" y1="52716" x2="56070" y2="52716"/>
                        <a14:foregroundMark x1="34026" y1="52716" x2="34026" y2="52716"/>
                        <a14:foregroundMark x1="32907" y1="52875" x2="32907" y2="52875"/>
                        <a14:foregroundMark x1="32428" y1="52875" x2="32428" y2="52875"/>
                        <a14:foregroundMark x1="32109" y1="52875" x2="31150" y2="52875"/>
                        <a14:foregroundMark x1="32428" y1="55751" x2="32428" y2="55751"/>
                        <a14:foregroundMark x1="30990" y1="55751" x2="30990" y2="55751"/>
                        <a14:foregroundMark x1="59904" y1="64696" x2="55431" y2="65335"/>
                        <a14:foregroundMark x1="68371" y1="65176" x2="68371" y2="65176"/>
                        <a14:foregroundMark x1="75240" y1="29712" x2="75240" y2="29712"/>
                        <a14:foregroundMark x1="77636" y1="27955" x2="71725" y2="32268"/>
                        <a14:foregroundMark x1="79073" y1="27955" x2="79073" y2="27955"/>
                        <a14:backgroundMark x1="36741" y1="30671" x2="36741" y2="30671"/>
                        <a14:backgroundMark x1="24441" y1="57188" x2="24441" y2="57188"/>
                        <a14:backgroundMark x1="23962" y1="58466" x2="23962" y2="58466"/>
                        <a14:backgroundMark x1="23323" y1="55591" x2="23323" y2="55591"/>
                        <a14:backgroundMark x1="23482" y1="55591" x2="23482" y2="55591"/>
                        <a14:backgroundMark x1="23482" y1="56230" x2="23482" y2="56230"/>
                        <a14:backgroundMark x1="24281" y1="56709" x2="24281" y2="56709"/>
                        <a14:backgroundMark x1="24441" y1="56709" x2="24441" y2="56709"/>
                        <a14:backgroundMark x1="24441" y1="56709" x2="24441" y2="56709"/>
                        <a14:backgroundMark x1="24441" y1="57029" x2="24441" y2="57029"/>
                        <a14:backgroundMark x1="25240" y1="57987" x2="25240" y2="58626"/>
                        <a14:backgroundMark x1="24920" y1="58626" x2="24920" y2="58626"/>
                        <a14:backgroundMark x1="23962" y1="57188" x2="23323" y2="56550"/>
                        <a14:backgroundMark x1="22364" y1="55272" x2="22364" y2="55272"/>
                        <a14:backgroundMark x1="25719" y1="60543" x2="25719" y2="60543"/>
                        <a14:backgroundMark x1="25240" y1="59904" x2="25240" y2="59904"/>
                        <a14:backgroundMark x1="24441" y1="59105" x2="24441" y2="59105"/>
                        <a14:backgroundMark x1="24760" y1="58946" x2="26198" y2="58626"/>
                        <a14:backgroundMark x1="26358" y1="58626" x2="26358" y2="58626"/>
                        <a14:backgroundMark x1="26677" y1="58946" x2="26677" y2="58946"/>
                        <a14:backgroundMark x1="27157" y1="59105" x2="28115" y2="59585"/>
                        <a14:backgroundMark x1="28115" y1="59585" x2="28115" y2="59585"/>
                        <a14:backgroundMark x1="27316" y1="59105" x2="27316" y2="59105"/>
                        <a14:backgroundMark x1="26677" y1="58946" x2="26677" y2="58946"/>
                        <a14:backgroundMark x1="25879" y1="58946" x2="25879" y2="58946"/>
                        <a14:backgroundMark x1="24441" y1="60863" x2="24760" y2="61502"/>
                        <a14:backgroundMark x1="24441" y1="59585" x2="26358" y2="59425"/>
                        <a14:backgroundMark x1="25719" y1="57029" x2="24760" y2="58466"/>
                        <a14:backgroundMark x1="23802" y1="59105" x2="23802" y2="59105"/>
                        <a14:backgroundMark x1="23962" y1="59105" x2="23962" y2="59105"/>
                        <a14:backgroundMark x1="23482" y1="59585" x2="23482" y2="59585"/>
                        <a14:backgroundMark x1="23482" y1="59585" x2="23482" y2="59585"/>
                        <a14:backgroundMark x1="79393" y1="61342" x2="87700" y2="81150"/>
                        <a14:backgroundMark x1="78594" y1="71086" x2="81949" y2="82428"/>
                        <a14:backgroundMark x1="76038" y1="72364" x2="80511" y2="83387"/>
                        <a14:backgroundMark x1="80511" y1="83387" x2="80511" y2="83387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673" y="823912"/>
            <a:ext cx="5962650" cy="5962650"/>
          </a:xfrm>
          <a:prstGeom prst="rect">
            <a:avLst/>
          </a:prstGeom>
        </p:spPr>
      </p:pic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C2726906-A6A6-4185-86B0-0EB4A414F1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833" r="98000">
                        <a14:foregroundMark x1="92167" y1="43500" x2="98000" y2="43833"/>
                        <a14:foregroundMark x1="5333" y1="59000" x2="5333" y2="59000"/>
                        <a14:foregroundMark x1="37000" y1="23167" x2="37000" y2="23167"/>
                        <a14:foregroundMark x1="51000" y1="17167" x2="35500" y2="23333"/>
                        <a14:foregroundMark x1="35500" y1="23333" x2="833" y2="57667"/>
                        <a14:foregroundMark x1="3833" y1="61000" x2="35833" y2="74500"/>
                        <a14:foregroundMark x1="35833" y1="74500" x2="43333" y2="79167"/>
                        <a14:foregroundMark x1="43333" y1="79167" x2="47500" y2="80500"/>
                        <a14:foregroundMark x1="58833" y1="83500" x2="51000" y2="82833"/>
                        <a14:foregroundMark x1="51000" y1="82833" x2="46667" y2="8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98318" y="593430"/>
            <a:ext cx="4500562" cy="45005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524809F-EF17-428F-9172-08128325FACC}"/>
              </a:ext>
            </a:extLst>
          </p:cNvPr>
          <p:cNvSpPr txBox="1"/>
          <p:nvPr/>
        </p:nvSpPr>
        <p:spPr>
          <a:xfrm>
            <a:off x="3086102" y="1928811"/>
            <a:ext cx="312362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>
                <a:latin typeface="Calibri" panose="020F0502020204030204" pitchFamily="34" charset="0"/>
                <a:cs typeface="Calibri" panose="020F0502020204030204" pitchFamily="34" charset="0"/>
              </a:rPr>
              <a:t>Trong khi quá trình chạy xe, chúng ta chơi một trò chơi nhỏ để tạo không khí vui vẻ nhé</a:t>
            </a:r>
          </a:p>
        </p:txBody>
      </p:sp>
      <p:pic>
        <p:nvPicPr>
          <p:cNvPr id="16" name="图片 2">
            <a:extLst>
              <a:ext uri="{FF2B5EF4-FFF2-40B4-BE49-F238E27FC236}">
                <a16:creationId xmlns:a16="http://schemas.microsoft.com/office/drawing/2014/main" id="{16DF0DC7-F96D-4EA0-A026-063B06E023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49173" y="19333"/>
            <a:ext cx="4107961" cy="29054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966E9E-B9C4-429C-9D0E-F45271DEEB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117" b="91281" l="6550" r="93770">
                        <a14:foregroundMark x1="54473" y1="7829" x2="54473" y2="7829"/>
                        <a14:foregroundMark x1="8626" y1="55160" x2="8626" y2="55160"/>
                        <a14:foregroundMark x1="48243" y1="91637" x2="48243" y2="91637"/>
                        <a14:foregroundMark x1="93770" y1="89502" x2="93770" y2="89502"/>
                        <a14:foregroundMark x1="6550" y1="89324" x2="6550" y2="893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2774" y="4118983"/>
            <a:ext cx="3123624" cy="28042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909279E-8F81-4803-9C56-0DE48068F6B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9463" y="-217562"/>
            <a:ext cx="1633870" cy="15180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21603D5-C66E-42E3-953E-857FB3A9905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0553" y="3155956"/>
            <a:ext cx="1548518" cy="129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866943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B4B36BE-BBAE-4234-B355-84B837D1D4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5E6DD25B-B844-4A10-BC7B-0E84E414F4BF}"/>
              </a:ext>
            </a:extLst>
          </p:cNvPr>
          <p:cNvGrpSpPr/>
          <p:nvPr/>
        </p:nvGrpSpPr>
        <p:grpSpPr>
          <a:xfrm>
            <a:off x="1" y="5744572"/>
            <a:ext cx="12191999" cy="1113427"/>
            <a:chOff x="1" y="5605056"/>
            <a:chExt cx="13719705" cy="1252944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9FC1967C-3F5E-422D-AD05-567654434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5605056"/>
              <a:ext cx="6859204" cy="125294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577F578-31EF-468B-A00D-4EDFA1802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0502" y="5605057"/>
              <a:ext cx="6859204" cy="1252943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68BFC3D-6980-4423-AA98-486F5EE05C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92" y="15240"/>
            <a:ext cx="11979678" cy="20911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9651E7-10E8-4CBD-ACDB-9397A91DD8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029" b="94249" l="6847" r="90991">
                        <a14:foregroundMark x1="8649" y1="21406" x2="8649" y2="21406"/>
                        <a14:foregroundMark x1="7207" y1="47764" x2="7207" y2="47764"/>
                        <a14:foregroundMark x1="39820" y1="7348" x2="39820" y2="7348"/>
                        <a14:foregroundMark x1="91351" y1="34824" x2="91351" y2="34824"/>
                        <a14:foregroundMark x1="47568" y1="92492" x2="47568" y2="92492"/>
                        <a14:foregroundMark x1="53694" y1="94249" x2="53694" y2="94249"/>
                        <a14:backgroundMark x1="56577" y1="72524" x2="56577" y2="72524"/>
                        <a14:backgroundMark x1="41261" y1="57188" x2="41261" y2="57188"/>
                        <a14:backgroundMark x1="50811" y1="55272" x2="50811" y2="55272"/>
                        <a14:backgroundMark x1="46667" y1="52716" x2="46667" y2="52716"/>
                        <a14:backgroundMark x1="53874" y1="59265" x2="53874" y2="59265"/>
                        <a14:backgroundMark x1="85045" y1="64217" x2="85045" y2="64217"/>
                        <a14:backgroundMark x1="85586" y1="41853" x2="85586" y2="41853"/>
                        <a14:backgroundMark x1="86306" y1="51917" x2="86306" y2="51917"/>
                        <a14:backgroundMark x1="84144" y1="22684" x2="84144" y2="22684"/>
                        <a14:backgroundMark x1="92072" y1="33227" x2="92072" y2="33227"/>
                        <a14:backgroundMark x1="90811" y1="38019" x2="90811" y2="38019"/>
                        <a14:backgroundMark x1="18198" y1="64217" x2="18198" y2="64217"/>
                        <a14:backgroundMark x1="13333" y1="62620" x2="13333" y2="62620"/>
                        <a14:backgroundMark x1="36396" y1="77476" x2="36396" y2="77476"/>
                        <a14:backgroundMark x1="28649" y1="76198" x2="28649" y2="76198"/>
                        <a14:backgroundMark x1="41802" y1="71565" x2="41802" y2="71565"/>
                        <a14:backgroundMark x1="36577" y1="61821" x2="36577" y2="61821"/>
                        <a14:backgroundMark x1="60541" y1="64696" x2="60541" y2="64696"/>
                        <a14:backgroundMark x1="41261" y1="52716" x2="41261" y2="52716"/>
                        <a14:backgroundMark x1="80721" y1="46805" x2="80721" y2="468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264" y="2901379"/>
            <a:ext cx="3467277" cy="39108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BDBFB9-DE48-46DF-B0FB-71665AA178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33" b="89867" l="9904" r="89936">
                        <a14:foregroundMark x1="52077" y1="5333" x2="52077" y2="5333"/>
                        <a14:foregroundMark x1="61182" y1="23200" x2="61182" y2="232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27595" y="3240343"/>
            <a:ext cx="5962650" cy="3571875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2F889BA2-D58B-422F-B010-536AD8ADB0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9286" r="91327">
                        <a14:foregroundMark x1="9286" y1="26633" x2="9286" y2="26633"/>
                        <a14:foregroundMark x1="91327" y1="37449" x2="91327" y2="37449"/>
                        <a14:foregroundMark x1="25612" y1="79592" x2="25612" y2="79592"/>
                        <a14:foregroundMark x1="24694" y1="80102" x2="24694" y2="80102"/>
                        <a14:foregroundMark x1="27959" y1="81531" x2="22653" y2="79184"/>
                        <a14:foregroundMark x1="72551" y1="78878" x2="76327" y2="83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949" y="988184"/>
            <a:ext cx="6540684" cy="65406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E6125B0-4532-45F6-9053-6051A7A4AB35}"/>
              </a:ext>
            </a:extLst>
          </p:cNvPr>
          <p:cNvSpPr txBox="1"/>
          <p:nvPr/>
        </p:nvSpPr>
        <p:spPr>
          <a:xfrm>
            <a:off x="3451858" y="2471735"/>
            <a:ext cx="58578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>
                <a:solidFill>
                  <a:srgbClr val="FFFF00"/>
                </a:solidFill>
                <a:latin typeface="UVN Hai Long" panose="020D0800030108070604" pitchFamily="34" charset="0"/>
              </a:rPr>
              <a:t>Trò chơi </a:t>
            </a:r>
          </a:p>
          <a:p>
            <a:pPr algn="ctr"/>
            <a:r>
              <a:rPr lang="en-US" sz="7200">
                <a:solidFill>
                  <a:schemeClr val="bg1"/>
                </a:solidFill>
                <a:latin typeface="UVN Hai Long" panose="020D0800030108070604" pitchFamily="34" charset="0"/>
              </a:rPr>
              <a:t>Ai nhanh hơn ? </a:t>
            </a:r>
          </a:p>
        </p:txBody>
      </p:sp>
    </p:spTree>
    <p:extLst>
      <p:ext uri="{BB962C8B-B14F-4D97-AF65-F5344CB8AC3E}">
        <p14:creationId xmlns:p14="http://schemas.microsoft.com/office/powerpoint/2010/main" val="928388539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B4B36BE-BBAE-4234-B355-84B837D1D4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561F5081-E712-42CD-9793-3E2CD3B15BDE}"/>
              </a:ext>
            </a:extLst>
          </p:cNvPr>
          <p:cNvGrpSpPr/>
          <p:nvPr/>
        </p:nvGrpSpPr>
        <p:grpSpPr>
          <a:xfrm>
            <a:off x="-248135" y="-121512"/>
            <a:ext cx="1067931" cy="945425"/>
            <a:chOff x="-248135" y="-121512"/>
            <a:chExt cx="1067931" cy="945425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339DBE74-03A1-4830-BE38-7A57A32F1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8135" y="0"/>
              <a:ext cx="695325" cy="823913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DBC50EA-AC80-4515-A44C-A5164BEDD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85570">
              <a:off x="124471" y="-121512"/>
              <a:ext cx="695325" cy="823913"/>
            </a:xfrm>
            <a:prstGeom prst="rect">
              <a:avLst/>
            </a:prstGeom>
          </p:spPr>
        </p:pic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5E6DD25B-B844-4A10-BC7B-0E84E414F4BF}"/>
              </a:ext>
            </a:extLst>
          </p:cNvPr>
          <p:cNvGrpSpPr/>
          <p:nvPr/>
        </p:nvGrpSpPr>
        <p:grpSpPr>
          <a:xfrm>
            <a:off x="1" y="5744572"/>
            <a:ext cx="12191999" cy="1113427"/>
            <a:chOff x="1" y="5605056"/>
            <a:chExt cx="13719705" cy="1252944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9FC1967C-3F5E-422D-AD05-567654434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5605056"/>
              <a:ext cx="6859204" cy="125294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577F578-31EF-468B-A00D-4EDFA1802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0502" y="5605057"/>
              <a:ext cx="6859204" cy="1252943"/>
            </a:xfrm>
            <a:prstGeom prst="rect">
              <a:avLst/>
            </a:prstGeom>
          </p:spPr>
        </p:pic>
      </p:grp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370F2D58-D131-4148-91A9-A60ABE0226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750" b="90000" l="7500" r="90000">
                        <a14:foregroundMark x1="27344" y1="21719" x2="35938" y2="75000"/>
                        <a14:foregroundMark x1="7500" y1="48594" x2="7500" y2="48594"/>
                        <a14:foregroundMark x1="46094" y1="8750" x2="46094" y2="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225" y="-307504"/>
            <a:ext cx="3314700" cy="33147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07EBD1F-9555-4A22-BE6E-1EE7940563C2}"/>
              </a:ext>
            </a:extLst>
          </p:cNvPr>
          <p:cNvSpPr txBox="1"/>
          <p:nvPr/>
        </p:nvSpPr>
        <p:spPr>
          <a:xfrm>
            <a:off x="3012331" y="354766"/>
            <a:ext cx="23574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Xin chào các bạn. Mình sẽ làm trọng tài và hướng dẫn các bạn thi đấu.</a:t>
            </a:r>
          </a:p>
        </p:txBody>
      </p:sp>
      <p:pic>
        <p:nvPicPr>
          <p:cNvPr id="16" name="Picture 15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0A7D9904-B4D0-4927-BAE9-AE2257E716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667" b="97000" l="4333" r="92000">
                        <a14:foregroundMark x1="27000" y1="10333" x2="44667" y2="9667"/>
                        <a14:foregroundMark x1="44667" y1="9667" x2="60333" y2="11000"/>
                        <a14:foregroundMark x1="49333" y1="3667" x2="49333" y2="3667"/>
                        <a14:foregroundMark x1="9000" y1="63667" x2="9000" y2="63667"/>
                        <a14:foregroundMark x1="28667" y1="41000" x2="72000" y2="47333"/>
                        <a14:foregroundMark x1="72000" y1="47333" x2="80667" y2="47333"/>
                        <a14:foregroundMark x1="58333" y1="22667" x2="58333" y2="22667"/>
                        <a14:foregroundMark x1="58667" y1="17667" x2="58667" y2="17667"/>
                        <a14:foregroundMark x1="66333" y1="22333" x2="62667" y2="23667"/>
                        <a14:foregroundMark x1="57333" y1="12000" x2="57333" y2="12000"/>
                        <a14:foregroundMark x1="22667" y1="35000" x2="44667" y2="96000"/>
                        <a14:foregroundMark x1="44667" y1="96000" x2="44667" y2="96000"/>
                        <a14:foregroundMark x1="66000" y1="53333" x2="29667" y2="54333"/>
                        <a14:foregroundMark x1="29667" y1="54333" x2="29000" y2="40333"/>
                        <a14:foregroundMark x1="29000" y1="40333" x2="54000" y2="38333"/>
                        <a14:foregroundMark x1="54000" y1="38333" x2="65000" y2="40667"/>
                        <a14:foregroundMark x1="70000" y1="36667" x2="69333" y2="62667"/>
                        <a14:foregroundMark x1="78000" y1="53667" x2="73000" y2="38000"/>
                        <a14:foregroundMark x1="37667" y1="51000" x2="22667" y2="49333"/>
                        <a14:foregroundMark x1="41000" y1="47667" x2="41000" y2="47667"/>
                        <a14:foregroundMark x1="34000" y1="45000" x2="45667" y2="59667"/>
                        <a14:foregroundMark x1="92000" y1="64333" x2="92000" y2="64333"/>
                        <a14:foregroundMark x1="60667" y1="97000" x2="60667" y2="97000"/>
                        <a14:foregroundMark x1="4333" y1="65000" x2="4333" y2="65000"/>
                        <a14:foregroundMark x1="5667" y1="66000" x2="5667" y2="6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766" y="290442"/>
            <a:ext cx="2216508" cy="221650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AF2F147E-A97A-4A10-B33C-001D39EEBF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750" b="90000" l="7500" r="90000">
                        <a14:foregroundMark x1="27344" y1="21719" x2="35938" y2="75000"/>
                        <a14:foregroundMark x1="7500" y1="48594" x2="7500" y2="48594"/>
                        <a14:foregroundMark x1="46094" y1="8750" x2="46094" y2="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149" y="-377979"/>
            <a:ext cx="3314700" cy="33147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3A688EC-9710-4C20-B8E9-922795FEE18F}"/>
              </a:ext>
            </a:extLst>
          </p:cNvPr>
          <p:cNvSpPr txBox="1"/>
          <p:nvPr/>
        </p:nvSpPr>
        <p:spPr>
          <a:xfrm>
            <a:off x="2895255" y="284291"/>
            <a:ext cx="23574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Chúng ta sẽ chia thành 2 đội. Mỗi đội 2 bạn nhé.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D062BC6-8444-49AE-A5E4-7D84943299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6208" y="3138556"/>
            <a:ext cx="2411280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72952BD-8244-4038-86B8-B8003345F4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47486" y="2940160"/>
            <a:ext cx="2054647" cy="382404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756CA33-70EF-48C9-BFBB-12A1DBFF214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7237162" y="3466685"/>
            <a:ext cx="2958846" cy="3100871"/>
          </a:xfrm>
          <a:prstGeom prst="rect">
            <a:avLst/>
          </a:prstGeom>
        </p:spPr>
      </p:pic>
      <p:pic>
        <p:nvPicPr>
          <p:cNvPr id="23" name="Picture 2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C42611B5-4B71-45BD-ADF7-A0F88028E3E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32109" y1="23163" x2="32109" y2="23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1108" y="3138556"/>
            <a:ext cx="3803254" cy="3803254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0780B1BF-B78D-4751-B54A-778C5187AD49}"/>
              </a:ext>
            </a:extLst>
          </p:cNvPr>
          <p:cNvGrpSpPr/>
          <p:nvPr/>
        </p:nvGrpSpPr>
        <p:grpSpPr>
          <a:xfrm>
            <a:off x="718839" y="1094565"/>
            <a:ext cx="2725994" cy="2725994"/>
            <a:chOff x="718839" y="1094565"/>
            <a:chExt cx="2725994" cy="2725994"/>
          </a:xfrm>
        </p:grpSpPr>
        <p:pic>
          <p:nvPicPr>
            <p:cNvPr id="25" name="Picture 24" descr="A picture containing hanger, cookie cutter&#10;&#10;Description automatically generated">
              <a:extLst>
                <a:ext uri="{FF2B5EF4-FFF2-40B4-BE49-F238E27FC236}">
                  <a16:creationId xmlns:a16="http://schemas.microsoft.com/office/drawing/2014/main" id="{3F471181-24B9-4A37-8000-4D632626C2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839" y="1094565"/>
              <a:ext cx="2725994" cy="2725994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82A46A9-26FA-48AB-AE2B-7C6CD4647A65}"/>
                </a:ext>
              </a:extLst>
            </p:cNvPr>
            <p:cNvSpPr txBox="1"/>
            <p:nvPr/>
          </p:nvSpPr>
          <p:spPr>
            <a:xfrm>
              <a:off x="1347979" y="2249513"/>
              <a:ext cx="154636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Đội A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C943C72-5CCA-4421-A37D-92D834C60A73}"/>
              </a:ext>
            </a:extLst>
          </p:cNvPr>
          <p:cNvGrpSpPr/>
          <p:nvPr/>
        </p:nvGrpSpPr>
        <p:grpSpPr>
          <a:xfrm>
            <a:off x="8531659" y="1460769"/>
            <a:ext cx="2725994" cy="2725994"/>
            <a:chOff x="718839" y="1094565"/>
            <a:chExt cx="2725994" cy="2725994"/>
          </a:xfrm>
        </p:grpSpPr>
        <p:pic>
          <p:nvPicPr>
            <p:cNvPr id="29" name="Picture 28" descr="A picture containing hanger, cookie cutter&#10;&#10;Description automatically generated">
              <a:extLst>
                <a:ext uri="{FF2B5EF4-FFF2-40B4-BE49-F238E27FC236}">
                  <a16:creationId xmlns:a16="http://schemas.microsoft.com/office/drawing/2014/main" id="{DEC26922-17C8-43C1-9534-BD1F88DF1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839" y="1094565"/>
              <a:ext cx="2725994" cy="2725994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7051AA3-8E3E-4244-817C-A3D6C8C1083B}"/>
                </a:ext>
              </a:extLst>
            </p:cNvPr>
            <p:cNvSpPr txBox="1"/>
            <p:nvPr/>
          </p:nvSpPr>
          <p:spPr>
            <a:xfrm>
              <a:off x="1347979" y="2249513"/>
              <a:ext cx="154636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Đội B</a:t>
              </a:r>
            </a:p>
          </p:txBody>
        </p:sp>
      </p:grpSp>
      <p:pic>
        <p:nvPicPr>
          <p:cNvPr id="31" name="Picture 30" descr="Shape, circle&#10;&#10;Description automatically generated">
            <a:extLst>
              <a:ext uri="{FF2B5EF4-FFF2-40B4-BE49-F238E27FC236}">
                <a16:creationId xmlns:a16="http://schemas.microsoft.com/office/drawing/2014/main" id="{7F3E1BE4-2C50-4610-9068-137E4A1D2B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750" b="90000" l="7500" r="90000">
                        <a14:foregroundMark x1="27344" y1="21719" x2="35938" y2="75000"/>
                        <a14:foregroundMark x1="7500" y1="48594" x2="7500" y2="48594"/>
                        <a14:foregroundMark x1="46094" y1="8750" x2="46094" y2="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687" y="-342741"/>
            <a:ext cx="3314700" cy="33147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0062111-6AD8-49A4-A0D9-AFD9D129F135}"/>
              </a:ext>
            </a:extLst>
          </p:cNvPr>
          <p:cNvSpPr txBox="1"/>
          <p:nvPr/>
        </p:nvSpPr>
        <p:spPr>
          <a:xfrm>
            <a:off x="2953793" y="319529"/>
            <a:ext cx="23574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Trọng tài sẽ nêu 1 số bất kì có 3 chữ số</a:t>
            </a:r>
          </a:p>
        </p:txBody>
      </p:sp>
      <p:pic>
        <p:nvPicPr>
          <p:cNvPr id="34" name="Picture 33" descr="A picture containing mirror, athletic game, hand glass, microscope&#10;&#10;Description automatically generated">
            <a:extLst>
              <a:ext uri="{FF2B5EF4-FFF2-40B4-BE49-F238E27FC236}">
                <a16:creationId xmlns:a16="http://schemas.microsoft.com/office/drawing/2014/main" id="{AB963460-5D01-49BF-AABD-67671F716C6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788" y="-684404"/>
            <a:ext cx="3691600" cy="36916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F69144AA-DEA3-4E61-82AF-8CE20BD29D4C}"/>
              </a:ext>
            </a:extLst>
          </p:cNvPr>
          <p:cNvSpPr txBox="1"/>
          <p:nvPr/>
        </p:nvSpPr>
        <p:spPr>
          <a:xfrm>
            <a:off x="2777181" y="470948"/>
            <a:ext cx="27241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Đội A : 2 bạn sẽ nêu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nhỏ hơn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số của trọng tài.</a:t>
            </a:r>
          </a:p>
        </p:txBody>
      </p:sp>
      <p:pic>
        <p:nvPicPr>
          <p:cNvPr id="36" name="Picture 35" descr="A picture containing mirror, athletic game, hand glass, microscope&#10;&#10;Description automatically generated">
            <a:extLst>
              <a:ext uri="{FF2B5EF4-FFF2-40B4-BE49-F238E27FC236}">
                <a16:creationId xmlns:a16="http://schemas.microsoft.com/office/drawing/2014/main" id="{7C81AD58-C7C7-4A2A-A466-894897647B6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92797" y="-771970"/>
            <a:ext cx="3691600" cy="369160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020ACF94-7480-4CB9-AD6D-DBFD24035C7C}"/>
              </a:ext>
            </a:extLst>
          </p:cNvPr>
          <p:cNvSpPr txBox="1"/>
          <p:nvPr/>
        </p:nvSpPr>
        <p:spPr>
          <a:xfrm flipH="1">
            <a:off x="7723922" y="383382"/>
            <a:ext cx="27241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Đội B : 2 bạn sẽ nêu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lớn hơn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số của trọng tài.</a:t>
            </a:r>
          </a:p>
        </p:txBody>
      </p:sp>
    </p:spTree>
    <p:extLst>
      <p:ext uri="{BB962C8B-B14F-4D97-AF65-F5344CB8AC3E}">
        <p14:creationId xmlns:p14="http://schemas.microsoft.com/office/powerpoint/2010/main" val="1009168033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8" grpId="0"/>
      <p:bldP spid="18" grpId="1"/>
      <p:bldP spid="32" grpId="0"/>
      <p:bldP spid="32" grpId="1"/>
      <p:bldP spid="35" grpId="0"/>
      <p:bldP spid="35" grpId="1"/>
      <p:bldP spid="37" grpId="0"/>
      <p:bldP spid="37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B4B36BE-BBAE-4234-B355-84B837D1D4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561F5081-E712-42CD-9793-3E2CD3B15BDE}"/>
              </a:ext>
            </a:extLst>
          </p:cNvPr>
          <p:cNvGrpSpPr/>
          <p:nvPr/>
        </p:nvGrpSpPr>
        <p:grpSpPr>
          <a:xfrm>
            <a:off x="-248135" y="-121512"/>
            <a:ext cx="1067931" cy="945425"/>
            <a:chOff x="-248135" y="-121512"/>
            <a:chExt cx="1067931" cy="945425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339DBE74-03A1-4830-BE38-7A57A32F1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8135" y="0"/>
              <a:ext cx="695325" cy="823913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DBC50EA-AC80-4515-A44C-A5164BEDD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85570">
              <a:off x="124471" y="-121512"/>
              <a:ext cx="695325" cy="823913"/>
            </a:xfrm>
            <a:prstGeom prst="rect">
              <a:avLst/>
            </a:prstGeom>
          </p:spPr>
        </p:pic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5E6DD25B-B844-4A10-BC7B-0E84E414F4BF}"/>
              </a:ext>
            </a:extLst>
          </p:cNvPr>
          <p:cNvGrpSpPr/>
          <p:nvPr/>
        </p:nvGrpSpPr>
        <p:grpSpPr>
          <a:xfrm>
            <a:off x="1" y="5744572"/>
            <a:ext cx="12191999" cy="1113427"/>
            <a:chOff x="1" y="5605056"/>
            <a:chExt cx="13719705" cy="1252944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9FC1967C-3F5E-422D-AD05-567654434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5605056"/>
              <a:ext cx="6859204" cy="125294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577F578-31EF-468B-A00D-4EDFA1802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0502" y="5605057"/>
              <a:ext cx="6859204" cy="1252943"/>
            </a:xfrm>
            <a:prstGeom prst="rect">
              <a:avLst/>
            </a:prstGeom>
          </p:spPr>
        </p:pic>
      </p:grpSp>
      <p:pic>
        <p:nvPicPr>
          <p:cNvPr id="16" name="Picture 15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0A7D9904-B4D0-4927-BAE9-AE2257E7169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667" b="97000" l="4333" r="92000">
                        <a14:foregroundMark x1="27000" y1="10333" x2="44667" y2="9667"/>
                        <a14:foregroundMark x1="44667" y1="9667" x2="60333" y2="11000"/>
                        <a14:foregroundMark x1="49333" y1="3667" x2="49333" y2="3667"/>
                        <a14:foregroundMark x1="9000" y1="63667" x2="9000" y2="63667"/>
                        <a14:foregroundMark x1="28667" y1="41000" x2="72000" y2="47333"/>
                        <a14:foregroundMark x1="72000" y1="47333" x2="80667" y2="47333"/>
                        <a14:foregroundMark x1="58333" y1="22667" x2="58333" y2="22667"/>
                        <a14:foregroundMark x1="58667" y1="17667" x2="58667" y2="17667"/>
                        <a14:foregroundMark x1="66333" y1="22333" x2="62667" y2="23667"/>
                        <a14:foregroundMark x1="57333" y1="12000" x2="57333" y2="12000"/>
                        <a14:foregroundMark x1="22667" y1="35000" x2="44667" y2="96000"/>
                        <a14:foregroundMark x1="44667" y1="96000" x2="44667" y2="96000"/>
                        <a14:foregroundMark x1="66000" y1="53333" x2="29667" y2="54333"/>
                        <a14:foregroundMark x1="29667" y1="54333" x2="29000" y2="40333"/>
                        <a14:foregroundMark x1="29000" y1="40333" x2="54000" y2="38333"/>
                        <a14:foregroundMark x1="54000" y1="38333" x2="65000" y2="40667"/>
                        <a14:foregroundMark x1="70000" y1="36667" x2="69333" y2="62667"/>
                        <a14:foregroundMark x1="78000" y1="53667" x2="73000" y2="38000"/>
                        <a14:foregroundMark x1="37667" y1="51000" x2="22667" y2="49333"/>
                        <a14:foregroundMark x1="41000" y1="47667" x2="41000" y2="47667"/>
                        <a14:foregroundMark x1="34000" y1="45000" x2="45667" y2="59667"/>
                        <a14:foregroundMark x1="92000" y1="64333" x2="92000" y2="64333"/>
                        <a14:foregroundMark x1="60667" y1="97000" x2="60667" y2="97000"/>
                        <a14:foregroundMark x1="4333" y1="65000" x2="4333" y2="65000"/>
                        <a14:foregroundMark x1="5667" y1="66000" x2="5667" y2="6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300" y="188843"/>
            <a:ext cx="2216508" cy="22165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D062BC6-8444-49AE-A5E4-7D849432996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6208" y="3138556"/>
            <a:ext cx="2411280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72952BD-8244-4038-86B8-B8003345F4B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47486" y="2940160"/>
            <a:ext cx="2054647" cy="382404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756CA33-70EF-48C9-BFBB-12A1DBFF214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7372628" y="3466685"/>
            <a:ext cx="2958846" cy="3100871"/>
          </a:xfrm>
          <a:prstGeom prst="rect">
            <a:avLst/>
          </a:prstGeom>
        </p:spPr>
      </p:pic>
      <p:pic>
        <p:nvPicPr>
          <p:cNvPr id="23" name="Picture 2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C42611B5-4B71-45BD-ADF7-A0F88028E3E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32109" y1="23163" x2="32109" y2="23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06" y="3138556"/>
            <a:ext cx="3803254" cy="3803254"/>
          </a:xfrm>
          <a:prstGeom prst="rect">
            <a:avLst/>
          </a:prstGeom>
        </p:spPr>
      </p:pic>
      <p:pic>
        <p:nvPicPr>
          <p:cNvPr id="9" name="Picture 8" descr="Diagram, shape&#10;&#10;Description automatically generated">
            <a:extLst>
              <a:ext uri="{FF2B5EF4-FFF2-40B4-BE49-F238E27FC236}">
                <a16:creationId xmlns:a16="http://schemas.microsoft.com/office/drawing/2014/main" id="{91A48849-D05A-4A3C-8D85-AA26BEB3F4D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8333" r="90833">
                        <a14:foregroundMark x1="8611" y1="56944" x2="8611" y2="56944"/>
                        <a14:foregroundMark x1="90833" y1="53611" x2="90833" y2="53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79639" y="-1126751"/>
            <a:ext cx="4572000" cy="4572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9EB4ACC-853A-4A2D-AED3-35A9B8D7AD92}"/>
              </a:ext>
            </a:extLst>
          </p:cNvPr>
          <p:cNvSpPr txBox="1"/>
          <p:nvPr/>
        </p:nvSpPr>
        <p:spPr>
          <a:xfrm>
            <a:off x="2416642" y="532132"/>
            <a:ext cx="27169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 ta bắt đầu nào.</a:t>
            </a:r>
          </a:p>
        </p:txBody>
      </p:sp>
      <p:pic>
        <p:nvPicPr>
          <p:cNvPr id="22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46B6B849-F2A4-4DA3-A81B-8A6B9DE022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415396" y="-14358"/>
            <a:ext cx="609600" cy="609600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1FC35A3C-B130-4AC7-9E08-BCEC21B4EDCD}"/>
              </a:ext>
            </a:extLst>
          </p:cNvPr>
          <p:cNvGrpSpPr/>
          <p:nvPr/>
        </p:nvGrpSpPr>
        <p:grpSpPr>
          <a:xfrm>
            <a:off x="5198167" y="1888497"/>
            <a:ext cx="2717824" cy="2717824"/>
            <a:chOff x="5198167" y="1888497"/>
            <a:chExt cx="2717824" cy="2717824"/>
          </a:xfrm>
        </p:grpSpPr>
        <p:pic>
          <p:nvPicPr>
            <p:cNvPr id="39" name="Picture 38" descr="Diagram&#10;&#10;Description automatically generated">
              <a:extLst>
                <a:ext uri="{FF2B5EF4-FFF2-40B4-BE49-F238E27FC236}">
                  <a16:creationId xmlns:a16="http://schemas.microsoft.com/office/drawing/2014/main" id="{55733F64-71DF-4BEB-ABAA-134F50766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6966" b="95052" l="5404" r="93099">
                          <a14:foregroundMark x1="5924" y1="20573" x2="5924" y2="20573"/>
                          <a14:foregroundMark x1="64844" y1="9635" x2="64844" y2="9635"/>
                          <a14:foregroundMark x1="58398" y1="9115" x2="58398" y2="9115"/>
                          <a14:foregroundMark x1="62891" y1="11589" x2="62891" y2="11589"/>
                          <a14:foregroundMark x1="93359" y1="19076" x2="93359" y2="19076"/>
                          <a14:foregroundMark x1="86849" y1="91081" x2="14388" y2="91081"/>
                          <a14:foregroundMark x1="14388" y1="94076" x2="14388" y2="94076"/>
                          <a14:foregroundMark x1="63867" y1="11589" x2="63867" y2="11589"/>
                          <a14:foregroundMark x1="57878" y1="9115" x2="57878" y2="9115"/>
                          <a14:foregroundMark x1="66341" y1="13086" x2="66341" y2="13086"/>
                          <a14:foregroundMark x1="66341" y1="7096" x2="66341" y2="7096"/>
                          <a14:foregroundMark x1="66862" y1="18099" x2="66862" y2="18099"/>
                          <a14:foregroundMark x1="90885" y1="20117" x2="5404" y2="22070"/>
                          <a14:foregroundMark x1="26888" y1="12109" x2="26888" y2="12109"/>
                          <a14:foregroundMark x1="13411" y1="92057" x2="13411" y2="92057"/>
                          <a14:foregroundMark x1="87370" y1="94076" x2="87370" y2="94076"/>
                          <a14:foregroundMark x1="11914" y1="91536" x2="11914" y2="91536"/>
                          <a14:foregroundMark x1="11914" y1="93555" x2="11914" y2="93555"/>
                          <a14:foregroundMark x1="13932" y1="95052" x2="13932" y2="95052"/>
                          <a14:foregroundMark x1="58398" y1="9635" x2="67839" y2="15104"/>
                          <a14:foregroundMark x1="76888" y1="15104" x2="76888" y2="15104"/>
                          <a14:foregroundMark x1="71875" y1="13607" x2="71875" y2="13607"/>
                          <a14:foregroundMark x1="18880" y1="12630" x2="18880" y2="12630"/>
                          <a14:foregroundMark x1="73372" y1="12630" x2="73372" y2="12630"/>
                          <a14:foregroundMark x1="78385" y1="10612" x2="78385" y2="106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8167" y="1888497"/>
              <a:ext cx="2717824" cy="2717824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F7E2FE4-9FAD-4DD2-B7C8-DF90DF21BE85}"/>
                </a:ext>
              </a:extLst>
            </p:cNvPr>
            <p:cNvSpPr txBox="1"/>
            <p:nvPr/>
          </p:nvSpPr>
          <p:spPr>
            <a:xfrm>
              <a:off x="5866972" y="2901489"/>
              <a:ext cx="177007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999</a:t>
              </a:r>
            </a:p>
          </p:txBody>
        </p:sp>
      </p:grpSp>
      <p:pic>
        <p:nvPicPr>
          <p:cNvPr id="42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41E85F40-56A0-43C8-8DD2-C5E3D16AA7A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666055" y="1322497"/>
            <a:ext cx="609600" cy="609600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B909239C-3B72-4A00-AD3A-3E6BB8E320B2}"/>
              </a:ext>
            </a:extLst>
          </p:cNvPr>
          <p:cNvGrpSpPr/>
          <p:nvPr/>
        </p:nvGrpSpPr>
        <p:grpSpPr>
          <a:xfrm>
            <a:off x="2223912" y="1806722"/>
            <a:ext cx="1977434" cy="1813925"/>
            <a:chOff x="23929" y="1829720"/>
            <a:chExt cx="1977434" cy="1813925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8AC37998-4E63-409A-BEF0-983582C183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3662" b="94930" l="3876" r="95866">
                          <a14:foregroundMark x1="8010" y1="7324" x2="66667" y2="95211"/>
                          <a14:foregroundMark x1="95866" y1="16901" x2="95607" y2="52113"/>
                          <a14:foregroundMark x1="4134" y1="14085" x2="4134" y2="14085"/>
                          <a14:foregroundMark x1="15245" y1="3662" x2="15245" y2="36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29" y="1829720"/>
              <a:ext cx="1977434" cy="1813925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7CA9759-84C6-487A-A02E-60C8246B9342}"/>
                </a:ext>
              </a:extLst>
            </p:cNvPr>
            <p:cNvSpPr txBox="1"/>
            <p:nvPr/>
          </p:nvSpPr>
          <p:spPr>
            <a:xfrm>
              <a:off x="350868" y="2081596"/>
              <a:ext cx="149029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998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FF1B131-B59E-4BB2-97F4-3C6F34958448}"/>
              </a:ext>
            </a:extLst>
          </p:cNvPr>
          <p:cNvGrpSpPr/>
          <p:nvPr/>
        </p:nvGrpSpPr>
        <p:grpSpPr>
          <a:xfrm>
            <a:off x="176329" y="1982120"/>
            <a:ext cx="1977434" cy="1813925"/>
            <a:chOff x="23929" y="1829720"/>
            <a:chExt cx="1977434" cy="1813925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10569D71-0D48-45B2-8E48-59FA04B88B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3662" b="94930" l="3876" r="95866">
                          <a14:foregroundMark x1="8010" y1="7324" x2="66667" y2="95211"/>
                          <a14:foregroundMark x1="95866" y1="16901" x2="95607" y2="52113"/>
                          <a14:foregroundMark x1="4134" y1="14085" x2="4134" y2="14085"/>
                          <a14:foregroundMark x1="15245" y1="3662" x2="15245" y2="36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29" y="1829720"/>
              <a:ext cx="1977434" cy="1813925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578CE78C-CCF7-4B5A-A9CE-D5B3B2787104}"/>
                </a:ext>
              </a:extLst>
            </p:cNvPr>
            <p:cNvSpPr txBox="1"/>
            <p:nvPr/>
          </p:nvSpPr>
          <p:spPr>
            <a:xfrm>
              <a:off x="350868" y="2081596"/>
              <a:ext cx="149029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989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BC4689C-814A-42AB-89CB-E303EF7408FF}"/>
              </a:ext>
            </a:extLst>
          </p:cNvPr>
          <p:cNvGrpSpPr/>
          <p:nvPr/>
        </p:nvGrpSpPr>
        <p:grpSpPr>
          <a:xfrm>
            <a:off x="7885185" y="2097724"/>
            <a:ext cx="2010553" cy="1813925"/>
            <a:chOff x="23929" y="1829720"/>
            <a:chExt cx="2010553" cy="1813925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5CE10AEF-756F-42E0-8737-CA716DA2DE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3662" b="94930" l="3876" r="95866">
                          <a14:foregroundMark x1="8010" y1="7324" x2="66667" y2="95211"/>
                          <a14:foregroundMark x1="95866" y1="16901" x2="95607" y2="52113"/>
                          <a14:foregroundMark x1="4134" y1="14085" x2="4134" y2="14085"/>
                          <a14:foregroundMark x1="15245" y1="3662" x2="15245" y2="36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29" y="1829720"/>
              <a:ext cx="1977434" cy="1813925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4CF14621-BA8C-4A2B-AD3A-4180F0379D3E}"/>
                </a:ext>
              </a:extLst>
            </p:cNvPr>
            <p:cNvSpPr txBox="1"/>
            <p:nvPr/>
          </p:nvSpPr>
          <p:spPr>
            <a:xfrm>
              <a:off x="310132" y="2058325"/>
              <a:ext cx="17243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1 000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63CD77D-303C-43CE-BD2F-6656DAA218B2}"/>
              </a:ext>
            </a:extLst>
          </p:cNvPr>
          <p:cNvGrpSpPr/>
          <p:nvPr/>
        </p:nvGrpSpPr>
        <p:grpSpPr>
          <a:xfrm>
            <a:off x="9936475" y="2033197"/>
            <a:ext cx="2018171" cy="1813925"/>
            <a:chOff x="23929" y="1829720"/>
            <a:chExt cx="2018171" cy="1813925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FF128F60-16ED-4012-BF3D-39D40A4834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3662" b="94930" l="3876" r="95866">
                          <a14:foregroundMark x1="8010" y1="7324" x2="66667" y2="95211"/>
                          <a14:foregroundMark x1="95866" y1="16901" x2="95607" y2="52113"/>
                          <a14:foregroundMark x1="4134" y1="14085" x2="4134" y2="14085"/>
                          <a14:foregroundMark x1="15245" y1="3662" x2="15245" y2="36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29" y="1829720"/>
              <a:ext cx="1977434" cy="1813925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569F7BFC-7E41-4848-B2E1-0ADF24EAA355}"/>
                </a:ext>
              </a:extLst>
            </p:cNvPr>
            <p:cNvSpPr txBox="1"/>
            <p:nvPr/>
          </p:nvSpPr>
          <p:spPr>
            <a:xfrm>
              <a:off x="350868" y="2081596"/>
              <a:ext cx="169123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1 001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00165224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44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808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12" grpId="0"/>
      <p:bldP spid="12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B4B36BE-BBAE-4234-B355-84B837D1D4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561F5081-E712-42CD-9793-3E2CD3B15BDE}"/>
              </a:ext>
            </a:extLst>
          </p:cNvPr>
          <p:cNvGrpSpPr/>
          <p:nvPr/>
        </p:nvGrpSpPr>
        <p:grpSpPr>
          <a:xfrm>
            <a:off x="-248135" y="-121512"/>
            <a:ext cx="1067931" cy="945425"/>
            <a:chOff x="-248135" y="-121512"/>
            <a:chExt cx="1067931" cy="945425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339DBE74-03A1-4830-BE38-7A57A32F1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8135" y="0"/>
              <a:ext cx="695325" cy="823913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DBC50EA-AC80-4515-A44C-A5164BEDD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85570">
              <a:off x="124471" y="-121512"/>
              <a:ext cx="695325" cy="823913"/>
            </a:xfrm>
            <a:prstGeom prst="rect">
              <a:avLst/>
            </a:prstGeom>
          </p:spPr>
        </p:pic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5E6DD25B-B844-4A10-BC7B-0E84E414F4BF}"/>
              </a:ext>
            </a:extLst>
          </p:cNvPr>
          <p:cNvGrpSpPr/>
          <p:nvPr/>
        </p:nvGrpSpPr>
        <p:grpSpPr>
          <a:xfrm>
            <a:off x="1" y="5744572"/>
            <a:ext cx="12191999" cy="1113427"/>
            <a:chOff x="1" y="5605056"/>
            <a:chExt cx="13719705" cy="1252944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9FC1967C-3F5E-422D-AD05-567654434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5605056"/>
              <a:ext cx="6859204" cy="125294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577F578-31EF-468B-A00D-4EDFA1802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0502" y="5605057"/>
              <a:ext cx="6859204" cy="1252943"/>
            </a:xfrm>
            <a:prstGeom prst="rect">
              <a:avLst/>
            </a:prstGeom>
          </p:spPr>
        </p:pic>
      </p:grpSp>
      <p:pic>
        <p:nvPicPr>
          <p:cNvPr id="16" name="Picture 15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0A7D9904-B4D0-4927-BAE9-AE2257E7169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667" b="97000" l="4333" r="92000">
                        <a14:foregroundMark x1="27000" y1="10333" x2="44667" y2="9667"/>
                        <a14:foregroundMark x1="44667" y1="9667" x2="60333" y2="11000"/>
                        <a14:foregroundMark x1="49333" y1="3667" x2="49333" y2="3667"/>
                        <a14:foregroundMark x1="9000" y1="63667" x2="9000" y2="63667"/>
                        <a14:foregroundMark x1="28667" y1="41000" x2="72000" y2="47333"/>
                        <a14:foregroundMark x1="72000" y1="47333" x2="80667" y2="47333"/>
                        <a14:foregroundMark x1="58333" y1="22667" x2="58333" y2="22667"/>
                        <a14:foregroundMark x1="58667" y1="17667" x2="58667" y2="17667"/>
                        <a14:foregroundMark x1="66333" y1="22333" x2="62667" y2="23667"/>
                        <a14:foregroundMark x1="57333" y1="12000" x2="57333" y2="12000"/>
                        <a14:foregroundMark x1="22667" y1="35000" x2="44667" y2="96000"/>
                        <a14:foregroundMark x1="44667" y1="96000" x2="44667" y2="96000"/>
                        <a14:foregroundMark x1="66000" y1="53333" x2="29667" y2="54333"/>
                        <a14:foregroundMark x1="29667" y1="54333" x2="29000" y2="40333"/>
                        <a14:foregroundMark x1="29000" y1="40333" x2="54000" y2="38333"/>
                        <a14:foregroundMark x1="54000" y1="38333" x2="65000" y2="40667"/>
                        <a14:foregroundMark x1="70000" y1="36667" x2="69333" y2="62667"/>
                        <a14:foregroundMark x1="78000" y1="53667" x2="73000" y2="38000"/>
                        <a14:foregroundMark x1="37667" y1="51000" x2="22667" y2="49333"/>
                        <a14:foregroundMark x1="41000" y1="47667" x2="41000" y2="47667"/>
                        <a14:foregroundMark x1="34000" y1="45000" x2="45667" y2="59667"/>
                        <a14:foregroundMark x1="92000" y1="64333" x2="92000" y2="64333"/>
                        <a14:foregroundMark x1="60667" y1="97000" x2="60667" y2="97000"/>
                        <a14:foregroundMark x1="4333" y1="65000" x2="4333" y2="65000"/>
                        <a14:foregroundMark x1="5667" y1="66000" x2="5667" y2="6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300" y="188843"/>
            <a:ext cx="2216508" cy="22165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D062BC6-8444-49AE-A5E4-7D849432996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6208" y="3138556"/>
            <a:ext cx="2411280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72952BD-8244-4038-86B8-B8003345F4B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47486" y="2940160"/>
            <a:ext cx="2054647" cy="382404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756CA33-70EF-48C9-BFBB-12A1DBFF214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7372628" y="3466685"/>
            <a:ext cx="2958846" cy="3100871"/>
          </a:xfrm>
          <a:prstGeom prst="rect">
            <a:avLst/>
          </a:prstGeom>
        </p:spPr>
      </p:pic>
      <p:pic>
        <p:nvPicPr>
          <p:cNvPr id="23" name="Picture 2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C42611B5-4B71-45BD-ADF7-A0F88028E3E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32109" y1="23163" x2="32109" y2="23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06" y="3138556"/>
            <a:ext cx="3803254" cy="3803254"/>
          </a:xfrm>
          <a:prstGeom prst="rect">
            <a:avLst/>
          </a:prstGeom>
        </p:spPr>
      </p:pic>
      <p:pic>
        <p:nvPicPr>
          <p:cNvPr id="9" name="Picture 8" descr="Diagram, shape&#10;&#10;Description automatically generated">
            <a:extLst>
              <a:ext uri="{FF2B5EF4-FFF2-40B4-BE49-F238E27FC236}">
                <a16:creationId xmlns:a16="http://schemas.microsoft.com/office/drawing/2014/main" id="{91A48849-D05A-4A3C-8D85-AA26BEB3F4D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8333" r="90833">
                        <a14:foregroundMark x1="8611" y1="56944" x2="8611" y2="56944"/>
                        <a14:foregroundMark x1="90833" y1="53611" x2="90833" y2="53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79639" y="-1126751"/>
            <a:ext cx="4572000" cy="4572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9EB4ACC-853A-4A2D-AED3-35A9B8D7AD92}"/>
              </a:ext>
            </a:extLst>
          </p:cNvPr>
          <p:cNvSpPr txBox="1"/>
          <p:nvPr/>
        </p:nvSpPr>
        <p:spPr>
          <a:xfrm>
            <a:off x="2320073" y="809595"/>
            <a:ext cx="27169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 2 nào</a:t>
            </a:r>
          </a:p>
        </p:txBody>
      </p:sp>
      <p:pic>
        <p:nvPicPr>
          <p:cNvPr id="22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46B6B849-F2A4-4DA3-A81B-8A6B9DE022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415396" y="-14358"/>
            <a:ext cx="609600" cy="609600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1FC35A3C-B130-4AC7-9E08-BCEC21B4EDCD}"/>
              </a:ext>
            </a:extLst>
          </p:cNvPr>
          <p:cNvGrpSpPr/>
          <p:nvPr/>
        </p:nvGrpSpPr>
        <p:grpSpPr>
          <a:xfrm>
            <a:off x="5198167" y="1888497"/>
            <a:ext cx="2717824" cy="2717824"/>
            <a:chOff x="5198167" y="1888497"/>
            <a:chExt cx="2717824" cy="2717824"/>
          </a:xfrm>
        </p:grpSpPr>
        <p:pic>
          <p:nvPicPr>
            <p:cNvPr id="39" name="Picture 38" descr="Diagram&#10;&#10;Description automatically generated">
              <a:extLst>
                <a:ext uri="{FF2B5EF4-FFF2-40B4-BE49-F238E27FC236}">
                  <a16:creationId xmlns:a16="http://schemas.microsoft.com/office/drawing/2014/main" id="{55733F64-71DF-4BEB-ABAA-134F50766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6966" b="95052" l="5404" r="93099">
                          <a14:foregroundMark x1="5924" y1="20573" x2="5924" y2="20573"/>
                          <a14:foregroundMark x1="64844" y1="9635" x2="64844" y2="9635"/>
                          <a14:foregroundMark x1="58398" y1="9115" x2="58398" y2="9115"/>
                          <a14:foregroundMark x1="62891" y1="11589" x2="62891" y2="11589"/>
                          <a14:foregroundMark x1="93359" y1="19076" x2="93359" y2="19076"/>
                          <a14:foregroundMark x1="86849" y1="91081" x2="14388" y2="91081"/>
                          <a14:foregroundMark x1="14388" y1="94076" x2="14388" y2="94076"/>
                          <a14:foregroundMark x1="63867" y1="11589" x2="63867" y2="11589"/>
                          <a14:foregroundMark x1="57878" y1="9115" x2="57878" y2="9115"/>
                          <a14:foregroundMark x1="66341" y1="13086" x2="66341" y2="13086"/>
                          <a14:foregroundMark x1="66341" y1="7096" x2="66341" y2="7096"/>
                          <a14:foregroundMark x1="66862" y1="18099" x2="66862" y2="18099"/>
                          <a14:foregroundMark x1="90885" y1="20117" x2="5404" y2="22070"/>
                          <a14:foregroundMark x1="26888" y1="12109" x2="26888" y2="12109"/>
                          <a14:foregroundMark x1="13411" y1="92057" x2="13411" y2="92057"/>
                          <a14:foregroundMark x1="87370" y1="94076" x2="87370" y2="94076"/>
                          <a14:foregroundMark x1="11914" y1="91536" x2="11914" y2="91536"/>
                          <a14:foregroundMark x1="11914" y1="93555" x2="11914" y2="93555"/>
                          <a14:foregroundMark x1="13932" y1="95052" x2="13932" y2="95052"/>
                          <a14:foregroundMark x1="58398" y1="9635" x2="67839" y2="15104"/>
                          <a14:foregroundMark x1="76888" y1="15104" x2="76888" y2="15104"/>
                          <a14:foregroundMark x1="71875" y1="13607" x2="71875" y2="13607"/>
                          <a14:foregroundMark x1="18880" y1="12630" x2="18880" y2="12630"/>
                          <a14:foregroundMark x1="73372" y1="12630" x2="73372" y2="12630"/>
                          <a14:foregroundMark x1="78385" y1="10612" x2="78385" y2="106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8167" y="1888497"/>
              <a:ext cx="2717824" cy="2717824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F7E2FE4-9FAD-4DD2-B7C8-DF90DF21BE85}"/>
                </a:ext>
              </a:extLst>
            </p:cNvPr>
            <p:cNvSpPr txBox="1"/>
            <p:nvPr/>
          </p:nvSpPr>
          <p:spPr>
            <a:xfrm>
              <a:off x="5578184" y="2901489"/>
              <a:ext cx="205886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1 245</a:t>
              </a:r>
            </a:p>
          </p:txBody>
        </p:sp>
      </p:grpSp>
      <p:pic>
        <p:nvPicPr>
          <p:cNvPr id="42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41E85F40-56A0-43C8-8DD2-C5E3D16AA7A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666055" y="1322497"/>
            <a:ext cx="609600" cy="609600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B909239C-3B72-4A00-AD3A-3E6BB8E320B2}"/>
              </a:ext>
            </a:extLst>
          </p:cNvPr>
          <p:cNvGrpSpPr/>
          <p:nvPr/>
        </p:nvGrpSpPr>
        <p:grpSpPr>
          <a:xfrm>
            <a:off x="2223912" y="1806722"/>
            <a:ext cx="1977434" cy="1813925"/>
            <a:chOff x="23929" y="1829720"/>
            <a:chExt cx="1977434" cy="1813925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8AC37998-4E63-409A-BEF0-983582C183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3662" b="94930" l="3876" r="95866">
                          <a14:foregroundMark x1="8010" y1="7324" x2="66667" y2="95211"/>
                          <a14:foregroundMark x1="95866" y1="16901" x2="95607" y2="52113"/>
                          <a14:foregroundMark x1="4134" y1="14085" x2="4134" y2="14085"/>
                          <a14:foregroundMark x1="15245" y1="3662" x2="15245" y2="36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29" y="1829720"/>
              <a:ext cx="1977434" cy="1813925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7CA9759-84C6-487A-A02E-60C8246B9342}"/>
                </a:ext>
              </a:extLst>
            </p:cNvPr>
            <p:cNvSpPr txBox="1"/>
            <p:nvPr/>
          </p:nvSpPr>
          <p:spPr>
            <a:xfrm>
              <a:off x="153442" y="2151884"/>
              <a:ext cx="183526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1 145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FF1B131-B59E-4BB2-97F4-3C6F34958448}"/>
              </a:ext>
            </a:extLst>
          </p:cNvPr>
          <p:cNvGrpSpPr/>
          <p:nvPr/>
        </p:nvGrpSpPr>
        <p:grpSpPr>
          <a:xfrm>
            <a:off x="176329" y="1982120"/>
            <a:ext cx="2061420" cy="1813925"/>
            <a:chOff x="23929" y="1829720"/>
            <a:chExt cx="2061420" cy="1813925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10569D71-0D48-45B2-8E48-59FA04B88B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3662" b="94930" l="3876" r="95866">
                          <a14:foregroundMark x1="8010" y1="7324" x2="66667" y2="95211"/>
                          <a14:foregroundMark x1="95866" y1="16901" x2="95607" y2="52113"/>
                          <a14:foregroundMark x1="4134" y1="14085" x2="4134" y2="14085"/>
                          <a14:foregroundMark x1="15245" y1="3662" x2="15245" y2="36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29" y="1829720"/>
              <a:ext cx="1977434" cy="1813925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578CE78C-CCF7-4B5A-A9CE-D5B3B2787104}"/>
                </a:ext>
              </a:extLst>
            </p:cNvPr>
            <p:cNvSpPr txBox="1"/>
            <p:nvPr/>
          </p:nvSpPr>
          <p:spPr>
            <a:xfrm>
              <a:off x="181459" y="2099453"/>
              <a:ext cx="190389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1 244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BC4689C-814A-42AB-89CB-E303EF7408FF}"/>
              </a:ext>
            </a:extLst>
          </p:cNvPr>
          <p:cNvGrpSpPr/>
          <p:nvPr/>
        </p:nvGrpSpPr>
        <p:grpSpPr>
          <a:xfrm>
            <a:off x="7885185" y="2097724"/>
            <a:ext cx="1977434" cy="1813925"/>
            <a:chOff x="23929" y="1829720"/>
            <a:chExt cx="1977434" cy="1813925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5CE10AEF-756F-42E0-8737-CA716DA2DE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3662" b="94930" l="3876" r="95866">
                          <a14:foregroundMark x1="8010" y1="7324" x2="66667" y2="95211"/>
                          <a14:foregroundMark x1="95866" y1="16901" x2="95607" y2="52113"/>
                          <a14:foregroundMark x1="4134" y1="14085" x2="4134" y2="14085"/>
                          <a14:foregroundMark x1="15245" y1="3662" x2="15245" y2="36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29" y="1829720"/>
              <a:ext cx="1977434" cy="1813925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4CF14621-BA8C-4A2B-AD3A-4180F0379D3E}"/>
                </a:ext>
              </a:extLst>
            </p:cNvPr>
            <p:cNvSpPr txBox="1"/>
            <p:nvPr/>
          </p:nvSpPr>
          <p:spPr>
            <a:xfrm>
              <a:off x="138721" y="2111287"/>
              <a:ext cx="175596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1 345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63CD77D-303C-43CE-BD2F-6656DAA218B2}"/>
              </a:ext>
            </a:extLst>
          </p:cNvPr>
          <p:cNvGrpSpPr/>
          <p:nvPr/>
        </p:nvGrpSpPr>
        <p:grpSpPr>
          <a:xfrm>
            <a:off x="9936475" y="2033197"/>
            <a:ext cx="1977434" cy="1813925"/>
            <a:chOff x="23929" y="1829720"/>
            <a:chExt cx="1977434" cy="1813925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FF128F60-16ED-4012-BF3D-39D40A4834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3662" b="94930" l="3876" r="95866">
                          <a14:foregroundMark x1="8010" y1="7324" x2="66667" y2="95211"/>
                          <a14:foregroundMark x1="95866" y1="16901" x2="95607" y2="52113"/>
                          <a14:foregroundMark x1="4134" y1="14085" x2="4134" y2="14085"/>
                          <a14:foregroundMark x1="15245" y1="3662" x2="15245" y2="36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29" y="1829720"/>
              <a:ext cx="1977434" cy="1813925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569F7BFC-7E41-4848-B2E1-0ADF24EAA355}"/>
                </a:ext>
              </a:extLst>
            </p:cNvPr>
            <p:cNvSpPr txBox="1"/>
            <p:nvPr/>
          </p:nvSpPr>
          <p:spPr>
            <a:xfrm>
              <a:off x="180989" y="2093782"/>
              <a:ext cx="175225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2 345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7100286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44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808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12" grpId="0"/>
      <p:bldP spid="12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B4B36BE-BBAE-4234-B355-84B837D1D4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561F5081-E712-42CD-9793-3E2CD3B15BDE}"/>
              </a:ext>
            </a:extLst>
          </p:cNvPr>
          <p:cNvGrpSpPr/>
          <p:nvPr/>
        </p:nvGrpSpPr>
        <p:grpSpPr>
          <a:xfrm>
            <a:off x="-248135" y="-121512"/>
            <a:ext cx="1067931" cy="945425"/>
            <a:chOff x="-248135" y="-121512"/>
            <a:chExt cx="1067931" cy="945425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339DBE74-03A1-4830-BE38-7A57A32F1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8135" y="0"/>
              <a:ext cx="695325" cy="823913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DBC50EA-AC80-4515-A44C-A5164BEDD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85570">
              <a:off x="124471" y="-121512"/>
              <a:ext cx="695325" cy="823913"/>
            </a:xfrm>
            <a:prstGeom prst="rect">
              <a:avLst/>
            </a:prstGeom>
          </p:spPr>
        </p:pic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5E6DD25B-B844-4A10-BC7B-0E84E414F4BF}"/>
              </a:ext>
            </a:extLst>
          </p:cNvPr>
          <p:cNvGrpSpPr/>
          <p:nvPr/>
        </p:nvGrpSpPr>
        <p:grpSpPr>
          <a:xfrm>
            <a:off x="1" y="5744572"/>
            <a:ext cx="12191999" cy="1113427"/>
            <a:chOff x="1" y="5605056"/>
            <a:chExt cx="13719705" cy="1252944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9FC1967C-3F5E-422D-AD05-567654434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5605056"/>
              <a:ext cx="6859204" cy="125294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577F578-31EF-468B-A00D-4EDFA1802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0502" y="5605057"/>
              <a:ext cx="6859204" cy="1252943"/>
            </a:xfrm>
            <a:prstGeom prst="rect">
              <a:avLst/>
            </a:prstGeom>
          </p:spPr>
        </p:pic>
      </p:grpSp>
      <p:pic>
        <p:nvPicPr>
          <p:cNvPr id="16" name="Picture 15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0A7D9904-B4D0-4927-BAE9-AE2257E7169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667" b="97000" l="4333" r="92000">
                        <a14:foregroundMark x1="27000" y1="10333" x2="44667" y2="9667"/>
                        <a14:foregroundMark x1="44667" y1="9667" x2="60333" y2="11000"/>
                        <a14:foregroundMark x1="49333" y1="3667" x2="49333" y2="3667"/>
                        <a14:foregroundMark x1="9000" y1="63667" x2="9000" y2="63667"/>
                        <a14:foregroundMark x1="28667" y1="41000" x2="72000" y2="47333"/>
                        <a14:foregroundMark x1="72000" y1="47333" x2="80667" y2="47333"/>
                        <a14:foregroundMark x1="58333" y1="22667" x2="58333" y2="22667"/>
                        <a14:foregroundMark x1="58667" y1="17667" x2="58667" y2="17667"/>
                        <a14:foregroundMark x1="66333" y1="22333" x2="62667" y2="23667"/>
                        <a14:foregroundMark x1="57333" y1="12000" x2="57333" y2="12000"/>
                        <a14:foregroundMark x1="22667" y1="35000" x2="44667" y2="96000"/>
                        <a14:foregroundMark x1="44667" y1="96000" x2="44667" y2="96000"/>
                        <a14:foregroundMark x1="66000" y1="53333" x2="29667" y2="54333"/>
                        <a14:foregroundMark x1="29667" y1="54333" x2="29000" y2="40333"/>
                        <a14:foregroundMark x1="29000" y1="40333" x2="54000" y2="38333"/>
                        <a14:foregroundMark x1="54000" y1="38333" x2="65000" y2="40667"/>
                        <a14:foregroundMark x1="70000" y1="36667" x2="69333" y2="62667"/>
                        <a14:foregroundMark x1="78000" y1="53667" x2="73000" y2="38000"/>
                        <a14:foregroundMark x1="37667" y1="51000" x2="22667" y2="49333"/>
                        <a14:foregroundMark x1="41000" y1="47667" x2="41000" y2="47667"/>
                        <a14:foregroundMark x1="34000" y1="45000" x2="45667" y2="59667"/>
                        <a14:foregroundMark x1="92000" y1="64333" x2="92000" y2="64333"/>
                        <a14:foregroundMark x1="60667" y1="97000" x2="60667" y2="97000"/>
                        <a14:foregroundMark x1="4333" y1="65000" x2="4333" y2="65000"/>
                        <a14:foregroundMark x1="5667" y1="66000" x2="5667" y2="6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300" y="188843"/>
            <a:ext cx="2216508" cy="22165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D062BC6-8444-49AE-A5E4-7D849432996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6208" y="3138556"/>
            <a:ext cx="2411280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72952BD-8244-4038-86B8-B8003345F4B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47486" y="2940160"/>
            <a:ext cx="2054647" cy="382404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756CA33-70EF-48C9-BFBB-12A1DBFF214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7372628" y="3466685"/>
            <a:ext cx="2958846" cy="3100871"/>
          </a:xfrm>
          <a:prstGeom prst="rect">
            <a:avLst/>
          </a:prstGeom>
        </p:spPr>
      </p:pic>
      <p:pic>
        <p:nvPicPr>
          <p:cNvPr id="23" name="Picture 2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C42611B5-4B71-45BD-ADF7-A0F88028E3E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32109" y1="23163" x2="32109" y2="23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06" y="3138556"/>
            <a:ext cx="3803254" cy="3803254"/>
          </a:xfrm>
          <a:prstGeom prst="rect">
            <a:avLst/>
          </a:prstGeom>
        </p:spPr>
      </p:pic>
      <p:pic>
        <p:nvPicPr>
          <p:cNvPr id="9" name="Picture 8" descr="Diagram, shape&#10;&#10;Description automatically generated">
            <a:extLst>
              <a:ext uri="{FF2B5EF4-FFF2-40B4-BE49-F238E27FC236}">
                <a16:creationId xmlns:a16="http://schemas.microsoft.com/office/drawing/2014/main" id="{91A48849-D05A-4A3C-8D85-AA26BEB3F4D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8333" r="90833">
                        <a14:foregroundMark x1="8611" y1="56944" x2="8611" y2="56944"/>
                        <a14:foregroundMark x1="90833" y1="53611" x2="90833" y2="53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79639" y="-1126751"/>
            <a:ext cx="4572000" cy="4572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9EB4ACC-853A-4A2D-AED3-35A9B8D7AD92}"/>
              </a:ext>
            </a:extLst>
          </p:cNvPr>
          <p:cNvSpPr txBox="1"/>
          <p:nvPr/>
        </p:nvSpPr>
        <p:spPr>
          <a:xfrm>
            <a:off x="2157013" y="504343"/>
            <a:ext cx="284037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 cuối nào</a:t>
            </a:r>
          </a:p>
        </p:txBody>
      </p:sp>
      <p:pic>
        <p:nvPicPr>
          <p:cNvPr id="22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46B6B849-F2A4-4DA3-A81B-8A6B9DE022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415396" y="-14358"/>
            <a:ext cx="609600" cy="609600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1FC35A3C-B130-4AC7-9E08-BCEC21B4EDCD}"/>
              </a:ext>
            </a:extLst>
          </p:cNvPr>
          <p:cNvGrpSpPr/>
          <p:nvPr/>
        </p:nvGrpSpPr>
        <p:grpSpPr>
          <a:xfrm>
            <a:off x="5198167" y="1888497"/>
            <a:ext cx="2717824" cy="2717824"/>
            <a:chOff x="5198167" y="1888497"/>
            <a:chExt cx="2717824" cy="2717824"/>
          </a:xfrm>
        </p:grpSpPr>
        <p:pic>
          <p:nvPicPr>
            <p:cNvPr id="39" name="Picture 38" descr="Diagram&#10;&#10;Description automatically generated">
              <a:extLst>
                <a:ext uri="{FF2B5EF4-FFF2-40B4-BE49-F238E27FC236}">
                  <a16:creationId xmlns:a16="http://schemas.microsoft.com/office/drawing/2014/main" id="{55733F64-71DF-4BEB-ABAA-134F50766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6966" b="95052" l="5404" r="93099">
                          <a14:foregroundMark x1="5924" y1="20573" x2="5924" y2="20573"/>
                          <a14:foregroundMark x1="64844" y1="9635" x2="64844" y2="9635"/>
                          <a14:foregroundMark x1="58398" y1="9115" x2="58398" y2="9115"/>
                          <a14:foregroundMark x1="62891" y1="11589" x2="62891" y2="11589"/>
                          <a14:foregroundMark x1="93359" y1="19076" x2="93359" y2="19076"/>
                          <a14:foregroundMark x1="86849" y1="91081" x2="14388" y2="91081"/>
                          <a14:foregroundMark x1="14388" y1="94076" x2="14388" y2="94076"/>
                          <a14:foregroundMark x1="63867" y1="11589" x2="63867" y2="11589"/>
                          <a14:foregroundMark x1="57878" y1="9115" x2="57878" y2="9115"/>
                          <a14:foregroundMark x1="66341" y1="13086" x2="66341" y2="13086"/>
                          <a14:foregroundMark x1="66341" y1="7096" x2="66341" y2="7096"/>
                          <a14:foregroundMark x1="66862" y1="18099" x2="66862" y2="18099"/>
                          <a14:foregroundMark x1="90885" y1="20117" x2="5404" y2="22070"/>
                          <a14:foregroundMark x1="26888" y1="12109" x2="26888" y2="12109"/>
                          <a14:foregroundMark x1="13411" y1="92057" x2="13411" y2="92057"/>
                          <a14:foregroundMark x1="87370" y1="94076" x2="87370" y2="94076"/>
                          <a14:foregroundMark x1="11914" y1="91536" x2="11914" y2="91536"/>
                          <a14:foregroundMark x1="11914" y1="93555" x2="11914" y2="93555"/>
                          <a14:foregroundMark x1="13932" y1="95052" x2="13932" y2="95052"/>
                          <a14:foregroundMark x1="58398" y1="9635" x2="67839" y2="15104"/>
                          <a14:foregroundMark x1="76888" y1="15104" x2="76888" y2="15104"/>
                          <a14:foregroundMark x1="71875" y1="13607" x2="71875" y2="13607"/>
                          <a14:foregroundMark x1="18880" y1="12630" x2="18880" y2="12630"/>
                          <a14:foregroundMark x1="73372" y1="12630" x2="73372" y2="12630"/>
                          <a14:foregroundMark x1="78385" y1="10612" x2="78385" y2="106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8167" y="1888497"/>
              <a:ext cx="2717824" cy="2717824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F7E2FE4-9FAD-4DD2-B7C8-DF90DF21BE85}"/>
                </a:ext>
              </a:extLst>
            </p:cNvPr>
            <p:cNvSpPr txBox="1"/>
            <p:nvPr/>
          </p:nvSpPr>
          <p:spPr>
            <a:xfrm>
              <a:off x="5537844" y="2998711"/>
              <a:ext cx="220898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1 060</a:t>
              </a:r>
            </a:p>
          </p:txBody>
        </p:sp>
      </p:grpSp>
      <p:pic>
        <p:nvPicPr>
          <p:cNvPr id="42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41E85F40-56A0-43C8-8DD2-C5E3D16AA7A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666055" y="1322497"/>
            <a:ext cx="609600" cy="609600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B909239C-3B72-4A00-AD3A-3E6BB8E320B2}"/>
              </a:ext>
            </a:extLst>
          </p:cNvPr>
          <p:cNvGrpSpPr/>
          <p:nvPr/>
        </p:nvGrpSpPr>
        <p:grpSpPr>
          <a:xfrm>
            <a:off x="2223912" y="1806722"/>
            <a:ext cx="1977434" cy="1813925"/>
            <a:chOff x="23929" y="1829720"/>
            <a:chExt cx="1977434" cy="1813925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8AC37998-4E63-409A-BEF0-983582C183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3662" b="94930" l="3876" r="95866">
                          <a14:foregroundMark x1="8010" y1="7324" x2="66667" y2="95211"/>
                          <a14:foregroundMark x1="95866" y1="16901" x2="95607" y2="52113"/>
                          <a14:foregroundMark x1="4134" y1="14085" x2="4134" y2="14085"/>
                          <a14:foregroundMark x1="15245" y1="3662" x2="15245" y2="36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29" y="1829720"/>
              <a:ext cx="1977434" cy="1813925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7CA9759-84C6-487A-A02E-60C8246B9342}"/>
                </a:ext>
              </a:extLst>
            </p:cNvPr>
            <p:cNvSpPr txBox="1"/>
            <p:nvPr/>
          </p:nvSpPr>
          <p:spPr>
            <a:xfrm>
              <a:off x="306407" y="2207708"/>
              <a:ext cx="149029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1 059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FF1B131-B59E-4BB2-97F4-3C6F34958448}"/>
              </a:ext>
            </a:extLst>
          </p:cNvPr>
          <p:cNvGrpSpPr/>
          <p:nvPr/>
        </p:nvGrpSpPr>
        <p:grpSpPr>
          <a:xfrm>
            <a:off x="176329" y="1982120"/>
            <a:ext cx="1977434" cy="1813925"/>
            <a:chOff x="23929" y="1829720"/>
            <a:chExt cx="1977434" cy="1813925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10569D71-0D48-45B2-8E48-59FA04B88B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3662" b="94930" l="3876" r="95866">
                          <a14:foregroundMark x1="8010" y1="7324" x2="66667" y2="95211"/>
                          <a14:foregroundMark x1="95866" y1="16901" x2="95607" y2="52113"/>
                          <a14:foregroundMark x1="4134" y1="14085" x2="4134" y2="14085"/>
                          <a14:foregroundMark x1="15245" y1="3662" x2="15245" y2="36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29" y="1829720"/>
              <a:ext cx="1977434" cy="1813925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578CE78C-CCF7-4B5A-A9CE-D5B3B2787104}"/>
                </a:ext>
              </a:extLst>
            </p:cNvPr>
            <p:cNvSpPr txBox="1"/>
            <p:nvPr/>
          </p:nvSpPr>
          <p:spPr>
            <a:xfrm>
              <a:off x="350868" y="2081596"/>
              <a:ext cx="149029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1 050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BC4689C-814A-42AB-89CB-E303EF7408FF}"/>
              </a:ext>
            </a:extLst>
          </p:cNvPr>
          <p:cNvGrpSpPr/>
          <p:nvPr/>
        </p:nvGrpSpPr>
        <p:grpSpPr>
          <a:xfrm>
            <a:off x="7885185" y="2097724"/>
            <a:ext cx="1977434" cy="1813925"/>
            <a:chOff x="23929" y="1829720"/>
            <a:chExt cx="1977434" cy="1813925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5CE10AEF-756F-42E0-8737-CA716DA2DE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3662" b="94930" l="3876" r="95866">
                          <a14:foregroundMark x1="8010" y1="7324" x2="66667" y2="95211"/>
                          <a14:foregroundMark x1="95866" y1="16901" x2="95607" y2="52113"/>
                          <a14:foregroundMark x1="4134" y1="14085" x2="4134" y2="14085"/>
                          <a14:foregroundMark x1="15245" y1="3662" x2="15245" y2="36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29" y="1829720"/>
              <a:ext cx="1977434" cy="1813925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4CF14621-BA8C-4A2B-AD3A-4180F0379D3E}"/>
                </a:ext>
              </a:extLst>
            </p:cNvPr>
            <p:cNvSpPr txBox="1"/>
            <p:nvPr/>
          </p:nvSpPr>
          <p:spPr>
            <a:xfrm>
              <a:off x="350868" y="2081596"/>
              <a:ext cx="149029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2 060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63CD77D-303C-43CE-BD2F-6656DAA218B2}"/>
              </a:ext>
            </a:extLst>
          </p:cNvPr>
          <p:cNvGrpSpPr/>
          <p:nvPr/>
        </p:nvGrpSpPr>
        <p:grpSpPr>
          <a:xfrm>
            <a:off x="9936475" y="2033197"/>
            <a:ext cx="1977434" cy="1813925"/>
            <a:chOff x="23929" y="1829720"/>
            <a:chExt cx="1977434" cy="1813925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FF128F60-16ED-4012-BF3D-39D40A4834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3662" b="94930" l="3876" r="95866">
                          <a14:foregroundMark x1="8010" y1="7324" x2="66667" y2="95211"/>
                          <a14:foregroundMark x1="95866" y1="16901" x2="95607" y2="52113"/>
                          <a14:foregroundMark x1="4134" y1="14085" x2="4134" y2="14085"/>
                          <a14:foregroundMark x1="15245" y1="3662" x2="15245" y2="36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29" y="1829720"/>
              <a:ext cx="1977434" cy="1813925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569F7BFC-7E41-4848-B2E1-0ADF24EAA355}"/>
                </a:ext>
              </a:extLst>
            </p:cNvPr>
            <p:cNvSpPr txBox="1"/>
            <p:nvPr/>
          </p:nvSpPr>
          <p:spPr>
            <a:xfrm>
              <a:off x="350868" y="2081596"/>
              <a:ext cx="149029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1 065</a:t>
              </a:r>
              <a:endPara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1785780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44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808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12" grpId="0"/>
      <p:bldP spid="12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B4B36BE-BBAE-4234-B355-84B837D1D4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561F5081-E712-42CD-9793-3E2CD3B15BDE}"/>
              </a:ext>
            </a:extLst>
          </p:cNvPr>
          <p:cNvGrpSpPr/>
          <p:nvPr/>
        </p:nvGrpSpPr>
        <p:grpSpPr>
          <a:xfrm>
            <a:off x="-248135" y="-121512"/>
            <a:ext cx="1067931" cy="945425"/>
            <a:chOff x="-248135" y="-121512"/>
            <a:chExt cx="1067931" cy="945425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339DBE74-03A1-4830-BE38-7A57A32F1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8135" y="0"/>
              <a:ext cx="695325" cy="823913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DBC50EA-AC80-4515-A44C-A5164BEDD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85570">
              <a:off x="124471" y="-121512"/>
              <a:ext cx="695325" cy="823913"/>
            </a:xfrm>
            <a:prstGeom prst="rect">
              <a:avLst/>
            </a:prstGeom>
          </p:spPr>
        </p:pic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5E6DD25B-B844-4A10-BC7B-0E84E414F4BF}"/>
              </a:ext>
            </a:extLst>
          </p:cNvPr>
          <p:cNvGrpSpPr/>
          <p:nvPr/>
        </p:nvGrpSpPr>
        <p:grpSpPr>
          <a:xfrm>
            <a:off x="1" y="5744572"/>
            <a:ext cx="12191999" cy="1113427"/>
            <a:chOff x="1" y="5605056"/>
            <a:chExt cx="13719705" cy="1252944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9FC1967C-3F5E-422D-AD05-567654434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5605056"/>
              <a:ext cx="6859204" cy="125294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577F578-31EF-468B-A00D-4EDFA1802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0502" y="5605057"/>
              <a:ext cx="6859204" cy="1252943"/>
            </a:xfrm>
            <a:prstGeom prst="rect">
              <a:avLst/>
            </a:prstGeom>
          </p:spPr>
        </p:pic>
      </p:grp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370F2D58-D131-4148-91A9-A60ABE0226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750" b="90000" l="7500" r="90000">
                        <a14:foregroundMark x1="27344" y1="21719" x2="35938" y2="75000"/>
                        <a14:foregroundMark x1="7500" y1="48594" x2="7500" y2="48594"/>
                        <a14:foregroundMark x1="46094" y1="8750" x2="46094" y2="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225" y="-307504"/>
            <a:ext cx="3314700" cy="33147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07EBD1F-9555-4A22-BE6E-1EE7940563C2}"/>
              </a:ext>
            </a:extLst>
          </p:cNvPr>
          <p:cNvSpPr txBox="1"/>
          <p:nvPr/>
        </p:nvSpPr>
        <p:spPr>
          <a:xfrm>
            <a:off x="2948123" y="524100"/>
            <a:ext cx="248937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đội đều rất giỏi. Chúc mừng cả 2 đội nhé.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0A7D9904-B4D0-4927-BAE9-AE2257E716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667" b="97000" l="4333" r="92000">
                        <a14:foregroundMark x1="27000" y1="10333" x2="44667" y2="9667"/>
                        <a14:foregroundMark x1="44667" y1="9667" x2="60333" y2="11000"/>
                        <a14:foregroundMark x1="49333" y1="3667" x2="49333" y2="3667"/>
                        <a14:foregroundMark x1="9000" y1="63667" x2="9000" y2="63667"/>
                        <a14:foregroundMark x1="28667" y1="41000" x2="72000" y2="47333"/>
                        <a14:foregroundMark x1="72000" y1="47333" x2="80667" y2="47333"/>
                        <a14:foregroundMark x1="58333" y1="22667" x2="58333" y2="22667"/>
                        <a14:foregroundMark x1="58667" y1="17667" x2="58667" y2="17667"/>
                        <a14:foregroundMark x1="66333" y1="22333" x2="62667" y2="23667"/>
                        <a14:foregroundMark x1="57333" y1="12000" x2="57333" y2="12000"/>
                        <a14:foregroundMark x1="22667" y1="35000" x2="44667" y2="96000"/>
                        <a14:foregroundMark x1="44667" y1="96000" x2="44667" y2="96000"/>
                        <a14:foregroundMark x1="66000" y1="53333" x2="29667" y2="54333"/>
                        <a14:foregroundMark x1="29667" y1="54333" x2="29000" y2="40333"/>
                        <a14:foregroundMark x1="29000" y1="40333" x2="54000" y2="38333"/>
                        <a14:foregroundMark x1="54000" y1="38333" x2="65000" y2="40667"/>
                        <a14:foregroundMark x1="70000" y1="36667" x2="69333" y2="62667"/>
                        <a14:foregroundMark x1="78000" y1="53667" x2="73000" y2="38000"/>
                        <a14:foregroundMark x1="37667" y1="51000" x2="22667" y2="49333"/>
                        <a14:foregroundMark x1="41000" y1="47667" x2="41000" y2="47667"/>
                        <a14:foregroundMark x1="34000" y1="45000" x2="45667" y2="59667"/>
                        <a14:foregroundMark x1="92000" y1="64333" x2="92000" y2="64333"/>
                        <a14:foregroundMark x1="60667" y1="97000" x2="60667" y2="97000"/>
                        <a14:foregroundMark x1="4333" y1="65000" x2="4333" y2="65000"/>
                        <a14:foregroundMark x1="5667" y1="66000" x2="5667" y2="6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766" y="290442"/>
            <a:ext cx="2216508" cy="22165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D062BC6-8444-49AE-A5E4-7D84943299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6208" y="3138556"/>
            <a:ext cx="2411280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72952BD-8244-4038-86B8-B8003345F4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47486" y="2940160"/>
            <a:ext cx="2054647" cy="382404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756CA33-70EF-48C9-BFBB-12A1DBFF214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7237162" y="3466685"/>
            <a:ext cx="2958846" cy="3100871"/>
          </a:xfrm>
          <a:prstGeom prst="rect">
            <a:avLst/>
          </a:prstGeom>
        </p:spPr>
      </p:pic>
      <p:pic>
        <p:nvPicPr>
          <p:cNvPr id="23" name="Picture 2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C42611B5-4B71-45BD-ADF7-A0F88028E3E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32109" y1="23163" x2="32109" y2="23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1108" y="3138556"/>
            <a:ext cx="3803254" cy="3803254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0780B1BF-B78D-4751-B54A-778C5187AD49}"/>
              </a:ext>
            </a:extLst>
          </p:cNvPr>
          <p:cNvGrpSpPr/>
          <p:nvPr/>
        </p:nvGrpSpPr>
        <p:grpSpPr>
          <a:xfrm>
            <a:off x="718839" y="1094565"/>
            <a:ext cx="2725994" cy="2725994"/>
            <a:chOff x="718839" y="1094565"/>
            <a:chExt cx="2725994" cy="2725994"/>
          </a:xfrm>
        </p:grpSpPr>
        <p:pic>
          <p:nvPicPr>
            <p:cNvPr id="25" name="Picture 24" descr="A picture containing hanger, cookie cutter&#10;&#10;Description automatically generated">
              <a:extLst>
                <a:ext uri="{FF2B5EF4-FFF2-40B4-BE49-F238E27FC236}">
                  <a16:creationId xmlns:a16="http://schemas.microsoft.com/office/drawing/2014/main" id="{3F471181-24B9-4A37-8000-4D632626C2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839" y="1094565"/>
              <a:ext cx="2725994" cy="2725994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82A46A9-26FA-48AB-AE2B-7C6CD4647A65}"/>
                </a:ext>
              </a:extLst>
            </p:cNvPr>
            <p:cNvSpPr txBox="1"/>
            <p:nvPr/>
          </p:nvSpPr>
          <p:spPr>
            <a:xfrm>
              <a:off x="1347979" y="2249513"/>
              <a:ext cx="154636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Đội A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C943C72-5CCA-4421-A37D-92D834C60A73}"/>
              </a:ext>
            </a:extLst>
          </p:cNvPr>
          <p:cNvGrpSpPr/>
          <p:nvPr/>
        </p:nvGrpSpPr>
        <p:grpSpPr>
          <a:xfrm>
            <a:off x="8531659" y="1460769"/>
            <a:ext cx="2725994" cy="2725994"/>
            <a:chOff x="718839" y="1094565"/>
            <a:chExt cx="2725994" cy="2725994"/>
          </a:xfrm>
        </p:grpSpPr>
        <p:pic>
          <p:nvPicPr>
            <p:cNvPr id="29" name="Picture 28" descr="A picture containing hanger, cookie cutter&#10;&#10;Description automatically generated">
              <a:extLst>
                <a:ext uri="{FF2B5EF4-FFF2-40B4-BE49-F238E27FC236}">
                  <a16:creationId xmlns:a16="http://schemas.microsoft.com/office/drawing/2014/main" id="{DEC26922-17C8-43C1-9534-BD1F88DF1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839" y="1094565"/>
              <a:ext cx="2725994" cy="2725994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7051AA3-8E3E-4244-817C-A3D6C8C1083B}"/>
                </a:ext>
              </a:extLst>
            </p:cNvPr>
            <p:cNvSpPr txBox="1"/>
            <p:nvPr/>
          </p:nvSpPr>
          <p:spPr>
            <a:xfrm>
              <a:off x="1347979" y="2249513"/>
              <a:ext cx="154636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Đội B</a:t>
              </a:r>
            </a:p>
          </p:txBody>
        </p:sp>
      </p:grpSp>
      <p:pic>
        <p:nvPicPr>
          <p:cNvPr id="33" name="Picture 32" descr="Shape, circle&#10;&#10;Description automatically generated">
            <a:extLst>
              <a:ext uri="{FF2B5EF4-FFF2-40B4-BE49-F238E27FC236}">
                <a16:creationId xmlns:a16="http://schemas.microsoft.com/office/drawing/2014/main" id="{0C62E038-71B0-4231-8561-997567737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750" b="90000" l="7500" r="90000">
                        <a14:foregroundMark x1="27344" y1="21719" x2="35938" y2="75000"/>
                        <a14:foregroundMark x1="7500" y1="48594" x2="7500" y2="48594"/>
                        <a14:foregroundMark x1="46094" y1="8750" x2="46094" y2="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860" y="-249473"/>
            <a:ext cx="3314700" cy="331470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3C9E1C1F-BE84-430A-8039-8275BA86F927}"/>
              </a:ext>
            </a:extLst>
          </p:cNvPr>
          <p:cNvSpPr txBox="1"/>
          <p:nvPr/>
        </p:nvSpPr>
        <p:spPr>
          <a:xfrm>
            <a:off x="2897758" y="582131"/>
            <a:ext cx="24893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ta tiếp tục lên đường nào các bạn.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803650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38" grpId="0"/>
      <p:bldP spid="38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0CFEEE5-8728-43A4-9352-E137116D5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173093"/>
            <a:ext cx="12141996" cy="8031093"/>
          </a:xfrm>
          <a:prstGeom prst="rect">
            <a:avLst/>
          </a:prstGeom>
        </p:spPr>
      </p:pic>
      <p:pic>
        <p:nvPicPr>
          <p:cNvPr id="28" name="Picture 27" descr="A picture containing toy&#10;&#10;Description automatically generated">
            <a:extLst>
              <a:ext uri="{FF2B5EF4-FFF2-40B4-BE49-F238E27FC236}">
                <a16:creationId xmlns:a16="http://schemas.microsoft.com/office/drawing/2014/main" id="{745ED414-0755-4773-B669-D1549C8BA3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11" b="94409" l="9585" r="89617">
                        <a14:foregroundMark x1="26518" y1="10383" x2="33706" y2="20927"/>
                        <a14:foregroundMark x1="33706" y1="20927" x2="33706" y2="21086"/>
                        <a14:foregroundMark x1="25399" y1="22843" x2="33067" y2="26518"/>
                        <a14:foregroundMark x1="75240" y1="30351" x2="75240" y2="30351"/>
                        <a14:foregroundMark x1="31150" y1="50479" x2="43291" y2="50479"/>
                        <a14:foregroundMark x1="28594" y1="61502" x2="44089" y2="63738"/>
                        <a14:foregroundMark x1="31629" y1="42332" x2="31629" y2="42332"/>
                        <a14:foregroundMark x1="77157" y1="30032" x2="77157" y2="30032"/>
                        <a14:foregroundMark x1="40575" y1="71725" x2="40575" y2="71725"/>
                        <a14:foregroundMark x1="62460" y1="70927" x2="62460" y2="70927"/>
                        <a14:foregroundMark x1="53834" y1="83227" x2="53834" y2="83227"/>
                        <a14:foregroundMark x1="33866" y1="88019" x2="33866" y2="88019"/>
                        <a14:foregroundMark x1="69489" y1="87859" x2="69489" y2="87859"/>
                        <a14:foregroundMark x1="70128" y1="83706" x2="66134" y2="91693"/>
                        <a14:foregroundMark x1="30032" y1="83227" x2="31789" y2="90575"/>
                        <a14:foregroundMark x1="68211" y1="66134" x2="68211" y2="66134"/>
                        <a14:foregroundMark x1="32907" y1="6070" x2="32907" y2="6070"/>
                        <a14:foregroundMark x1="74281" y1="30511" x2="74281" y2="30511"/>
                        <a14:foregroundMark x1="77796" y1="29233" x2="77796" y2="29233"/>
                        <a14:foregroundMark x1="78435" y1="27955" x2="78435" y2="27955"/>
                        <a14:foregroundMark x1="34185" y1="52875" x2="29553" y2="53355"/>
                        <a14:foregroundMark x1="31150" y1="60543" x2="31150" y2="60543"/>
                        <a14:foregroundMark x1="28594" y1="59904" x2="28594" y2="59904"/>
                        <a14:foregroundMark x1="27316" y1="61022" x2="27316" y2="61022"/>
                        <a14:foregroundMark x1="27316" y1="58946" x2="27316" y2="58946"/>
                        <a14:foregroundMark x1="26997" y1="58946" x2="26997" y2="58946"/>
                        <a14:foregroundMark x1="27316" y1="59744" x2="27316" y2="59744"/>
                        <a14:foregroundMark x1="27316" y1="59744" x2="27316" y2="59744"/>
                        <a14:foregroundMark x1="26198" y1="59744" x2="26198" y2="59744"/>
                        <a14:foregroundMark x1="26038" y1="61022" x2="26038" y2="61022"/>
                        <a14:foregroundMark x1="26038" y1="58946" x2="26038" y2="58946"/>
                        <a14:foregroundMark x1="26038" y1="59904" x2="25240" y2="59904"/>
                        <a14:foregroundMark x1="24441" y1="59904" x2="24441" y2="59904"/>
                        <a14:foregroundMark x1="26997" y1="59265" x2="26997" y2="59265"/>
                        <a14:foregroundMark x1="26198" y1="58466" x2="26198" y2="58466"/>
                        <a14:foregroundMark x1="25719" y1="58147" x2="25719" y2="58147"/>
                        <a14:foregroundMark x1="24920" y1="58147" x2="24121" y2="58147"/>
                        <a14:foregroundMark x1="24121" y1="58147" x2="24121" y2="58147"/>
                        <a14:foregroundMark x1="24121" y1="58147" x2="22684" y2="58466"/>
                        <a14:foregroundMark x1="22684" y1="59425" x2="22684" y2="59425"/>
                        <a14:foregroundMark x1="22843" y1="59904" x2="22843" y2="59904"/>
                        <a14:foregroundMark x1="23482" y1="60224" x2="23482" y2="60224"/>
                        <a14:foregroundMark x1="24760" y1="60224" x2="24760" y2="60224"/>
                        <a14:foregroundMark x1="25719" y1="60703" x2="25719" y2="60703"/>
                        <a14:foregroundMark x1="27476" y1="61182" x2="27476" y2="61182"/>
                        <a14:foregroundMark x1="29872" y1="61981" x2="29872" y2="61981"/>
                        <a14:foregroundMark x1="31310" y1="62460" x2="31310" y2="62460"/>
                        <a14:foregroundMark x1="32907" y1="63099" x2="32907" y2="63099"/>
                        <a14:foregroundMark x1="34345" y1="63578" x2="34345" y2="63578"/>
                        <a14:foregroundMark x1="51278" y1="84185" x2="51278" y2="84185"/>
                        <a14:foregroundMark x1="47444" y1="84026" x2="47444" y2="84026"/>
                        <a14:foregroundMark x1="47444" y1="84026" x2="53035" y2="84026"/>
                        <a14:foregroundMark x1="30831" y1="93131" x2="30831" y2="93131"/>
                        <a14:foregroundMark x1="67412" y1="94409" x2="67412" y2="94409"/>
                        <a14:foregroundMark x1="52556" y1="83706" x2="47764" y2="83706"/>
                        <a14:foregroundMark x1="53514" y1="84026" x2="45847" y2="83706"/>
                        <a14:foregroundMark x1="32588" y1="31150" x2="32588" y2="31150"/>
                        <a14:backgroundMark x1="77636" y1="69649" x2="85783" y2="7460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349" y="1521023"/>
            <a:ext cx="4970718" cy="4970718"/>
          </a:xfrm>
          <a:prstGeom prst="rect">
            <a:avLst/>
          </a:prstGeom>
        </p:spPr>
      </p:pic>
      <p:sp>
        <p:nvSpPr>
          <p:cNvPr id="29" name="Google Shape;1533;p42">
            <a:extLst>
              <a:ext uri="{FF2B5EF4-FFF2-40B4-BE49-F238E27FC236}">
                <a16:creationId xmlns:a16="http://schemas.microsoft.com/office/drawing/2014/main" id="{C8B690F2-A136-4391-837A-DEFE3CA54D25}"/>
              </a:ext>
            </a:extLst>
          </p:cNvPr>
          <p:cNvSpPr txBox="1">
            <a:spLocks/>
          </p:cNvSpPr>
          <p:nvPr/>
        </p:nvSpPr>
        <p:spPr>
          <a:xfrm>
            <a:off x="5729250" y="480559"/>
            <a:ext cx="6010275" cy="40271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>
                <a:latin typeface="UVN Anh Hai" panose="02040603050506020403" pitchFamily="18" charset="0"/>
              </a:rPr>
              <a:t>THỰC HÀNH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VN Anh Hai" panose="02040603050506020403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26B09C-1B84-4FE3-8E75-E54D2BF12C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662" y="-106948"/>
            <a:ext cx="2040025" cy="204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999133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0CFEEE5-8728-43A4-9352-E137116D5E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275"/>
          <a:stretch/>
        </p:blipFill>
        <p:spPr>
          <a:xfrm>
            <a:off x="0" y="-106948"/>
            <a:ext cx="12141996" cy="69649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26B09C-1B84-4FE3-8E75-E54D2BF12C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662" y="-106948"/>
            <a:ext cx="2040025" cy="20400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FFE3BB-6EB9-48BF-97FC-8AF494BD1F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35" b="37579" l="26643" r="97691">
                        <a14:foregroundMark x1="41385" y1="33291" x2="53286" y2="33039"/>
                        <a14:foregroundMark x1="53286" y1="33039" x2="75311" y2="33544"/>
                        <a14:foregroundMark x1="66607" y1="37579" x2="78863" y2="36822"/>
                        <a14:foregroundMark x1="29130" y1="25221" x2="29130" y2="25221"/>
                        <a14:foregroundMark x1="51332" y1="3405" x2="51332" y2="3405"/>
                        <a14:foregroundMark x1="53819" y1="1261" x2="53819" y2="1261"/>
                        <a14:foregroundMark x1="94494" y1="14754" x2="94494" y2="14754"/>
                        <a14:foregroundMark x1="96270" y1="8827" x2="96270" y2="8827"/>
                        <a14:foregroundMark x1="97691" y1="17528" x2="97691" y2="17528"/>
                        <a14:foregroundMark x1="90764" y1="21438" x2="90764" y2="21438"/>
                        <a14:foregroundMark x1="27709" y1="16267" x2="27709" y2="16267"/>
                        <a14:foregroundMark x1="26643" y1="24464" x2="26643" y2="24464"/>
                        <a14:foregroundMark x1="90764" y1="23707" x2="90764" y2="23707"/>
                        <a14:foregroundMark x1="90409" y1="18789" x2="90409" y2="18789"/>
                        <a14:foregroundMark x1="90409" y1="23960" x2="90409" y2="23960"/>
                      </a14:backgroundRemoval>
                    </a14:imgEffect>
                  </a14:imgLayer>
                </a14:imgProps>
              </a:ext>
            </a:extLst>
          </a:blip>
          <a:srcRect l="25075" t="-766" r="-22985" b="60366"/>
          <a:stretch/>
        </p:blipFill>
        <p:spPr>
          <a:xfrm>
            <a:off x="8545134" y="-230987"/>
            <a:ext cx="4579490" cy="26615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AA470A-2DEA-4DE1-A5C9-2A33BF3DB554}"/>
              </a:ext>
            </a:extLst>
          </p:cNvPr>
          <p:cNvSpPr txBox="1"/>
          <p:nvPr/>
        </p:nvSpPr>
        <p:spPr>
          <a:xfrm>
            <a:off x="8977143" y="1241983"/>
            <a:ext cx="25144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Leo núi</a:t>
            </a:r>
          </a:p>
        </p:txBody>
      </p:sp>
      <p:sp>
        <p:nvSpPr>
          <p:cNvPr id="8" name="文本框 26">
            <a:extLst>
              <a:ext uri="{FF2B5EF4-FFF2-40B4-BE49-F238E27FC236}">
                <a16:creationId xmlns:a16="http://schemas.microsoft.com/office/drawing/2014/main" id="{95AA1DBB-6843-4B6E-BF37-9D352EACF36F}"/>
              </a:ext>
            </a:extLst>
          </p:cNvPr>
          <p:cNvSpPr txBox="1"/>
          <p:nvPr/>
        </p:nvSpPr>
        <p:spPr>
          <a:xfrm>
            <a:off x="9933145" y="672399"/>
            <a:ext cx="1092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N La Xanh" panose="03020702040502020203" pitchFamily="66" charset="0"/>
                <a:ea typeface="字魂27号-布丁体" panose="00000500000000000000" pitchFamily="2" charset="-122"/>
              </a:rPr>
              <a:t>02</a:t>
            </a:r>
            <a:endParaRPr kumimoji="0" lang="zh-CN" altLang="en-US" sz="4000" b="1" i="0" u="none" strike="noStrike" kern="1200" cap="none" spc="-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VN La Xanh" panose="03020702040502020203" pitchFamily="66" charset="0"/>
              <a:ea typeface="字魂27号-布丁体" panose="00000500000000000000" pitchFamily="2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8CA8B0-36D3-48CC-B919-364760A68D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90713" y="3904142"/>
            <a:ext cx="2803593" cy="2944951"/>
          </a:xfrm>
          <a:prstGeom prst="rect">
            <a:avLst/>
          </a:prstGeom>
        </p:spPr>
      </p:pic>
      <p:sp>
        <p:nvSpPr>
          <p:cNvPr id="10" name="TextBox 9">
            <a:hlinkClick r:id="rId10" action="ppaction://hlinksldjump"/>
            <a:extLst>
              <a:ext uri="{FF2B5EF4-FFF2-40B4-BE49-F238E27FC236}">
                <a16:creationId xmlns:a16="http://schemas.microsoft.com/office/drawing/2014/main" id="{D090C50A-9F4A-4591-A412-19F631BE6C71}"/>
              </a:ext>
            </a:extLst>
          </p:cNvPr>
          <p:cNvSpPr txBox="1"/>
          <p:nvPr/>
        </p:nvSpPr>
        <p:spPr>
          <a:xfrm>
            <a:off x="10469880" y="4739640"/>
            <a:ext cx="2131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Bắt đầu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1F3592D-E00C-4BB1-A6A9-D8F5B1F8CFF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336035" y="1832954"/>
            <a:ext cx="2810500" cy="5230821"/>
          </a:xfrm>
          <a:prstGeom prst="rect">
            <a:avLst/>
          </a:prstGeom>
        </p:spPr>
      </p:pic>
      <p:pic>
        <p:nvPicPr>
          <p:cNvPr id="13" name="Picture 12" descr="Shape, circle&#10;&#10;Description automatically generated">
            <a:extLst>
              <a:ext uri="{FF2B5EF4-FFF2-40B4-BE49-F238E27FC236}">
                <a16:creationId xmlns:a16="http://schemas.microsoft.com/office/drawing/2014/main" id="{CFC85A2E-CB16-499C-BA67-05E77A741D7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1667">
                        <a14:foregroundMark x1="10000" y1="51111" x2="10000" y2="51111"/>
                        <a14:foregroundMark x1="67222" y1="18056" x2="67222" y2="18056"/>
                        <a14:foregroundMark x1="80278" y1="21389" x2="80278" y2="21389"/>
                        <a14:foregroundMark x1="58611" y1="29444" x2="91667" y2="46111"/>
                        <a14:foregroundMark x1="86111" y1="41389" x2="76944" y2="53333"/>
                        <a14:foregroundMark x1="76944" y1="53333" x2="56944" y2="66667"/>
                        <a14:foregroundMark x1="56944" y1="66667" x2="30278" y2="61111"/>
                        <a14:foregroundMark x1="30278" y1="61111" x2="26111" y2="40556"/>
                        <a14:foregroundMark x1="26111" y1="40556" x2="33889" y2="27778"/>
                        <a14:foregroundMark x1="33889" y1="27778" x2="35278" y2="2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396" y="-453046"/>
            <a:ext cx="4572000" cy="4572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17D4E69-B694-401D-9C73-3B0B96A0B4A2}"/>
              </a:ext>
            </a:extLst>
          </p:cNvPr>
          <p:cNvSpPr txBox="1"/>
          <p:nvPr/>
        </p:nvSpPr>
        <p:spPr>
          <a:xfrm>
            <a:off x="2668588" y="1033776"/>
            <a:ext cx="29989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Các bạn ơi. Bây giờ chúng ta cùng nhau leo núi nhé</a:t>
            </a:r>
          </a:p>
        </p:txBody>
      </p:sp>
    </p:spTree>
    <p:extLst>
      <p:ext uri="{BB962C8B-B14F-4D97-AF65-F5344CB8AC3E}">
        <p14:creationId xmlns:p14="http://schemas.microsoft.com/office/powerpoint/2010/main" val="3445395089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B4B36BE-BBAE-4234-B355-84B837D1D4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561F5081-E712-42CD-9793-3E2CD3B15BDE}"/>
              </a:ext>
            </a:extLst>
          </p:cNvPr>
          <p:cNvGrpSpPr/>
          <p:nvPr/>
        </p:nvGrpSpPr>
        <p:grpSpPr>
          <a:xfrm>
            <a:off x="-248135" y="-121512"/>
            <a:ext cx="1067931" cy="945425"/>
            <a:chOff x="-248135" y="-121512"/>
            <a:chExt cx="1067931" cy="945425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339DBE74-03A1-4830-BE38-7A57A32F1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8135" y="0"/>
              <a:ext cx="695325" cy="823913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DBC50EA-AC80-4515-A44C-A5164BEDD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85570">
              <a:off x="124471" y="-121512"/>
              <a:ext cx="695325" cy="823913"/>
            </a:xfrm>
            <a:prstGeom prst="rect">
              <a:avLst/>
            </a:prstGeom>
          </p:spPr>
        </p:pic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5E6DD25B-B844-4A10-BC7B-0E84E414F4BF}"/>
              </a:ext>
            </a:extLst>
          </p:cNvPr>
          <p:cNvGrpSpPr/>
          <p:nvPr/>
        </p:nvGrpSpPr>
        <p:grpSpPr>
          <a:xfrm>
            <a:off x="1" y="5744572"/>
            <a:ext cx="12191999" cy="1113427"/>
            <a:chOff x="1" y="5605056"/>
            <a:chExt cx="13719705" cy="1252944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9FC1967C-3F5E-422D-AD05-567654434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5605056"/>
              <a:ext cx="6859204" cy="125294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577F578-31EF-468B-A00D-4EDFA1802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0502" y="5605057"/>
              <a:ext cx="6859204" cy="1252943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FE35BE8-59F9-407F-926F-8C6762281B77}"/>
              </a:ext>
            </a:extLst>
          </p:cNvPr>
          <p:cNvGrpSpPr/>
          <p:nvPr/>
        </p:nvGrpSpPr>
        <p:grpSpPr>
          <a:xfrm>
            <a:off x="727273" y="671229"/>
            <a:ext cx="2509729" cy="2757771"/>
            <a:chOff x="727273" y="671229"/>
            <a:chExt cx="2509729" cy="2757771"/>
          </a:xfrm>
        </p:grpSpPr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C34DAD59-832F-4CAA-9333-5F92FD87C25C}"/>
                </a:ext>
              </a:extLst>
            </p:cNvPr>
            <p:cNvGrpSpPr/>
            <p:nvPr/>
          </p:nvGrpSpPr>
          <p:grpSpPr>
            <a:xfrm>
              <a:off x="871213" y="1333780"/>
              <a:ext cx="2176499" cy="2095220"/>
              <a:chOff x="2284274" y="2258154"/>
              <a:chExt cx="1776792" cy="1776792"/>
            </a:xfrm>
          </p:grpSpPr>
          <p:pic>
            <p:nvPicPr>
              <p:cNvPr id="23" name="图片 22" descr="3917ff375740fab0173b4a5949735c02">
                <a:extLst>
                  <a:ext uri="{FF2B5EF4-FFF2-40B4-BE49-F238E27FC236}">
                    <a16:creationId xmlns:a16="http://schemas.microsoft.com/office/drawing/2014/main" id="{600D649D-E1EF-461D-A6E1-3013A6F1AB6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 rot="19660817">
                <a:off x="2284274" y="2258154"/>
                <a:ext cx="1776792" cy="1776792"/>
              </a:xfrm>
              <a:prstGeom prst="rect">
                <a:avLst/>
              </a:prstGeom>
            </p:spPr>
          </p:pic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592262FD-DE68-417C-99C7-8C82A92D462A}"/>
                  </a:ext>
                </a:extLst>
              </p:cNvPr>
              <p:cNvSpPr txBox="1"/>
              <p:nvPr/>
            </p:nvSpPr>
            <p:spPr>
              <a:xfrm>
                <a:off x="2855289" y="2997917"/>
                <a:ext cx="932617" cy="5794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字魂27号-布丁体" panose="00000500000000000000" pitchFamily="2" charset="-122"/>
                    <a:ea typeface="字魂27号-布丁体" panose="00000500000000000000" pitchFamily="2" charset="-122"/>
                    <a:cs typeface="+mn-cs"/>
                    <a:sym typeface="Arial"/>
                  </a:rPr>
                  <a:t>01</a:t>
                </a:r>
                <a:endParaRPr kumimoji="0" lang="zh-CN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字魂27号-布丁体" panose="00000500000000000000" pitchFamily="2" charset="-122"/>
                  <a:ea typeface="字魂27号-布丁体" panose="00000500000000000000" pitchFamily="2" charset="-122"/>
                  <a:cs typeface="+mn-cs"/>
                  <a:sym typeface="Arial"/>
                </a:endParaRPr>
              </a:p>
            </p:txBody>
          </p:sp>
        </p:grpSp>
        <p:pic>
          <p:nvPicPr>
            <p:cNvPr id="34" name="Picture 33" descr="A picture containing clipart&#10;&#10;Description automatically generated">
              <a:hlinkClick r:id="rId7" action="ppaction://hlinksldjump"/>
              <a:extLst>
                <a:ext uri="{FF2B5EF4-FFF2-40B4-BE49-F238E27FC236}">
                  <a16:creationId xmlns:a16="http://schemas.microsoft.com/office/drawing/2014/main" id="{26C279D5-E28F-4BD0-90A1-187D59025C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273" y="671229"/>
              <a:ext cx="2509729" cy="1503432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C7D4AAA-5688-44BB-84CF-7CC3C350685A}"/>
              </a:ext>
            </a:extLst>
          </p:cNvPr>
          <p:cNvGrpSpPr/>
          <p:nvPr/>
        </p:nvGrpSpPr>
        <p:grpSpPr>
          <a:xfrm>
            <a:off x="3311341" y="2657985"/>
            <a:ext cx="2755097" cy="2843564"/>
            <a:chOff x="3311342" y="2657985"/>
            <a:chExt cx="2395132" cy="2537391"/>
          </a:xfrm>
        </p:grpSpPr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A98220EE-9945-4D01-BA9B-ABCF54AAA525}"/>
                </a:ext>
              </a:extLst>
            </p:cNvPr>
            <p:cNvGrpSpPr/>
            <p:nvPr/>
          </p:nvGrpSpPr>
          <p:grpSpPr>
            <a:xfrm>
              <a:off x="3529975" y="3100156"/>
              <a:ext cx="2176499" cy="2095220"/>
              <a:chOff x="5318005" y="3247189"/>
              <a:chExt cx="1776792" cy="1776790"/>
            </a:xfrm>
          </p:grpSpPr>
          <p:pic>
            <p:nvPicPr>
              <p:cNvPr id="26" name="图片 25" descr="3917ff375740fab0173b4a5949735c02">
                <a:extLst>
                  <a:ext uri="{FF2B5EF4-FFF2-40B4-BE49-F238E27FC236}">
                    <a16:creationId xmlns:a16="http://schemas.microsoft.com/office/drawing/2014/main" id="{0EF4B0FD-A922-4E2F-8086-695AF9FE87B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 rot="2064686">
                <a:off x="5318005" y="3247189"/>
                <a:ext cx="1776792" cy="1776790"/>
              </a:xfrm>
              <a:prstGeom prst="rect">
                <a:avLst/>
              </a:prstGeom>
            </p:spPr>
          </p:pic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72BBC133-7DC6-4A21-90C3-3D0F991AEB78}"/>
                  </a:ext>
                </a:extLst>
              </p:cNvPr>
              <p:cNvSpPr txBox="1"/>
              <p:nvPr/>
            </p:nvSpPr>
            <p:spPr>
              <a:xfrm>
                <a:off x="5712068" y="3931972"/>
                <a:ext cx="826032" cy="5667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R="0" lvl="0" indent="0" algn="ctr" defTabSz="457200" fontAlgn="auto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uLnTx/>
                    <a:uFillTx/>
                    <a:latin typeface="字魂27号-布丁体" panose="00000500000000000000" pitchFamily="2" charset="-122"/>
                    <a:ea typeface="字魂27号-布丁体" panose="00000500000000000000" pitchFamily="2" charset="-122"/>
                  </a:defRPr>
                </a:lvl1pPr>
              </a:lstStyle>
              <a:p>
                <a:pPr marL="0" marR="0" lvl="0" indent="0" algn="ctr" defTabSz="4572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字魂27号-布丁体" panose="00000500000000000000" pitchFamily="2" charset="-122"/>
                    <a:ea typeface="字魂27号-布丁体" panose="00000500000000000000" pitchFamily="2" charset="-122"/>
                    <a:cs typeface="+mn-cs"/>
                    <a:sym typeface="Arial"/>
                  </a:rPr>
                  <a:t>02</a:t>
                </a:r>
                <a:endParaRPr kumimoji="0" lang="zh-CN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字魂27号-布丁体" panose="00000500000000000000" pitchFamily="2" charset="-122"/>
                  <a:ea typeface="字魂27号-布丁体" panose="00000500000000000000" pitchFamily="2" charset="-122"/>
                  <a:cs typeface="+mn-cs"/>
                  <a:sym typeface="Arial"/>
                </a:endParaRPr>
              </a:p>
            </p:txBody>
          </p:sp>
        </p:grpSp>
        <p:pic>
          <p:nvPicPr>
            <p:cNvPr id="39" name="Picture 38" descr="A black and white cat&#10;&#10;Description automatically generated with low confidence">
              <a:hlinkClick r:id="rId10" action="ppaction://hlinksldjump"/>
              <a:extLst>
                <a:ext uri="{FF2B5EF4-FFF2-40B4-BE49-F238E27FC236}">
                  <a16:creationId xmlns:a16="http://schemas.microsoft.com/office/drawing/2014/main" id="{F6943AF6-824B-46B8-AA81-CDBEC0EEF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667" b="95667" l="5385" r="96154">
                          <a14:foregroundMark x1="23846" y1="10667" x2="37308" y2="42667"/>
                          <a14:foregroundMark x1="11923" y1="34333" x2="11923" y2="34333"/>
                          <a14:foregroundMark x1="16538" y1="34333" x2="26154" y2="36333"/>
                          <a14:foregroundMark x1="30385" y1="8667" x2="18077" y2="10667"/>
                          <a14:foregroundMark x1="34231" y1="6667" x2="5385" y2="10000"/>
                          <a14:foregroundMark x1="51923" y1="3667" x2="51923" y2="3667"/>
                          <a14:foregroundMark x1="96154" y1="44000" x2="96154" y2="44000"/>
                          <a14:foregroundMark x1="77692" y1="85667" x2="77692" y2="85667"/>
                          <a14:foregroundMark x1="65385" y1="87333" x2="65385" y2="87333"/>
                          <a14:foregroundMark x1="48846" y1="83667" x2="48846" y2="83667"/>
                          <a14:foregroundMark x1="43077" y1="92667" x2="43077" y2="92667"/>
                          <a14:foregroundMark x1="43846" y1="92667" x2="43846" y2="92667"/>
                          <a14:foregroundMark x1="5385" y1="8000" x2="5385" y2="8000"/>
                          <a14:foregroundMark x1="21538" y1="2333" x2="21538" y2="2333"/>
                          <a14:foregroundMark x1="52692" y1="1667" x2="52692" y2="1667"/>
                          <a14:foregroundMark x1="91154" y1="49667" x2="91154" y2="49667"/>
                          <a14:foregroundMark x1="35000" y1="19667" x2="35000" y2="19667"/>
                          <a14:foregroundMark x1="10000" y1="19667" x2="10000" y2="19667"/>
                          <a14:foregroundMark x1="23077" y1="43333" x2="23077" y2="43333"/>
                          <a14:foregroundMark x1="24615" y1="46333" x2="24615" y2="46333"/>
                          <a14:foregroundMark x1="11923" y1="22667" x2="11923" y2="22667"/>
                          <a14:foregroundMark x1="15769" y1="19000" x2="15769" y2="19000"/>
                          <a14:foregroundMark x1="76923" y1="53667" x2="76923" y2="53667"/>
                          <a14:foregroundMark x1="65385" y1="56000" x2="65385" y2="56000"/>
                          <a14:foregroundMark x1="83077" y1="68333" x2="42692" y2="48333"/>
                          <a14:foregroundMark x1="42692" y1="48333" x2="31923" y2="21000"/>
                          <a14:foregroundMark x1="42308" y1="82333" x2="42308" y2="82333"/>
                          <a14:foregroundMark x1="46154" y1="93333" x2="46154" y2="93333"/>
                          <a14:foregroundMark x1="60000" y1="90000" x2="60000" y2="90000"/>
                          <a14:foregroundMark x1="72692" y1="90667" x2="72692" y2="90667"/>
                          <a14:foregroundMark x1="46154" y1="95667" x2="46154" y2="95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74693">
              <a:off x="3311342" y="2657985"/>
              <a:ext cx="1085510" cy="1252512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45B1ACA-BACD-41F7-B243-9F02CEDBE733}"/>
              </a:ext>
            </a:extLst>
          </p:cNvPr>
          <p:cNvGrpSpPr/>
          <p:nvPr/>
        </p:nvGrpSpPr>
        <p:grpSpPr>
          <a:xfrm>
            <a:off x="6693192" y="871473"/>
            <a:ext cx="2407972" cy="2971253"/>
            <a:chOff x="6693192" y="871473"/>
            <a:chExt cx="2407972" cy="2971253"/>
          </a:xfrm>
        </p:grpSpPr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5D59352C-95D1-4DE3-A5B2-B73C96A332D9}"/>
                </a:ext>
              </a:extLst>
            </p:cNvPr>
            <p:cNvGrpSpPr/>
            <p:nvPr/>
          </p:nvGrpSpPr>
          <p:grpSpPr>
            <a:xfrm>
              <a:off x="6693192" y="1463939"/>
              <a:ext cx="2378790" cy="2378787"/>
              <a:chOff x="7699048" y="1600952"/>
              <a:chExt cx="1776792" cy="1776790"/>
            </a:xfrm>
          </p:grpSpPr>
          <p:pic>
            <p:nvPicPr>
              <p:cNvPr id="29" name="图片 28" descr="3917ff375740fab0173b4a5949735c02">
                <a:extLst>
                  <a:ext uri="{FF2B5EF4-FFF2-40B4-BE49-F238E27FC236}">
                    <a16:creationId xmlns:a16="http://schemas.microsoft.com/office/drawing/2014/main" id="{5F261BFA-C3AA-4FB3-83E3-0E483297104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 rot="1060791">
                <a:off x="7699048" y="1600952"/>
                <a:ext cx="1776792" cy="1776790"/>
              </a:xfrm>
              <a:prstGeom prst="rect">
                <a:avLst/>
              </a:prstGeom>
            </p:spPr>
          </p:pic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3890339C-218D-4460-8013-298921EA1B4A}"/>
                  </a:ext>
                </a:extLst>
              </p:cNvPr>
              <p:cNvSpPr txBox="1"/>
              <p:nvPr/>
            </p:nvSpPr>
            <p:spPr>
              <a:xfrm>
                <a:off x="8094571" y="2370178"/>
                <a:ext cx="946224" cy="510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R="0" lvl="0" indent="0" algn="ctr" defTabSz="457200" fontAlgn="auto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uLnTx/>
                    <a:uFillTx/>
                    <a:latin typeface="字魂27号-布丁体" panose="00000500000000000000" pitchFamily="2" charset="-122"/>
                    <a:ea typeface="字魂27号-布丁体" panose="00000500000000000000" pitchFamily="2" charset="-122"/>
                  </a:defRPr>
                </a:lvl1pPr>
              </a:lstStyle>
              <a:p>
                <a:pPr marL="0" marR="0" lvl="0" indent="0" algn="ctr" defTabSz="4572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字魂27号-布丁体" panose="00000500000000000000" pitchFamily="2" charset="-122"/>
                    <a:ea typeface="字魂27号-布丁体" panose="00000500000000000000" pitchFamily="2" charset="-122"/>
                    <a:cs typeface="+mn-cs"/>
                    <a:sym typeface="Arial"/>
                  </a:rPr>
                  <a:t>03</a:t>
                </a:r>
                <a:endParaRPr kumimoji="0" lang="zh-CN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字魂27号-布丁体" panose="00000500000000000000" pitchFamily="2" charset="-122"/>
                  <a:ea typeface="字魂27号-布丁体" panose="00000500000000000000" pitchFamily="2" charset="-122"/>
                  <a:cs typeface="+mn-cs"/>
                  <a:sym typeface="Arial"/>
                </a:endParaRPr>
              </a:p>
            </p:txBody>
          </p:sp>
        </p:grpSp>
        <p:pic>
          <p:nvPicPr>
            <p:cNvPr id="43" name="Picture 42" descr="A picture containing clipart&#10;&#10;Description automatically generated">
              <a:hlinkClick r:id="rId13" action="ppaction://hlinksldjump"/>
              <a:extLst>
                <a:ext uri="{FF2B5EF4-FFF2-40B4-BE49-F238E27FC236}">
                  <a16:creationId xmlns:a16="http://schemas.microsoft.com/office/drawing/2014/main" id="{EDC0DF4B-1FB2-472D-8563-6A9690FDD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90903" flipH="1">
              <a:off x="7417362" y="871473"/>
              <a:ext cx="1683802" cy="1639368"/>
            </a:xfrm>
            <a:prstGeom prst="rect">
              <a:avLst/>
            </a:prstGeom>
          </p:spPr>
        </p:pic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AEA35C87-D075-4A71-A2E6-3629558A18C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08" y="2019052"/>
            <a:ext cx="1418673" cy="141867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CF950CC-B145-4550-9102-6A2B51332B3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93799" y="5601774"/>
            <a:ext cx="803511" cy="803511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A5C0E780-D8B2-44B0-B472-3D60D5DA813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161306" y="98425"/>
            <a:ext cx="1066892" cy="725487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E94A4349-01D6-44E8-A7A1-DFD503E1073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760" y="3000134"/>
            <a:ext cx="1418673" cy="14186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844FE6-5654-48EB-AA45-6E9A5485EFB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343" y="2528657"/>
            <a:ext cx="4572366" cy="4572366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E9A9A64B-BA6B-4CD7-9C5F-A6B8D1449142}"/>
              </a:ext>
            </a:extLst>
          </p:cNvPr>
          <p:cNvGrpSpPr/>
          <p:nvPr/>
        </p:nvGrpSpPr>
        <p:grpSpPr>
          <a:xfrm>
            <a:off x="7306986" y="290444"/>
            <a:ext cx="3724961" cy="3724961"/>
            <a:chOff x="7282357" y="456595"/>
            <a:chExt cx="3724961" cy="3724961"/>
          </a:xfrm>
        </p:grpSpPr>
        <p:pic>
          <p:nvPicPr>
            <p:cNvPr id="31" name="Picture 30" descr="Shape, circle&#10;&#10;Description automatically generated">
              <a:extLst>
                <a:ext uri="{FF2B5EF4-FFF2-40B4-BE49-F238E27FC236}">
                  <a16:creationId xmlns:a16="http://schemas.microsoft.com/office/drawing/2014/main" id="{DF3C491B-00F8-41E0-B2BE-97653FD53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7473" b="93886" l="815" r="97554">
                          <a14:foregroundMark x1="9511" y1="22283" x2="68342" y2="53668"/>
                          <a14:foregroundMark x1="5435" y1="32745" x2="8696" y2="51630"/>
                          <a14:foregroundMark x1="9239" y1="29620" x2="55571" y2="46603"/>
                          <a14:foregroundMark x1="66848" y1="17391" x2="36821" y2="57745"/>
                          <a14:foregroundMark x1="9783" y1="30707" x2="13587" y2="54891"/>
                          <a14:foregroundMark x1="13587" y1="54891" x2="26630" y2="66984"/>
                          <a14:foregroundMark x1="26630" y1="66984" x2="48641" y2="68750"/>
                          <a14:foregroundMark x1="48641" y1="68750" x2="76766" y2="62636"/>
                          <a14:foregroundMark x1="76766" y1="62636" x2="88315" y2="55299"/>
                          <a14:foregroundMark x1="88315" y1="55299" x2="93342" y2="47418"/>
                          <a14:foregroundMark x1="93342" y1="47418" x2="88859" y2="26902"/>
                          <a14:foregroundMark x1="88859" y1="26902" x2="79891" y2="17799"/>
                          <a14:foregroundMark x1="79891" y1="17799" x2="64402" y2="10734"/>
                          <a14:foregroundMark x1="64402" y1="10734" x2="43478" y2="10462"/>
                          <a14:foregroundMark x1="65217" y1="77989" x2="63995" y2="77989"/>
                          <a14:foregroundMark x1="63723" y1="76766" x2="63723" y2="76766"/>
                          <a14:foregroundMark x1="72962" y1="86413" x2="72962" y2="86413"/>
                          <a14:foregroundMark x1="75543" y1="89538" x2="75543" y2="89538"/>
                          <a14:foregroundMark x1="77310" y1="91033" x2="77310" y2="91033"/>
                          <a14:foregroundMark x1="77310" y1="87500" x2="77310" y2="87500"/>
                          <a14:foregroundMark x1="82609" y1="93342" x2="82609" y2="93342"/>
                          <a14:foregroundMark x1="83967" y1="93886" x2="83967" y2="93886"/>
                          <a14:foregroundMark x1="64266" y1="38315" x2="44565" y2="14810"/>
                          <a14:foregroundMark x1="21739" y1="13043" x2="43478" y2="29891"/>
                          <a14:foregroundMark x1="60190" y1="20245" x2="76223" y2="44837"/>
                          <a14:foregroundMark x1="76223" y1="44837" x2="76495" y2="46332"/>
                          <a14:foregroundMark x1="46060" y1="7473" x2="46060" y2="7473"/>
                          <a14:foregroundMark x1="55027" y1="7473" x2="55027" y2="7473"/>
                          <a14:foregroundMark x1="94429" y1="31929" x2="94429" y2="31929"/>
                          <a14:foregroundMark x1="97690" y1="46332" x2="97690" y2="46332"/>
                          <a14:foregroundMark x1="2038" y1="41168" x2="815" y2="41168"/>
                          <a14:foregroundMark x1="64946" y1="76766" x2="64946" y2="76766"/>
                          <a14:foregroundMark x1="66848" y1="80842" x2="71875" y2="84918"/>
                          <a14:foregroundMark x1="77038" y1="88723" x2="84647" y2="92120"/>
                          <a14:foregroundMark x1="65761" y1="75951" x2="65761" y2="759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2357" y="456595"/>
              <a:ext cx="3724961" cy="3724961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12C7695-DAD5-4435-9867-C83A4E134052}"/>
                </a:ext>
              </a:extLst>
            </p:cNvPr>
            <p:cNvSpPr txBox="1"/>
            <p:nvPr/>
          </p:nvSpPr>
          <p:spPr>
            <a:xfrm>
              <a:off x="7593498" y="1315794"/>
              <a:ext cx="339132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 bạn hãy cùng với mình qua nhà các bạn khác để rủ các bạn cùng đi thám hiểm nhé.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9827030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33333E-6 L -0.6888 -0.07129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440" y="-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0.05093 L 0.17435 -0.05093 C 0.25247 -0.05093 0.34882 0.00115 0.34882 0.04375 L 0.34882 0.13912 " pathEditMode="relative" rAng="0" ptsTypes="AAAA">
                                      <p:cBhvr>
                                        <p:cTn id="6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35" y="9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97 -0.00417 L 0.0849 -0.00417 C 0.11354 -0.00417 0.14896 -0.03982 0.14896 -0.06852 L 0.14896 -0.13264 " pathEditMode="relative" rAng="0" ptsTypes="AAAA">
                                      <p:cBhvr>
                                        <p:cTn id="77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93" y="-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8C8CB7-8FCE-484E-A610-E4BA333694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275"/>
          <a:stretch/>
        </p:blipFill>
        <p:spPr>
          <a:xfrm>
            <a:off x="0" y="-106948"/>
            <a:ext cx="12141996" cy="696494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E5B0A67-97F4-41AC-A309-A4BFB03FFDCD}"/>
              </a:ext>
            </a:extLst>
          </p:cNvPr>
          <p:cNvSpPr/>
          <p:nvPr/>
        </p:nvSpPr>
        <p:spPr>
          <a:xfrm>
            <a:off x="361950" y="247650"/>
            <a:ext cx="11277600" cy="61912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9C7F5E32-3933-4C99-8C4A-6128D0CAC874}"/>
              </a:ext>
            </a:extLst>
          </p:cNvPr>
          <p:cNvSpPr/>
          <p:nvPr/>
        </p:nvSpPr>
        <p:spPr>
          <a:xfrm>
            <a:off x="552450" y="558209"/>
            <a:ext cx="942079" cy="812137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/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71A50C-803F-4281-B58E-4D118F08405B}"/>
              </a:ext>
            </a:extLst>
          </p:cNvPr>
          <p:cNvSpPr txBox="1"/>
          <p:nvPr/>
        </p:nvSpPr>
        <p:spPr>
          <a:xfrm>
            <a:off x="896317" y="1680905"/>
            <a:ext cx="10349361" cy="41446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 792 </a:t>
            </a:r>
            <a:r>
              <a:rPr lang="en-US" sz="36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.?. </a:t>
            </a: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1 000		</a:t>
            </a:r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6 321 .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?.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6 132 </a:t>
            </a:r>
            <a:endParaRPr lang="en-US" sz="36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625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.?.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99</a:t>
            </a: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          		     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4 859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.?.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4 870</a:t>
            </a:r>
          </a:p>
          <a:p>
            <a:pPr>
              <a:lnSpc>
                <a:spcPct val="150000"/>
              </a:lnSpc>
            </a:pPr>
            <a:endParaRPr lang="en-US" sz="36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8 153</a:t>
            </a:r>
            <a:r>
              <a:rPr lang="en-US" sz="36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.?.</a:t>
            </a: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 8 159</a:t>
            </a:r>
          </a:p>
          <a:p>
            <a:pPr algn="ctr">
              <a:lnSpc>
                <a:spcPct val="150000"/>
              </a:lnSpc>
            </a:pP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 1 061 </a:t>
            </a:r>
            <a:r>
              <a:rPr lang="en-US" sz="36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.?. </a:t>
            </a: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1 000 + 60 + 1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F41797-C8CC-435D-93DA-6C93F91E7A35}"/>
              </a:ext>
            </a:extLst>
          </p:cNvPr>
          <p:cNvSpPr txBox="1"/>
          <p:nvPr/>
        </p:nvSpPr>
        <p:spPr>
          <a:xfrm>
            <a:off x="1685029" y="662460"/>
            <a:ext cx="1763021" cy="707886"/>
          </a:xfrm>
          <a:prstGeom prst="rect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4000"/>
              <a:t>&gt;, &lt;, =</a:t>
            </a:r>
          </a:p>
        </p:txBody>
      </p:sp>
    </p:spTree>
    <p:extLst>
      <p:ext uri="{BB962C8B-B14F-4D97-AF65-F5344CB8AC3E}">
        <p14:creationId xmlns:p14="http://schemas.microsoft.com/office/powerpoint/2010/main" val="2881331625"/>
      </p:ext>
    </p:extLst>
  </p:cSld>
  <p:clrMapOvr>
    <a:masterClrMapping/>
  </p:clrMapOvr>
  <p:transition spd="med">
    <p:blinds dir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0CFEEE5-8728-43A4-9352-E137116D5E3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" t="10362" r="-710"/>
          <a:stretch/>
        </p:blipFill>
        <p:spPr>
          <a:xfrm>
            <a:off x="-15406" y="-26518"/>
            <a:ext cx="12107097" cy="71276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517C23F-5D09-46B0-93DC-C7C377C2C7F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78" b="93778" l="9945" r="93923">
                        <a14:foregroundMark x1="49171" y1="24000" x2="54144" y2="88889"/>
                        <a14:foregroundMark x1="54144" y1="88889" x2="54144" y2="88889"/>
                        <a14:foregroundMark x1="64088" y1="34667" x2="65193" y2="80889"/>
                        <a14:foregroundMark x1="65193" y1="80889" x2="65193" y2="80889"/>
                        <a14:foregroundMark x1="64088" y1="60889" x2="64088" y2="60889"/>
                        <a14:foregroundMark x1="64088" y1="60889" x2="64088" y2="60889"/>
                        <a14:foregroundMark x1="50829" y1="22222" x2="77901" y2="40444"/>
                        <a14:foregroundMark x1="77901" y1="40444" x2="75691" y2="77778"/>
                        <a14:foregroundMark x1="75691" y1="77778" x2="48619" y2="69333"/>
                        <a14:foregroundMark x1="48619" y1="69333" x2="45304" y2="64889"/>
                        <a14:foregroundMark x1="73481" y1="26222" x2="73481" y2="26222"/>
                        <a14:foregroundMark x1="60221" y1="22667" x2="79006" y2="36000"/>
                        <a14:foregroundMark x1="68508" y1="23556" x2="79006" y2="47111"/>
                        <a14:foregroundMark x1="79006" y1="47111" x2="75691" y2="55556"/>
                        <a14:foregroundMark x1="70166" y1="22667" x2="70166" y2="22667"/>
                        <a14:foregroundMark x1="70718" y1="22667" x2="76796" y2="22667"/>
                        <a14:foregroundMark x1="50276" y1="72000" x2="70166" y2="94222"/>
                        <a14:foregroundMark x1="70166" y1="94222" x2="77348" y2="78667"/>
                        <a14:foregroundMark x1="91713" y1="52889" x2="91713" y2="52889"/>
                        <a14:foregroundMark x1="93923" y1="54667" x2="93923" y2="54667"/>
                        <a14:foregroundMark x1="91713" y1="50667" x2="91713" y2="50667"/>
                        <a14:foregroundMark x1="90055" y1="50667" x2="90055" y2="50667"/>
                        <a14:foregroundMark x1="90055" y1="50667" x2="90055" y2="50667"/>
                      </a14:backgroundRemoval>
                    </a14:imgEffect>
                  </a14:imgLayer>
                </a14:imgProps>
              </a:ext>
            </a:extLst>
          </a:blip>
          <a:srcRect r="14148" b="1012"/>
          <a:stretch/>
        </p:blipFill>
        <p:spPr>
          <a:xfrm>
            <a:off x="390680" y="-225909"/>
            <a:ext cx="1660746" cy="238037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F158F24-83A7-4EDE-8206-FC09CBF1BF6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0519" b="85508" l="6430" r="13450">
                        <a14:foregroundMark x1="8946" y1="72507" x2="8946" y2="72507"/>
                        <a14:foregroundMark x1="10863" y1="72237" x2="10863" y2="72237"/>
                        <a14:foregroundMark x1="12939" y1="73854" x2="12939" y2="73854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552" t="68645" r="85672" b="12618"/>
          <a:stretch/>
        </p:blipFill>
        <p:spPr>
          <a:xfrm>
            <a:off x="4407697" y="4410371"/>
            <a:ext cx="1028700" cy="130161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2055C6-40E3-42E8-9CC0-CE77AA81970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0519" b="85508" l="6430" r="13450">
                        <a14:foregroundMark x1="8946" y1="72507" x2="8946" y2="72507"/>
                        <a14:foregroundMark x1="10863" y1="72237" x2="10863" y2="72237"/>
                        <a14:foregroundMark x1="12939" y1="73854" x2="12939" y2="73854"/>
                      </a14:backgroundRemoval>
                    </a14:imgEffect>
                  </a14:imgLayer>
                </a14:imgProps>
              </a:ext>
            </a:extLst>
          </a:blip>
          <a:srcRect l="5552" t="68645" r="85672" b="12618"/>
          <a:stretch/>
        </p:blipFill>
        <p:spPr>
          <a:xfrm>
            <a:off x="5709285" y="1015640"/>
            <a:ext cx="1028700" cy="130161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AB8F6C1-578B-4613-9C5B-4253961B61C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0519" b="85508" l="6430" r="13450">
                        <a14:foregroundMark x1="8946" y1="72507" x2="8946" y2="72507"/>
                        <a14:foregroundMark x1="10863" y1="72237" x2="10863" y2="72237"/>
                        <a14:foregroundMark x1="12939" y1="73854" x2="12939" y2="73854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552" t="68645" r="85672" b="12618"/>
          <a:stretch/>
        </p:blipFill>
        <p:spPr>
          <a:xfrm>
            <a:off x="4482258" y="2077209"/>
            <a:ext cx="1028700" cy="130161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ABA3D79-021E-4CCC-A3BB-9BA479E05EA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0519" b="85508" l="6430" r="13450">
                        <a14:foregroundMark x1="8946" y1="72507" x2="8946" y2="72507"/>
                        <a14:foregroundMark x1="10863" y1="72237" x2="10863" y2="72237"/>
                        <a14:foregroundMark x1="12939" y1="73854" x2="12939" y2="73854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552" t="68645" r="85672" b="12618"/>
          <a:stretch/>
        </p:blipFill>
        <p:spPr>
          <a:xfrm>
            <a:off x="3838720" y="-83418"/>
            <a:ext cx="1028700" cy="130161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A8C8071-7C7C-4B73-B700-05B5FCE73FC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0519" b="85508" l="6430" r="13450">
                        <a14:foregroundMark x1="8946" y1="72507" x2="8946" y2="72507"/>
                        <a14:foregroundMark x1="10863" y1="72237" x2="10863" y2="72237"/>
                        <a14:foregroundMark x1="12939" y1="73854" x2="12939" y2="73854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552" t="68645" r="85672" b="12618"/>
          <a:stretch/>
        </p:blipFill>
        <p:spPr>
          <a:xfrm>
            <a:off x="4180546" y="3364224"/>
            <a:ext cx="1028700" cy="130161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F48C7B6-5592-40E3-86A8-12DE35EEDA6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0519" b="85508" l="6430" r="13450">
                        <a14:foregroundMark x1="8946" y1="72507" x2="8946" y2="72507"/>
                        <a14:foregroundMark x1="10863" y1="72237" x2="10863" y2="72237"/>
                        <a14:foregroundMark x1="12939" y1="73854" x2="12939" y2="73854"/>
                      </a14:backgroundRemoval>
                    </a14:imgEffect>
                  </a14:imgLayer>
                </a14:imgProps>
              </a:ext>
            </a:extLst>
          </a:blip>
          <a:srcRect l="5552" t="68645" r="85672" b="12618"/>
          <a:stretch/>
        </p:blipFill>
        <p:spPr>
          <a:xfrm>
            <a:off x="4815732" y="397260"/>
            <a:ext cx="1028700" cy="1301619"/>
          </a:xfrm>
          <a:prstGeom prst="rect">
            <a:avLst/>
          </a:prstGeom>
        </p:spPr>
      </p:pic>
      <p:pic>
        <p:nvPicPr>
          <p:cNvPr id="43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A72124D0-EEA7-4092-92D1-BBB28950DE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141363" y="4318374"/>
            <a:ext cx="609600" cy="609600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2E827505-20FE-4130-8FAB-DBAB987855E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30829" y="1391579"/>
            <a:ext cx="966987" cy="180008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A6F13E4-AB9B-4C51-A066-07FCA9F0CFAC}"/>
              </a:ext>
            </a:extLst>
          </p:cNvPr>
          <p:cNvGrpSpPr/>
          <p:nvPr/>
        </p:nvGrpSpPr>
        <p:grpSpPr>
          <a:xfrm>
            <a:off x="180017" y="2790974"/>
            <a:ext cx="3863736" cy="3863736"/>
            <a:chOff x="12992008" y="-2436237"/>
            <a:chExt cx="3863736" cy="3863736"/>
          </a:xfrm>
        </p:grpSpPr>
        <p:pic>
          <p:nvPicPr>
            <p:cNvPr id="25" name="Picture 24" descr="Shape, circle&#10;&#10;Description automatically generated">
              <a:extLst>
                <a:ext uri="{FF2B5EF4-FFF2-40B4-BE49-F238E27FC236}">
                  <a16:creationId xmlns:a16="http://schemas.microsoft.com/office/drawing/2014/main" id="{03070318-35C5-454C-B2F6-0A3BD84BC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1667">
                          <a14:foregroundMark x1="10000" y1="51111" x2="10000" y2="51111"/>
                          <a14:foregroundMark x1="67222" y1="18056" x2="67222" y2="18056"/>
                          <a14:foregroundMark x1="80278" y1="21389" x2="80278" y2="21389"/>
                          <a14:foregroundMark x1="58611" y1="29444" x2="91667" y2="46111"/>
                          <a14:foregroundMark x1="86111" y1="41389" x2="76944" y2="53333"/>
                          <a14:foregroundMark x1="76944" y1="53333" x2="56944" y2="66667"/>
                          <a14:foregroundMark x1="56944" y1="66667" x2="30278" y2="61111"/>
                          <a14:foregroundMark x1="30278" y1="61111" x2="26111" y2="40556"/>
                          <a14:foregroundMark x1="26111" y1="40556" x2="33889" y2="27778"/>
                          <a14:foregroundMark x1="33889" y1="27778" x2="35278" y2="22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92008" y="-2436237"/>
              <a:ext cx="3863736" cy="3863736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0866701-C2DD-4180-BB33-2C9E74117AC4}"/>
                </a:ext>
              </a:extLst>
            </p:cNvPr>
            <p:cNvSpPr txBox="1"/>
            <p:nvPr/>
          </p:nvSpPr>
          <p:spPr>
            <a:xfrm>
              <a:off x="13327825" y="-784566"/>
              <a:ext cx="326707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atin typeface="Calibri" panose="020F0502020204030204" pitchFamily="34" charset="0"/>
                  <a:cs typeface="Calibri" panose="020F0502020204030204" pitchFamily="34" charset="0"/>
                </a:rPr>
                <a:t>Chúng ta bắt đầu nào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F07610E-18F7-41D1-8182-130E66BA1B08}"/>
              </a:ext>
            </a:extLst>
          </p:cNvPr>
          <p:cNvGrpSpPr/>
          <p:nvPr/>
        </p:nvGrpSpPr>
        <p:grpSpPr>
          <a:xfrm>
            <a:off x="-262431" y="2384273"/>
            <a:ext cx="5150246" cy="5150246"/>
            <a:chOff x="12036720" y="595897"/>
            <a:chExt cx="5150246" cy="5150246"/>
          </a:xfrm>
        </p:grpSpPr>
        <p:pic>
          <p:nvPicPr>
            <p:cNvPr id="27" name="Picture 26" descr="Shape, circle&#10;&#10;Description automatically generated">
              <a:extLst>
                <a:ext uri="{FF2B5EF4-FFF2-40B4-BE49-F238E27FC236}">
                  <a16:creationId xmlns:a16="http://schemas.microsoft.com/office/drawing/2014/main" id="{1794EB8D-A69C-42B4-A3DA-23BC993A46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1667">
                          <a14:foregroundMark x1="10000" y1="51111" x2="10000" y2="51111"/>
                          <a14:foregroundMark x1="67222" y1="18056" x2="67222" y2="18056"/>
                          <a14:foregroundMark x1="80278" y1="21389" x2="80278" y2="21389"/>
                          <a14:foregroundMark x1="58611" y1="29444" x2="91667" y2="46111"/>
                          <a14:foregroundMark x1="86111" y1="41389" x2="76944" y2="53333"/>
                          <a14:foregroundMark x1="76944" y1="53333" x2="56944" y2="66667"/>
                          <a14:foregroundMark x1="56944" y1="66667" x2="30278" y2="61111"/>
                          <a14:foregroundMark x1="30278" y1="61111" x2="26111" y2="40556"/>
                          <a14:foregroundMark x1="26111" y1="40556" x2="33889" y2="27778"/>
                          <a14:foregroundMark x1="33889" y1="27778" x2="35278" y2="22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36720" y="595897"/>
              <a:ext cx="5150246" cy="5150246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46B5BD6-FCB2-458E-8EF0-02CB328DE87A}"/>
                </a:ext>
              </a:extLst>
            </p:cNvPr>
            <p:cNvSpPr txBox="1"/>
            <p:nvPr/>
          </p:nvSpPr>
          <p:spPr>
            <a:xfrm>
              <a:off x="12859824" y="2028372"/>
              <a:ext cx="3267076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atin typeface="Calibri" panose="020F0502020204030204" pitchFamily="34" charset="0"/>
                  <a:cs typeface="Calibri" panose="020F0502020204030204" pitchFamily="34" charset="0"/>
                </a:rPr>
                <a:t>Các bạn sẽ điền dấu </a:t>
              </a:r>
              <a:r>
                <a:rPr lang="en-US" sz="3200" b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&gt;</a:t>
              </a:r>
              <a:r>
                <a:rPr lang="en-US" sz="3200" b="1">
                  <a:latin typeface="Calibri" panose="020F0502020204030204" pitchFamily="34" charset="0"/>
                  <a:cs typeface="Calibri" panose="020F0502020204030204" pitchFamily="34" charset="0"/>
                </a:rPr>
                <a:t> ; </a:t>
              </a:r>
              <a:r>
                <a:rPr lang="en-US" sz="3200" b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&lt;</a:t>
              </a:r>
              <a:r>
                <a:rPr lang="en-US" sz="3200" b="1">
                  <a:latin typeface="Calibri" panose="020F0502020204030204" pitchFamily="34" charset="0"/>
                  <a:cs typeface="Calibri" panose="020F0502020204030204" pitchFamily="34" charset="0"/>
                </a:rPr>
                <a:t> ; </a:t>
              </a:r>
              <a:r>
                <a:rPr lang="en-US" sz="3200" b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=  </a:t>
              </a:r>
              <a:r>
                <a:rPr lang="en-US" sz="3200" b="1">
                  <a:latin typeface="Calibri" panose="020F0502020204030204" pitchFamily="34" charset="0"/>
                  <a:cs typeface="Calibri" panose="020F0502020204030204" pitchFamily="34" charset="0"/>
                </a:rPr>
                <a:t>và giải thích lý do chọn dấu đó nhé</a:t>
              </a:r>
            </a:p>
          </p:txBody>
        </p:sp>
      </p:grp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0AE2D550-A151-4B1B-A2CE-5051FEAA833C}"/>
              </a:ext>
            </a:extLst>
          </p:cNvPr>
          <p:cNvSpPr/>
          <p:nvPr/>
        </p:nvSpPr>
        <p:spPr>
          <a:xfrm>
            <a:off x="180017" y="203290"/>
            <a:ext cx="942079" cy="812137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/>
              <a:t>1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47E89FC-8A07-4429-B1CD-96D82E09E033}"/>
              </a:ext>
            </a:extLst>
          </p:cNvPr>
          <p:cNvSpPr/>
          <p:nvPr/>
        </p:nvSpPr>
        <p:spPr>
          <a:xfrm>
            <a:off x="8071238" y="92460"/>
            <a:ext cx="3634260" cy="92296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792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&lt;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1 000	</a:t>
            </a:r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323E020-8778-40B5-81C2-4498867B8B8E}"/>
              </a:ext>
            </a:extLst>
          </p:cNvPr>
          <p:cNvSpPr/>
          <p:nvPr/>
        </p:nvSpPr>
        <p:spPr>
          <a:xfrm>
            <a:off x="9300127" y="297272"/>
            <a:ext cx="742520" cy="53247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B0F0"/>
                </a:solidFill>
              </a:rPr>
              <a:t>.?.</a:t>
            </a: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8B97D5DF-36E4-4BC7-84A4-9195F8CB7990}"/>
              </a:ext>
            </a:extLst>
          </p:cNvPr>
          <p:cNvSpPr/>
          <p:nvPr/>
        </p:nvSpPr>
        <p:spPr>
          <a:xfrm>
            <a:off x="8071238" y="1103892"/>
            <a:ext cx="3634260" cy="92296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625  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&gt;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99</a:t>
            </a:r>
            <a:endParaRPr lang="en-US"/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A2F5A3F5-9419-4A97-9C2C-98CA4DEBD373}"/>
              </a:ext>
            </a:extLst>
          </p:cNvPr>
          <p:cNvSpPr/>
          <p:nvPr/>
        </p:nvSpPr>
        <p:spPr>
          <a:xfrm>
            <a:off x="9568416" y="1295101"/>
            <a:ext cx="742520" cy="53247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B0F0"/>
                </a:solidFill>
              </a:rPr>
              <a:t>.?.</a:t>
            </a: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A0CD05DF-E750-400A-8A2F-68CDBACAE226}"/>
              </a:ext>
            </a:extLst>
          </p:cNvPr>
          <p:cNvSpPr/>
          <p:nvPr/>
        </p:nvSpPr>
        <p:spPr>
          <a:xfrm>
            <a:off x="8079594" y="2151362"/>
            <a:ext cx="3720164" cy="92296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6 321 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&gt;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6 132 </a:t>
            </a: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FEE1F44F-985A-4B31-8EA3-3FAB9C8B30A4}"/>
              </a:ext>
            </a:extLst>
          </p:cNvPr>
          <p:cNvSpPr/>
          <p:nvPr/>
        </p:nvSpPr>
        <p:spPr>
          <a:xfrm>
            <a:off x="9595946" y="2345115"/>
            <a:ext cx="668128" cy="53247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B0F0"/>
                </a:solidFill>
              </a:rPr>
              <a:t>.?.</a:t>
            </a: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29E701DA-7A9F-4F6C-8488-7677369D9233}"/>
              </a:ext>
            </a:extLst>
          </p:cNvPr>
          <p:cNvSpPr/>
          <p:nvPr/>
        </p:nvSpPr>
        <p:spPr>
          <a:xfrm>
            <a:off x="8058150" y="3149191"/>
            <a:ext cx="3720164" cy="92296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4 859 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&lt;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4 870</a:t>
            </a: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C0D46539-9727-4970-A4D1-A6E75D7E8EBD}"/>
              </a:ext>
            </a:extLst>
          </p:cNvPr>
          <p:cNvSpPr/>
          <p:nvPr/>
        </p:nvSpPr>
        <p:spPr>
          <a:xfrm>
            <a:off x="9595946" y="3310928"/>
            <a:ext cx="668128" cy="53247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B0F0"/>
                </a:solidFill>
              </a:rPr>
              <a:t>.?.</a:t>
            </a: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23F9E74E-7F55-42F9-9BBC-2BA3EB07ADB8}"/>
              </a:ext>
            </a:extLst>
          </p:cNvPr>
          <p:cNvSpPr/>
          <p:nvPr/>
        </p:nvSpPr>
        <p:spPr>
          <a:xfrm>
            <a:off x="8058150" y="4200587"/>
            <a:ext cx="3720164" cy="92296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8 153 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&lt;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8 159</a:t>
            </a: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E5A569E0-7624-4DCC-983A-CF658C358D6E}"/>
              </a:ext>
            </a:extLst>
          </p:cNvPr>
          <p:cNvSpPr/>
          <p:nvPr/>
        </p:nvSpPr>
        <p:spPr>
          <a:xfrm>
            <a:off x="9592649" y="4376453"/>
            <a:ext cx="668128" cy="53247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B0F0"/>
                </a:solidFill>
              </a:rPr>
              <a:t>.?.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B0B43B3F-5C5B-4D21-9F45-52ACC7A2C35F}"/>
              </a:ext>
            </a:extLst>
          </p:cNvPr>
          <p:cNvSpPr/>
          <p:nvPr/>
        </p:nvSpPr>
        <p:spPr>
          <a:xfrm>
            <a:off x="7093791" y="5288551"/>
            <a:ext cx="4701683" cy="92296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1 061 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1 000 + 60 + 1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D08746A6-21E1-4857-98A0-BC9BEAE79DE7}"/>
              </a:ext>
            </a:extLst>
          </p:cNvPr>
          <p:cNvSpPr/>
          <p:nvPr/>
        </p:nvSpPr>
        <p:spPr>
          <a:xfrm>
            <a:off x="8322761" y="5487872"/>
            <a:ext cx="649545" cy="53247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B0F0"/>
                </a:solidFill>
              </a:rPr>
              <a:t>.?.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767D9A4-A835-4377-8B38-EF31E1A5E64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794773" y="4953000"/>
            <a:ext cx="1299017" cy="2417693"/>
          </a:xfrm>
          <a:prstGeom prst="rect">
            <a:avLst/>
          </a:prstGeom>
        </p:spPr>
      </p:pic>
      <p:pic>
        <p:nvPicPr>
          <p:cNvPr id="99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4A73F898-FDD4-444E-9A06-15F8FAEAC5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037480" y="3511948"/>
            <a:ext cx="609600" cy="609600"/>
          </a:xfrm>
          <a:prstGeom prst="rect">
            <a:avLst/>
          </a:prstGeom>
        </p:spPr>
      </p:pic>
      <p:pic>
        <p:nvPicPr>
          <p:cNvPr id="100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B1759F9D-F31B-463D-AFBB-9EC74A49D8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141363" y="4818754"/>
            <a:ext cx="609600" cy="609600"/>
          </a:xfrm>
          <a:prstGeom prst="rect">
            <a:avLst/>
          </a:prstGeom>
        </p:spPr>
      </p:pic>
      <p:pic>
        <p:nvPicPr>
          <p:cNvPr id="101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6F1E4098-2699-4DCA-ADC2-A4C9D4B0FF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071209" y="2754624"/>
            <a:ext cx="609600" cy="609600"/>
          </a:xfrm>
          <a:prstGeom prst="rect">
            <a:avLst/>
          </a:prstGeom>
        </p:spPr>
      </p:pic>
      <p:pic>
        <p:nvPicPr>
          <p:cNvPr id="108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B2431C38-1A35-4142-B47F-1C4DB3A52A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815344" y="1894834"/>
            <a:ext cx="609600" cy="609600"/>
          </a:xfrm>
          <a:prstGeom prst="rect">
            <a:avLst/>
          </a:prstGeom>
        </p:spPr>
      </p:pic>
      <p:pic>
        <p:nvPicPr>
          <p:cNvPr id="109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783E18DD-A329-42B7-A748-F03FB7F2D2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720130" y="15981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871837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8085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7 L -0.11159 -0.19282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86" y="-9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0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085" fill="hold"/>
                                        <p:tgtEl>
                                          <p:spTgt spid="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159 -0.19282 L -0.14063 -0.37662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8" y="-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063 -0.37662 L -0.11641 -0.55069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1" y="-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500"/>
                            </p:stCondLst>
                            <p:childTnLst>
                              <p:par>
                                <p:cTn id="7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8085" fill="hold"/>
                                        <p:tgtEl>
                                          <p:spTgt spid="1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9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22222E-6 L 0.09766 -0.12871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83" y="-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8085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5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766 -0.12871 L 0.01329 -0.19422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19" y="-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8085" fill="hold"/>
                                        <p:tgtEl>
                                          <p:spTgt spid="1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5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6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1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29 -0.19422 L -0.06601 -0.2213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1" y="-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000"/>
                            </p:stCondLst>
                            <p:childTnLst>
                              <p:par>
                                <p:cTn id="1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8085" fill="hold"/>
                                        <p:tgtEl>
                                          <p:spTgt spid="1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9"/>
                </p:tgtEl>
              </p:cMediaNode>
            </p:audio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0"/>
                </p:tgtEl>
              </p:cMediaNode>
            </p:audio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8"/>
                </p:tgtEl>
              </p:cMediaNode>
            </p:audio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9"/>
                </p:tgtEl>
              </p:cMediaNode>
            </p:audio>
          </p:childTnLst>
        </p:cTn>
      </p:par>
    </p:tnLst>
    <p:bldLst>
      <p:bldP spid="6" grpId="0" animBg="1"/>
      <p:bldP spid="75" grpId="0" animBg="1"/>
      <p:bldP spid="77" grpId="0" animBg="1"/>
      <p:bldP spid="85" grpId="0" animBg="1"/>
      <p:bldP spid="87" grpId="0" animBg="1"/>
      <p:bldP spid="9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8C8CB7-8FCE-484E-A610-E4BA333694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275"/>
          <a:stretch/>
        </p:blipFill>
        <p:spPr>
          <a:xfrm>
            <a:off x="0" y="-106948"/>
            <a:ext cx="12141996" cy="696494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E5B0A67-97F4-41AC-A309-A4BFB03FFDCD}"/>
              </a:ext>
            </a:extLst>
          </p:cNvPr>
          <p:cNvSpPr/>
          <p:nvPr/>
        </p:nvSpPr>
        <p:spPr>
          <a:xfrm>
            <a:off x="361950" y="247650"/>
            <a:ext cx="11277600" cy="61912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9C7F5E32-3933-4C99-8C4A-6128D0CAC874}"/>
              </a:ext>
            </a:extLst>
          </p:cNvPr>
          <p:cNvSpPr/>
          <p:nvPr/>
        </p:nvSpPr>
        <p:spPr>
          <a:xfrm>
            <a:off x="552450" y="558209"/>
            <a:ext cx="942079" cy="812137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71A50C-803F-4281-B58E-4D118F08405B}"/>
              </a:ext>
            </a:extLst>
          </p:cNvPr>
          <p:cNvSpPr txBox="1"/>
          <p:nvPr/>
        </p:nvSpPr>
        <p:spPr>
          <a:xfrm>
            <a:off x="896317" y="1680905"/>
            <a:ext cx="10349361" cy="41446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792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&lt;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1 000		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b)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6 321 &gt; 6 132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625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&gt;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99          		      	      4 859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&lt;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4 870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c)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8 153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&lt;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8 159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1 061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1 000 + 60 + 1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F41797-C8CC-435D-93DA-6C93F91E7A35}"/>
              </a:ext>
            </a:extLst>
          </p:cNvPr>
          <p:cNvSpPr txBox="1"/>
          <p:nvPr/>
        </p:nvSpPr>
        <p:spPr>
          <a:xfrm>
            <a:off x="1685029" y="662460"/>
            <a:ext cx="1763021" cy="707886"/>
          </a:xfrm>
          <a:prstGeom prst="rect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&gt;, &lt;, =</a:t>
            </a:r>
          </a:p>
        </p:txBody>
      </p:sp>
    </p:spTree>
    <p:extLst>
      <p:ext uri="{BB962C8B-B14F-4D97-AF65-F5344CB8AC3E}">
        <p14:creationId xmlns:p14="http://schemas.microsoft.com/office/powerpoint/2010/main" val="3650451754"/>
      </p:ext>
    </p:extLst>
  </p:cSld>
  <p:clrMapOvr>
    <a:masterClrMapping/>
  </p:clrMapOvr>
  <p:transition spd="med">
    <p:blinds dir="vert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8C8CB7-8FCE-484E-A610-E4BA333694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275"/>
          <a:stretch/>
        </p:blipFill>
        <p:spPr>
          <a:xfrm>
            <a:off x="0" y="-106948"/>
            <a:ext cx="12141996" cy="696494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E5B0A67-97F4-41AC-A309-A4BFB03FFDCD}"/>
              </a:ext>
            </a:extLst>
          </p:cNvPr>
          <p:cNvSpPr/>
          <p:nvPr/>
        </p:nvSpPr>
        <p:spPr>
          <a:xfrm>
            <a:off x="361950" y="247650"/>
            <a:ext cx="11277600" cy="61912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9C7F5E32-3933-4C99-8C4A-6128D0CAC874}"/>
              </a:ext>
            </a:extLst>
          </p:cNvPr>
          <p:cNvSpPr/>
          <p:nvPr/>
        </p:nvSpPr>
        <p:spPr>
          <a:xfrm>
            <a:off x="552450" y="558209"/>
            <a:ext cx="942079" cy="812137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71A50C-803F-4281-B58E-4D118F08405B}"/>
              </a:ext>
            </a:extLst>
          </p:cNvPr>
          <p:cNvSpPr txBox="1"/>
          <p:nvPr/>
        </p:nvSpPr>
        <p:spPr>
          <a:xfrm>
            <a:off x="896317" y="1680905"/>
            <a:ext cx="10349361" cy="24826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</a:t>
            </a:r>
            <a:r>
              <a:rPr kumimoji="0" lang="en-US" sz="360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6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Sắp xếp các số trên theo thứ tự từ bé đến lớn.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</a:t>
            </a:r>
            <a:r>
              <a:rPr kumimoji="0" lang="en-US" sz="360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6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 vị trí của mỗi số đã cho trên tia số trong hình dưới đây.</a:t>
            </a:r>
            <a:endParaRPr kumimoji="0" lang="en-US" sz="360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F41797-C8CC-435D-93DA-6C93F91E7A35}"/>
              </a:ext>
            </a:extLst>
          </p:cNvPr>
          <p:cNvSpPr txBox="1"/>
          <p:nvPr/>
        </p:nvSpPr>
        <p:spPr>
          <a:xfrm>
            <a:off x="1397487" y="836686"/>
            <a:ext cx="8849621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Cho bốn số: 4 725, 4 275, 4 752, 4 527.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662722"/>
      </p:ext>
    </p:extLst>
  </p:cSld>
  <p:clrMapOvr>
    <a:masterClrMapping/>
  </p:clrMapOvr>
  <p:transition spd="med">
    <p:blinds dir="vert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8C8CB7-8FCE-484E-A610-E4BA333694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275"/>
          <a:stretch/>
        </p:blipFill>
        <p:spPr>
          <a:xfrm>
            <a:off x="0" y="-106948"/>
            <a:ext cx="12141996" cy="696494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E5B0A67-97F4-41AC-A309-A4BFB03FFDCD}"/>
              </a:ext>
            </a:extLst>
          </p:cNvPr>
          <p:cNvSpPr/>
          <p:nvPr/>
        </p:nvSpPr>
        <p:spPr>
          <a:xfrm>
            <a:off x="361950" y="247650"/>
            <a:ext cx="11563350" cy="61912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9C7F5E32-3933-4C99-8C4A-6128D0CAC874}"/>
              </a:ext>
            </a:extLst>
          </p:cNvPr>
          <p:cNvSpPr/>
          <p:nvPr/>
        </p:nvSpPr>
        <p:spPr>
          <a:xfrm>
            <a:off x="552450" y="558209"/>
            <a:ext cx="942079" cy="812137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71A50C-803F-4281-B58E-4D118F08405B}"/>
              </a:ext>
            </a:extLst>
          </p:cNvPr>
          <p:cNvSpPr txBox="1"/>
          <p:nvPr/>
        </p:nvSpPr>
        <p:spPr>
          <a:xfrm>
            <a:off x="629617" y="1661716"/>
            <a:ext cx="11295683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ác số </a:t>
            </a:r>
            <a:r>
              <a:rPr lang="en-US" sz="3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 sắp xếp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theo thứ tự từ bé đến lớn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là: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F41797-C8CC-435D-93DA-6C93F91E7A35}"/>
              </a:ext>
            </a:extLst>
          </p:cNvPr>
          <p:cNvSpPr txBox="1"/>
          <p:nvPr/>
        </p:nvSpPr>
        <p:spPr>
          <a:xfrm>
            <a:off x="1397487" y="836686"/>
            <a:ext cx="8849621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 bốn số: 4 725, 4 275, 4 752, 4 527.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69E3A4-DE81-48DC-8B4E-7A2E759A57AF}"/>
              </a:ext>
            </a:extLst>
          </p:cNvPr>
          <p:cNvSpPr txBox="1"/>
          <p:nvPr/>
        </p:nvSpPr>
        <p:spPr>
          <a:xfrm>
            <a:off x="1233039" y="3429000"/>
            <a:ext cx="8849621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4 275, 4 527, 4 725, 4 752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527160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8C8CB7-8FCE-484E-A610-E4BA333694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275"/>
          <a:stretch/>
        </p:blipFill>
        <p:spPr>
          <a:xfrm>
            <a:off x="0" y="-106948"/>
            <a:ext cx="12141996" cy="696494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E5B0A67-97F4-41AC-A309-A4BFB03FFDCD}"/>
              </a:ext>
            </a:extLst>
          </p:cNvPr>
          <p:cNvSpPr/>
          <p:nvPr/>
        </p:nvSpPr>
        <p:spPr>
          <a:xfrm>
            <a:off x="361950" y="247650"/>
            <a:ext cx="11563350" cy="61912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9C7F5E32-3933-4C99-8C4A-6128D0CAC874}"/>
              </a:ext>
            </a:extLst>
          </p:cNvPr>
          <p:cNvSpPr/>
          <p:nvPr/>
        </p:nvSpPr>
        <p:spPr>
          <a:xfrm>
            <a:off x="552450" y="558209"/>
            <a:ext cx="942079" cy="812137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71A50C-803F-4281-B58E-4D118F08405B}"/>
              </a:ext>
            </a:extLst>
          </p:cNvPr>
          <p:cNvSpPr txBox="1"/>
          <p:nvPr/>
        </p:nvSpPr>
        <p:spPr>
          <a:xfrm>
            <a:off x="629617" y="1661716"/>
            <a:ext cx="11295683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ị trí của mỗi số đã cho trên tia số trong hình </a:t>
            </a:r>
            <a:r>
              <a:rPr lang="en-US" sz="3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là: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F41797-C8CC-435D-93DA-6C93F91E7A35}"/>
              </a:ext>
            </a:extLst>
          </p:cNvPr>
          <p:cNvSpPr txBox="1"/>
          <p:nvPr/>
        </p:nvSpPr>
        <p:spPr>
          <a:xfrm>
            <a:off x="1397487" y="836686"/>
            <a:ext cx="8849621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 bốn số: 4 725, 4 275, 4 752, 4 527.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8EC50D-B86F-4902-8154-B87034D4E8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17" y="3333412"/>
            <a:ext cx="11200433" cy="1563578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72AB1E3-6790-4DB3-877A-A9BD0297F890}"/>
              </a:ext>
            </a:extLst>
          </p:cNvPr>
          <p:cNvSpPr/>
          <p:nvPr/>
        </p:nvSpPr>
        <p:spPr>
          <a:xfrm>
            <a:off x="1657350" y="3162301"/>
            <a:ext cx="1390650" cy="53639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4 275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9BB9FD1-2D4B-4B55-905B-AF3848592837}"/>
              </a:ext>
            </a:extLst>
          </p:cNvPr>
          <p:cNvSpPr/>
          <p:nvPr/>
        </p:nvSpPr>
        <p:spPr>
          <a:xfrm>
            <a:off x="5353050" y="3193073"/>
            <a:ext cx="1390650" cy="53639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4 527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0473EC1-3DDA-4ACB-9B64-003E02D02BC3}"/>
              </a:ext>
            </a:extLst>
          </p:cNvPr>
          <p:cNvSpPr/>
          <p:nvPr/>
        </p:nvSpPr>
        <p:spPr>
          <a:xfrm>
            <a:off x="8153400" y="3193073"/>
            <a:ext cx="1390650" cy="53639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4 725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A78D2A7-8533-4753-8B7D-EEB68EE04644}"/>
              </a:ext>
            </a:extLst>
          </p:cNvPr>
          <p:cNvSpPr/>
          <p:nvPr/>
        </p:nvSpPr>
        <p:spPr>
          <a:xfrm>
            <a:off x="8704058" y="4835089"/>
            <a:ext cx="1390650" cy="53639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4 752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9C80188-4BFD-4F85-9895-A7A81840A96B}"/>
              </a:ext>
            </a:extLst>
          </p:cNvPr>
          <p:cNvSpPr/>
          <p:nvPr/>
        </p:nvSpPr>
        <p:spPr>
          <a:xfrm>
            <a:off x="9239250" y="4495800"/>
            <a:ext cx="438150" cy="3202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328069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0CFEEE5-8728-43A4-9352-E137116D5E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275"/>
          <a:stretch/>
        </p:blipFill>
        <p:spPr>
          <a:xfrm>
            <a:off x="0" y="-106948"/>
            <a:ext cx="12141996" cy="69649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26B09C-1B84-4FE3-8E75-E54D2BF12C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662" y="-106948"/>
            <a:ext cx="2040025" cy="20400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FFE3BB-6EB9-48BF-97FC-8AF494BD1F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35" b="37579" l="26643" r="97691">
                        <a14:foregroundMark x1="41385" y1="33291" x2="53286" y2="33039"/>
                        <a14:foregroundMark x1="53286" y1="33039" x2="75311" y2="33544"/>
                        <a14:foregroundMark x1="66607" y1="37579" x2="78863" y2="36822"/>
                        <a14:foregroundMark x1="29130" y1="25221" x2="29130" y2="25221"/>
                        <a14:foregroundMark x1="51332" y1="3405" x2="51332" y2="3405"/>
                        <a14:foregroundMark x1="53819" y1="1261" x2="53819" y2="1261"/>
                        <a14:foregroundMark x1="94494" y1="14754" x2="94494" y2="14754"/>
                        <a14:foregroundMark x1="96270" y1="8827" x2="96270" y2="8827"/>
                        <a14:foregroundMark x1="97691" y1="17528" x2="97691" y2="17528"/>
                        <a14:foregroundMark x1="90764" y1="21438" x2="90764" y2="21438"/>
                        <a14:foregroundMark x1="27709" y1="16267" x2="27709" y2="16267"/>
                        <a14:foregroundMark x1="26643" y1="24464" x2="26643" y2="24464"/>
                        <a14:foregroundMark x1="90764" y1="23707" x2="90764" y2="23707"/>
                        <a14:foregroundMark x1="90409" y1="18789" x2="90409" y2="18789"/>
                        <a14:foregroundMark x1="90409" y1="23960" x2="90409" y2="23960"/>
                      </a14:backgroundRemoval>
                    </a14:imgEffect>
                  </a14:imgLayer>
                </a14:imgProps>
              </a:ext>
            </a:extLst>
          </a:blip>
          <a:srcRect l="25075" t="-766" r="-22985" b="60366"/>
          <a:stretch/>
        </p:blipFill>
        <p:spPr>
          <a:xfrm>
            <a:off x="8545134" y="-230987"/>
            <a:ext cx="4579490" cy="26615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AA470A-2DEA-4DE1-A5C9-2A33BF3DB554}"/>
              </a:ext>
            </a:extLst>
          </p:cNvPr>
          <p:cNvSpPr txBox="1"/>
          <p:nvPr/>
        </p:nvSpPr>
        <p:spPr>
          <a:xfrm>
            <a:off x="8977143" y="1241983"/>
            <a:ext cx="25144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Leo núi</a:t>
            </a:r>
          </a:p>
        </p:txBody>
      </p:sp>
      <p:sp>
        <p:nvSpPr>
          <p:cNvPr id="8" name="文本框 26">
            <a:extLst>
              <a:ext uri="{FF2B5EF4-FFF2-40B4-BE49-F238E27FC236}">
                <a16:creationId xmlns:a16="http://schemas.microsoft.com/office/drawing/2014/main" id="{95AA1DBB-6843-4B6E-BF37-9D352EACF36F}"/>
              </a:ext>
            </a:extLst>
          </p:cNvPr>
          <p:cNvSpPr txBox="1"/>
          <p:nvPr/>
        </p:nvSpPr>
        <p:spPr>
          <a:xfrm>
            <a:off x="9933145" y="672399"/>
            <a:ext cx="1092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N La Xanh" panose="03020702040502020203" pitchFamily="66" charset="0"/>
                <a:ea typeface="字魂27号-布丁体" panose="00000500000000000000" pitchFamily="2" charset="-122"/>
                <a:cs typeface="+mn-cs"/>
              </a:rPr>
              <a:t>02</a:t>
            </a:r>
            <a:endParaRPr kumimoji="0" lang="zh-CN" altLang="en-US" sz="4000" b="1" i="0" u="none" strike="noStrike" kern="1200" cap="none" spc="-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VN La Xanh" panose="03020702040502020203" pitchFamily="66" charset="0"/>
              <a:ea typeface="字魂27号-布丁体" panose="00000500000000000000" pitchFamily="2" charset="-122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1F3592D-E00C-4BB1-A6A9-D8F5B1F8CF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336035" y="1832954"/>
            <a:ext cx="2810500" cy="5230821"/>
          </a:xfrm>
          <a:prstGeom prst="rect">
            <a:avLst/>
          </a:prstGeom>
        </p:spPr>
      </p:pic>
      <p:pic>
        <p:nvPicPr>
          <p:cNvPr id="13" name="Picture 12" descr="Shape, circle&#10;&#10;Description automatically generated">
            <a:extLst>
              <a:ext uri="{FF2B5EF4-FFF2-40B4-BE49-F238E27FC236}">
                <a16:creationId xmlns:a16="http://schemas.microsoft.com/office/drawing/2014/main" id="{CFC85A2E-CB16-499C-BA67-05E77A741D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1667">
                        <a14:foregroundMark x1="10000" y1="51111" x2="10000" y2="51111"/>
                        <a14:foregroundMark x1="67222" y1="18056" x2="67222" y2="18056"/>
                        <a14:foregroundMark x1="80278" y1="21389" x2="80278" y2="21389"/>
                        <a14:foregroundMark x1="58611" y1="29444" x2="91667" y2="46111"/>
                        <a14:foregroundMark x1="86111" y1="41389" x2="76944" y2="53333"/>
                        <a14:foregroundMark x1="76944" y1="53333" x2="56944" y2="66667"/>
                        <a14:foregroundMark x1="56944" y1="66667" x2="30278" y2="61111"/>
                        <a14:foregroundMark x1="30278" y1="61111" x2="26111" y2="40556"/>
                        <a14:foregroundMark x1="26111" y1="40556" x2="33889" y2="27778"/>
                        <a14:foregroundMark x1="33889" y1="27778" x2="35278" y2="2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75" y="-453047"/>
            <a:ext cx="5230821" cy="523082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17D4E69-B694-401D-9C73-3B0B96A0B4A2}"/>
              </a:ext>
            </a:extLst>
          </p:cNvPr>
          <p:cNvSpPr txBox="1"/>
          <p:nvPr/>
        </p:nvSpPr>
        <p:spPr>
          <a:xfrm>
            <a:off x="2161311" y="1349012"/>
            <a:ext cx="35121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30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mừng các bạn đã leo núi thành công. Chúng ta cùng đi tiếp nhé.</a:t>
            </a:r>
            <a:endParaRPr kumimoji="0" lang="en-US" sz="3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613980-C767-413C-96EA-542F074BC62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83631" y="3640039"/>
            <a:ext cx="1463167" cy="324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787046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B4B36BE-BBAE-4234-B355-84B837D1D4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3E6A60-674F-4ABC-97A8-8149915CD7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-971367"/>
            <a:ext cx="12191999" cy="7829367"/>
          </a:xfrm>
          <a:prstGeom prst="rect">
            <a:avLst/>
          </a:prstGeom>
        </p:spPr>
      </p:pic>
      <p:sp>
        <p:nvSpPr>
          <p:cNvPr id="12" name="Google Shape;1533;p42">
            <a:extLst>
              <a:ext uri="{FF2B5EF4-FFF2-40B4-BE49-F238E27FC236}">
                <a16:creationId xmlns:a16="http://schemas.microsoft.com/office/drawing/2014/main" id="{864F5A61-8E9B-41AA-B5D6-9FF9FB94383C}"/>
              </a:ext>
            </a:extLst>
          </p:cNvPr>
          <p:cNvSpPr txBox="1">
            <a:spLocks/>
          </p:cNvSpPr>
          <p:nvPr/>
        </p:nvSpPr>
        <p:spPr>
          <a:xfrm>
            <a:off x="4649028" y="1624094"/>
            <a:ext cx="6010275" cy="32993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b="1" noProof="0">
                <a:latin typeface="UVN Anh Hai" panose="02040603050506020403" pitchFamily="18" charset="0"/>
              </a:rPr>
              <a:t>CỦNG CỐ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VN Anh Hai" panose="02040603050506020403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A3817B6-6E2B-48F4-BFB2-435DBD5160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24" b="89689" l="2660" r="92908">
                        <a14:foregroundMark x1="7270" y1="23735" x2="7270" y2="23735"/>
                        <a14:foregroundMark x1="8156" y1="43191" x2="8156" y2="43191"/>
                        <a14:foregroundMark x1="4255" y1="38911" x2="4255" y2="38911"/>
                        <a14:foregroundMark x1="13121" y1="7588" x2="13121" y2="7588"/>
                        <a14:foregroundMark x1="73050" y1="2918" x2="73050" y2="2918"/>
                        <a14:foregroundMark x1="93262" y1="69455" x2="93262" y2="69455"/>
                        <a14:foregroundMark x1="3369" y1="68288" x2="3369" y2="68288"/>
                        <a14:foregroundMark x1="2660" y1="29572" x2="2660" y2="295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76335" y="2549993"/>
            <a:ext cx="2582968" cy="235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794212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6FA338-FD1D-4F5B-A058-F00CAE4B18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E35246-E443-4D6A-90F1-031E9E9B5C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709077" y="2436490"/>
            <a:ext cx="3192416" cy="90796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A43512-CBA4-4E0A-B569-570A26428E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35" b="37579" l="26643" r="97691">
                        <a14:foregroundMark x1="41385" y1="33291" x2="53286" y2="33039"/>
                        <a14:foregroundMark x1="53286" y1="33039" x2="75311" y2="33544"/>
                        <a14:foregroundMark x1="66607" y1="37579" x2="78863" y2="36822"/>
                        <a14:foregroundMark x1="29130" y1="25221" x2="29130" y2="25221"/>
                        <a14:foregroundMark x1="51332" y1="3405" x2="51332" y2="3405"/>
                        <a14:foregroundMark x1="53819" y1="1261" x2="53819" y2="1261"/>
                        <a14:foregroundMark x1="94494" y1="14754" x2="94494" y2="14754"/>
                        <a14:foregroundMark x1="96270" y1="8827" x2="96270" y2="8827"/>
                        <a14:foregroundMark x1="97691" y1="17528" x2="97691" y2="17528"/>
                        <a14:foregroundMark x1="90764" y1="21438" x2="90764" y2="21438"/>
                        <a14:foregroundMark x1="27709" y1="16267" x2="27709" y2="16267"/>
                        <a14:foregroundMark x1="26643" y1="24464" x2="26643" y2="24464"/>
                        <a14:foregroundMark x1="90764" y1="23707" x2="90764" y2="23707"/>
                        <a14:foregroundMark x1="90409" y1="18789" x2="90409" y2="18789"/>
                        <a14:foregroundMark x1="90409" y1="23960" x2="90409" y2="23960"/>
                      </a14:backgroundRemoval>
                    </a14:imgEffect>
                  </a14:imgLayer>
                </a14:imgProps>
              </a:ext>
            </a:extLst>
          </a:blip>
          <a:srcRect l="25075" t="-766" r="-22985" b="60366"/>
          <a:stretch/>
        </p:blipFill>
        <p:spPr>
          <a:xfrm>
            <a:off x="8755478" y="-111895"/>
            <a:ext cx="4579490" cy="26615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00682C-2043-45B4-9A57-27CEDE6B5431}"/>
              </a:ext>
            </a:extLst>
          </p:cNvPr>
          <p:cNvSpPr txBox="1"/>
          <p:nvPr/>
        </p:nvSpPr>
        <p:spPr>
          <a:xfrm>
            <a:off x="9286155" y="1145014"/>
            <a:ext cx="25144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Cắm trại                                                                                                                                      </a:t>
            </a:r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26">
            <a:extLst>
              <a:ext uri="{FF2B5EF4-FFF2-40B4-BE49-F238E27FC236}">
                <a16:creationId xmlns:a16="http://schemas.microsoft.com/office/drawing/2014/main" id="{2296FE7A-7B29-42E6-9E74-3C242F14FE6E}"/>
              </a:ext>
            </a:extLst>
          </p:cNvPr>
          <p:cNvSpPr txBox="1"/>
          <p:nvPr/>
        </p:nvSpPr>
        <p:spPr>
          <a:xfrm>
            <a:off x="10245291" y="753048"/>
            <a:ext cx="1092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-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N La Xanh" panose="03020702040502020203" pitchFamily="66" charset="0"/>
                <a:ea typeface="字魂27号-布丁体" panose="00000500000000000000" pitchFamily="2" charset="-122"/>
              </a:rPr>
              <a:t>03</a:t>
            </a:r>
            <a:endParaRPr kumimoji="0" lang="zh-CN" altLang="en-US" sz="4000" b="1" i="0" u="none" strike="noStrike" kern="1200" cap="none" spc="-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VN La Xanh" panose="03020702040502020203" pitchFamily="66" charset="0"/>
              <a:ea typeface="字魂27号-布丁体" panose="00000500000000000000" pitchFamily="2" charset="-122"/>
            </a:endParaRPr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29F675D1-13C9-4FB5-9A79-04BDAEE6D2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53" b="94083" l="769" r="99077">
                        <a14:foregroundMark x1="8308" y1="24458" x2="7385" y2="53649"/>
                        <a14:foregroundMark x1="7385" y1="53649" x2="8923" y2="60750"/>
                        <a14:foregroundMark x1="9385" y1="60947" x2="2154" y2="46351"/>
                        <a14:foregroundMark x1="2154" y1="46351" x2="1846" y2="36884"/>
                        <a14:foregroundMark x1="1846" y1="36884" x2="32154" y2="10848"/>
                        <a14:foregroundMark x1="32154" y1="10848" x2="48923" y2="5917"/>
                        <a14:foregroundMark x1="48923" y1="5917" x2="70462" y2="11834"/>
                        <a14:foregroundMark x1="70462" y1="11834" x2="88462" y2="30375"/>
                        <a14:foregroundMark x1="88462" y1="30375" x2="91385" y2="42801"/>
                        <a14:foregroundMark x1="91385" y1="42801" x2="90769" y2="54043"/>
                        <a14:foregroundMark x1="90769" y1="54043" x2="78462" y2="79684"/>
                        <a14:foregroundMark x1="78462" y1="79684" x2="65077" y2="94477"/>
                        <a14:foregroundMark x1="65077" y1="94477" x2="64769" y2="94477"/>
                        <a14:foregroundMark x1="99077" y1="48126" x2="97692" y2="47140"/>
                        <a14:foregroundMark x1="97231" y1="53649" x2="96308" y2="53254"/>
                        <a14:foregroundMark x1="79385" y1="12229" x2="56769" y2="2367"/>
                        <a14:foregroundMark x1="56769" y1="2367" x2="36615" y2="4931"/>
                        <a14:foregroundMark x1="36615" y1="4931" x2="11692" y2="18738"/>
                        <a14:foregroundMark x1="11692" y1="18738" x2="4154" y2="28205"/>
                        <a14:foregroundMark x1="4154" y1="28205" x2="3385" y2="35897"/>
                        <a14:foregroundMark x1="3385" y1="35897" x2="923" y2="42998"/>
                        <a14:foregroundMark x1="923" y1="42998" x2="2769" y2="49112"/>
                        <a14:foregroundMark x1="31077" y1="6509" x2="58769" y2="3353"/>
                        <a14:foregroundMark x1="58769" y1="3353" x2="65077" y2="39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5952" flipH="1">
            <a:off x="4488418" y="279628"/>
            <a:ext cx="5040215" cy="39313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65C4B8C-C794-4B75-BB45-B9291ECB54D7}"/>
              </a:ext>
            </a:extLst>
          </p:cNvPr>
          <p:cNvSpPr txBox="1"/>
          <p:nvPr/>
        </p:nvSpPr>
        <p:spPr>
          <a:xfrm>
            <a:off x="5317713" y="905632"/>
            <a:ext cx="396769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Các bạn ơi. Sau khi leo lên đỉnh núi rồi , bây giờ chúng ta sẽ cắm trại ở đây nhé </a:t>
            </a:r>
          </a:p>
        </p:txBody>
      </p:sp>
      <p:pic>
        <p:nvPicPr>
          <p:cNvPr id="11" name="Picture 10" descr="Shape, circle&#10;&#10;Description automatically generated">
            <a:extLst>
              <a:ext uri="{FF2B5EF4-FFF2-40B4-BE49-F238E27FC236}">
                <a16:creationId xmlns:a16="http://schemas.microsoft.com/office/drawing/2014/main" id="{8F20C0BF-64F7-4A02-A17A-94B7E72682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53" b="94083" l="769" r="99077">
                        <a14:foregroundMark x1="8308" y1="24458" x2="7385" y2="53649"/>
                        <a14:foregroundMark x1="7385" y1="53649" x2="8923" y2="60750"/>
                        <a14:foregroundMark x1="9385" y1="60947" x2="2154" y2="46351"/>
                        <a14:foregroundMark x1="2154" y1="46351" x2="1846" y2="36884"/>
                        <a14:foregroundMark x1="1846" y1="36884" x2="32154" y2="10848"/>
                        <a14:foregroundMark x1="32154" y1="10848" x2="48923" y2="5917"/>
                        <a14:foregroundMark x1="48923" y1="5917" x2="70462" y2="11834"/>
                        <a14:foregroundMark x1="70462" y1="11834" x2="88462" y2="30375"/>
                        <a14:foregroundMark x1="88462" y1="30375" x2="91385" y2="42801"/>
                        <a14:foregroundMark x1="91385" y1="42801" x2="90769" y2="54043"/>
                        <a14:foregroundMark x1="90769" y1="54043" x2="78462" y2="79684"/>
                        <a14:foregroundMark x1="78462" y1="79684" x2="65077" y2="94477"/>
                        <a14:foregroundMark x1="65077" y1="94477" x2="64769" y2="94477"/>
                        <a14:foregroundMark x1="99077" y1="48126" x2="97692" y2="47140"/>
                        <a14:foregroundMark x1="97231" y1="53649" x2="96308" y2="53254"/>
                        <a14:foregroundMark x1="79385" y1="12229" x2="56769" y2="2367"/>
                        <a14:foregroundMark x1="56769" y1="2367" x2="36615" y2="4931"/>
                        <a14:foregroundMark x1="36615" y1="4931" x2="11692" y2="18738"/>
                        <a14:foregroundMark x1="11692" y1="18738" x2="4154" y2="28205"/>
                        <a14:foregroundMark x1="4154" y1="28205" x2="3385" y2="35897"/>
                        <a14:foregroundMark x1="3385" y1="35897" x2="923" y2="42998"/>
                        <a14:foregroundMark x1="923" y1="42998" x2="2769" y2="49112"/>
                        <a14:foregroundMark x1="31077" y1="6509" x2="58769" y2="3353"/>
                        <a14:foregroundMark x1="58769" y1="3353" x2="65077" y2="39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5952" flipH="1">
            <a:off x="4640818" y="432028"/>
            <a:ext cx="5040215" cy="393136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4B2B617-2B1D-447B-BE21-0A7D801B1DC1}"/>
              </a:ext>
            </a:extLst>
          </p:cNvPr>
          <p:cNvSpPr txBox="1"/>
          <p:nvPr/>
        </p:nvSpPr>
        <p:spPr>
          <a:xfrm>
            <a:off x="5470113" y="1058032"/>
            <a:ext cx="396769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Chúng ta cùng nhau chơi 1 trò chơi nhỏ để phân công nhiệm vụ dựng trại nhé</a:t>
            </a:r>
          </a:p>
        </p:txBody>
      </p:sp>
    </p:spTree>
    <p:extLst>
      <p:ext uri="{BB962C8B-B14F-4D97-AF65-F5344CB8AC3E}">
        <p14:creationId xmlns:p14="http://schemas.microsoft.com/office/powerpoint/2010/main" val="1801395913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2" grpId="0"/>
      <p:bldP spid="12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6FA338-FD1D-4F5B-A058-F00CAE4B18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E35246-E443-4D6A-90F1-031E9E9B5C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768662" y="2052207"/>
            <a:ext cx="3192416" cy="9079654"/>
          </a:xfrm>
          <a:prstGeom prst="rect">
            <a:avLst/>
          </a:prstGeom>
        </p:spPr>
      </p:pic>
      <p:pic>
        <p:nvPicPr>
          <p:cNvPr id="13" name="Picture 12" descr="Chart&#10;&#10;Description automatically generated">
            <a:extLst>
              <a:ext uri="{FF2B5EF4-FFF2-40B4-BE49-F238E27FC236}">
                <a16:creationId xmlns:a16="http://schemas.microsoft.com/office/drawing/2014/main" id="{01C8DB20-97D5-427D-B8DE-BC4467B1B7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665" y="1362559"/>
            <a:ext cx="5173851" cy="517385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B109D54-2707-4E6C-A5D9-37CDF446328C}"/>
              </a:ext>
            </a:extLst>
          </p:cNvPr>
          <p:cNvSpPr txBox="1"/>
          <p:nvPr/>
        </p:nvSpPr>
        <p:spPr>
          <a:xfrm>
            <a:off x="3998563" y="2805193"/>
            <a:ext cx="30531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UVN Bach Tuyet Nang" panose="02090907080705020403" pitchFamily="18" charset="0"/>
                <a:cs typeface="Calibri" panose="020F0502020204030204" pitchFamily="34" charset="0"/>
              </a:rPr>
              <a:t>Trò chơi </a:t>
            </a:r>
          </a:p>
          <a:p>
            <a:pPr algn="ctr"/>
            <a:r>
              <a:rPr lang="en-US" sz="5400" b="1">
                <a:latin typeface="UVN Sang Song Nang" panose="03030802040007090B04" pitchFamily="66" charset="0"/>
                <a:cs typeface="Calibri" panose="020F0502020204030204" pitchFamily="34" charset="0"/>
              </a:rPr>
              <a:t>Tìm bạn </a:t>
            </a:r>
          </a:p>
        </p:txBody>
      </p:sp>
      <p:pic>
        <p:nvPicPr>
          <p:cNvPr id="16" name="Picture 15" descr="Shape&#10;&#10;Description automatically generated">
            <a:extLst>
              <a:ext uri="{FF2B5EF4-FFF2-40B4-BE49-F238E27FC236}">
                <a16:creationId xmlns:a16="http://schemas.microsoft.com/office/drawing/2014/main" id="{8F930F2C-BCC6-410E-8131-4530483BB9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6563" y1="13125" x2="36563" y2="13125"/>
                        <a14:foregroundMark x1="35313" y1="11250" x2="35781" y2="20625"/>
                        <a14:foregroundMark x1="35781" y1="20625" x2="37656" y2="22344"/>
                        <a14:foregroundMark x1="43750" y1="15781" x2="43594" y2="22188"/>
                        <a14:foregroundMark x1="79688" y1="21875" x2="73125" y2="28438"/>
                        <a14:foregroundMark x1="22656" y1="70938" x2="16719" y2="79063"/>
                        <a14:foregroundMark x1="61250" y1="78438" x2="59219" y2="82969"/>
                        <a14:foregroundMark x1="64375" y1="77969" x2="67969" y2="83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793" y="489779"/>
            <a:ext cx="3792742" cy="379274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EB95591-372C-44E0-997B-2CD6D3F0FA02}"/>
              </a:ext>
            </a:extLst>
          </p:cNvPr>
          <p:cNvSpPr txBox="1"/>
          <p:nvPr/>
        </p:nvSpPr>
        <p:spPr>
          <a:xfrm>
            <a:off x="7160220" y="1890792"/>
            <a:ext cx="23247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Calibri" panose="020F0502020204030204" pitchFamily="34" charset="0"/>
                <a:cs typeface="Calibri" panose="020F0502020204030204" pitchFamily="34" charset="0"/>
              </a:rPr>
              <a:t>Các bạn chuẩn bị bảng con nhé</a:t>
            </a:r>
          </a:p>
        </p:txBody>
      </p:sp>
    </p:spTree>
    <p:extLst>
      <p:ext uri="{BB962C8B-B14F-4D97-AF65-F5344CB8AC3E}">
        <p14:creationId xmlns:p14="http://schemas.microsoft.com/office/powerpoint/2010/main" val="201340527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B4B36BE-BBAE-4234-B355-84B837D1D4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561F5081-E712-42CD-9793-3E2CD3B15BDE}"/>
              </a:ext>
            </a:extLst>
          </p:cNvPr>
          <p:cNvGrpSpPr/>
          <p:nvPr/>
        </p:nvGrpSpPr>
        <p:grpSpPr>
          <a:xfrm>
            <a:off x="-248135" y="-121512"/>
            <a:ext cx="1067931" cy="945425"/>
            <a:chOff x="-248135" y="-121512"/>
            <a:chExt cx="1067931" cy="945425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339DBE74-03A1-4830-BE38-7A57A32F1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8135" y="0"/>
              <a:ext cx="695325" cy="823913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DBC50EA-AC80-4515-A44C-A5164BEDD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85570">
              <a:off x="124471" y="-121512"/>
              <a:ext cx="695325" cy="823913"/>
            </a:xfrm>
            <a:prstGeom prst="rect">
              <a:avLst/>
            </a:prstGeom>
          </p:spPr>
        </p:pic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5E6DD25B-B844-4A10-BC7B-0E84E414F4BF}"/>
              </a:ext>
            </a:extLst>
          </p:cNvPr>
          <p:cNvGrpSpPr/>
          <p:nvPr/>
        </p:nvGrpSpPr>
        <p:grpSpPr>
          <a:xfrm>
            <a:off x="1" y="5744572"/>
            <a:ext cx="12191999" cy="1113427"/>
            <a:chOff x="1" y="5605056"/>
            <a:chExt cx="13719705" cy="1252944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9FC1967C-3F5E-422D-AD05-567654434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5605056"/>
              <a:ext cx="6859204" cy="125294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577F578-31EF-468B-A00D-4EDFA1802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0502" y="5605057"/>
              <a:ext cx="6859204" cy="1252943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53158D1-5182-491B-B36D-530AC30B63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72" b="96094" l="4828" r="96782">
                        <a14:foregroundMark x1="22529" y1="45313" x2="58391" y2="21094"/>
                        <a14:foregroundMark x1="58391" y1="21094" x2="62299" y2="19336"/>
                        <a14:foregroundMark x1="84598" y1="41016" x2="68736" y2="15430"/>
                        <a14:foregroundMark x1="68736" y1="15430" x2="48276" y2="9961"/>
                        <a14:foregroundMark x1="48276" y1="9961" x2="25287" y2="18750"/>
                        <a14:foregroundMark x1="25287" y1="18750" x2="11954" y2="35938"/>
                        <a14:foregroundMark x1="11954" y1="35938" x2="9885" y2="43359"/>
                        <a14:foregroundMark x1="18851" y1="55078" x2="7356" y2="45508"/>
                        <a14:foregroundMark x1="7356" y1="45508" x2="5057" y2="37305"/>
                        <a14:foregroundMark x1="52644" y1="5273" x2="52644" y2="5273"/>
                        <a14:foregroundMark x1="77011" y1="7031" x2="77011" y2="7031"/>
                        <a14:foregroundMark x1="71724" y1="5859" x2="75402" y2="18750"/>
                        <a14:foregroundMark x1="92184" y1="42188" x2="92184" y2="42188"/>
                        <a14:foregroundMark x1="97931" y1="41211" x2="97931" y2="41211"/>
                        <a14:foregroundMark x1="68506" y1="1172" x2="68506" y2="1172"/>
                        <a14:foregroundMark x1="20690" y1="87500" x2="20690" y2="87500"/>
                        <a14:foregroundMark x1="20000" y1="89648" x2="20000" y2="89648"/>
                        <a14:foregroundMark x1="16552" y1="89258" x2="16552" y2="89258"/>
                        <a14:foregroundMark x1="14943" y1="91211" x2="14943" y2="91211"/>
                        <a14:foregroundMark x1="20920" y1="90234" x2="20920" y2="90234"/>
                        <a14:foregroundMark x1="17701" y1="89648" x2="29885" y2="90234"/>
                        <a14:foregroundMark x1="40000" y1="90430" x2="40000" y2="90430"/>
                        <a14:foregroundMark x1="48736" y1="90234" x2="48736" y2="90234"/>
                        <a14:foregroundMark x1="56322" y1="91211" x2="56322" y2="91211"/>
                        <a14:foregroundMark x1="66207" y1="94531" x2="66207" y2="94531"/>
                        <a14:foregroundMark x1="67356" y1="87500" x2="69655" y2="87500"/>
                        <a14:foregroundMark x1="96552" y1="94531" x2="96552" y2="94531"/>
                        <a14:foregroundMark x1="41149" y1="96094" x2="41149" y2="96094"/>
                        <a14:foregroundMark x1="52644" y1="94141" x2="52644" y2="94141"/>
                        <a14:foregroundMark x1="60230" y1="95703" x2="60230" y2="95703"/>
                        <a14:foregroundMark x1="75402" y1="90820" x2="75402" y2="90820"/>
                        <a14:foregroundMark x1="92184" y1="92969" x2="92184" y2="92969"/>
                        <a14:foregroundMark x1="90805" y1="91992" x2="90805" y2="91992"/>
                        <a14:foregroundMark x1="90345" y1="91992" x2="90345" y2="91992"/>
                        <a14:foregroundMark x1="33563" y1="92969" x2="33563" y2="9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83" y="1392613"/>
            <a:ext cx="4621278" cy="5439297"/>
          </a:xfrm>
          <a:prstGeom prst="rect">
            <a:avLst/>
          </a:prstGeom>
        </p:spPr>
      </p:pic>
      <p:pic>
        <p:nvPicPr>
          <p:cNvPr id="10" name="Picture 9" descr="A picture containing clipart&#10;&#10;Description automatically generated">
            <a:extLst>
              <a:ext uri="{FF2B5EF4-FFF2-40B4-BE49-F238E27FC236}">
                <a16:creationId xmlns:a16="http://schemas.microsoft.com/office/drawing/2014/main" id="{FB3F7B3C-F3F5-42E3-AF72-CF7AF515C6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467" b="89867" l="9904" r="89936">
                        <a14:foregroundMark x1="33387" y1="7467" x2="33387" y2="74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1818" y="3530685"/>
            <a:ext cx="5962650" cy="3571875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4906661B-24EA-436C-9FBD-EB738B03EA67}"/>
              </a:ext>
            </a:extLst>
          </p:cNvPr>
          <p:cNvGrpSpPr/>
          <p:nvPr/>
        </p:nvGrpSpPr>
        <p:grpSpPr>
          <a:xfrm>
            <a:off x="4519205" y="1170083"/>
            <a:ext cx="4572000" cy="4572000"/>
            <a:chOff x="4519205" y="1170083"/>
            <a:chExt cx="4572000" cy="4572000"/>
          </a:xfrm>
        </p:grpSpPr>
        <p:pic>
          <p:nvPicPr>
            <p:cNvPr id="12" name="Picture 11" descr="Chart, bubble chart&#10;&#10;Description automatically generated">
              <a:extLst>
                <a:ext uri="{FF2B5EF4-FFF2-40B4-BE49-F238E27FC236}">
                  <a16:creationId xmlns:a16="http://schemas.microsoft.com/office/drawing/2014/main" id="{00FAA027-77DF-4B8C-A534-AB36F96CA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4167" r="93333">
                          <a14:foregroundMark x1="7778" y1="50278" x2="7778" y2="50278"/>
                          <a14:foregroundMark x1="4167" y1="50278" x2="4167" y2="50278"/>
                          <a14:foregroundMark x1="85000" y1="71389" x2="85000" y2="71389"/>
                          <a14:foregroundMark x1="93333" y1="78611" x2="93333" y2="7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19205" y="1170083"/>
              <a:ext cx="4572000" cy="457200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01823A7-CBB5-44D8-924C-B75B1F634827}"/>
                </a:ext>
              </a:extLst>
            </p:cNvPr>
            <p:cNvSpPr txBox="1"/>
            <p:nvPr/>
          </p:nvSpPr>
          <p:spPr>
            <a:xfrm>
              <a:off x="5434660" y="2340387"/>
              <a:ext cx="327329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 hãy giúp mình bài toán này nhé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31020B7-9435-4343-817C-96E4E9C5A24E}"/>
              </a:ext>
            </a:extLst>
          </p:cNvPr>
          <p:cNvGrpSpPr/>
          <p:nvPr/>
        </p:nvGrpSpPr>
        <p:grpSpPr>
          <a:xfrm>
            <a:off x="4237190" y="1115917"/>
            <a:ext cx="4572000" cy="4572000"/>
            <a:chOff x="4519205" y="1170083"/>
            <a:chExt cx="4572000" cy="4572000"/>
          </a:xfrm>
        </p:grpSpPr>
        <p:pic>
          <p:nvPicPr>
            <p:cNvPr id="33" name="Picture 32" descr="Chart, bubble chart&#10;&#10;Description automatically generated">
              <a:extLst>
                <a:ext uri="{FF2B5EF4-FFF2-40B4-BE49-F238E27FC236}">
                  <a16:creationId xmlns:a16="http://schemas.microsoft.com/office/drawing/2014/main" id="{AC71F11E-D34D-45C8-BD7A-1725CA8D6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4167" r="93333">
                          <a14:foregroundMark x1="7778" y1="50278" x2="7778" y2="50278"/>
                          <a14:foregroundMark x1="4167" y1="50278" x2="4167" y2="50278"/>
                          <a14:foregroundMark x1="85000" y1="71389" x2="85000" y2="71389"/>
                          <a14:foregroundMark x1="93333" y1="78611" x2="93333" y2="7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19205" y="1170083"/>
              <a:ext cx="4572000" cy="4572000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86247C1-6DA5-4C4E-8FAA-B981B5D469D5}"/>
                </a:ext>
              </a:extLst>
            </p:cNvPr>
            <p:cNvSpPr txBox="1"/>
            <p:nvPr/>
          </p:nvSpPr>
          <p:spPr>
            <a:xfrm>
              <a:off x="5434660" y="2340387"/>
              <a:ext cx="3273299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 hãy điền dấu </a:t>
              </a:r>
              <a:r>
                <a:rPr lang="en-US" sz="4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 &gt; ; &lt; ; =)</a:t>
              </a:r>
              <a:endPara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A2FCFE5-2D8D-4772-8094-8413EE2E507B}"/>
              </a:ext>
            </a:extLst>
          </p:cNvPr>
          <p:cNvGrpSpPr/>
          <p:nvPr/>
        </p:nvGrpSpPr>
        <p:grpSpPr>
          <a:xfrm>
            <a:off x="7417152" y="-244560"/>
            <a:ext cx="4774848" cy="5046833"/>
            <a:chOff x="7417152" y="-244560"/>
            <a:chExt cx="4774848" cy="5046833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627CBAEC-5581-4E7E-B50F-99613EA204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7585" b="91018" l="5696" r="94304">
                          <a14:foregroundMark x1="15190" y1="7585" x2="15190" y2="7585"/>
                          <a14:foregroundMark x1="85021" y1="7984" x2="85021" y2="7984"/>
                          <a14:foregroundMark x1="92405" y1="49900" x2="92405" y2="49900"/>
                          <a14:foregroundMark x1="10127" y1="48503" x2="13502" y2="90220"/>
                          <a14:foregroundMark x1="13502" y1="90220" x2="11814" y2="90818"/>
                          <a14:foregroundMark x1="5907" y1="56687" x2="5907" y2="56687"/>
                          <a14:foregroundMark x1="91772" y1="86627" x2="91772" y2="86627"/>
                          <a14:foregroundMark x1="90717" y1="77645" x2="94304" y2="910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7152" y="-244560"/>
              <a:ext cx="4774848" cy="504683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DAB2C3A-745E-414D-9508-082608E0F79E}"/>
                </a:ext>
              </a:extLst>
            </p:cNvPr>
            <p:cNvSpPr txBox="1"/>
            <p:nvPr/>
          </p:nvSpPr>
          <p:spPr>
            <a:xfrm>
              <a:off x="7880672" y="2701556"/>
              <a:ext cx="4183275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7200" b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Palatino Linotype" panose="02040502050505030304" pitchFamily="18" charset="0"/>
                </a:rPr>
                <a:t>838 ... 383</a:t>
              </a:r>
              <a:endParaRPr lang="en-US" sz="9600" b="1"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89471150-324C-474D-9AB9-623BB883F6B7}"/>
              </a:ext>
            </a:extLst>
          </p:cNvPr>
          <p:cNvSpPr txBox="1"/>
          <p:nvPr/>
        </p:nvSpPr>
        <p:spPr>
          <a:xfrm>
            <a:off x="9397452" y="2300935"/>
            <a:ext cx="68311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F9F12B81-9333-4DD6-AF31-7C2479539B1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29794" y="2903397"/>
            <a:ext cx="3810330" cy="3993226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55EFE5E3-C25B-4DE6-A23C-9CD367C66184}"/>
              </a:ext>
            </a:extLst>
          </p:cNvPr>
          <p:cNvGrpSpPr/>
          <p:nvPr/>
        </p:nvGrpSpPr>
        <p:grpSpPr>
          <a:xfrm>
            <a:off x="3187756" y="411956"/>
            <a:ext cx="4572000" cy="4572000"/>
            <a:chOff x="3853944" y="893387"/>
            <a:chExt cx="4572000" cy="4572000"/>
          </a:xfrm>
        </p:grpSpPr>
        <p:pic>
          <p:nvPicPr>
            <p:cNvPr id="40" name="Picture 39" descr="Shape, circle&#10;&#10;Description automatically generated">
              <a:extLst>
                <a:ext uri="{FF2B5EF4-FFF2-40B4-BE49-F238E27FC236}">
                  <a16:creationId xmlns:a16="http://schemas.microsoft.com/office/drawing/2014/main" id="{6E706843-8E0F-4A68-9C57-4A2C7C38D5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3611" r="91667">
                          <a14:foregroundMark x1="11111" y1="51389" x2="11111" y2="51389"/>
                          <a14:foregroundMark x1="91944" y1="43333" x2="91944" y2="43333"/>
                          <a14:foregroundMark x1="87500" y1="41389" x2="6360" y2="49449"/>
                          <a14:foregroundMark x1="8056" y1="50278" x2="10278" y2="50556"/>
                          <a14:foregroundMark x1="5997" y1="50020" x2="8056" y2="50278"/>
                          <a14:foregroundMark x1="67222" y1="16667" x2="67222" y2="16667"/>
                          <a14:foregroundMark x1="82222" y1="21389" x2="82222" y2="21389"/>
                          <a14:backgroundMark x1="5000" y1="48889" x2="5000" y2="48889"/>
                          <a14:backgroundMark x1="5000" y1="51111" x2="5000" y2="51111"/>
                          <a14:backgroundMark x1="5833" y1="50278" x2="5833" y2="50278"/>
                          <a14:backgroundMark x1="7500" y1="50278" x2="7500" y2="50278"/>
                          <a14:backgroundMark x1="5833" y1="48056" x2="5833" y2="48056"/>
                          <a14:backgroundMark x1="5833" y1="50556" x2="5833" y2="50556"/>
                          <a14:backgroundMark x1="6111" y1="50556" x2="6111" y2="50556"/>
                          <a14:backgroundMark x1="6111" y1="51389" x2="6111" y2="51389"/>
                          <a14:backgroundMark x1="3056" y1="50278" x2="3056" y2="50278"/>
                          <a14:backgroundMark x1="3056" y1="50278" x2="5833" y2="502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53944" y="893387"/>
              <a:ext cx="4572000" cy="4572000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51102EA-18D8-4F28-8BED-2A2CEDC2E4AB}"/>
                </a:ext>
              </a:extLst>
            </p:cNvPr>
            <p:cNvSpPr txBox="1"/>
            <p:nvPr/>
          </p:nvSpPr>
          <p:spPr>
            <a:xfrm>
              <a:off x="4749521" y="2524540"/>
              <a:ext cx="283477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 bạn giỏi lắm. Mình sẽ đi thám hiểm với các bạn.</a:t>
              </a:r>
            </a:p>
          </p:txBody>
        </p:sp>
      </p:grpSp>
      <p:pic>
        <p:nvPicPr>
          <p:cNvPr id="44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19460082-1704-4C83-8FA0-5D31D30359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545162" y="2907366"/>
            <a:ext cx="609600" cy="609600"/>
          </a:xfrm>
          <a:prstGeom prst="rect">
            <a:avLst/>
          </a:prstGeom>
        </p:spPr>
      </p:pic>
      <p:pic>
        <p:nvPicPr>
          <p:cNvPr id="45" name="Picture 44">
            <a:hlinkClick r:id="rId20" action="ppaction://hlinksldjump"/>
            <a:extLst>
              <a:ext uri="{FF2B5EF4-FFF2-40B4-BE49-F238E27FC236}">
                <a16:creationId xmlns:a16="http://schemas.microsoft.com/office/drawing/2014/main" id="{10B360C1-D480-4D8A-B8AC-6EE8333A36D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963047" y="4188670"/>
            <a:ext cx="2845505" cy="199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638383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3448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3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6FA338-FD1D-4F5B-A058-F00CAE4B18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E35246-E443-4D6A-90F1-031E9E9B5C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709077" y="2436490"/>
            <a:ext cx="3192416" cy="90796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A43512-CBA4-4E0A-B569-570A26428E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35" b="37579" l="26643" r="97691">
                        <a14:foregroundMark x1="41385" y1="33291" x2="53286" y2="33039"/>
                        <a14:foregroundMark x1="53286" y1="33039" x2="75311" y2="33544"/>
                        <a14:foregroundMark x1="66607" y1="37579" x2="78863" y2="36822"/>
                        <a14:foregroundMark x1="29130" y1="25221" x2="29130" y2="25221"/>
                        <a14:foregroundMark x1="51332" y1="3405" x2="51332" y2="3405"/>
                        <a14:foregroundMark x1="53819" y1="1261" x2="53819" y2="1261"/>
                        <a14:foregroundMark x1="94494" y1="14754" x2="94494" y2="14754"/>
                        <a14:foregroundMark x1="96270" y1="8827" x2="96270" y2="8827"/>
                        <a14:foregroundMark x1="97691" y1="17528" x2="97691" y2="17528"/>
                        <a14:foregroundMark x1="90764" y1="21438" x2="90764" y2="21438"/>
                        <a14:foregroundMark x1="27709" y1="16267" x2="27709" y2="16267"/>
                        <a14:foregroundMark x1="26643" y1="24464" x2="26643" y2="24464"/>
                        <a14:foregroundMark x1="90764" y1="23707" x2="90764" y2="23707"/>
                        <a14:foregroundMark x1="90409" y1="18789" x2="90409" y2="18789"/>
                        <a14:foregroundMark x1="90409" y1="23960" x2="90409" y2="23960"/>
                      </a14:backgroundRemoval>
                    </a14:imgEffect>
                  </a14:imgLayer>
                </a14:imgProps>
              </a:ext>
            </a:extLst>
          </a:blip>
          <a:srcRect l="25075" t="-766" r="-22985" b="60366"/>
          <a:stretch/>
        </p:blipFill>
        <p:spPr>
          <a:xfrm>
            <a:off x="8755478" y="-111895"/>
            <a:ext cx="4579490" cy="26615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00682C-2043-45B4-9A57-27CEDE6B5431}"/>
              </a:ext>
            </a:extLst>
          </p:cNvPr>
          <p:cNvSpPr txBox="1"/>
          <p:nvPr/>
        </p:nvSpPr>
        <p:spPr>
          <a:xfrm>
            <a:off x="9286155" y="1145014"/>
            <a:ext cx="25144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Cắm trại                                                                                                                                      </a:t>
            </a:r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26">
            <a:extLst>
              <a:ext uri="{FF2B5EF4-FFF2-40B4-BE49-F238E27FC236}">
                <a16:creationId xmlns:a16="http://schemas.microsoft.com/office/drawing/2014/main" id="{2296FE7A-7B29-42E6-9E74-3C242F14FE6E}"/>
              </a:ext>
            </a:extLst>
          </p:cNvPr>
          <p:cNvSpPr txBox="1"/>
          <p:nvPr/>
        </p:nvSpPr>
        <p:spPr>
          <a:xfrm>
            <a:off x="10245291" y="753048"/>
            <a:ext cx="1092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-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N La Xanh" panose="03020702040502020203" pitchFamily="66" charset="0"/>
                <a:ea typeface="字魂27号-布丁体" panose="00000500000000000000" pitchFamily="2" charset="-122"/>
              </a:rPr>
              <a:t>03</a:t>
            </a:r>
            <a:endParaRPr kumimoji="0" lang="zh-CN" altLang="en-US" sz="4000" b="1" i="0" u="none" strike="noStrike" kern="1200" cap="none" spc="-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VN La Xanh" panose="03020702040502020203" pitchFamily="66" charset="0"/>
              <a:ea typeface="字魂27号-布丁体" panose="00000500000000000000" pitchFamily="2" charset="-122"/>
            </a:endParaRPr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29F675D1-13C9-4FB5-9A79-04BDAEE6D2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53" b="94083" l="769" r="99077">
                        <a14:foregroundMark x1="8308" y1="24458" x2="7385" y2="53649"/>
                        <a14:foregroundMark x1="7385" y1="53649" x2="8923" y2="60750"/>
                        <a14:foregroundMark x1="9385" y1="60947" x2="2154" y2="46351"/>
                        <a14:foregroundMark x1="2154" y1="46351" x2="1846" y2="36884"/>
                        <a14:foregroundMark x1="1846" y1="36884" x2="32154" y2="10848"/>
                        <a14:foregroundMark x1="32154" y1="10848" x2="48923" y2="5917"/>
                        <a14:foregroundMark x1="48923" y1="5917" x2="70462" y2="11834"/>
                        <a14:foregroundMark x1="70462" y1="11834" x2="88462" y2="30375"/>
                        <a14:foregroundMark x1="88462" y1="30375" x2="91385" y2="42801"/>
                        <a14:foregroundMark x1="91385" y1="42801" x2="90769" y2="54043"/>
                        <a14:foregroundMark x1="90769" y1="54043" x2="78462" y2="79684"/>
                        <a14:foregroundMark x1="78462" y1="79684" x2="65077" y2="94477"/>
                        <a14:foregroundMark x1="65077" y1="94477" x2="64769" y2="94477"/>
                        <a14:foregroundMark x1="99077" y1="48126" x2="97692" y2="47140"/>
                        <a14:foregroundMark x1="97231" y1="53649" x2="96308" y2="53254"/>
                        <a14:foregroundMark x1="79385" y1="12229" x2="56769" y2="2367"/>
                        <a14:foregroundMark x1="56769" y1="2367" x2="36615" y2="4931"/>
                        <a14:foregroundMark x1="36615" y1="4931" x2="11692" y2="18738"/>
                        <a14:foregroundMark x1="11692" y1="18738" x2="4154" y2="28205"/>
                        <a14:foregroundMark x1="4154" y1="28205" x2="3385" y2="35897"/>
                        <a14:foregroundMark x1="3385" y1="35897" x2="923" y2="42998"/>
                        <a14:foregroundMark x1="923" y1="42998" x2="2769" y2="49112"/>
                        <a14:foregroundMark x1="31077" y1="6509" x2="58769" y2="3353"/>
                        <a14:foregroundMark x1="58769" y1="3353" x2="65077" y2="39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5952" flipH="1">
            <a:off x="4488418" y="279628"/>
            <a:ext cx="5040215" cy="39313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65C4B8C-C794-4B75-BB45-B9291ECB54D7}"/>
              </a:ext>
            </a:extLst>
          </p:cNvPr>
          <p:cNvSpPr txBox="1"/>
          <p:nvPr/>
        </p:nvSpPr>
        <p:spPr>
          <a:xfrm>
            <a:off x="5317713" y="905632"/>
            <a:ext cx="396769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Các bạn hãy viết vào bảng con của mình 1 con số bất kì trong phạm vi 10 000</a:t>
            </a:r>
          </a:p>
        </p:txBody>
      </p:sp>
      <p:pic>
        <p:nvPicPr>
          <p:cNvPr id="11" name="Picture 10" descr="Shape, circle&#10;&#10;Description automatically generated">
            <a:extLst>
              <a:ext uri="{FF2B5EF4-FFF2-40B4-BE49-F238E27FC236}">
                <a16:creationId xmlns:a16="http://schemas.microsoft.com/office/drawing/2014/main" id="{8F20C0BF-64F7-4A02-A17A-94B7E72682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53" b="94083" l="769" r="99077">
                        <a14:foregroundMark x1="8308" y1="24458" x2="7385" y2="53649"/>
                        <a14:foregroundMark x1="7385" y1="53649" x2="8923" y2="60750"/>
                        <a14:foregroundMark x1="9385" y1="60947" x2="2154" y2="46351"/>
                        <a14:foregroundMark x1="2154" y1="46351" x2="1846" y2="36884"/>
                        <a14:foregroundMark x1="1846" y1="36884" x2="32154" y2="10848"/>
                        <a14:foregroundMark x1="32154" y1="10848" x2="48923" y2="5917"/>
                        <a14:foregroundMark x1="48923" y1="5917" x2="70462" y2="11834"/>
                        <a14:foregroundMark x1="70462" y1="11834" x2="88462" y2="30375"/>
                        <a14:foregroundMark x1="88462" y1="30375" x2="91385" y2="42801"/>
                        <a14:foregroundMark x1="91385" y1="42801" x2="90769" y2="54043"/>
                        <a14:foregroundMark x1="90769" y1="54043" x2="78462" y2="79684"/>
                        <a14:foregroundMark x1="78462" y1="79684" x2="65077" y2="94477"/>
                        <a14:foregroundMark x1="65077" y1="94477" x2="64769" y2="94477"/>
                        <a14:foregroundMark x1="99077" y1="48126" x2="97692" y2="47140"/>
                        <a14:foregroundMark x1="97231" y1="53649" x2="96308" y2="53254"/>
                        <a14:foregroundMark x1="79385" y1="12229" x2="56769" y2="2367"/>
                        <a14:foregroundMark x1="56769" y1="2367" x2="36615" y2="4931"/>
                        <a14:foregroundMark x1="36615" y1="4931" x2="11692" y2="18738"/>
                        <a14:foregroundMark x1="11692" y1="18738" x2="4154" y2="28205"/>
                        <a14:foregroundMark x1="4154" y1="28205" x2="3385" y2="35897"/>
                        <a14:foregroundMark x1="3385" y1="35897" x2="923" y2="42998"/>
                        <a14:foregroundMark x1="923" y1="42998" x2="2769" y2="49112"/>
                        <a14:foregroundMark x1="31077" y1="6509" x2="58769" y2="3353"/>
                        <a14:foregroundMark x1="58769" y1="3353" x2="65077" y2="39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5952" flipH="1">
            <a:off x="5013083" y="390941"/>
            <a:ext cx="4301034" cy="335480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4B2B617-2B1D-447B-BE21-0A7D801B1DC1}"/>
              </a:ext>
            </a:extLst>
          </p:cNvPr>
          <p:cNvSpPr txBox="1"/>
          <p:nvPr/>
        </p:nvSpPr>
        <p:spPr>
          <a:xfrm>
            <a:off x="5617910" y="1030189"/>
            <a:ext cx="39676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Bây giờ mình sẽ hướng dẫn các bạn cách chơi nhé</a:t>
            </a:r>
          </a:p>
        </p:txBody>
      </p:sp>
    </p:spTree>
    <p:extLst>
      <p:ext uri="{BB962C8B-B14F-4D97-AF65-F5344CB8AC3E}">
        <p14:creationId xmlns:p14="http://schemas.microsoft.com/office/powerpoint/2010/main" val="1621133216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6FA338-FD1D-4F5B-A058-F00CAE4B18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E35246-E443-4D6A-90F1-031E9E9B5C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999584" y="2318173"/>
            <a:ext cx="3192416" cy="9079654"/>
          </a:xfrm>
          <a:prstGeom prst="rect">
            <a:avLst/>
          </a:prstGeom>
        </p:spPr>
      </p:pic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29F675D1-13C9-4FB5-9A79-04BDAEE6D2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53" b="94083" l="769" r="99077">
                        <a14:foregroundMark x1="8308" y1="24458" x2="7385" y2="53649"/>
                        <a14:foregroundMark x1="7385" y1="53649" x2="8923" y2="60750"/>
                        <a14:foregroundMark x1="9385" y1="60947" x2="2154" y2="46351"/>
                        <a14:foregroundMark x1="2154" y1="46351" x2="1846" y2="36884"/>
                        <a14:foregroundMark x1="1846" y1="36884" x2="32154" y2="10848"/>
                        <a14:foregroundMark x1="32154" y1="10848" x2="48923" y2="5917"/>
                        <a14:foregroundMark x1="48923" y1="5917" x2="70462" y2="11834"/>
                        <a14:foregroundMark x1="70462" y1="11834" x2="88462" y2="30375"/>
                        <a14:foregroundMark x1="88462" y1="30375" x2="91385" y2="42801"/>
                        <a14:foregroundMark x1="91385" y1="42801" x2="90769" y2="54043"/>
                        <a14:foregroundMark x1="90769" y1="54043" x2="78462" y2="79684"/>
                        <a14:foregroundMark x1="78462" y1="79684" x2="65077" y2="94477"/>
                        <a14:foregroundMark x1="65077" y1="94477" x2="64769" y2="94477"/>
                        <a14:foregroundMark x1="99077" y1="48126" x2="97692" y2="47140"/>
                        <a14:foregroundMark x1="97231" y1="53649" x2="96308" y2="53254"/>
                        <a14:foregroundMark x1="79385" y1="12229" x2="56769" y2="2367"/>
                        <a14:foregroundMark x1="56769" y1="2367" x2="36615" y2="4931"/>
                        <a14:foregroundMark x1="36615" y1="4931" x2="11692" y2="18738"/>
                        <a14:foregroundMark x1="11692" y1="18738" x2="4154" y2="28205"/>
                        <a14:foregroundMark x1="4154" y1="28205" x2="3385" y2="35897"/>
                        <a14:foregroundMark x1="3385" y1="35897" x2="923" y2="42998"/>
                        <a14:foregroundMark x1="923" y1="42998" x2="2769" y2="49112"/>
                        <a14:foregroundMark x1="31077" y1="6509" x2="58769" y2="3353"/>
                        <a14:foregroundMark x1="58769" y1="3353" x2="65077" y2="39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5952" flipH="1">
            <a:off x="7158904" y="179589"/>
            <a:ext cx="4433858" cy="345840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65C4B8C-C794-4B75-BB45-B9291ECB54D7}"/>
              </a:ext>
            </a:extLst>
          </p:cNvPr>
          <p:cNvSpPr txBox="1"/>
          <p:nvPr/>
        </p:nvSpPr>
        <p:spPr>
          <a:xfrm>
            <a:off x="7918615" y="674999"/>
            <a:ext cx="362051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Mình sẽ đưa ra 1 con số bất kì của mình và các bạn quan sát nhé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BEE80A-E5B8-427D-B5D6-8190791072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2255898" y="2210186"/>
            <a:ext cx="1981372" cy="3688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A39740-DBA4-447D-95FC-344A7FF4E6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5168" y="3647626"/>
            <a:ext cx="3192417" cy="33456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CC488BF-EE34-4FBE-BF85-7C21F67B240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21619" y="2465849"/>
            <a:ext cx="2409325" cy="33792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A64A2E9-5604-49D9-A155-D1A9EEAC877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448" b="95594" l="3056" r="96389">
                        <a14:foregroundMark x1="8056" y1="11303" x2="73056" y2="11494"/>
                        <a14:foregroundMark x1="73056" y1="11494" x2="84722" y2="15134"/>
                        <a14:foregroundMark x1="84722" y1="15134" x2="92222" y2="23372"/>
                        <a14:foregroundMark x1="92222" y1="23372" x2="96389" y2="45785"/>
                        <a14:foregroundMark x1="96389" y1="45785" x2="94167" y2="55172"/>
                        <a14:foregroundMark x1="94167" y1="55172" x2="88889" y2="62835"/>
                        <a14:foregroundMark x1="88889" y1="62835" x2="39167" y2="64368"/>
                        <a14:foregroundMark x1="39167" y1="64368" x2="15833" y2="61303"/>
                        <a14:foregroundMark x1="15833" y1="61303" x2="6111" y2="52682"/>
                        <a14:foregroundMark x1="6111" y1="52682" x2="1389" y2="37739"/>
                        <a14:foregroundMark x1="1389" y1="37739" x2="3333" y2="24713"/>
                        <a14:foregroundMark x1="3333" y1="24713" x2="9167" y2="13027"/>
                        <a14:foregroundMark x1="68611" y1="8238" x2="92222" y2="11877"/>
                        <a14:foregroundMark x1="92222" y1="11877" x2="95556" y2="32567"/>
                        <a14:foregroundMark x1="95556" y1="32567" x2="93889" y2="62835"/>
                        <a14:foregroundMark x1="93889" y1="62835" x2="93889" y2="62835"/>
                        <a14:foregroundMark x1="96389" y1="20881" x2="96389" y2="20881"/>
                        <a14:foregroundMark x1="49167" y1="4215" x2="49167" y2="4215"/>
                        <a14:foregroundMark x1="46389" y1="87165" x2="46389" y2="87165"/>
                        <a14:foregroundMark x1="67222" y1="90421" x2="36389" y2="96552"/>
                        <a14:foregroundMark x1="36389" y1="96552" x2="27778" y2="90038"/>
                        <a14:foregroundMark x1="27778" y1="90038" x2="38889" y2="84674"/>
                        <a14:foregroundMark x1="38889" y1="84674" x2="49444" y2="83908"/>
                        <a14:foregroundMark x1="49444" y1="83908" x2="51944" y2="84100"/>
                        <a14:foregroundMark x1="73333" y1="90613" x2="49167" y2="95594"/>
                        <a14:foregroundMark x1="49167" y1="95594" x2="36667" y2="94636"/>
                        <a14:foregroundMark x1="36667" y1="94636" x2="60556" y2="88889"/>
                        <a14:foregroundMark x1="60556" y1="88889" x2="59167" y2="86973"/>
                        <a14:foregroundMark x1="25278" y1="94636" x2="23889" y2="94828"/>
                        <a14:foregroundMark x1="68889" y1="95785" x2="68889" y2="95785"/>
                        <a14:foregroundMark x1="81111" y1="95211" x2="81111" y2="95211"/>
                        <a14:foregroundMark x1="50833" y1="3448" x2="50833" y2="3448"/>
                        <a14:foregroundMark x1="40000" y1="77778" x2="40000" y2="77778"/>
                        <a14:foregroundMark x1="47500" y1="62069" x2="47500" y2="620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097" y="3925445"/>
            <a:ext cx="2016686" cy="292419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23366B4-69B7-4DA0-8FF3-A4E799400741}"/>
              </a:ext>
            </a:extLst>
          </p:cNvPr>
          <p:cNvSpPr txBox="1"/>
          <p:nvPr/>
        </p:nvSpPr>
        <p:spPr>
          <a:xfrm>
            <a:off x="7427484" y="4653072"/>
            <a:ext cx="1402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Calibri" panose="020F0502020204030204" pitchFamily="34" charset="0"/>
                <a:cs typeface="Calibri" panose="020F0502020204030204" pitchFamily="34" charset="0"/>
              </a:rPr>
              <a:t>1 532</a:t>
            </a:r>
          </a:p>
        </p:txBody>
      </p:sp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B9C62B5-AB0E-42C9-B6F6-7A1DB5ECED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53" b="94083" l="769" r="99077">
                        <a14:foregroundMark x1="8308" y1="24458" x2="7385" y2="53649"/>
                        <a14:foregroundMark x1="7385" y1="53649" x2="8923" y2="60750"/>
                        <a14:foregroundMark x1="9385" y1="60947" x2="2154" y2="46351"/>
                        <a14:foregroundMark x1="2154" y1="46351" x2="1846" y2="36884"/>
                        <a14:foregroundMark x1="1846" y1="36884" x2="32154" y2="10848"/>
                        <a14:foregroundMark x1="32154" y1="10848" x2="48923" y2="5917"/>
                        <a14:foregroundMark x1="48923" y1="5917" x2="70462" y2="11834"/>
                        <a14:foregroundMark x1="70462" y1="11834" x2="88462" y2="30375"/>
                        <a14:foregroundMark x1="88462" y1="30375" x2="91385" y2="42801"/>
                        <a14:foregroundMark x1="91385" y1="42801" x2="90769" y2="54043"/>
                        <a14:foregroundMark x1="90769" y1="54043" x2="78462" y2="79684"/>
                        <a14:foregroundMark x1="78462" y1="79684" x2="65077" y2="94477"/>
                        <a14:foregroundMark x1="65077" y1="94477" x2="64769" y2="94477"/>
                        <a14:foregroundMark x1="99077" y1="48126" x2="97692" y2="47140"/>
                        <a14:foregroundMark x1="97231" y1="53649" x2="96308" y2="53254"/>
                        <a14:foregroundMark x1="79385" y1="12229" x2="56769" y2="2367"/>
                        <a14:foregroundMark x1="56769" y1="2367" x2="36615" y2="4931"/>
                        <a14:foregroundMark x1="36615" y1="4931" x2="11692" y2="18738"/>
                        <a14:foregroundMark x1="11692" y1="18738" x2="4154" y2="28205"/>
                        <a14:foregroundMark x1="4154" y1="28205" x2="3385" y2="35897"/>
                        <a14:foregroundMark x1="3385" y1="35897" x2="923" y2="42998"/>
                        <a14:foregroundMark x1="923" y1="42998" x2="2769" y2="49112"/>
                        <a14:foregroundMark x1="31077" y1="6509" x2="58769" y2="3353"/>
                        <a14:foregroundMark x1="58769" y1="3353" x2="65077" y2="39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5952" flipH="1">
            <a:off x="7533203" y="440641"/>
            <a:ext cx="3619651" cy="282332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F002E62-7CFD-4943-A680-0DF77CF89587}"/>
              </a:ext>
            </a:extLst>
          </p:cNvPr>
          <p:cNvSpPr txBox="1"/>
          <p:nvPr/>
        </p:nvSpPr>
        <p:spPr>
          <a:xfrm>
            <a:off x="7862263" y="1036270"/>
            <a:ext cx="30792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của tôi, bạn của tôi</a:t>
            </a:r>
          </a:p>
        </p:txBody>
      </p:sp>
      <p:pic>
        <p:nvPicPr>
          <p:cNvPr id="24" name="Picture 23" descr="Shape, circle&#10;&#10;Description automatically generated">
            <a:extLst>
              <a:ext uri="{FF2B5EF4-FFF2-40B4-BE49-F238E27FC236}">
                <a16:creationId xmlns:a16="http://schemas.microsoft.com/office/drawing/2014/main" id="{33853644-5D56-4FB4-9B52-9591B77B535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2333" r="98000">
                        <a14:foregroundMark x1="10667" y1="36667" x2="6667" y2="52500"/>
                        <a14:foregroundMark x1="6667" y1="52500" x2="7833" y2="70333"/>
                        <a14:foregroundMark x1="18000" y1="75000" x2="9667" y2="67833"/>
                        <a14:foregroundMark x1="9667" y1="67833" x2="5667" y2="61167"/>
                        <a14:foregroundMark x1="5667" y1="61167" x2="4000" y2="54000"/>
                        <a14:foregroundMark x1="4000" y1="54000" x2="5667" y2="45000"/>
                        <a14:foregroundMark x1="5667" y1="45000" x2="17167" y2="28167"/>
                        <a14:foregroundMark x1="17167" y1="28167" x2="28333" y2="21667"/>
                        <a14:foregroundMark x1="28333" y1="21667" x2="55000" y2="17000"/>
                        <a14:foregroundMark x1="55000" y1="17000" x2="80333" y2="22833"/>
                        <a14:foregroundMark x1="80333" y1="22833" x2="92833" y2="30667"/>
                        <a14:foregroundMark x1="92833" y1="30667" x2="98000" y2="42000"/>
                        <a14:foregroundMark x1="98000" y1="42000" x2="92333" y2="54500"/>
                        <a14:foregroundMark x1="29833" y1="20167" x2="11667" y2="28667"/>
                        <a14:foregroundMark x1="11667" y1="28667" x2="1333" y2="45667"/>
                        <a14:foregroundMark x1="1333" y1="45667" x2="2333" y2="59500"/>
                        <a14:foregroundMark x1="2333" y1="59500" x2="7333" y2="69333"/>
                        <a14:foregroundMark x1="7333" y1="69333" x2="12833" y2="74000"/>
                        <a14:foregroundMark x1="12833" y1="74000" x2="16667" y2="75500"/>
                        <a14:foregroundMark x1="20500" y1="24167" x2="37000" y2="19000"/>
                        <a14:foregroundMark x1="27167" y1="20333" x2="27167" y2="20333"/>
                        <a14:foregroundMark x1="25500" y1="20833" x2="21500" y2="23500"/>
                        <a14:foregroundMark x1="71833" y1="83833" x2="66333" y2="77333"/>
                        <a14:foregroundMark x1="66333" y1="77333" x2="55167" y2="72833"/>
                        <a14:foregroundMark x1="55167" y1="72833" x2="19667" y2="75667"/>
                        <a14:foregroundMark x1="54833" y1="15833" x2="29167" y2="2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97946" y="497166"/>
            <a:ext cx="3166300" cy="31663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DC0B209-4E9B-4715-8CD2-88E985AF8E54}"/>
              </a:ext>
            </a:extLst>
          </p:cNvPr>
          <p:cNvSpPr txBox="1"/>
          <p:nvPr/>
        </p:nvSpPr>
        <p:spPr>
          <a:xfrm>
            <a:off x="4002526" y="1616685"/>
            <a:ext cx="3166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 ai , là ai ?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2F3BE3E-4E40-4604-AA40-29081EBEDB9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9063" r="90000">
                        <a14:foregroundMark x1="26667" y1="33646" x2="26667" y2="33646"/>
                        <a14:foregroundMark x1="75938" y1="34167" x2="75938" y2="34167"/>
                        <a14:foregroundMark x1="9479" y1="31875" x2="9479" y2="31875"/>
                        <a14:foregroundMark x1="9063" y1="44271" x2="9063" y2="44271"/>
                        <a14:foregroundMark x1="12396" y1="45000" x2="12396" y2="45000"/>
                        <a14:foregroundMark x1="76563" y1="34583" x2="76563" y2="34583"/>
                        <a14:foregroundMark x1="86042" y1="44792" x2="86042" y2="44792"/>
                        <a14:foregroundMark x1="27292" y1="34167" x2="27292" y2="34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6272" y="3683793"/>
            <a:ext cx="2188031" cy="218803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CB1BBE5-6EF6-415C-8E4B-DB5879373C4C}"/>
              </a:ext>
            </a:extLst>
          </p:cNvPr>
          <p:cNvSpPr txBox="1"/>
          <p:nvPr/>
        </p:nvSpPr>
        <p:spPr>
          <a:xfrm>
            <a:off x="920994" y="4568719"/>
            <a:ext cx="9821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1 533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0ECC5CC-D868-4235-BEC9-19768478404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9063" r="90000">
                        <a14:foregroundMark x1="26667" y1="33646" x2="26667" y2="33646"/>
                        <a14:foregroundMark x1="75938" y1="34167" x2="75938" y2="34167"/>
                        <a14:foregroundMark x1="9479" y1="31875" x2="9479" y2="31875"/>
                        <a14:foregroundMark x1="9063" y1="44271" x2="9063" y2="44271"/>
                        <a14:foregroundMark x1="12396" y1="45000" x2="12396" y2="45000"/>
                        <a14:foregroundMark x1="76563" y1="34583" x2="76563" y2="34583"/>
                        <a14:foregroundMark x1="86042" y1="44792" x2="86042" y2="44792"/>
                        <a14:foregroundMark x1="27292" y1="34167" x2="27292" y2="34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16069" y="3174207"/>
            <a:ext cx="2188031" cy="218803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212D483-344D-4F25-92FD-5EB8C836136D}"/>
              </a:ext>
            </a:extLst>
          </p:cNvPr>
          <p:cNvSpPr txBox="1"/>
          <p:nvPr/>
        </p:nvSpPr>
        <p:spPr>
          <a:xfrm>
            <a:off x="2760791" y="4059133"/>
            <a:ext cx="9821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1 537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67163602-DB1D-4B0A-9F73-BA217FF84ED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9063" r="90000">
                        <a14:foregroundMark x1="26667" y1="33646" x2="26667" y2="33646"/>
                        <a14:foregroundMark x1="75938" y1="34167" x2="75938" y2="34167"/>
                        <a14:foregroundMark x1="9479" y1="31875" x2="9479" y2="31875"/>
                        <a14:foregroundMark x1="9063" y1="44271" x2="9063" y2="44271"/>
                        <a14:foregroundMark x1="12396" y1="45000" x2="12396" y2="45000"/>
                        <a14:foregroundMark x1="76563" y1="34583" x2="76563" y2="34583"/>
                        <a14:foregroundMark x1="86042" y1="44792" x2="86042" y2="44792"/>
                        <a14:foregroundMark x1="27292" y1="34167" x2="27292" y2="34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70741" y="4600391"/>
            <a:ext cx="2188031" cy="218803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A7FF8848-B7BE-463A-B558-85F69FCC10A5}"/>
              </a:ext>
            </a:extLst>
          </p:cNvPr>
          <p:cNvSpPr txBox="1"/>
          <p:nvPr/>
        </p:nvSpPr>
        <p:spPr>
          <a:xfrm>
            <a:off x="4915463" y="5485317"/>
            <a:ext cx="9821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2 532</a:t>
            </a:r>
          </a:p>
        </p:txBody>
      </p:sp>
      <p:pic>
        <p:nvPicPr>
          <p:cNvPr id="32" name="Picture 31" descr="Shape, circle&#10;&#10;Description automatically generated">
            <a:extLst>
              <a:ext uri="{FF2B5EF4-FFF2-40B4-BE49-F238E27FC236}">
                <a16:creationId xmlns:a16="http://schemas.microsoft.com/office/drawing/2014/main" id="{B4FE655D-0227-442D-9A52-FC08B5240C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53" b="94083" l="769" r="99077">
                        <a14:foregroundMark x1="8308" y1="24458" x2="7385" y2="53649"/>
                        <a14:foregroundMark x1="7385" y1="53649" x2="8923" y2="60750"/>
                        <a14:foregroundMark x1="9385" y1="60947" x2="2154" y2="46351"/>
                        <a14:foregroundMark x1="2154" y1="46351" x2="1846" y2="36884"/>
                        <a14:foregroundMark x1="1846" y1="36884" x2="32154" y2="10848"/>
                        <a14:foregroundMark x1="32154" y1="10848" x2="48923" y2="5917"/>
                        <a14:foregroundMark x1="48923" y1="5917" x2="70462" y2="11834"/>
                        <a14:foregroundMark x1="70462" y1="11834" x2="88462" y2="30375"/>
                        <a14:foregroundMark x1="88462" y1="30375" x2="91385" y2="42801"/>
                        <a14:foregroundMark x1="91385" y1="42801" x2="90769" y2="54043"/>
                        <a14:foregroundMark x1="90769" y1="54043" x2="78462" y2="79684"/>
                        <a14:foregroundMark x1="78462" y1="79684" x2="65077" y2="94477"/>
                        <a14:foregroundMark x1="65077" y1="94477" x2="64769" y2="94477"/>
                        <a14:foregroundMark x1="99077" y1="48126" x2="97692" y2="47140"/>
                        <a14:foregroundMark x1="97231" y1="53649" x2="96308" y2="53254"/>
                        <a14:foregroundMark x1="79385" y1="12229" x2="56769" y2="2367"/>
                        <a14:foregroundMark x1="56769" y1="2367" x2="36615" y2="4931"/>
                        <a14:foregroundMark x1="36615" y1="4931" x2="11692" y2="18738"/>
                        <a14:foregroundMark x1="11692" y1="18738" x2="4154" y2="28205"/>
                        <a14:foregroundMark x1="4154" y1="28205" x2="3385" y2="35897"/>
                        <a14:foregroundMark x1="3385" y1="35897" x2="923" y2="42998"/>
                        <a14:foregroundMark x1="923" y1="42998" x2="2769" y2="49112"/>
                        <a14:foregroundMark x1="31077" y1="6509" x2="58769" y2="3353"/>
                        <a14:foregroundMark x1="58769" y1="3353" x2="65077" y2="39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5952" flipH="1">
            <a:off x="7613753" y="449003"/>
            <a:ext cx="3619651" cy="2823328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A017EEA-88C8-40D8-B055-5D040AD36808}"/>
              </a:ext>
            </a:extLst>
          </p:cNvPr>
          <p:cNvSpPr txBox="1"/>
          <p:nvPr/>
        </p:nvSpPr>
        <p:spPr>
          <a:xfrm>
            <a:off x="7942813" y="905148"/>
            <a:ext cx="30792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Bạn có số lớn hơn 1 532 sẽ dựng lều</a:t>
            </a:r>
            <a:endParaRPr lang="en-US" sz="54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5" name="Picture 34" descr="Shape&#10;&#10;Description automatically generated with medium confidence">
            <a:extLst>
              <a:ext uri="{FF2B5EF4-FFF2-40B4-BE49-F238E27FC236}">
                <a16:creationId xmlns:a16="http://schemas.microsoft.com/office/drawing/2014/main" id="{93E5B6FB-EFF0-41B0-8ED5-DC0649BBCBC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576" y="1620089"/>
            <a:ext cx="3504814" cy="3504814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2ED20133-448C-4DC4-8A84-A60835BC9813}"/>
              </a:ext>
            </a:extLst>
          </p:cNvPr>
          <p:cNvSpPr txBox="1"/>
          <p:nvPr/>
        </p:nvSpPr>
        <p:spPr>
          <a:xfrm>
            <a:off x="4157445" y="2856130"/>
            <a:ext cx="17304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 đây, tôi đây</a:t>
            </a:r>
          </a:p>
        </p:txBody>
      </p:sp>
      <p:pic>
        <p:nvPicPr>
          <p:cNvPr id="5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1879D6ED-2852-4A9A-84E2-71A023F332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478486" y="70241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472903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28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0" grpId="0"/>
      <p:bldP spid="10" grpId="1"/>
      <p:bldP spid="16" grpId="0"/>
      <p:bldP spid="18" grpId="0"/>
      <p:bldP spid="18" grpId="1"/>
      <p:bldP spid="25" grpId="0"/>
      <p:bldP spid="25" grpId="1"/>
      <p:bldP spid="33" grpId="0"/>
      <p:bldP spid="33" grpId="1"/>
      <p:bldP spid="3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6FA338-FD1D-4F5B-A058-F00CAE4B18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E35246-E443-4D6A-90F1-031E9E9B5C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999584" y="2318173"/>
            <a:ext cx="3192416" cy="90796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BEE80A-E5B8-427D-B5D6-8190791072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255898" y="2210186"/>
            <a:ext cx="1981372" cy="3688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CC488BF-EE34-4FBE-BF85-7C21F67B24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21619" y="2465849"/>
            <a:ext cx="2409325" cy="33792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A64A2E9-5604-49D9-A155-D1A9EEAC87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448" b="95594" l="3056" r="96389">
                        <a14:foregroundMark x1="8056" y1="11303" x2="73056" y2="11494"/>
                        <a14:foregroundMark x1="73056" y1="11494" x2="84722" y2="15134"/>
                        <a14:foregroundMark x1="84722" y1="15134" x2="92222" y2="23372"/>
                        <a14:foregroundMark x1="92222" y1="23372" x2="96389" y2="45785"/>
                        <a14:foregroundMark x1="96389" y1="45785" x2="94167" y2="55172"/>
                        <a14:foregroundMark x1="94167" y1="55172" x2="88889" y2="62835"/>
                        <a14:foregroundMark x1="88889" y1="62835" x2="39167" y2="64368"/>
                        <a14:foregroundMark x1="39167" y1="64368" x2="15833" y2="61303"/>
                        <a14:foregroundMark x1="15833" y1="61303" x2="6111" y2="52682"/>
                        <a14:foregroundMark x1="6111" y1="52682" x2="1389" y2="37739"/>
                        <a14:foregroundMark x1="1389" y1="37739" x2="3333" y2="24713"/>
                        <a14:foregroundMark x1="3333" y1="24713" x2="9167" y2="13027"/>
                        <a14:foregroundMark x1="68611" y1="8238" x2="92222" y2="11877"/>
                        <a14:foregroundMark x1="92222" y1="11877" x2="95556" y2="32567"/>
                        <a14:foregroundMark x1="95556" y1="32567" x2="93889" y2="62835"/>
                        <a14:foregroundMark x1="93889" y1="62835" x2="93889" y2="62835"/>
                        <a14:foregroundMark x1="96389" y1="20881" x2="96389" y2="20881"/>
                        <a14:foregroundMark x1="49167" y1="4215" x2="49167" y2="4215"/>
                        <a14:foregroundMark x1="46389" y1="87165" x2="46389" y2="87165"/>
                        <a14:foregroundMark x1="67222" y1="90421" x2="36389" y2="96552"/>
                        <a14:foregroundMark x1="36389" y1="96552" x2="27778" y2="90038"/>
                        <a14:foregroundMark x1="27778" y1="90038" x2="38889" y2="84674"/>
                        <a14:foregroundMark x1="38889" y1="84674" x2="49444" y2="83908"/>
                        <a14:foregroundMark x1="49444" y1="83908" x2="51944" y2="84100"/>
                        <a14:foregroundMark x1="73333" y1="90613" x2="49167" y2="95594"/>
                        <a14:foregroundMark x1="49167" y1="95594" x2="36667" y2="94636"/>
                        <a14:foregroundMark x1="36667" y1="94636" x2="60556" y2="88889"/>
                        <a14:foregroundMark x1="60556" y1="88889" x2="59167" y2="86973"/>
                        <a14:foregroundMark x1="25278" y1="94636" x2="23889" y2="94828"/>
                        <a14:foregroundMark x1="68889" y1="95785" x2="68889" y2="95785"/>
                        <a14:foregroundMark x1="81111" y1="95211" x2="81111" y2="95211"/>
                        <a14:foregroundMark x1="50833" y1="3448" x2="50833" y2="3448"/>
                        <a14:foregroundMark x1="40000" y1="77778" x2="40000" y2="77778"/>
                        <a14:foregroundMark x1="47500" y1="62069" x2="47500" y2="620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097" y="3925445"/>
            <a:ext cx="2016686" cy="292419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23366B4-69B7-4DA0-8FF3-A4E799400741}"/>
              </a:ext>
            </a:extLst>
          </p:cNvPr>
          <p:cNvSpPr txBox="1"/>
          <p:nvPr/>
        </p:nvSpPr>
        <p:spPr>
          <a:xfrm>
            <a:off x="7439187" y="4525505"/>
            <a:ext cx="1402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Calibri" panose="020F0502020204030204" pitchFamily="34" charset="0"/>
                <a:cs typeface="Calibri" panose="020F0502020204030204" pitchFamily="34" charset="0"/>
              </a:rPr>
              <a:t>1 400</a:t>
            </a:r>
          </a:p>
        </p:txBody>
      </p:sp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B9C62B5-AB0E-42C9-B6F6-7A1DB5ECED0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353" b="94083" l="769" r="99077">
                        <a14:foregroundMark x1="8308" y1="24458" x2="7385" y2="53649"/>
                        <a14:foregroundMark x1="7385" y1="53649" x2="8923" y2="60750"/>
                        <a14:foregroundMark x1="9385" y1="60947" x2="2154" y2="46351"/>
                        <a14:foregroundMark x1="2154" y1="46351" x2="1846" y2="36884"/>
                        <a14:foregroundMark x1="1846" y1="36884" x2="32154" y2="10848"/>
                        <a14:foregroundMark x1="32154" y1="10848" x2="48923" y2="5917"/>
                        <a14:foregroundMark x1="48923" y1="5917" x2="70462" y2="11834"/>
                        <a14:foregroundMark x1="70462" y1="11834" x2="88462" y2="30375"/>
                        <a14:foregroundMark x1="88462" y1="30375" x2="91385" y2="42801"/>
                        <a14:foregroundMark x1="91385" y1="42801" x2="90769" y2="54043"/>
                        <a14:foregroundMark x1="90769" y1="54043" x2="78462" y2="79684"/>
                        <a14:foregroundMark x1="78462" y1="79684" x2="65077" y2="94477"/>
                        <a14:foregroundMark x1="65077" y1="94477" x2="64769" y2="94477"/>
                        <a14:foregroundMark x1="99077" y1="48126" x2="97692" y2="47140"/>
                        <a14:foregroundMark x1="97231" y1="53649" x2="96308" y2="53254"/>
                        <a14:foregroundMark x1="79385" y1="12229" x2="56769" y2="2367"/>
                        <a14:foregroundMark x1="56769" y1="2367" x2="36615" y2="4931"/>
                        <a14:foregroundMark x1="36615" y1="4931" x2="11692" y2="18738"/>
                        <a14:foregroundMark x1="11692" y1="18738" x2="4154" y2="28205"/>
                        <a14:foregroundMark x1="4154" y1="28205" x2="3385" y2="35897"/>
                        <a14:foregroundMark x1="3385" y1="35897" x2="923" y2="42998"/>
                        <a14:foregroundMark x1="923" y1="42998" x2="2769" y2="49112"/>
                        <a14:foregroundMark x1="31077" y1="6509" x2="58769" y2="3353"/>
                        <a14:foregroundMark x1="58769" y1="3353" x2="65077" y2="39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5952" flipH="1">
            <a:off x="7707801" y="551700"/>
            <a:ext cx="3619651" cy="282332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F002E62-7CFD-4943-A680-0DF77CF89587}"/>
              </a:ext>
            </a:extLst>
          </p:cNvPr>
          <p:cNvSpPr txBox="1"/>
          <p:nvPr/>
        </p:nvSpPr>
        <p:spPr>
          <a:xfrm>
            <a:off x="8036861" y="1147329"/>
            <a:ext cx="30792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của tôi, bạn của tôi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2F3BE3E-4E40-4604-AA40-29081EBEDB9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9063" r="90000">
                        <a14:foregroundMark x1="26667" y1="33646" x2="26667" y2="33646"/>
                        <a14:foregroundMark x1="75938" y1="34167" x2="75938" y2="34167"/>
                        <a14:foregroundMark x1="9479" y1="31875" x2="9479" y2="31875"/>
                        <a14:foregroundMark x1="9063" y1="44271" x2="9063" y2="44271"/>
                        <a14:foregroundMark x1="12396" y1="45000" x2="12396" y2="45000"/>
                        <a14:foregroundMark x1="76563" y1="34583" x2="76563" y2="34583"/>
                        <a14:foregroundMark x1="86042" y1="44792" x2="86042" y2="44792"/>
                        <a14:foregroundMark x1="27292" y1="34167" x2="27292" y2="34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6272" y="3683793"/>
            <a:ext cx="2188031" cy="218803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CB1BBE5-6EF6-415C-8E4B-DB5879373C4C}"/>
              </a:ext>
            </a:extLst>
          </p:cNvPr>
          <p:cNvSpPr txBox="1"/>
          <p:nvPr/>
        </p:nvSpPr>
        <p:spPr>
          <a:xfrm>
            <a:off x="877176" y="4417017"/>
            <a:ext cx="10806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1 399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0ECC5CC-D868-4235-BEC9-19768478404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9063" r="90000">
                        <a14:foregroundMark x1="26667" y1="33646" x2="26667" y2="33646"/>
                        <a14:foregroundMark x1="75938" y1="34167" x2="75938" y2="34167"/>
                        <a14:foregroundMark x1="9479" y1="31875" x2="9479" y2="31875"/>
                        <a14:foregroundMark x1="9063" y1="44271" x2="9063" y2="44271"/>
                        <a14:foregroundMark x1="12396" y1="45000" x2="12396" y2="45000"/>
                        <a14:foregroundMark x1="76563" y1="34583" x2="76563" y2="34583"/>
                        <a14:foregroundMark x1="86042" y1="44792" x2="86042" y2="44792"/>
                        <a14:foregroundMark x1="27292" y1="34167" x2="27292" y2="34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16069" y="3174207"/>
            <a:ext cx="2188031" cy="218803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212D483-344D-4F25-92FD-5EB8C836136D}"/>
              </a:ext>
            </a:extLst>
          </p:cNvPr>
          <p:cNvSpPr txBox="1"/>
          <p:nvPr/>
        </p:nvSpPr>
        <p:spPr>
          <a:xfrm>
            <a:off x="2716973" y="3907431"/>
            <a:ext cx="10806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1 299</a:t>
            </a:r>
          </a:p>
        </p:txBody>
      </p:sp>
      <p:pic>
        <p:nvPicPr>
          <p:cNvPr id="32" name="Picture 31" descr="Shape, circle&#10;&#10;Description automatically generated">
            <a:extLst>
              <a:ext uri="{FF2B5EF4-FFF2-40B4-BE49-F238E27FC236}">
                <a16:creationId xmlns:a16="http://schemas.microsoft.com/office/drawing/2014/main" id="{B4FE655D-0227-442D-9A52-FC08B5240CA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353" b="94083" l="769" r="99077">
                        <a14:foregroundMark x1="8308" y1="24458" x2="7385" y2="53649"/>
                        <a14:foregroundMark x1="7385" y1="53649" x2="8923" y2="60750"/>
                        <a14:foregroundMark x1="9385" y1="60947" x2="2154" y2="46351"/>
                        <a14:foregroundMark x1="2154" y1="46351" x2="1846" y2="36884"/>
                        <a14:foregroundMark x1="1846" y1="36884" x2="32154" y2="10848"/>
                        <a14:foregroundMark x1="32154" y1="10848" x2="48923" y2="5917"/>
                        <a14:foregroundMark x1="48923" y1="5917" x2="70462" y2="11834"/>
                        <a14:foregroundMark x1="70462" y1="11834" x2="88462" y2="30375"/>
                        <a14:foregroundMark x1="88462" y1="30375" x2="91385" y2="42801"/>
                        <a14:foregroundMark x1="91385" y1="42801" x2="90769" y2="54043"/>
                        <a14:foregroundMark x1="90769" y1="54043" x2="78462" y2="79684"/>
                        <a14:foregroundMark x1="78462" y1="79684" x2="65077" y2="94477"/>
                        <a14:foregroundMark x1="65077" y1="94477" x2="64769" y2="94477"/>
                        <a14:foregroundMark x1="99077" y1="48126" x2="97692" y2="47140"/>
                        <a14:foregroundMark x1="97231" y1="53649" x2="96308" y2="53254"/>
                        <a14:foregroundMark x1="79385" y1="12229" x2="56769" y2="2367"/>
                        <a14:foregroundMark x1="56769" y1="2367" x2="36615" y2="4931"/>
                        <a14:foregroundMark x1="36615" y1="4931" x2="11692" y2="18738"/>
                        <a14:foregroundMark x1="11692" y1="18738" x2="4154" y2="28205"/>
                        <a14:foregroundMark x1="4154" y1="28205" x2="3385" y2="35897"/>
                        <a14:foregroundMark x1="3385" y1="35897" x2="923" y2="42998"/>
                        <a14:foregroundMark x1="923" y1="42998" x2="2769" y2="49112"/>
                        <a14:foregroundMark x1="31077" y1="6509" x2="58769" y2="3353"/>
                        <a14:foregroundMark x1="58769" y1="3353" x2="65077" y2="39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5952" flipH="1">
            <a:off x="7774630" y="473218"/>
            <a:ext cx="3619651" cy="2823328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A017EEA-88C8-40D8-B055-5D040AD36808}"/>
              </a:ext>
            </a:extLst>
          </p:cNvPr>
          <p:cNvSpPr txBox="1"/>
          <p:nvPr/>
        </p:nvSpPr>
        <p:spPr>
          <a:xfrm>
            <a:off x="8103690" y="929363"/>
            <a:ext cx="30792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Bạn có số bé hơn 1 </a:t>
            </a:r>
            <a:r>
              <a:rPr lang="vi-VN" sz="3200" b="1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00 sẽ đốt lửa</a:t>
            </a:r>
            <a:endParaRPr lang="en-US" sz="54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5" name="Picture 34" descr="Shape&#10;&#10;Description automatically generated with medium confidence">
            <a:extLst>
              <a:ext uri="{FF2B5EF4-FFF2-40B4-BE49-F238E27FC236}">
                <a16:creationId xmlns:a16="http://schemas.microsoft.com/office/drawing/2014/main" id="{93E5B6FB-EFF0-41B0-8ED5-DC0649BBCBC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587" y="192044"/>
            <a:ext cx="3504814" cy="3504814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2ED20133-448C-4DC4-8A84-A60835BC9813}"/>
              </a:ext>
            </a:extLst>
          </p:cNvPr>
          <p:cNvSpPr txBox="1"/>
          <p:nvPr/>
        </p:nvSpPr>
        <p:spPr>
          <a:xfrm>
            <a:off x="555891" y="1249182"/>
            <a:ext cx="19996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 mình</a:t>
            </a:r>
            <a:r>
              <a:rPr lang="en-US" sz="36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đây</a:t>
            </a:r>
          </a:p>
        </p:txBody>
      </p:sp>
      <p:pic>
        <p:nvPicPr>
          <p:cNvPr id="37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21E68D7F-A761-4251-947D-D8B1F2C1DD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116008" y="6248400"/>
            <a:ext cx="609600" cy="609600"/>
          </a:xfrm>
          <a:prstGeom prst="rect">
            <a:avLst/>
          </a:prstGeom>
        </p:spPr>
      </p:pic>
      <p:pic>
        <p:nvPicPr>
          <p:cNvPr id="24" name="Picture 23" descr="Shape, circle&#10;&#10;Description automatically generated">
            <a:extLst>
              <a:ext uri="{FF2B5EF4-FFF2-40B4-BE49-F238E27FC236}">
                <a16:creationId xmlns:a16="http://schemas.microsoft.com/office/drawing/2014/main" id="{33853644-5D56-4FB4-9B52-9591B77B535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2333" r="98000">
                        <a14:foregroundMark x1="10667" y1="36667" x2="6667" y2="52500"/>
                        <a14:foregroundMark x1="6667" y1="52500" x2="7833" y2="70333"/>
                        <a14:foregroundMark x1="18000" y1="75000" x2="9667" y2="67833"/>
                        <a14:foregroundMark x1="9667" y1="67833" x2="5667" y2="61167"/>
                        <a14:foregroundMark x1="5667" y1="61167" x2="4000" y2="54000"/>
                        <a14:foregroundMark x1="4000" y1="54000" x2="5667" y2="45000"/>
                        <a14:foregroundMark x1="5667" y1="45000" x2="17167" y2="28167"/>
                        <a14:foregroundMark x1="17167" y1="28167" x2="28333" y2="21667"/>
                        <a14:foregroundMark x1="28333" y1="21667" x2="55000" y2="17000"/>
                        <a14:foregroundMark x1="55000" y1="17000" x2="80333" y2="22833"/>
                        <a14:foregroundMark x1="80333" y1="22833" x2="92833" y2="30667"/>
                        <a14:foregroundMark x1="92833" y1="30667" x2="98000" y2="42000"/>
                        <a14:foregroundMark x1="98000" y1="42000" x2="92333" y2="54500"/>
                        <a14:foregroundMark x1="29833" y1="20167" x2="11667" y2="28667"/>
                        <a14:foregroundMark x1="11667" y1="28667" x2="1333" y2="45667"/>
                        <a14:foregroundMark x1="1333" y1="45667" x2="2333" y2="59500"/>
                        <a14:foregroundMark x1="2333" y1="59500" x2="7333" y2="69333"/>
                        <a14:foregroundMark x1="7333" y1="69333" x2="12833" y2="74000"/>
                        <a14:foregroundMark x1="12833" y1="74000" x2="16667" y2="75500"/>
                        <a14:foregroundMark x1="20500" y1="24167" x2="37000" y2="19000"/>
                        <a14:foregroundMark x1="27167" y1="20333" x2="27167" y2="20333"/>
                        <a14:foregroundMark x1="25500" y1="20833" x2="21500" y2="23500"/>
                        <a14:foregroundMark x1="71833" y1="83833" x2="66333" y2="77333"/>
                        <a14:foregroundMark x1="66333" y1="77333" x2="55167" y2="72833"/>
                        <a14:foregroundMark x1="55167" y1="72833" x2="19667" y2="75667"/>
                        <a14:foregroundMark x1="54833" y1="15833" x2="29167" y2="2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19950" y="-271807"/>
            <a:ext cx="3166300" cy="31663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DC0B209-4E9B-4715-8CD2-88E985AF8E54}"/>
              </a:ext>
            </a:extLst>
          </p:cNvPr>
          <p:cNvSpPr txBox="1"/>
          <p:nvPr/>
        </p:nvSpPr>
        <p:spPr>
          <a:xfrm>
            <a:off x="1924530" y="847712"/>
            <a:ext cx="3166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 ai , là ai ? </a:t>
            </a:r>
          </a:p>
        </p:txBody>
      </p:sp>
      <p:pic>
        <p:nvPicPr>
          <p:cNvPr id="38" name="Picture 37" descr="Shape, circle&#10;&#10;Description automatically generated">
            <a:extLst>
              <a:ext uri="{FF2B5EF4-FFF2-40B4-BE49-F238E27FC236}">
                <a16:creationId xmlns:a16="http://schemas.microsoft.com/office/drawing/2014/main" id="{3D17A56D-2132-4D9C-A021-435476CF3E1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353" b="94083" l="769" r="99077">
                        <a14:foregroundMark x1="8308" y1="24458" x2="7385" y2="53649"/>
                        <a14:foregroundMark x1="7385" y1="53649" x2="8923" y2="60750"/>
                        <a14:foregroundMark x1="9385" y1="60947" x2="2154" y2="46351"/>
                        <a14:foregroundMark x1="2154" y1="46351" x2="1846" y2="36884"/>
                        <a14:foregroundMark x1="1846" y1="36884" x2="32154" y2="10848"/>
                        <a14:foregroundMark x1="32154" y1="10848" x2="48923" y2="5917"/>
                        <a14:foregroundMark x1="48923" y1="5917" x2="70462" y2="11834"/>
                        <a14:foregroundMark x1="70462" y1="11834" x2="88462" y2="30375"/>
                        <a14:foregroundMark x1="88462" y1="30375" x2="91385" y2="42801"/>
                        <a14:foregroundMark x1="91385" y1="42801" x2="90769" y2="54043"/>
                        <a14:foregroundMark x1="90769" y1="54043" x2="78462" y2="79684"/>
                        <a14:foregroundMark x1="78462" y1="79684" x2="65077" y2="94477"/>
                        <a14:foregroundMark x1="65077" y1="94477" x2="64769" y2="94477"/>
                        <a14:foregroundMark x1="99077" y1="48126" x2="97692" y2="47140"/>
                        <a14:foregroundMark x1="97231" y1="53649" x2="96308" y2="53254"/>
                        <a14:foregroundMark x1="79385" y1="12229" x2="56769" y2="2367"/>
                        <a14:foregroundMark x1="56769" y1="2367" x2="36615" y2="4931"/>
                        <a14:foregroundMark x1="36615" y1="4931" x2="11692" y2="18738"/>
                        <a14:foregroundMark x1="11692" y1="18738" x2="4154" y2="28205"/>
                        <a14:foregroundMark x1="4154" y1="28205" x2="3385" y2="35897"/>
                        <a14:foregroundMark x1="3385" y1="35897" x2="923" y2="42998"/>
                        <a14:foregroundMark x1="923" y1="42998" x2="2769" y2="49112"/>
                        <a14:foregroundMark x1="31077" y1="6509" x2="58769" y2="3353"/>
                        <a14:foregroundMark x1="58769" y1="3353" x2="65077" y2="39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5952" flipH="1">
            <a:off x="7556165" y="477398"/>
            <a:ext cx="3619651" cy="2823328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9F9B49E2-7C69-4B43-B068-6C836A7A6E06}"/>
              </a:ext>
            </a:extLst>
          </p:cNvPr>
          <p:cNvSpPr txBox="1"/>
          <p:nvPr/>
        </p:nvSpPr>
        <p:spPr>
          <a:xfrm>
            <a:off x="7885225" y="933543"/>
            <a:ext cx="307928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bạn hãy so sánh 2 số của nhau nhé</a:t>
            </a:r>
          </a:p>
        </p:txBody>
      </p:sp>
      <p:pic>
        <p:nvPicPr>
          <p:cNvPr id="40" name="Picture 39" descr="Shape&#10;&#10;Description automatically generated with medium confidence">
            <a:extLst>
              <a:ext uri="{FF2B5EF4-FFF2-40B4-BE49-F238E27FC236}">
                <a16:creationId xmlns:a16="http://schemas.microsoft.com/office/drawing/2014/main" id="{BE1AA99D-5B0E-4627-BD22-89560B7A241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338" y="165282"/>
            <a:ext cx="3504814" cy="3504814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466D64F0-B8F9-4237-B897-7C60A4A8763B}"/>
              </a:ext>
            </a:extLst>
          </p:cNvPr>
          <p:cNvSpPr txBox="1"/>
          <p:nvPr/>
        </p:nvSpPr>
        <p:spPr>
          <a:xfrm>
            <a:off x="146887" y="1623290"/>
            <a:ext cx="25557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1 399 &gt; 1 299</a:t>
            </a:r>
          </a:p>
        </p:txBody>
      </p:sp>
      <p:pic>
        <p:nvPicPr>
          <p:cNvPr id="42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68E08F64-4E3A-483A-AD3E-8C02A021DA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268408" y="6400800"/>
            <a:ext cx="609600" cy="609600"/>
          </a:xfrm>
          <a:prstGeom prst="rect">
            <a:avLst/>
          </a:prstGeom>
        </p:spPr>
      </p:pic>
      <p:pic>
        <p:nvPicPr>
          <p:cNvPr id="43" name="Picture 42" descr="Shape, circle&#10;&#10;Description automatically generated">
            <a:extLst>
              <a:ext uri="{FF2B5EF4-FFF2-40B4-BE49-F238E27FC236}">
                <a16:creationId xmlns:a16="http://schemas.microsoft.com/office/drawing/2014/main" id="{A994AA02-7918-43F3-9FDC-4A203F22B06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353" b="94083" l="769" r="99077">
                        <a14:foregroundMark x1="8308" y1="24458" x2="7385" y2="53649"/>
                        <a14:foregroundMark x1="7385" y1="53649" x2="8923" y2="60750"/>
                        <a14:foregroundMark x1="9385" y1="60947" x2="2154" y2="46351"/>
                        <a14:foregroundMark x1="2154" y1="46351" x2="1846" y2="36884"/>
                        <a14:foregroundMark x1="1846" y1="36884" x2="32154" y2="10848"/>
                        <a14:foregroundMark x1="32154" y1="10848" x2="48923" y2="5917"/>
                        <a14:foregroundMark x1="48923" y1="5917" x2="70462" y2="11834"/>
                        <a14:foregroundMark x1="70462" y1="11834" x2="88462" y2="30375"/>
                        <a14:foregroundMark x1="88462" y1="30375" x2="91385" y2="42801"/>
                        <a14:foregroundMark x1="91385" y1="42801" x2="90769" y2="54043"/>
                        <a14:foregroundMark x1="90769" y1="54043" x2="78462" y2="79684"/>
                        <a14:foregroundMark x1="78462" y1="79684" x2="65077" y2="94477"/>
                        <a14:foregroundMark x1="65077" y1="94477" x2="64769" y2="94477"/>
                        <a14:foregroundMark x1="99077" y1="48126" x2="97692" y2="47140"/>
                        <a14:foregroundMark x1="97231" y1="53649" x2="96308" y2="53254"/>
                        <a14:foregroundMark x1="79385" y1="12229" x2="56769" y2="2367"/>
                        <a14:foregroundMark x1="56769" y1="2367" x2="36615" y2="4931"/>
                        <a14:foregroundMark x1="36615" y1="4931" x2="11692" y2="18738"/>
                        <a14:foregroundMark x1="11692" y1="18738" x2="4154" y2="28205"/>
                        <a14:foregroundMark x1="4154" y1="28205" x2="3385" y2="35897"/>
                        <a14:foregroundMark x1="3385" y1="35897" x2="923" y2="42998"/>
                        <a14:foregroundMark x1="923" y1="42998" x2="2769" y2="49112"/>
                        <a14:foregroundMark x1="31077" y1="6509" x2="58769" y2="3353"/>
                        <a14:foregroundMark x1="58769" y1="3353" x2="65077" y2="39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5952" flipH="1">
            <a:off x="7497463" y="356686"/>
            <a:ext cx="4050944" cy="3159737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7B721EE0-0125-46F3-BD31-3D18E576D3B8}"/>
              </a:ext>
            </a:extLst>
          </p:cNvPr>
          <p:cNvSpPr txBox="1"/>
          <p:nvPr/>
        </p:nvSpPr>
        <p:spPr>
          <a:xfrm>
            <a:off x="8032795" y="941887"/>
            <a:ext cx="307928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 bạn nhỏ nhất sẽ đi đốt lửa, bạn kia đi tìm thức ăn</a:t>
            </a:r>
          </a:p>
        </p:txBody>
      </p:sp>
    </p:spTree>
    <p:extLst>
      <p:ext uri="{BB962C8B-B14F-4D97-AF65-F5344CB8AC3E}">
        <p14:creationId xmlns:p14="http://schemas.microsoft.com/office/powerpoint/2010/main" val="3211983044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280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80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16" grpId="0"/>
      <p:bldP spid="18" grpId="0"/>
      <p:bldP spid="18" grpId="1"/>
      <p:bldP spid="33" grpId="0"/>
      <p:bldP spid="33" grpId="1"/>
      <p:bldP spid="36" grpId="0"/>
      <p:bldP spid="36" grpId="1"/>
      <p:bldP spid="25" grpId="0"/>
      <p:bldP spid="25" grpId="1"/>
      <p:bldP spid="39" grpId="0"/>
      <p:bldP spid="39" grpId="1"/>
      <p:bldP spid="41" grpId="0"/>
      <p:bldP spid="4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D706C4-18C5-4C36-B449-07BDFD1AD3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4476" t="-1342" b="-1"/>
          <a:stretch/>
        </p:blipFill>
        <p:spPr>
          <a:xfrm>
            <a:off x="-128016" y="0"/>
            <a:ext cx="12759520" cy="676833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E35246-E443-4D6A-90F1-031E9E9B5C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596357" y="3250734"/>
            <a:ext cx="2641288" cy="7512173"/>
          </a:xfrm>
          <a:prstGeom prst="rect">
            <a:avLst/>
          </a:prstGeom>
        </p:spPr>
      </p:pic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29F675D1-13C9-4FB5-9A79-04BDAEE6D2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53" b="94083" l="769" r="99077">
                        <a14:foregroundMark x1="8308" y1="24458" x2="7385" y2="53649"/>
                        <a14:foregroundMark x1="7385" y1="53649" x2="8923" y2="60750"/>
                        <a14:foregroundMark x1="9385" y1="60947" x2="2154" y2="46351"/>
                        <a14:foregroundMark x1="2154" y1="46351" x2="1846" y2="36884"/>
                        <a14:foregroundMark x1="1846" y1="36884" x2="32154" y2="10848"/>
                        <a14:foregroundMark x1="32154" y1="10848" x2="48923" y2="5917"/>
                        <a14:foregroundMark x1="48923" y1="5917" x2="70462" y2="11834"/>
                        <a14:foregroundMark x1="70462" y1="11834" x2="88462" y2="30375"/>
                        <a14:foregroundMark x1="88462" y1="30375" x2="91385" y2="42801"/>
                        <a14:foregroundMark x1="91385" y1="42801" x2="90769" y2="54043"/>
                        <a14:foregroundMark x1="90769" y1="54043" x2="78462" y2="79684"/>
                        <a14:foregroundMark x1="78462" y1="79684" x2="65077" y2="94477"/>
                        <a14:foregroundMark x1="65077" y1="94477" x2="64769" y2="94477"/>
                        <a14:foregroundMark x1="99077" y1="48126" x2="97692" y2="47140"/>
                        <a14:foregroundMark x1="97231" y1="53649" x2="96308" y2="53254"/>
                        <a14:foregroundMark x1="79385" y1="12229" x2="56769" y2="2367"/>
                        <a14:foregroundMark x1="56769" y1="2367" x2="36615" y2="4931"/>
                        <a14:foregroundMark x1="36615" y1="4931" x2="11692" y2="18738"/>
                        <a14:foregroundMark x1="11692" y1="18738" x2="4154" y2="28205"/>
                        <a14:foregroundMark x1="4154" y1="28205" x2="3385" y2="35897"/>
                        <a14:foregroundMark x1="3385" y1="35897" x2="923" y2="42998"/>
                        <a14:foregroundMark x1="923" y1="42998" x2="2769" y2="49112"/>
                        <a14:foregroundMark x1="31077" y1="6509" x2="58769" y2="3353"/>
                        <a14:foregroundMark x1="58769" y1="3353" x2="65077" y2="39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5952" flipH="1">
            <a:off x="5079530" y="79010"/>
            <a:ext cx="4892867" cy="38164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65C4B8C-C794-4B75-BB45-B9291ECB54D7}"/>
              </a:ext>
            </a:extLst>
          </p:cNvPr>
          <p:cNvSpPr txBox="1"/>
          <p:nvPr/>
        </p:nvSpPr>
        <p:spPr>
          <a:xfrm>
            <a:off x="5797525" y="757919"/>
            <a:ext cx="386395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 bạn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đã hoàn thành xong các công việc dựng trại rất tốt. Chúng ta cùng nghỉ ngơi nào.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197057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B4B36BE-BBAE-4234-B355-84B837D1D4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561F5081-E712-42CD-9793-3E2CD3B15BDE}"/>
              </a:ext>
            </a:extLst>
          </p:cNvPr>
          <p:cNvGrpSpPr/>
          <p:nvPr/>
        </p:nvGrpSpPr>
        <p:grpSpPr>
          <a:xfrm>
            <a:off x="-248135" y="-121512"/>
            <a:ext cx="1067931" cy="945425"/>
            <a:chOff x="-248135" y="-121512"/>
            <a:chExt cx="1067931" cy="945425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339DBE74-03A1-4830-BE38-7A57A32F1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8135" y="0"/>
              <a:ext cx="695325" cy="823913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DBC50EA-AC80-4515-A44C-A5164BEDD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85570">
              <a:off x="124471" y="-121512"/>
              <a:ext cx="695325" cy="823913"/>
            </a:xfrm>
            <a:prstGeom prst="rect">
              <a:avLst/>
            </a:prstGeom>
          </p:spPr>
        </p:pic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5E6DD25B-B844-4A10-BC7B-0E84E414F4BF}"/>
              </a:ext>
            </a:extLst>
          </p:cNvPr>
          <p:cNvGrpSpPr/>
          <p:nvPr/>
        </p:nvGrpSpPr>
        <p:grpSpPr>
          <a:xfrm>
            <a:off x="1" y="5744572"/>
            <a:ext cx="12191999" cy="1113427"/>
            <a:chOff x="1" y="5605056"/>
            <a:chExt cx="13719705" cy="1252944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9FC1967C-3F5E-422D-AD05-567654434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5605056"/>
              <a:ext cx="6859204" cy="125294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577F578-31EF-468B-A00D-4EDFA1802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0502" y="5605057"/>
              <a:ext cx="6859204" cy="1252943"/>
            </a:xfrm>
            <a:prstGeom prst="rect">
              <a:avLst/>
            </a:prstGeom>
          </p:spPr>
        </p:pic>
      </p:grpSp>
      <p:pic>
        <p:nvPicPr>
          <p:cNvPr id="6" name="Picture 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19C51709-DD46-464A-8E28-D52EF081B7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4345" y1="23163" x2="34345" y2="23163"/>
                        <a14:foregroundMark x1="66613" y1="22843" x2="66613" y2="228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485" y="1138373"/>
            <a:ext cx="5962650" cy="59626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51DD0B-9273-4A46-8EFC-FA5473A6A0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9167" y1="73889" x2="39167" y2="73889"/>
                        <a14:foregroundMark x1="28056" y1="85833" x2="28056" y2="85833"/>
                        <a14:foregroundMark x1="30278" y1="68889" x2="30278" y2="6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83546" y="-243023"/>
            <a:ext cx="5372388" cy="53723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2453F18-88FA-4CB0-A81B-99B7AB81CCC3}"/>
              </a:ext>
            </a:extLst>
          </p:cNvPr>
          <p:cNvSpPr txBox="1"/>
          <p:nvPr/>
        </p:nvSpPr>
        <p:spPr>
          <a:xfrm>
            <a:off x="5140124" y="771225"/>
            <a:ext cx="3390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Hẹn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gặp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48395ED2-F465-4D50-B64D-52668AE305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71154" y="709298"/>
            <a:ext cx="6045187" cy="604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618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B4B36BE-BBAE-4234-B355-84B837D1D4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561F5081-E712-42CD-9793-3E2CD3B15BDE}"/>
              </a:ext>
            </a:extLst>
          </p:cNvPr>
          <p:cNvGrpSpPr/>
          <p:nvPr/>
        </p:nvGrpSpPr>
        <p:grpSpPr>
          <a:xfrm>
            <a:off x="-248135" y="-121512"/>
            <a:ext cx="1067931" cy="945425"/>
            <a:chOff x="-248135" y="-121512"/>
            <a:chExt cx="1067931" cy="945425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339DBE74-03A1-4830-BE38-7A57A32F1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8135" y="0"/>
              <a:ext cx="695325" cy="823913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DBC50EA-AC80-4515-A44C-A5164BEDD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85570">
              <a:off x="124471" y="-121512"/>
              <a:ext cx="695325" cy="823913"/>
            </a:xfrm>
            <a:prstGeom prst="rect">
              <a:avLst/>
            </a:prstGeom>
          </p:spPr>
        </p:pic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5E6DD25B-B844-4A10-BC7B-0E84E414F4BF}"/>
              </a:ext>
            </a:extLst>
          </p:cNvPr>
          <p:cNvGrpSpPr/>
          <p:nvPr/>
        </p:nvGrpSpPr>
        <p:grpSpPr>
          <a:xfrm>
            <a:off x="1" y="5744572"/>
            <a:ext cx="12191999" cy="1113427"/>
            <a:chOff x="1" y="5605056"/>
            <a:chExt cx="13719705" cy="1252944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9FC1967C-3F5E-422D-AD05-567654434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5605056"/>
              <a:ext cx="6859204" cy="125294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577F578-31EF-468B-A00D-4EDFA1802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0502" y="5605057"/>
              <a:ext cx="6859204" cy="1252943"/>
            </a:xfrm>
            <a:prstGeom prst="rect">
              <a:avLst/>
            </a:prstGeom>
          </p:spPr>
        </p:pic>
      </p:grpSp>
      <p:pic>
        <p:nvPicPr>
          <p:cNvPr id="44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19460082-1704-4C83-8FA0-5D31D30359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545162" y="2907366"/>
            <a:ext cx="609600" cy="6096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591DB5-512F-4589-8C97-4523DC0C01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10" b="89910" l="3994" r="94569">
                        <a14:foregroundMark x1="80990" y1="30811" x2="80990" y2="30811"/>
                        <a14:foregroundMark x1="74920" y1="32252" x2="85144" y2="32432"/>
                        <a14:foregroundMark x1="66773" y1="30270" x2="67412" y2="30270"/>
                        <a14:foregroundMark x1="9105" y1="46126" x2="9105" y2="46126"/>
                        <a14:foregroundMark x1="3994" y1="46126" x2="3994" y2="46126"/>
                        <a14:foregroundMark x1="91054" y1="46667" x2="91054" y2="46667"/>
                        <a14:foregroundMark x1="94569" y1="47568" x2="94569" y2="47568"/>
                        <a14:backgroundMark x1="16933" y1="23423" x2="16933" y2="23423"/>
                        <a14:backgroundMark x1="12141" y1="36937" x2="12141" y2="36937"/>
                        <a14:backgroundMark x1="84984" y1="42523" x2="84984" y2="42523"/>
                        <a14:backgroundMark x1="79553" y1="19099" x2="79553" y2="19099"/>
                        <a14:backgroundMark x1="64217" y1="29189" x2="64217" y2="29189"/>
                        <a14:backgroundMark x1="62780" y1="29369" x2="62780" y2="29369"/>
                        <a14:backgroundMark x1="70128" y1="40360" x2="70128" y2="40360"/>
                        <a14:backgroundMark x1="10064" y1="63423" x2="10064" y2="63423"/>
                        <a14:backgroundMark x1="81949" y1="51171" x2="81949" y2="51171"/>
                        <a14:backgroundMark x1="16773" y1="52973" x2="16773" y2="52973"/>
                        <a14:backgroundMark x1="30351" y1="48288" x2="30351" y2="48288"/>
                        <a14:backgroundMark x1="22364" y1="45766" x2="22364" y2="45766"/>
                        <a14:backgroundMark x1="29553" y1="44685" x2="29553" y2="44685"/>
                        <a14:backgroundMark x1="76358" y1="46306" x2="76358" y2="463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3182" y="1233159"/>
            <a:ext cx="6618528" cy="5867864"/>
          </a:xfrm>
          <a:prstGeom prst="rect">
            <a:avLst/>
          </a:prstGeom>
        </p:spPr>
      </p:pic>
      <p:pic>
        <p:nvPicPr>
          <p:cNvPr id="19" name="Picture 18" descr="A black and white cat&#10;&#10;Description automatically generated with low confidence">
            <a:extLst>
              <a:ext uri="{FF2B5EF4-FFF2-40B4-BE49-F238E27FC236}">
                <a16:creationId xmlns:a16="http://schemas.microsoft.com/office/drawing/2014/main" id="{A1FC0A99-7772-48D0-AED2-E61BE514E51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667" b="96000" l="4231" r="97308">
                        <a14:foregroundMark x1="39231" y1="42000" x2="36923" y2="23333"/>
                        <a14:foregroundMark x1="36923" y1="23333" x2="23846" y2="12667"/>
                        <a14:foregroundMark x1="19231" y1="42000" x2="15769" y2="23667"/>
                        <a14:foregroundMark x1="15769" y1="23667" x2="24615" y2="6667"/>
                        <a14:foregroundMark x1="24615" y1="6667" x2="48077" y2="7000"/>
                        <a14:foregroundMark x1="48077" y1="7000" x2="49231" y2="6667"/>
                        <a14:foregroundMark x1="4615" y1="10000" x2="4615" y2="10000"/>
                        <a14:foregroundMark x1="93077" y1="48000" x2="93077" y2="48000"/>
                        <a14:foregroundMark x1="88462" y1="38667" x2="92308" y2="55333"/>
                        <a14:foregroundMark x1="97692" y1="49333" x2="97692" y2="49333"/>
                        <a14:foregroundMark x1="78462" y1="84667" x2="78462" y2="84667"/>
                        <a14:foregroundMark x1="73846" y1="93333" x2="73846" y2="93333"/>
                        <a14:foregroundMark x1="50769" y1="2667" x2="50769" y2="2667"/>
                        <a14:foregroundMark x1="46923" y1="96000" x2="46923" y2="96000"/>
                        <a14:foregroundMark x1="11538" y1="22000" x2="11538" y2="22000"/>
                        <a14:foregroundMark x1="13077" y1="18000" x2="13077" y2="1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08007" y="3858183"/>
            <a:ext cx="2476500" cy="285750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131020B7-9435-4343-817C-96E4E9C5A24E}"/>
              </a:ext>
            </a:extLst>
          </p:cNvPr>
          <p:cNvGrpSpPr/>
          <p:nvPr/>
        </p:nvGrpSpPr>
        <p:grpSpPr>
          <a:xfrm>
            <a:off x="4521673" y="1358358"/>
            <a:ext cx="4572000" cy="4572000"/>
            <a:chOff x="4519205" y="1170083"/>
            <a:chExt cx="4572000" cy="4572000"/>
          </a:xfrm>
        </p:grpSpPr>
        <p:pic>
          <p:nvPicPr>
            <p:cNvPr id="33" name="Picture 32" descr="Chart, bubble chart&#10;&#10;Description automatically generated">
              <a:extLst>
                <a:ext uri="{FF2B5EF4-FFF2-40B4-BE49-F238E27FC236}">
                  <a16:creationId xmlns:a16="http://schemas.microsoft.com/office/drawing/2014/main" id="{AC71F11E-D34D-45C8-BD7A-1725CA8D6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4167" r="93333">
                          <a14:foregroundMark x1="7778" y1="50278" x2="7778" y2="50278"/>
                          <a14:foregroundMark x1="4167" y1="50278" x2="4167" y2="50278"/>
                          <a14:foregroundMark x1="85000" y1="71389" x2="85000" y2="71389"/>
                          <a14:foregroundMark x1="93333" y1="78611" x2="93333" y2="7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19205" y="1170083"/>
              <a:ext cx="4572000" cy="4572000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86247C1-6DA5-4C4E-8FAA-B981B5D469D5}"/>
                </a:ext>
              </a:extLst>
            </p:cNvPr>
            <p:cNvSpPr txBox="1"/>
            <p:nvPr/>
          </p:nvSpPr>
          <p:spPr>
            <a:xfrm>
              <a:off x="5434660" y="2340387"/>
              <a:ext cx="3273299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 hãy điền dấu </a:t>
              </a:r>
              <a:r>
                <a:rPr lang="en-US" sz="4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 &gt; ; &lt; ; =)</a:t>
              </a:r>
              <a:endPara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A2FCFE5-2D8D-4772-8094-8413EE2E507B}"/>
              </a:ext>
            </a:extLst>
          </p:cNvPr>
          <p:cNvGrpSpPr/>
          <p:nvPr/>
        </p:nvGrpSpPr>
        <p:grpSpPr>
          <a:xfrm>
            <a:off x="7880710" y="-266190"/>
            <a:ext cx="4466759" cy="4392807"/>
            <a:chOff x="7417152" y="-244560"/>
            <a:chExt cx="4954228" cy="5046833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627CBAEC-5581-4E7E-B50F-99613EA204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7585" b="91018" l="5696" r="94304">
                          <a14:foregroundMark x1="15190" y1="7585" x2="15190" y2="7585"/>
                          <a14:foregroundMark x1="85021" y1="7984" x2="85021" y2="7984"/>
                          <a14:foregroundMark x1="92405" y1="49900" x2="92405" y2="49900"/>
                          <a14:foregroundMark x1="10127" y1="48503" x2="13502" y2="90220"/>
                          <a14:foregroundMark x1="13502" y1="90220" x2="11814" y2="90818"/>
                          <a14:foregroundMark x1="5907" y1="56687" x2="5907" y2="56687"/>
                          <a14:foregroundMark x1="91772" y1="86627" x2="91772" y2="86627"/>
                          <a14:foregroundMark x1="90717" y1="77645" x2="94304" y2="910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7152" y="-244560"/>
              <a:ext cx="4774848" cy="504683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DAB2C3A-745E-414D-9508-082608E0F79E}"/>
                </a:ext>
              </a:extLst>
            </p:cNvPr>
            <p:cNvSpPr txBox="1"/>
            <p:nvPr/>
          </p:nvSpPr>
          <p:spPr>
            <a:xfrm>
              <a:off x="7956774" y="2675064"/>
              <a:ext cx="4414606" cy="12729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6600" b="1">
                  <a:solidFill>
                    <a:srgbClr val="000000"/>
                  </a:solidFill>
                  <a:latin typeface="Times New Roman" panose="02020603050405020304" pitchFamily="18" charset="0"/>
                  <a:ea typeface="Palatino Linotype" panose="02040502050505030304" pitchFamily="18" charset="0"/>
                </a:rPr>
                <a:t>555</a:t>
              </a:r>
              <a:r>
                <a:rPr lang="en-US" sz="6600" b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Palatino Linotype" panose="02040502050505030304" pitchFamily="18" charset="0"/>
                </a:rPr>
                <a:t> ... 56</a:t>
              </a:r>
              <a:r>
                <a:rPr lang="en-US" sz="6600" b="1">
                  <a:solidFill>
                    <a:srgbClr val="000000"/>
                  </a:solidFill>
                  <a:latin typeface="Times New Roman" panose="02020603050405020304" pitchFamily="18" charset="0"/>
                  <a:ea typeface="Palatino Linotype" panose="02040502050505030304" pitchFamily="18" charset="0"/>
                </a:rPr>
                <a:t>5</a:t>
              </a:r>
              <a:endParaRPr lang="en-US" sz="8800" b="1"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89471150-324C-474D-9AB9-623BB883F6B7}"/>
              </a:ext>
            </a:extLst>
          </p:cNvPr>
          <p:cNvSpPr txBox="1"/>
          <p:nvPr/>
        </p:nvSpPr>
        <p:spPr>
          <a:xfrm>
            <a:off x="9773158" y="1770751"/>
            <a:ext cx="66366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5EFE5E3-C25B-4DE6-A23C-9CD367C66184}"/>
              </a:ext>
            </a:extLst>
          </p:cNvPr>
          <p:cNvGrpSpPr/>
          <p:nvPr/>
        </p:nvGrpSpPr>
        <p:grpSpPr>
          <a:xfrm>
            <a:off x="4348456" y="1097072"/>
            <a:ext cx="4572000" cy="4572000"/>
            <a:chOff x="3853944" y="893387"/>
            <a:chExt cx="4572000" cy="4572000"/>
          </a:xfrm>
        </p:grpSpPr>
        <p:pic>
          <p:nvPicPr>
            <p:cNvPr id="40" name="Picture 39" descr="Shape, circle&#10;&#10;Description automatically generated">
              <a:extLst>
                <a:ext uri="{FF2B5EF4-FFF2-40B4-BE49-F238E27FC236}">
                  <a16:creationId xmlns:a16="http://schemas.microsoft.com/office/drawing/2014/main" id="{6E706843-8E0F-4A68-9C57-4A2C7C38D5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3611" r="91667">
                          <a14:foregroundMark x1="11111" y1="51389" x2="11111" y2="51389"/>
                          <a14:foregroundMark x1="91944" y1="43333" x2="91944" y2="43333"/>
                          <a14:foregroundMark x1="87500" y1="41389" x2="6360" y2="49449"/>
                          <a14:foregroundMark x1="8056" y1="50278" x2="10278" y2="50556"/>
                          <a14:foregroundMark x1="5997" y1="50020" x2="8056" y2="50278"/>
                          <a14:foregroundMark x1="67222" y1="16667" x2="67222" y2="16667"/>
                          <a14:foregroundMark x1="82222" y1="21389" x2="82222" y2="21389"/>
                          <a14:backgroundMark x1="5000" y1="48889" x2="5000" y2="48889"/>
                          <a14:backgroundMark x1="5000" y1="51111" x2="5000" y2="51111"/>
                          <a14:backgroundMark x1="5833" y1="50278" x2="5833" y2="50278"/>
                          <a14:backgroundMark x1="7500" y1="50278" x2="7500" y2="50278"/>
                          <a14:backgroundMark x1="5833" y1="48056" x2="5833" y2="48056"/>
                          <a14:backgroundMark x1="5833" y1="50556" x2="5833" y2="50556"/>
                          <a14:backgroundMark x1="6111" y1="50556" x2="6111" y2="50556"/>
                          <a14:backgroundMark x1="6111" y1="51389" x2="6111" y2="51389"/>
                          <a14:backgroundMark x1="3056" y1="50278" x2="3056" y2="50278"/>
                          <a14:backgroundMark x1="3056" y1="50278" x2="5833" y2="502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53944" y="893387"/>
              <a:ext cx="4572000" cy="4572000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51102EA-18D8-4F28-8BED-2A2CEDC2E4AB}"/>
                </a:ext>
              </a:extLst>
            </p:cNvPr>
            <p:cNvSpPr txBox="1"/>
            <p:nvPr/>
          </p:nvSpPr>
          <p:spPr>
            <a:xfrm>
              <a:off x="4749521" y="2524540"/>
              <a:ext cx="283477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 bạn giỏi lắm. Mình sẽ đi thám hiểm với các bạn.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2C739C54-6F24-4585-A34C-B69EB0467F8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168814" y="2739125"/>
            <a:ext cx="3083085" cy="8768702"/>
          </a:xfrm>
          <a:prstGeom prst="rect">
            <a:avLst/>
          </a:prstGeom>
        </p:spPr>
      </p:pic>
      <p:pic>
        <p:nvPicPr>
          <p:cNvPr id="35" name="Picture 34">
            <a:hlinkClick r:id="rId20" action="ppaction://hlinksldjump"/>
            <a:extLst>
              <a:ext uri="{FF2B5EF4-FFF2-40B4-BE49-F238E27FC236}">
                <a16:creationId xmlns:a16="http://schemas.microsoft.com/office/drawing/2014/main" id="{EF341943-8519-42F3-8473-B6ECF2B4E46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963047" y="4188670"/>
            <a:ext cx="2845505" cy="199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42422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448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B4B36BE-BBAE-4234-B355-84B837D1D4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561F5081-E712-42CD-9793-3E2CD3B15BDE}"/>
              </a:ext>
            </a:extLst>
          </p:cNvPr>
          <p:cNvGrpSpPr/>
          <p:nvPr/>
        </p:nvGrpSpPr>
        <p:grpSpPr>
          <a:xfrm>
            <a:off x="-248135" y="-121512"/>
            <a:ext cx="1067931" cy="945425"/>
            <a:chOff x="-248135" y="-121512"/>
            <a:chExt cx="1067931" cy="945425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339DBE74-03A1-4830-BE38-7A57A32F1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8135" y="0"/>
              <a:ext cx="695325" cy="823913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DBC50EA-AC80-4515-A44C-A5164BEDD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85570">
              <a:off x="124471" y="-121512"/>
              <a:ext cx="695325" cy="823913"/>
            </a:xfrm>
            <a:prstGeom prst="rect">
              <a:avLst/>
            </a:prstGeom>
          </p:spPr>
        </p:pic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5E6DD25B-B844-4A10-BC7B-0E84E414F4BF}"/>
              </a:ext>
            </a:extLst>
          </p:cNvPr>
          <p:cNvGrpSpPr/>
          <p:nvPr/>
        </p:nvGrpSpPr>
        <p:grpSpPr>
          <a:xfrm>
            <a:off x="1" y="5744572"/>
            <a:ext cx="12191999" cy="1113427"/>
            <a:chOff x="1" y="5605056"/>
            <a:chExt cx="13719705" cy="1252944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9FC1967C-3F5E-422D-AD05-567654434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5605056"/>
              <a:ext cx="6859204" cy="125294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577F578-31EF-468B-A00D-4EDFA1802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0502" y="5605057"/>
              <a:ext cx="6859204" cy="1252943"/>
            </a:xfrm>
            <a:prstGeom prst="rect">
              <a:avLst/>
            </a:prstGeom>
          </p:spPr>
        </p:pic>
      </p:grpSp>
      <p:pic>
        <p:nvPicPr>
          <p:cNvPr id="44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19460082-1704-4C83-8FA0-5D31D30359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545162" y="2907366"/>
            <a:ext cx="609600" cy="609600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DA2FCFE5-2D8D-4772-8094-8413EE2E507B}"/>
              </a:ext>
            </a:extLst>
          </p:cNvPr>
          <p:cNvGrpSpPr/>
          <p:nvPr/>
        </p:nvGrpSpPr>
        <p:grpSpPr>
          <a:xfrm>
            <a:off x="7880710" y="-266190"/>
            <a:ext cx="4305029" cy="4392807"/>
            <a:chOff x="7417152" y="-244560"/>
            <a:chExt cx="4774848" cy="5046833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627CBAEC-5581-4E7E-B50F-99613EA2046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7585" b="91018" l="5696" r="94304">
                          <a14:foregroundMark x1="15190" y1="7585" x2="15190" y2="7585"/>
                          <a14:foregroundMark x1="85021" y1="7984" x2="85021" y2="7984"/>
                          <a14:foregroundMark x1="92405" y1="49900" x2="92405" y2="49900"/>
                          <a14:foregroundMark x1="10127" y1="48503" x2="13502" y2="90220"/>
                          <a14:foregroundMark x1="13502" y1="90220" x2="11814" y2="90818"/>
                          <a14:foregroundMark x1="5907" y1="56687" x2="5907" y2="56687"/>
                          <a14:foregroundMark x1="91772" y1="86627" x2="91772" y2="86627"/>
                          <a14:foregroundMark x1="90717" y1="77645" x2="94304" y2="910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7152" y="-244560"/>
              <a:ext cx="4774848" cy="504683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DAB2C3A-745E-414D-9508-082608E0F79E}"/>
                </a:ext>
              </a:extLst>
            </p:cNvPr>
            <p:cNvSpPr txBox="1"/>
            <p:nvPr/>
          </p:nvSpPr>
          <p:spPr>
            <a:xfrm>
              <a:off x="7832360" y="2694761"/>
              <a:ext cx="4341128" cy="12729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6600" b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Palatino Linotype" panose="02040502050505030304" pitchFamily="18" charset="0"/>
                </a:rPr>
                <a:t>2</a:t>
              </a:r>
              <a:r>
                <a:rPr lang="en-US" sz="6600" b="1">
                  <a:solidFill>
                    <a:srgbClr val="000000"/>
                  </a:solidFill>
                  <a:latin typeface="Times New Roman" panose="02020603050405020304" pitchFamily="18" charset="0"/>
                  <a:ea typeface="Palatino Linotype" panose="02040502050505030304" pitchFamily="18" charset="0"/>
                </a:rPr>
                <a:t>99</a:t>
              </a:r>
              <a:r>
                <a:rPr lang="en-US" sz="6600" b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Palatino Linotype" panose="02040502050505030304" pitchFamily="18" charset="0"/>
                </a:rPr>
                <a:t> ... 2</a:t>
              </a:r>
              <a:r>
                <a:rPr lang="en-US" sz="6600" b="1">
                  <a:solidFill>
                    <a:srgbClr val="000000"/>
                  </a:solidFill>
                  <a:latin typeface="Times New Roman" panose="02020603050405020304" pitchFamily="18" charset="0"/>
                  <a:ea typeface="Palatino Linotype" panose="02040502050505030304" pitchFamily="18" charset="0"/>
                </a:rPr>
                <a:t>89</a:t>
              </a:r>
              <a:endParaRPr lang="en-US" sz="8800" b="1"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89471150-324C-474D-9AB9-623BB883F6B7}"/>
              </a:ext>
            </a:extLst>
          </p:cNvPr>
          <p:cNvSpPr txBox="1"/>
          <p:nvPr/>
        </p:nvSpPr>
        <p:spPr>
          <a:xfrm>
            <a:off x="9587953" y="1767535"/>
            <a:ext cx="66366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  <p:pic>
        <p:nvPicPr>
          <p:cNvPr id="9" name="Picture 8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AF93E91A-3195-4339-9D76-2A3B96A2D6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344" b="98633" l="4018" r="98214">
                        <a14:foregroundMark x1="4464" y1="44922" x2="4464" y2="44922"/>
                        <a14:foregroundMark x1="24554" y1="52344" x2="26786" y2="58203"/>
                        <a14:foregroundMark x1="17857" y1="55078" x2="15402" y2="64648"/>
                        <a14:foregroundMark x1="15402" y1="64648" x2="20982" y2="63281"/>
                        <a14:foregroundMark x1="23214" y1="57031" x2="21429" y2="67969"/>
                        <a14:foregroundMark x1="12500" y1="68359" x2="25000" y2="68750"/>
                        <a14:foregroundMark x1="25000" y1="68750" x2="29464" y2="64063"/>
                        <a14:foregroundMark x1="18750" y1="55078" x2="47321" y2="41016"/>
                        <a14:foregroundMark x1="84375" y1="63672" x2="80134" y2="53906"/>
                        <a14:foregroundMark x1="80134" y1="53906" x2="73661" y2="63672"/>
                        <a14:foregroundMark x1="73661" y1="63672" x2="73661" y2="64063"/>
                        <a14:foregroundMark x1="75000" y1="54688" x2="75000" y2="54688"/>
                        <a14:foregroundMark x1="76786" y1="58594" x2="71875" y2="51563"/>
                        <a14:foregroundMark x1="54018" y1="35938" x2="34375" y2="39844"/>
                        <a14:foregroundMark x1="55357" y1="40625" x2="62054" y2="39844"/>
                        <a14:foregroundMark x1="73661" y1="16016" x2="73661" y2="16016"/>
                        <a14:foregroundMark x1="54464" y1="10156" x2="48214" y2="9766"/>
                        <a14:foregroundMark x1="79464" y1="4297" x2="76116" y2="19531"/>
                        <a14:foregroundMark x1="76116" y1="19531" x2="91741" y2="43945"/>
                        <a14:foregroundMark x1="91741" y1="43945" x2="91071" y2="67188"/>
                        <a14:foregroundMark x1="95982" y1="41016" x2="95982" y2="41016"/>
                        <a14:foregroundMark x1="80357" y1="5469" x2="80357" y2="5469"/>
                        <a14:foregroundMark x1="83929" y1="5469" x2="83929" y2="5469"/>
                        <a14:foregroundMark x1="83036" y1="2344" x2="83036" y2="2344"/>
                        <a14:foregroundMark x1="82143" y1="53516" x2="82143" y2="53516"/>
                        <a14:foregroundMark x1="85268" y1="60156" x2="75446" y2="50391"/>
                        <a14:foregroundMark x1="34821" y1="66797" x2="34821" y2="66797"/>
                        <a14:foregroundMark x1="34821" y1="69141" x2="34821" y2="69141"/>
                        <a14:foregroundMark x1="35268" y1="65625" x2="35268" y2="65625"/>
                        <a14:foregroundMark x1="15179" y1="70703" x2="15179" y2="70703"/>
                        <a14:foregroundMark x1="67857" y1="66797" x2="67857" y2="66797"/>
                        <a14:foregroundMark x1="85714" y1="67188" x2="85714" y2="67188"/>
                        <a14:foregroundMark x1="9821" y1="89063" x2="87500" y2="93359"/>
                        <a14:foregroundMark x1="92857" y1="89453" x2="4464" y2="87695"/>
                        <a14:foregroundMark x1="4464" y1="87695" x2="28795" y2="95117"/>
                        <a14:foregroundMark x1="28795" y1="95117" x2="56250" y2="93750"/>
                        <a14:foregroundMark x1="56250" y1="93750" x2="95089" y2="97656"/>
                        <a14:foregroundMark x1="95089" y1="97656" x2="96875" y2="96094"/>
                        <a14:foregroundMark x1="18304" y1="97266" x2="18304" y2="97266"/>
                        <a14:foregroundMark x1="8482" y1="96094" x2="22321" y2="98828"/>
                        <a14:foregroundMark x1="98214" y1="41797" x2="98214" y2="41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4" y="704158"/>
            <a:ext cx="5234306" cy="5982064"/>
          </a:xfrm>
          <a:prstGeom prst="rect">
            <a:avLst/>
          </a:prstGeom>
        </p:spPr>
      </p:pic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0EAF130-6A51-4C64-BE7D-3F4456C1FC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39" b="98357" l="1223" r="99457">
                        <a14:foregroundMark x1="21060" y1="5869" x2="46603" y2="9155"/>
                        <a14:foregroundMark x1="45245" y1="2817" x2="45245" y2="2817"/>
                        <a14:foregroundMark x1="26359" y1="10563" x2="26359" y2="10563"/>
                        <a14:foregroundMark x1="19158" y1="8920" x2="36957" y2="13928"/>
                        <a14:foregroundMark x1="79891" y1="12520" x2="99728" y2="6416"/>
                        <a14:foregroundMark x1="69837" y1="1408" x2="69837" y2="1408"/>
                        <a14:foregroundMark x1="44701" y1="1095" x2="44701" y2="1095"/>
                        <a14:foregroundMark x1="43750" y1="16354" x2="43750" y2="16354"/>
                        <a14:foregroundMark x1="47147" y1="16667" x2="40353" y2="17214"/>
                        <a14:foregroundMark x1="49049" y1="23083" x2="38859" y2="22535"/>
                        <a14:foregroundMark x1="40897" y1="17527" x2="41304" y2="27230"/>
                        <a14:foregroundMark x1="63995" y1="23865" x2="65761" y2="15884"/>
                        <a14:foregroundMark x1="65761" y1="15884" x2="75136" y2="22144"/>
                        <a14:foregroundMark x1="75136" y1="22144" x2="70245" y2="24726"/>
                        <a14:foregroundMark x1="69293" y1="16667" x2="69293" y2="16667"/>
                        <a14:foregroundMark x1="72690" y1="16667" x2="72690" y2="16667"/>
                        <a14:foregroundMark x1="75543" y1="18858" x2="75543" y2="18858"/>
                        <a14:foregroundMark x1="5163" y1="76682" x2="5163" y2="76682"/>
                        <a14:foregroundMark x1="12908" y1="75274" x2="10870" y2="75587"/>
                        <a14:foregroundMark x1="10462" y1="75587" x2="1223" y2="79734"/>
                        <a14:foregroundMark x1="6658" y1="98357" x2="11413" y2="91941"/>
                        <a14:foregroundMark x1="58696" y1="98357" x2="58696" y2="98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691" y="2090694"/>
            <a:ext cx="2646564" cy="4595528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131020B7-9435-4343-817C-96E4E9C5A24E}"/>
              </a:ext>
            </a:extLst>
          </p:cNvPr>
          <p:cNvGrpSpPr/>
          <p:nvPr/>
        </p:nvGrpSpPr>
        <p:grpSpPr>
          <a:xfrm>
            <a:off x="4669446" y="-78700"/>
            <a:ext cx="4572000" cy="4572000"/>
            <a:chOff x="4519205" y="1170083"/>
            <a:chExt cx="4572000" cy="4572000"/>
          </a:xfrm>
        </p:grpSpPr>
        <p:pic>
          <p:nvPicPr>
            <p:cNvPr id="33" name="Picture 32" descr="Chart, bubble chart&#10;&#10;Description automatically generated">
              <a:extLst>
                <a:ext uri="{FF2B5EF4-FFF2-40B4-BE49-F238E27FC236}">
                  <a16:creationId xmlns:a16="http://schemas.microsoft.com/office/drawing/2014/main" id="{AC71F11E-D34D-45C8-BD7A-1725CA8D6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4167" r="93333">
                          <a14:foregroundMark x1="7778" y1="50278" x2="7778" y2="50278"/>
                          <a14:foregroundMark x1="4167" y1="50278" x2="4167" y2="50278"/>
                          <a14:foregroundMark x1="85000" y1="71389" x2="85000" y2="71389"/>
                          <a14:foregroundMark x1="93333" y1="78611" x2="93333" y2="7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19205" y="1170083"/>
              <a:ext cx="4572000" cy="4572000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86247C1-6DA5-4C4E-8FAA-B981B5D469D5}"/>
                </a:ext>
              </a:extLst>
            </p:cNvPr>
            <p:cNvSpPr txBox="1"/>
            <p:nvPr/>
          </p:nvSpPr>
          <p:spPr>
            <a:xfrm>
              <a:off x="5434660" y="2340387"/>
              <a:ext cx="3273299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 hãy điền dấu </a:t>
              </a:r>
              <a:r>
                <a:rPr lang="en-US" sz="4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 &gt; ; &lt; ; =)</a:t>
              </a:r>
              <a:endPara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7" name="Picture 26" descr="Shape&#10;&#10;Description automatically generated with medium confidence">
            <a:extLst>
              <a:ext uri="{FF2B5EF4-FFF2-40B4-BE49-F238E27FC236}">
                <a16:creationId xmlns:a16="http://schemas.microsoft.com/office/drawing/2014/main" id="{D1F227BF-81DD-440D-9741-871F27CCD53A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0096" b="93770" l="3195" r="32268">
                        <a14:foregroundMark x1="11502" y1="43930" x2="16933" y2="45208"/>
                        <a14:foregroundMark x1="10224" y1="41374" x2="10224" y2="41374"/>
                        <a14:foregroundMark x1="19169" y1="40096" x2="19169" y2="40096"/>
                        <a14:foregroundMark x1="9904" y1="40096" x2="9904" y2="40096"/>
                        <a14:foregroundMark x1="9904" y1="51278" x2="9904" y2="51278"/>
                        <a14:foregroundMark x1="18850" y1="50958" x2="18850" y2="50958"/>
                        <a14:foregroundMark x1="15335" y1="56390" x2="15335" y2="56390"/>
                        <a14:foregroundMark x1="14058" y1="58626" x2="14058" y2="58626"/>
                        <a14:foregroundMark x1="32268" y1="84505" x2="32268" y2="84505"/>
                        <a14:foregroundMark x1="12620" y1="58626" x2="12620" y2="58626"/>
                        <a14:foregroundMark x1="15335" y1="58786" x2="15335" y2="58786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097" r="67315"/>
          <a:stretch/>
        </p:blipFill>
        <p:spPr>
          <a:xfrm flipH="1">
            <a:off x="2221048" y="1498535"/>
            <a:ext cx="3190599" cy="5945145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55EFE5E3-C25B-4DE6-A23C-9CD367C66184}"/>
              </a:ext>
            </a:extLst>
          </p:cNvPr>
          <p:cNvGrpSpPr/>
          <p:nvPr/>
        </p:nvGrpSpPr>
        <p:grpSpPr>
          <a:xfrm>
            <a:off x="4339372" y="-367082"/>
            <a:ext cx="4572000" cy="4572000"/>
            <a:chOff x="3853944" y="893387"/>
            <a:chExt cx="4572000" cy="4572000"/>
          </a:xfrm>
        </p:grpSpPr>
        <p:pic>
          <p:nvPicPr>
            <p:cNvPr id="40" name="Picture 39" descr="Shape, circle&#10;&#10;Description automatically generated">
              <a:extLst>
                <a:ext uri="{FF2B5EF4-FFF2-40B4-BE49-F238E27FC236}">
                  <a16:creationId xmlns:a16="http://schemas.microsoft.com/office/drawing/2014/main" id="{6E706843-8E0F-4A68-9C57-4A2C7C38D5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3611" r="91667">
                          <a14:foregroundMark x1="11111" y1="51389" x2="11111" y2="51389"/>
                          <a14:foregroundMark x1="91944" y1="43333" x2="91944" y2="43333"/>
                          <a14:foregroundMark x1="87500" y1="41389" x2="6360" y2="49449"/>
                          <a14:foregroundMark x1="8056" y1="50278" x2="10278" y2="50556"/>
                          <a14:foregroundMark x1="5997" y1="50020" x2="8056" y2="50278"/>
                          <a14:foregroundMark x1="67222" y1="16667" x2="67222" y2="16667"/>
                          <a14:foregroundMark x1="82222" y1="21389" x2="82222" y2="21389"/>
                          <a14:backgroundMark x1="5000" y1="48889" x2="5000" y2="48889"/>
                          <a14:backgroundMark x1="5000" y1="51111" x2="5000" y2="51111"/>
                          <a14:backgroundMark x1="5833" y1="50278" x2="5833" y2="50278"/>
                          <a14:backgroundMark x1="7500" y1="50278" x2="7500" y2="50278"/>
                          <a14:backgroundMark x1="5833" y1="48056" x2="5833" y2="48056"/>
                          <a14:backgroundMark x1="5833" y1="50556" x2="5833" y2="50556"/>
                          <a14:backgroundMark x1="6111" y1="50556" x2="6111" y2="50556"/>
                          <a14:backgroundMark x1="6111" y1="51389" x2="6111" y2="51389"/>
                          <a14:backgroundMark x1="3056" y1="50278" x2="3056" y2="50278"/>
                          <a14:backgroundMark x1="3056" y1="50278" x2="5833" y2="502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53944" y="893387"/>
              <a:ext cx="4572000" cy="4572000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51102EA-18D8-4F28-8BED-2A2CEDC2E4AB}"/>
                </a:ext>
              </a:extLst>
            </p:cNvPr>
            <p:cNvSpPr txBox="1"/>
            <p:nvPr/>
          </p:nvSpPr>
          <p:spPr>
            <a:xfrm>
              <a:off x="4749521" y="2524540"/>
              <a:ext cx="283477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 bạn giỏi lắm. Mình sẽ đi thám hiểm với các bạn.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65465459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3448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B4B36BE-BBAE-4234-B355-84B837D1D4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561F5081-E712-42CD-9793-3E2CD3B15BDE}"/>
              </a:ext>
            </a:extLst>
          </p:cNvPr>
          <p:cNvGrpSpPr/>
          <p:nvPr/>
        </p:nvGrpSpPr>
        <p:grpSpPr>
          <a:xfrm>
            <a:off x="-248135" y="-121512"/>
            <a:ext cx="1067931" cy="945425"/>
            <a:chOff x="-248135" y="-121512"/>
            <a:chExt cx="1067931" cy="945425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339DBE74-03A1-4830-BE38-7A57A32F1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8135" y="0"/>
              <a:ext cx="695325" cy="823913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DBC50EA-AC80-4515-A44C-A5164BEDD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85570">
              <a:off x="124471" y="-121512"/>
              <a:ext cx="695325" cy="823913"/>
            </a:xfrm>
            <a:prstGeom prst="rect">
              <a:avLst/>
            </a:prstGeom>
          </p:spPr>
        </p:pic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5E6DD25B-B844-4A10-BC7B-0E84E414F4BF}"/>
              </a:ext>
            </a:extLst>
          </p:cNvPr>
          <p:cNvGrpSpPr/>
          <p:nvPr/>
        </p:nvGrpSpPr>
        <p:grpSpPr>
          <a:xfrm>
            <a:off x="1" y="5744572"/>
            <a:ext cx="12191999" cy="1113427"/>
            <a:chOff x="1" y="5605056"/>
            <a:chExt cx="13719705" cy="1252944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9FC1967C-3F5E-422D-AD05-567654434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5605056"/>
              <a:ext cx="6859204" cy="125294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577F578-31EF-468B-A00D-4EDFA1802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0502" y="5605057"/>
              <a:ext cx="6859204" cy="1252943"/>
            </a:xfrm>
            <a:prstGeom prst="rect">
              <a:avLst/>
            </a:prstGeom>
          </p:spPr>
        </p:pic>
      </p:grpSp>
      <p:pic>
        <p:nvPicPr>
          <p:cNvPr id="6" name="Picture 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19C51709-DD46-464A-8E28-D52EF081B7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4345" y1="23163" x2="34345" y2="23163"/>
                        <a14:foregroundMark x1="66613" y1="22843" x2="66613" y2="228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485" y="1138373"/>
            <a:ext cx="5962650" cy="59626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51DD0B-9273-4A46-8EFC-FA5473A6A0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9167" y1="73889" x2="39167" y2="73889"/>
                        <a14:foregroundMark x1="28056" y1="85833" x2="28056" y2="85833"/>
                        <a14:foregroundMark x1="30278" y1="68889" x2="30278" y2="6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83546" y="-243023"/>
            <a:ext cx="5372388" cy="53723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2453F18-88FA-4CB0-A81B-99B7AB81CCC3}"/>
              </a:ext>
            </a:extLst>
          </p:cNvPr>
          <p:cNvSpPr txBox="1"/>
          <p:nvPr/>
        </p:nvSpPr>
        <p:spPr>
          <a:xfrm>
            <a:off x="5105400" y="747398"/>
            <a:ext cx="33909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Vậy là các bạn đã có mặt đầy đủ rồi. Bây giờ chúng ta cùng đi nào.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48395ED2-F465-4D50-B64D-52668AE305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71154" y="709298"/>
            <a:ext cx="6045187" cy="604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2744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18A4FD0-8BC0-40E6-8B27-47E8A6E131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D6EE716-4C32-48E0-A002-7565F78718D6}"/>
              </a:ext>
            </a:extLst>
          </p:cNvPr>
          <p:cNvSpPr/>
          <p:nvPr/>
        </p:nvSpPr>
        <p:spPr>
          <a:xfrm>
            <a:off x="1730602" y="790217"/>
            <a:ext cx="9516817" cy="4080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E7E740FF-8FEF-4A4F-9AC3-535168C4EE62}"/>
              </a:ext>
            </a:extLst>
          </p:cNvPr>
          <p:cNvGrpSpPr/>
          <p:nvPr/>
        </p:nvGrpSpPr>
        <p:grpSpPr>
          <a:xfrm>
            <a:off x="0" y="4131674"/>
            <a:ext cx="12191999" cy="3225796"/>
            <a:chOff x="0" y="4119048"/>
            <a:chExt cx="10174922" cy="371684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C3503717-EF73-4D20-9582-CF6D68684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119048"/>
              <a:ext cx="5562600" cy="3236478"/>
            </a:xfrm>
            <a:prstGeom prst="rect">
              <a:avLst/>
            </a:prstGeom>
          </p:spPr>
        </p:pic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D5646330-F132-41A2-B26C-2FA0804A9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5152316"/>
              <a:ext cx="4612322" cy="2683580"/>
            </a:xfrm>
            <a:prstGeom prst="rect">
              <a:avLst/>
            </a:prstGeom>
          </p:spPr>
        </p:pic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E5E2DAAC-1163-4AE8-9DB2-274B0D597962}"/>
              </a:ext>
            </a:extLst>
          </p:cNvPr>
          <p:cNvGrpSpPr/>
          <p:nvPr/>
        </p:nvGrpSpPr>
        <p:grpSpPr>
          <a:xfrm>
            <a:off x="-1" y="24109"/>
            <a:ext cx="11740895" cy="1494408"/>
            <a:chOff x="0" y="0"/>
            <a:chExt cx="12192000" cy="252646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BE8BC59F-F0E2-48BC-BE6E-9D9359E022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9204" y="0"/>
              <a:ext cx="5332796" cy="190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9195ACB-4AA4-4E5E-820B-78D139295A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7072516" cy="2526469"/>
            </a:xfrm>
            <a:prstGeom prst="rect">
              <a:avLst/>
            </a:prstGeom>
          </p:spPr>
        </p:pic>
      </p:grpSp>
      <p:pic>
        <p:nvPicPr>
          <p:cNvPr id="34" name="图片 33">
            <a:extLst>
              <a:ext uri="{FF2B5EF4-FFF2-40B4-BE49-F238E27FC236}">
                <a16:creationId xmlns:a16="http://schemas.microsoft.com/office/drawing/2014/main" id="{A3C9C915-8785-45EC-AB17-DA6383F172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5284"/>
            <a:ext cx="2277384" cy="2227943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297D4E88-3958-4A9C-9959-963A323F9E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4386" y="4953001"/>
            <a:ext cx="1427614" cy="2227943"/>
          </a:xfrm>
          <a:prstGeom prst="rect">
            <a:avLst/>
          </a:prstGeom>
        </p:spPr>
      </p:pic>
      <p:sp>
        <p:nvSpPr>
          <p:cNvPr id="36" name="标题 1">
            <a:extLst>
              <a:ext uri="{FF2B5EF4-FFF2-40B4-BE49-F238E27FC236}">
                <a16:creationId xmlns:a16="http://schemas.microsoft.com/office/drawing/2014/main" id="{C2420CB9-2BC1-4D8E-A30C-58586C6AB160}"/>
              </a:ext>
            </a:extLst>
          </p:cNvPr>
          <p:cNvSpPr txBox="1">
            <a:spLocks/>
          </p:cNvSpPr>
          <p:nvPr/>
        </p:nvSpPr>
        <p:spPr>
          <a:xfrm>
            <a:off x="2333815" y="989414"/>
            <a:ext cx="8430572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800">
                <a:solidFill>
                  <a:srgbClr val="1B6A22"/>
                </a:solidFill>
                <a:latin typeface="UVN Nhan Nang" panose="020B0805050508020204" pitchFamily="34" charset="0"/>
                <a:ea typeface="字魂27号-布丁体" panose="00000500000000000000" pitchFamily="2" charset="-122"/>
              </a:rPr>
              <a:t>Toán</a:t>
            </a:r>
            <a:endParaRPr lang="zh-CN" altLang="en-US" sz="4800" dirty="0">
              <a:solidFill>
                <a:srgbClr val="1B6A22"/>
              </a:solidFill>
              <a:latin typeface="UVN Nhan Nang" panose="020B0805050508020204" pitchFamily="34" charset="0"/>
              <a:ea typeface="字魂27号-布丁体" panose="00000500000000000000" pitchFamily="2" charset="-122"/>
            </a:endParaRPr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id="{7F12923B-3525-46BB-9BA9-6E10C50B9A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5765" y="1307953"/>
            <a:ext cx="1526424" cy="1355359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D0F910DF-2743-4F46-886F-98DC8BFC5E14}"/>
              </a:ext>
            </a:extLst>
          </p:cNvPr>
          <p:cNvGrpSpPr/>
          <p:nvPr/>
        </p:nvGrpSpPr>
        <p:grpSpPr>
          <a:xfrm>
            <a:off x="1" y="5744572"/>
            <a:ext cx="12191999" cy="1113427"/>
            <a:chOff x="1" y="5605056"/>
            <a:chExt cx="13719705" cy="1252944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E5D40A39-2A6B-4B44-A708-A113D230052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5605056"/>
              <a:ext cx="6859204" cy="1252943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4345AEB6-F897-4971-8A28-731BF634F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0502" y="5605057"/>
              <a:ext cx="6859204" cy="1252943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34CC322F-E723-486C-82A6-47BA553E5529}"/>
              </a:ext>
            </a:extLst>
          </p:cNvPr>
          <p:cNvSpPr txBox="1"/>
          <p:nvPr/>
        </p:nvSpPr>
        <p:spPr>
          <a:xfrm>
            <a:off x="2418009" y="2215061"/>
            <a:ext cx="8844840" cy="1846659"/>
          </a:xfrm>
          <a:prstGeom prst="rect">
            <a:avLst/>
          </a:prstGeom>
          <a:noFill/>
          <a:effectLst>
            <a:outerShdw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6000">
                <a:solidFill>
                  <a:srgbClr val="0070C0"/>
                </a:solidFill>
                <a:latin typeface="UVN Chim Bien Nang" panose="0209080305050A020404" pitchFamily="18" charset="0"/>
              </a:rPr>
              <a:t>So sánh các số </a:t>
            </a:r>
          </a:p>
          <a:p>
            <a:pPr algn="ctr"/>
            <a:r>
              <a:rPr lang="en-US" sz="6000">
                <a:solidFill>
                  <a:srgbClr val="0070C0"/>
                </a:solidFill>
                <a:latin typeface="UVN Chim Bien Nang" panose="0209080305050A020404" pitchFamily="18" charset="0"/>
              </a:rPr>
              <a:t>có bốn chữ số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7508F6-FEE5-40DB-985A-0659BE725A76}"/>
              </a:ext>
            </a:extLst>
          </p:cNvPr>
          <p:cNvSpPr txBox="1"/>
          <p:nvPr/>
        </p:nvSpPr>
        <p:spPr>
          <a:xfrm>
            <a:off x="5886538" y="3960003"/>
            <a:ext cx="2453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latin typeface="UVN La Xanh" panose="03020702040502020203" pitchFamily="66" charset="0"/>
              </a:rPr>
              <a:t>Tiết 1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3B6091-09CB-49F9-8986-D35C11E73C7F}"/>
              </a:ext>
            </a:extLst>
          </p:cNvPr>
          <p:cNvSpPr txBox="1"/>
          <p:nvPr/>
        </p:nvSpPr>
        <p:spPr>
          <a:xfrm>
            <a:off x="4129964" y="943317"/>
            <a:ext cx="73589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Thứ …….. ngày …….. tháng ……….. năm 2022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1B77E82-BC80-44FC-A898-D17DB54BCDF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87482" y="2155694"/>
            <a:ext cx="2906093" cy="29060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BCF93A5-FC0D-4CFB-B0CD-F6556FCB99F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92880" y="3189113"/>
            <a:ext cx="1755800" cy="170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8547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33333E-6 L 0.27813 -0.0025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06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75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250"/>
                            </p:stCondLst>
                            <p:childTnLst>
                              <p:par>
                                <p:cTn id="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75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6" grpId="0"/>
      <p:bldP spid="22" grpId="0"/>
      <p:bldP spid="2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67EB6A8-BAB0-475B-8786-8A33CA9BF4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F7CC8196-FA22-4282-B63E-312D82033721}"/>
              </a:ext>
            </a:extLst>
          </p:cNvPr>
          <p:cNvGrpSpPr/>
          <p:nvPr/>
        </p:nvGrpSpPr>
        <p:grpSpPr>
          <a:xfrm>
            <a:off x="1" y="5744572"/>
            <a:ext cx="12191999" cy="1113427"/>
            <a:chOff x="1" y="5605056"/>
            <a:chExt cx="13719705" cy="1252944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CBA0912A-3E91-4D26-B99A-5CF972F69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5605056"/>
              <a:ext cx="6859204" cy="1252943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A96D2A71-9B83-4E66-AED7-2424BF47C6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0502" y="5605057"/>
              <a:ext cx="6859204" cy="1252943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62C64DEE-91E6-4241-88F2-5819C81A9A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897"/>
            <a:ext cx="3807658" cy="22279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209805-E100-422F-84AB-D97FA1B4730A}"/>
              </a:ext>
            </a:extLst>
          </p:cNvPr>
          <p:cNvSpPr txBox="1"/>
          <p:nvPr/>
        </p:nvSpPr>
        <p:spPr>
          <a:xfrm>
            <a:off x="4483884" y="147879"/>
            <a:ext cx="72873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UVN Hong Ha" panose="020B0504020202020204" pitchFamily="34" charset="0"/>
                <a:cs typeface="Times New Roman" panose="02020603050405020304" pitchFamily="18" charset="0"/>
              </a:rPr>
              <a:t>Hành trình thám hiểm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1795949-B31D-4917-AE3C-CA92AB8479B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35" b="37579" l="26643" r="97691">
                        <a14:foregroundMark x1="41385" y1="33291" x2="53286" y2="33039"/>
                        <a14:foregroundMark x1="53286" y1="33039" x2="75311" y2="33544"/>
                        <a14:foregroundMark x1="66607" y1="37579" x2="78863" y2="36822"/>
                        <a14:foregroundMark x1="29130" y1="25221" x2="29130" y2="25221"/>
                        <a14:foregroundMark x1="51332" y1="3405" x2="51332" y2="3405"/>
                        <a14:foregroundMark x1="53819" y1="1261" x2="53819" y2="1261"/>
                        <a14:foregroundMark x1="94494" y1="14754" x2="94494" y2="14754"/>
                        <a14:foregroundMark x1="96270" y1="8827" x2="96270" y2="8827"/>
                        <a14:foregroundMark x1="97691" y1="17528" x2="97691" y2="17528"/>
                        <a14:foregroundMark x1="90764" y1="21438" x2="90764" y2="21438"/>
                        <a14:foregroundMark x1="27709" y1="16267" x2="27709" y2="16267"/>
                        <a14:foregroundMark x1="26643" y1="24464" x2="26643" y2="24464"/>
                        <a14:foregroundMark x1="90764" y1="23707" x2="90764" y2="23707"/>
                        <a14:foregroundMark x1="90409" y1="18789" x2="90409" y2="18789"/>
                        <a14:foregroundMark x1="90409" y1="23960" x2="90409" y2="23960"/>
                      </a14:backgroundRemoval>
                    </a14:imgEffect>
                  </a14:imgLayer>
                </a14:imgProps>
              </a:ext>
            </a:extLst>
          </a:blip>
          <a:srcRect l="25075" t="-766" r="-22985" b="60366"/>
          <a:stretch/>
        </p:blipFill>
        <p:spPr>
          <a:xfrm>
            <a:off x="149450" y="2475962"/>
            <a:ext cx="4579490" cy="26615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E554024-3BA1-4DFC-92A1-E860948624AB}"/>
              </a:ext>
            </a:extLst>
          </p:cNvPr>
          <p:cNvSpPr txBox="1"/>
          <p:nvPr/>
        </p:nvSpPr>
        <p:spPr>
          <a:xfrm>
            <a:off x="646604" y="3806743"/>
            <a:ext cx="25144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đồ 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endParaRPr lang="en-US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1888A427-A6F0-4682-94FB-0E4A83086368}"/>
              </a:ext>
            </a:extLst>
          </p:cNvPr>
          <p:cNvSpPr txBox="1"/>
          <p:nvPr/>
        </p:nvSpPr>
        <p:spPr>
          <a:xfrm>
            <a:off x="1609717" y="3344390"/>
            <a:ext cx="12116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N La Xanh" panose="03020702040502020203" pitchFamily="66" charset="0"/>
                <a:ea typeface="字魂27号-布丁体" panose="00000500000000000000" pitchFamily="2" charset="-122"/>
              </a:rPr>
              <a:t>01</a:t>
            </a:r>
            <a:endParaRPr kumimoji="0" lang="zh-CN" altLang="en-US" sz="4000" b="1" i="0" u="none" strike="noStrike" kern="1200" cap="none" spc="-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VN La Xanh" panose="03020702040502020203" pitchFamily="66" charset="0"/>
              <a:ea typeface="字魂27号-布丁体" panose="00000500000000000000" pitchFamily="2" charset="-122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71A854D1-F7F5-4EB6-9D5B-1CA03273C82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35" b="37579" l="26643" r="97691">
                        <a14:foregroundMark x1="41385" y1="33291" x2="53286" y2="33039"/>
                        <a14:foregroundMark x1="53286" y1="33039" x2="75311" y2="33544"/>
                        <a14:foregroundMark x1="66607" y1="37579" x2="78863" y2="36822"/>
                        <a14:foregroundMark x1="29130" y1="25221" x2="29130" y2="25221"/>
                        <a14:foregroundMark x1="51332" y1="3405" x2="51332" y2="3405"/>
                        <a14:foregroundMark x1="53819" y1="1261" x2="53819" y2="1261"/>
                        <a14:foregroundMark x1="94494" y1="14754" x2="94494" y2="14754"/>
                        <a14:foregroundMark x1="96270" y1="8827" x2="96270" y2="8827"/>
                        <a14:foregroundMark x1="97691" y1="17528" x2="97691" y2="17528"/>
                        <a14:foregroundMark x1="90764" y1="21438" x2="90764" y2="21438"/>
                        <a14:foregroundMark x1="27709" y1="16267" x2="27709" y2="16267"/>
                        <a14:foregroundMark x1="26643" y1="24464" x2="26643" y2="24464"/>
                        <a14:foregroundMark x1="90764" y1="23707" x2="90764" y2="23707"/>
                        <a14:foregroundMark x1="90409" y1="18789" x2="90409" y2="18789"/>
                        <a14:foregroundMark x1="90409" y1="23960" x2="90409" y2="23960"/>
                      </a14:backgroundRemoval>
                    </a14:imgEffect>
                  </a14:imgLayer>
                </a14:imgProps>
              </a:ext>
            </a:extLst>
          </a:blip>
          <a:srcRect l="25075" t="-766" r="-22985" b="60366"/>
          <a:stretch/>
        </p:blipFill>
        <p:spPr>
          <a:xfrm>
            <a:off x="3740778" y="2525830"/>
            <a:ext cx="4579490" cy="2661562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1B98ECA4-9590-4B45-AA12-CD453B54C615}"/>
              </a:ext>
            </a:extLst>
          </p:cNvPr>
          <p:cNvSpPr txBox="1"/>
          <p:nvPr/>
        </p:nvSpPr>
        <p:spPr>
          <a:xfrm>
            <a:off x="4179317" y="3945045"/>
            <a:ext cx="25144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Leo núi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2A5C99F4-32C0-4C70-B401-E4AE39350852}"/>
              </a:ext>
            </a:extLst>
          </p:cNvPr>
          <p:cNvSpPr txBox="1"/>
          <p:nvPr/>
        </p:nvSpPr>
        <p:spPr>
          <a:xfrm>
            <a:off x="5135319" y="3375461"/>
            <a:ext cx="1092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N La Xanh" panose="03020702040502020203" pitchFamily="66" charset="0"/>
                <a:ea typeface="字魂27号-布丁体" panose="00000500000000000000" pitchFamily="2" charset="-122"/>
              </a:rPr>
              <a:t>02</a:t>
            </a:r>
            <a:endParaRPr kumimoji="0" lang="zh-CN" altLang="en-US" sz="4000" b="1" i="0" u="none" strike="noStrike" kern="1200" cap="none" spc="-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VN La Xanh" panose="03020702040502020203" pitchFamily="66" charset="0"/>
              <a:ea typeface="字魂27号-布丁体" panose="00000500000000000000" pitchFamily="2" charset="-122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D8EC2504-BFC4-4A0A-9CB2-9A089693425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35" b="37579" l="26643" r="97691">
                        <a14:foregroundMark x1="41385" y1="33291" x2="53286" y2="33039"/>
                        <a14:foregroundMark x1="53286" y1="33039" x2="75311" y2="33544"/>
                        <a14:foregroundMark x1="66607" y1="37579" x2="78863" y2="36822"/>
                        <a14:foregroundMark x1="29130" y1="25221" x2="29130" y2="25221"/>
                        <a14:foregroundMark x1="51332" y1="3405" x2="51332" y2="3405"/>
                        <a14:foregroundMark x1="53819" y1="1261" x2="53819" y2="1261"/>
                        <a14:foregroundMark x1="94494" y1="14754" x2="94494" y2="14754"/>
                        <a14:foregroundMark x1="96270" y1="8827" x2="96270" y2="8827"/>
                        <a14:foregroundMark x1="97691" y1="17528" x2="97691" y2="17528"/>
                        <a14:foregroundMark x1="90764" y1="21438" x2="90764" y2="21438"/>
                        <a14:foregroundMark x1="27709" y1="16267" x2="27709" y2="16267"/>
                        <a14:foregroundMark x1="26643" y1="24464" x2="26643" y2="24464"/>
                        <a14:foregroundMark x1="90764" y1="23707" x2="90764" y2="23707"/>
                        <a14:foregroundMark x1="90409" y1="18789" x2="90409" y2="18789"/>
                        <a14:foregroundMark x1="90409" y1="23960" x2="90409" y2="23960"/>
                      </a14:backgroundRemoval>
                    </a14:imgEffect>
                  </a14:imgLayer>
                </a14:imgProps>
              </a:ext>
            </a:extLst>
          </a:blip>
          <a:srcRect l="25075" t="-766" r="-22985" b="60366"/>
          <a:stretch/>
        </p:blipFill>
        <p:spPr>
          <a:xfrm>
            <a:off x="7549648" y="2545065"/>
            <a:ext cx="4579490" cy="2661562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D5D72E8A-D075-4D11-B7F6-8E8B5B1A5FB2}"/>
              </a:ext>
            </a:extLst>
          </p:cNvPr>
          <p:cNvSpPr txBox="1"/>
          <p:nvPr/>
        </p:nvSpPr>
        <p:spPr>
          <a:xfrm>
            <a:off x="8080325" y="3801974"/>
            <a:ext cx="25144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Cắm trại                                                                                                                                      </a:t>
            </a:r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文本框 26">
            <a:extLst>
              <a:ext uri="{FF2B5EF4-FFF2-40B4-BE49-F238E27FC236}">
                <a16:creationId xmlns:a16="http://schemas.microsoft.com/office/drawing/2014/main" id="{85B1E32E-5008-4F3F-B87B-98D1E437D310}"/>
              </a:ext>
            </a:extLst>
          </p:cNvPr>
          <p:cNvSpPr txBox="1"/>
          <p:nvPr/>
        </p:nvSpPr>
        <p:spPr>
          <a:xfrm>
            <a:off x="9039461" y="3410008"/>
            <a:ext cx="1092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-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N La Xanh" panose="03020702040502020203" pitchFamily="66" charset="0"/>
                <a:ea typeface="字魂27号-布丁体" panose="00000500000000000000" pitchFamily="2" charset="-122"/>
              </a:rPr>
              <a:t>03</a:t>
            </a:r>
            <a:endParaRPr kumimoji="0" lang="zh-CN" altLang="en-US" sz="4000" b="1" i="0" u="none" strike="noStrike" kern="1200" cap="none" spc="-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VN La Xanh" panose="03020702040502020203" pitchFamily="66" charset="0"/>
              <a:ea typeface="字魂27号-布丁体" panose="00000500000000000000" pitchFamily="2" charset="-122"/>
            </a:endParaRPr>
          </a:p>
        </p:txBody>
      </p:sp>
      <p:pic>
        <p:nvPicPr>
          <p:cNvPr id="20" name="Picture 19" descr="A picture containing chain, accessory&#10;&#10;Description automatically generated">
            <a:extLst>
              <a:ext uri="{FF2B5EF4-FFF2-40B4-BE49-F238E27FC236}">
                <a16:creationId xmlns:a16="http://schemas.microsoft.com/office/drawing/2014/main" id="{45F294C3-BC15-4579-892E-84209E961C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8462" r="90000">
                        <a14:foregroundMark x1="9615" y1="58077" x2="9615" y2="58077"/>
                        <a14:foregroundMark x1="8462" y1="56923" x2="8462" y2="56923"/>
                        <a14:foregroundMark x1="26923" y1="28077" x2="26923" y2="28077"/>
                        <a14:foregroundMark x1="58077" y1="24615" x2="58077" y2="24615"/>
                        <a14:foregroundMark x1="63846" y1="27308" x2="63846" y2="27308"/>
                        <a14:foregroundMark x1="68462" y1="31923" x2="68462" y2="31923"/>
                        <a14:foregroundMark x1="70385" y1="33462" x2="70385" y2="33462"/>
                        <a14:foregroundMark x1="39615" y1="73462" x2="39615" y2="73462"/>
                        <a14:foregroundMark x1="39615" y1="74231" x2="39615" y2="74231"/>
                        <a14:foregroundMark x1="38846" y1="73846" x2="38846" y2="73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062" y="172375"/>
            <a:ext cx="3302000" cy="33020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32E5AE7-5CC6-47C0-91C3-8E1A5E328C9F}"/>
              </a:ext>
            </a:extLst>
          </p:cNvPr>
          <p:cNvSpPr txBox="1"/>
          <p:nvPr/>
        </p:nvSpPr>
        <p:spPr>
          <a:xfrm>
            <a:off x="6480568" y="1353884"/>
            <a:ext cx="19861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70C0"/>
                </a:solidFill>
                <a:latin typeface="UVN Chinh Luan" panose="02030503070506020404" pitchFamily="18" charset="0"/>
              </a:rPr>
              <a:t>Ngày 1 </a:t>
            </a:r>
          </a:p>
        </p:txBody>
      </p:sp>
    </p:spTree>
    <p:extLst>
      <p:ext uri="{BB962C8B-B14F-4D97-AF65-F5344CB8AC3E}">
        <p14:creationId xmlns:p14="http://schemas.microsoft.com/office/powerpoint/2010/main" val="972738290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六月你好4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3213</TotalTime>
  <Words>1366</Words>
  <Application>Microsoft Office PowerPoint</Application>
  <PresentationFormat>Widescreen</PresentationFormat>
  <Paragraphs>238</Paragraphs>
  <Slides>44</Slides>
  <Notes>33</Notes>
  <HiddenSlides>0</HiddenSlides>
  <MMClips>18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63" baseType="lpstr">
      <vt:lpstr>等线</vt:lpstr>
      <vt:lpstr>等线 Light</vt:lpstr>
      <vt:lpstr>UTM Avo</vt:lpstr>
      <vt:lpstr>UVN Anh Hai</vt:lpstr>
      <vt:lpstr>UVN Bach Tuyet Nang</vt:lpstr>
      <vt:lpstr>UVN Chim Bien Nang</vt:lpstr>
      <vt:lpstr>UVN Chinh Luan</vt:lpstr>
      <vt:lpstr>UVN Hai Long</vt:lpstr>
      <vt:lpstr>UVN Hong Ha</vt:lpstr>
      <vt:lpstr>UVN La Xanh</vt:lpstr>
      <vt:lpstr>UVN Nhan Nang</vt:lpstr>
      <vt:lpstr>UVN Sang Song Nang</vt:lpstr>
      <vt:lpstr>字魂27号-布丁体</vt:lpstr>
      <vt:lpstr>Arial</vt:lpstr>
      <vt:lpstr>Calibri</vt:lpstr>
      <vt:lpstr>Calibri Light</vt:lpstr>
      <vt:lpstr>Times New Roman</vt:lpstr>
      <vt:lpstr>Office 主题​​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Lan Hương; 0354473852</dc:creator>
  <cp:lastModifiedBy>Hoàng Ngọc Tuấn Thanh</cp:lastModifiedBy>
  <cp:revision>1</cp:revision>
  <dcterms:created xsi:type="dcterms:W3CDTF">2019-05-13T04:28:04Z</dcterms:created>
  <dcterms:modified xsi:type="dcterms:W3CDTF">2025-01-21T02:26:22Z</dcterms:modified>
</cp:coreProperties>
</file>